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0" r:id="rId2"/>
    <p:sldId id="321" r:id="rId3"/>
    <p:sldId id="322" r:id="rId4"/>
    <p:sldId id="354" r:id="rId5"/>
    <p:sldId id="324" r:id="rId6"/>
    <p:sldId id="330" r:id="rId7"/>
    <p:sldId id="331" r:id="rId8"/>
    <p:sldId id="332" r:id="rId9"/>
    <p:sldId id="334" r:id="rId10"/>
    <p:sldId id="335" r:id="rId11"/>
    <p:sldId id="336" r:id="rId12"/>
    <p:sldId id="339" r:id="rId13"/>
    <p:sldId id="341" r:id="rId14"/>
    <p:sldId id="343" r:id="rId15"/>
    <p:sldId id="344" r:id="rId16"/>
    <p:sldId id="345" r:id="rId17"/>
    <p:sldId id="346" r:id="rId18"/>
    <p:sldId id="347" r:id="rId19"/>
    <p:sldId id="348" r:id="rId20"/>
    <p:sldId id="355" r:id="rId21"/>
    <p:sldId id="356" r:id="rId22"/>
    <p:sldId id="372" r:id="rId23"/>
    <p:sldId id="373" r:id="rId24"/>
    <p:sldId id="374" r:id="rId25"/>
    <p:sldId id="375" r:id="rId26"/>
    <p:sldId id="376" r:id="rId27"/>
    <p:sldId id="377" r:id="rId28"/>
    <p:sldId id="357" r:id="rId29"/>
    <p:sldId id="358" r:id="rId30"/>
    <p:sldId id="359" r:id="rId31"/>
    <p:sldId id="360" r:id="rId32"/>
    <p:sldId id="370" r:id="rId33"/>
    <p:sldId id="371" r:id="rId34"/>
    <p:sldId id="364" r:id="rId35"/>
    <p:sldId id="365" r:id="rId36"/>
    <p:sldId id="366" r:id="rId37"/>
    <p:sldId id="367" r:id="rId38"/>
    <p:sldId id="368" r:id="rId39"/>
    <p:sldId id="369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947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34:52.0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101573-3105-4763-9B1C-76BAEA77D580}" emma:medium="tactile" emma:mode="ink">
          <msink:context xmlns:msink="http://schemas.microsoft.com/ink/2010/main" type="writingRegion" rotatedBoundingBox="3273,1689 15029,911 15226,3892 3470,4670"/>
        </emma:interpretation>
      </emma:emma>
    </inkml:annotationXML>
    <inkml:traceGroup>
      <inkml:annotationXML>
        <emma:emma xmlns:emma="http://www.w3.org/2003/04/emma" version="1.0">
          <emma:interpretation id="{64E0B378-9159-4BEC-AE16-F2F5A3B1B1D7}" emma:medium="tactile" emma:mode="ink">
            <msink:context xmlns:msink="http://schemas.microsoft.com/ink/2010/main" type="paragraph" rotatedBoundingBox="3273,1689 15029,911 15226,3892 3470,46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D0AA82-3214-4D9A-A015-1CBC88224A78}" emma:medium="tactile" emma:mode="ink">
              <msink:context xmlns:msink="http://schemas.microsoft.com/ink/2010/main" type="line" rotatedBoundingBox="3273,1689 15029,911 15226,3892 3470,4670"/>
            </emma:interpretation>
          </emma:emma>
        </inkml:annotationXML>
        <inkml:traceGroup>
          <inkml:annotationXML>
            <emma:emma xmlns:emma="http://www.w3.org/2003/04/emma" version="1.0">
              <emma:interpretation id="{4ECDA8A5-04EC-4357-B3CE-1423F269BB52}" emma:medium="tactile" emma:mode="ink">
                <msink:context xmlns:msink="http://schemas.microsoft.com/ink/2010/main" type="inkWord" rotatedBoundingBox="3273,1689 13648,1002 13845,3983 3470,46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349 120 806 0,'12'-10'72'0,"-7"0"-58"0,1 0-14 0,5 5 0 15,1 0 66-15,-1 0 10 0,6-6 3 0,0 1 0 16,0 0-5-16,0 0-1 0,0 0 0 0,0 5 0 16,0 0-11-16,5 0-2 0,-5 0-1 0,0 0 0 15,0 5-2-15,0 5 0 0,-5-5 0 0,-12 0 0 16,11 0-10-16,-11 0-3 0,0 0 0 0,11 15 0 16,0 0-19-16,-11 5-4 0,0 1-1 0,0-1 0 15,0 10-6-15,-5 5-2 0,-1 0 0 0,-5 10 0 16,-6 6 5-16,6 9 1 0,-1 0 0 0,1 11 0 0,-12 9 16 0,6 11 3 0,-5 9 1 0,-1 6 0 15,1 9-21-15,-1-4-4 0,-5 0-1 0,-1 9 0 32,1 1 3-32,5 0 0 0,1-11 0 0,-6 1 0 15,-6-11-3-15,11 1-1 0,-5-6 0 0,11-9 0 0,-6-1-11 16,6-9 12-16,0-6-12 0,0 0 12 0,12-4-12 0,-12-6-12 16,0 0 2-16,5-9 1 0,1-11 24 0,5 0 5 15,-5-10 0-15,5 0 1 0,6-4-5 0,-5-6 0 16,5 0-1-16,-6-5 0 0,-5 0-5 0,5-5-1 15,6-10 0-15,0 15 0 0,-6-5-9 0,6-10 12 16,0 0-12-16,0 0 12 0,0 0-4 0,0 10-8 16,-5 0 12-16,5-10-4 0,0 0 1 0,0 0 0 15,0 0 0-15,0 0 0 0,5 5-9 0,-5-5 8 16,0 0-8-16,0 0 8 0,0 0 0 0,12 0-8 0,-1-5 12 0,-11 5-4 16,0 0 4-16,11 0 1 0,6-5 0 0,-5 5 0 15,-12 0-3-15,11 5-1 16,0-5 0-16,1 5 0 0,5-5-1 0,0 5-8 15,-6-5 12-15,11 5-4 0,1-5-8 0,5 5 12 16,1-5-12-16,-1 0 12 0,6-5-12 0,5 5 10 0,7 0-10 0,10-5 10 16,-5-5 6-16,11 0 0 0,1 5 1 0,4-10 0 15,7 0-7-15,-1-5-2 0,1 0 0 0,5-5 0 16,-5 5-8-16,5-1 0 0,0 1 9 0,6 0-9 16,-6 10 0-16,-5-5 0 0,-1 0 0 0,6 5 0 15,-5-5-21-15,-1 5-9 0,12 0-2 0,-6 5 0 16,0-5-176-16,1 0-36 0</inkml:trace>
          <inkml:trace contextRef="#ctx0" brushRef="#br0" timeOffset="853.725">2849 2080 1587 0,'0'0'35'0,"0"0"7"0,0 0 2 0,0 0 0 0,0 0-35 0,0 0-9 15,17-5 0-15,0-5 0 0,6 0 55 0,5-5 9 16,-5 5 1-16,5-10 1 0,6 0-10 0,0-5-3 15,0 0 0-15,5-1 0 0,-5 1-33 0,0-5-8 16,0 0 0-16,0 5-1 0,-6-10-11 0,1 5 0 0,-1-6 9 0,-11 1-9 16,5 0 10-16,-5 5-2 0,0-5-8 0,0 4 12 15,-5-4-3-15,-7 0-1 0,1 0 0 0,-6 5 0 16,0 5-8-16,0-1 8 0,-6 6-8 0,-5 0 8 16,5 0 10-16,-11 5 2 0,0 5 0 0,-5 5 0 15,-7 0 2-15,1 5 1 0,-11 5 0 0,-1 5 0 16,-11 5 5-16,12 5 2 0,-1 0 0 0,0 5 0 15,-11 6 6-15,6 9 2 0,-6 0 0 0,6 5 0 16,6-5-13-16,5 6-2 0,0 4-1 0,11 0 0 16,6 6-4-16,11-1-1 0,-5-5 0 0,5 10 0 15,6-4-17-15,6-1 10 0,5 0-10 0,6-4 8 0,-5-1-8 16,10 0 0-16,7-10 0 0,5 6 8 0,5-1-8 0,1-5 8 16,-6-5-8-16,11 0 8 0,11-4-139 0,7-1-28 0,-1-15-5 0,11-5-875 31</inkml:trace>
          <inkml:trace contextRef="#ctx0" brushRef="#br0" timeOffset="1290.148">4874 1256 1609 0,'0'0'35'0,"0"0"7"0,0-15 2 0,0 15 2 0,0 0-37 0,-6-5-9 15,-5-5 0-15,-6 5 0 0,6-5 64 0,-1 10 12 16,-5-5 1-16,-5 5 1 16,-1 0-26-16,0 5-4 0,-5 0-2 0,0 5 0 0,-6 0-21 0,0 5-4 15,-6 5-1-15,1 0 0 0,-6 5 10 0,5 5 2 16,0-4 0-16,6 9 0 0,-5 0 11 0,5 5 2 16,6 5 1-16,-6 1 0 15,11-1-2-15,-5 0 0 0,11 0 0 0,6 6 0 0,-1-1-20 16,12-5-4-16,12-5 0 0,-1 1-1 0,12-6-19 0,5 0 8 15,0-5-8-15,6-5 0 0,11 0 0 0,6-5 0 16,6-4-10-16,11-1 10 16,-1-5-120-16,1 0-17 0,11-5-3 0,-5-10-884 0</inkml:trace>
          <inkml:trace contextRef="#ctx0" brushRef="#br0" timeOffset="1653.7431">5507 1055 345 0,'-34'-10'31'0,"23"5"-31"0,11 5 0 0,0 0 0 0,0 0 306 16,0 0 55-16,0 0 11 0,0 0 3 15,0 0-255-15,0 0-52 0,17-5-9 0,6 5-3 16,5-5 6-16,6 0 1 0,11-5 0 0,12 5 0 16,-1 0-15-16,12 0-2 0,0-6-1 0,5-4 0 0,7 0-18 0,4 0-4 15,7-5-1-15,-1 10 0 0,-5-5-14 0,-11 0-8 16,5-5 10-16,-11 5-10 0,-6 5 0 0,-5 0-15 15,-7 0 2-15,-4 5 0 16,-7-6-39-16,1 1-8 0,-12 0-2 0,0 0-593 16,-5 0-118-16</inkml:trace>
          <inkml:trace contextRef="#ctx0" brushRef="#br0" timeOffset="1936.6793">6406-272 1666 0,'0'0'36'0,"6"0"8"0,-6 0 2 0,0 0 2 0,6-15-39 0,-6 15-9 0,0 0 0 0,0 0 0 16,0 15 82-16,5 5 14 0,1 5 4 0,-6 10 0 15,-6 15-42-15,-5 16-8 0,5 4-2 0,-5 11 0 16,-6 14 16-16,0 11 4 0,-5 9 0 0,-1 11 0 15,6-5-15-15,-6 14-2 0,1-4-1 0,-1 0 0 16,6-11-26-16,6-4-4 0,-6-5-2 0,11-6 0 16,1 1-18-16,5-6 0 0,-6-4 0 0,6-6 0 15,6-9-122-15,-6-6-18 0,5-5-4 0,1-9-902 16</inkml:trace>
          <inkml:trace contextRef="#ctx0" brushRef="#br0" timeOffset="2535.6423">7815 1075 1450 0,'0'0'64'0,"0"0"14"16,-6-5-62-16,0-5-16 0,6 10 0 0,0 0 0 15,-11-5 66-15,5 5 10 0,6 0 3 0,-11 5 0 0,0 10-43 0,5 5-9 16,-5 5-2-16,-1 10 0 0,1 6-7 0,6-1-2 15,-1 10 0-15,0 0 0 0,6 11 11 0,6-6 1 16,-6 10 1-16,11-9 0 0,0-1 10 0,1-5 1 16,5 0 1-16,5-4 0 0,-5-1-9 0,12-10-1 15,-1 0-1-15,6-10 0 0,-12-4 1 0,12-1 0 16,0-10 0-16,6-5 0 0,-6-5 9 0,-6-5 1 16,0-5 1-16,1-5 0 0,10-11-12 0,1 6-2 15,-1-10-1-15,1-5 0 0,5 0 4 0,-5-5 1 0,-6-6 0 0,0-4 0 16,0-5-21-16,-6-6-11 15,0 6 12-15,0-10-12 0,-11-1 0 0,0-4 0 16,0 5 0-16,-5-1 0 16,-7 1-99-16,1 5-26 0,-6-6-6 0,6 11-954 0</inkml:trace>
          <inkml:trace contextRef="#ctx0" brushRef="#br0" timeOffset="2989.7844">9308 783 1324 0,'0'0'118'0,"0"-15"-94"0,5 0-24 0,-5-5 0 0,0 0 155 0,0 10 26 16,6-5 6-16,0 5 1 0,-6 0-116 0,0 10-24 16,0 0-4-16,0 0 0 0,11 10-23 0,0 10-4 15,1 10-1-15,-1 10 0 0,-5 6-8 0,-1 9-8 16,-5 10 9-16,0 6-9 0,6-1 27 0,-6 5-1 16,-6 6 0-16,6-6 0 0,-5-4 6 0,-1 4 2 0,0-10 0 0,-5-4 0 15,0-11-1-15,5 0 0 0,0-10 0 0,1-4 0 16,-1-11 7-16,0 0 2 15,6-5 0-15,0-5 0 0,0-15-8 0,0 0-2 16,0 0 0-16,0 0 0 0,0 0 0 0,6-15 0 16,5 0 0-16,1-5 0 0,5-5-19 0,5-11-4 15,1 6-1-15,5-10 0 0,0 5-8 0,6 0 0 0,12-11 0 0,4 1-11 16,1 0 11-16,6-5-10 16,-12-6 10-16,12 6-10 0,-6-5 10 0,5 5 0 0,1-6 0 0,5 6 0 31,-11 0-43-31,0 15-6 0,-12 4-2 0,-5 6 0 15,0 0-103-15,-11 5-21 0,-1 5-4 0</inkml:trace>
        </inkml:traceGroup>
        <inkml:traceGroup>
          <inkml:annotationXML>
            <emma:emma xmlns:emma="http://www.w3.org/2003/04/emma" version="1.0">
              <emma:interpretation id="{B986E8E4-E25E-496B-B551-CD6EEB44FB8F}" emma:medium="tactile" emma:mode="ink">
                <msink:context xmlns:msink="http://schemas.microsoft.com/ink/2010/main" type="inkWord" rotatedBoundingBox="14166,2522 15131,2459 15204,3562 14239,3626"/>
              </emma:interpretation>
              <emma:one-of disjunction-type="recognition" id="oneOf1"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R</emma:literal>
                </emma:interpretation>
                <emma:interpretation id="interp5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3473.9293">10744 1588 1152 0,'12'-5'102'0,"-1"5"-82"15,0 0-20-15,6-5 0 0,11-5 95 0,1 5 14 16,5-5 3-16,0-1 1 0,5-4-33 0,6 0-6 16,1 0-2-16,-7 0 0 0,1-10-22 0,5 5-5 15,-5 0-1-15,5 0 0 0,-6-5-14 0,1-6-3 16,0 1-1-16,-1 0 0 0,1-5-2 0,-6 0-1 0,-6-1 0 16,0 1 0-16,-5 0 5 0,0 0 0 0,-1 0 1 0,-5 0 0 15,0 9-17-15,-6 6-3 0,-5-5-1 0,-6 5 0 16,0 0 36-16,0 5 8 0,-6-5 0 0,-5 10 1 15,5 0-21-15,-5 5-4 0,0 0 0 0,-6 5-1 16,-6 5-15-16,-5 5-4 0,-12 10 0 0,6 0 0 16,-5 5 27-16,-1 10 5 0,1 10 0 0,-7 11 1 15,1-1-14-15,0 0-3 0,11 1-1 0,0 4 0 0,11 5 7 0,6 1 2 16,12-6 0-16,16 5 0 0,0-4-32 0,18 4 0 16,10 0 0-16,12-4 0 15,17-11-48-15,23-5-15 0,10-10-3 0,29-9-1178 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7:23.73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8DC081-5AA5-4C6B-8988-F3ADB322D259}" emma:medium="tactile" emma:mode="ink">
          <msink:context xmlns:msink="http://schemas.microsoft.com/ink/2010/main" type="inkDrawing" rotatedBoundingBox="16104,9454 18850,9419 18851,9490 16104,9526" shapeName="Other"/>
        </emma:interpretation>
      </emma:emma>
    </inkml:annotationXML>
    <inkml:trace contextRef="#ctx0" brushRef="#br0">145 55 1209 0,'-22'-16'53'0,"13"12"12"0,-4 0-52 0,0-4-13 16,0 1 0-16,0 7 0 0,0-4 68 0,-1 4 10 16,6-4 2-16,-1 0 1 0,0 4-28 0,9 0-5 15,0 0-2-15,0 0 0 0,-9 0-28 0,9 0-6 16,0 0 0-16,0 0-1 0,0 0-11 0,0 0 0 0,0 0 0 15,9 4 0-15,0 4-9 0,4-5 9 0,0 5 0 0,5 0 0 16,-1-4 0-16,1 0 0 0,4 4 0 0,4-4 0 16,5-1 0-16,0 1 0 0,8-4 10 0,-4 4-2 15,5-4 16-15,4 4 4 0,4-4 1 0,4-4 0 16,1 0-2-16,4 0-1 0,5 1 0 0,-1-5 0 16,5 4-11-16,0 0-3 0,-1 4 0 0,-3 0 0 15,-1-4 7-15,5 4 1 0,-5-4 0 0,10 0 0 16,-6 0-4-16,10 4 0 0,-5-4 0 0,5 4 0 15,-5 0-3-15,5 0-1 0,-5-3 0 0,4 3 0 16,-3-4-1-16,-1 0-1 0,-4 0 0 0,-5 4 0 16,0 0-10-16,-4 0 12 0,0 4-12 0,-8-4 12 15,-5 0-12-15,-1 0 0 0,-3 0 0 0,-5-4 0 16,-4 4 9-16,-1 0-9 0,-3-4 10 0,-1 8-10 16,0-4 8-16,-4 0-8 0,-4 0 0 0,0 0 0 0,-1 0 8 15,1 0-8-15,-5 0 0 0,0 0 9 0,0 0-9 16,0 0 0-16,-4 0 0 0,0 4 0 0,-9-4 0 0,0 0-9 15,0 0 9-15,0 0 0 0,0 0-15 0,0 0 4 16,0 0 1-16,0 0 0 16,0 0-30-16,0 0-5 0,0 0-2 0,0 0-871 0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0T02:34:21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C9C005-568C-483D-85B6-2A7CFC83198E}" emma:medium="tactile" emma:mode="ink">
          <msink:context xmlns:msink="http://schemas.microsoft.com/ink/2010/main" type="writingRegion" rotatedBoundingBox="26586,14646 26665,14646 26665,14673 26586,14673"/>
        </emma:interpretation>
      </emma:emma>
    </inkml:annotationXML>
    <inkml:traceGroup>
      <inkml:annotationXML>
        <emma:emma xmlns:emma="http://www.w3.org/2003/04/emma" version="1.0">
          <emma:interpretation id="{AB7DBD4A-D1B1-4F5E-A481-182952F66548}" emma:medium="tactile" emma:mode="ink">
            <msink:context xmlns:msink="http://schemas.microsoft.com/ink/2010/main" type="paragraph" rotatedBoundingBox="26586,14646 26665,14646 26665,14673 26586,146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C88146-578C-44BF-960D-3F9BCFF029EF}" emma:medium="tactile" emma:mode="ink">
              <msink:context xmlns:msink="http://schemas.microsoft.com/ink/2010/main" type="line" rotatedBoundingBox="26586,14646 26665,14646 26665,14673 26586,14673"/>
            </emma:interpretation>
          </emma:emma>
        </inkml:annotationXML>
        <inkml:traceGroup>
          <inkml:annotationXML>
            <emma:emma xmlns:emma="http://www.w3.org/2003/04/emma" version="1.0">
              <emma:interpretation id="{0F62DAC9-3870-4382-BD78-4333B8CA6B7D}" emma:medium="tactile" emma:mode="ink">
                <msink:context xmlns:msink="http://schemas.microsoft.com/ink/2010/main" type="inkWord" rotatedBoundingBox="26586,14646 26665,14646 26665,14673 26586,1467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:</emma:literal>
                </emma:interpretation>
                <emma:interpretation id="interp4" emma:lang="" emma:confidence="0">
                  <emma:literal>_</emma:literal>
                </emma:interpretation>
              </emma:one-of>
            </emma:emma>
          </inkml:annotationXML>
          <inkml:trace contextRef="#ctx0" brushRef="#br0">79 0 0,'0'0'16,"0"0"0,0 0-1,0 0 1,0 0 0,0 0-1,0 0 1,-62 19-1,58-11 1,-9-12 0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4:22.4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D89AD4-CEED-42E0-AD91-B4D8FA73AA67}" emma:medium="tactile" emma:mode="ink">
          <msink:context xmlns:msink="http://schemas.microsoft.com/ink/2010/main" type="writingRegion" rotatedBoundingBox="17476,7147 19841,6056 20473,7427 18108,8518">
            <msink:destinationLink direction="with" ref="{6C34CF32-627E-4B0C-8985-7046DC41974E}"/>
          </msink:context>
        </emma:interpretation>
      </emma:emma>
    </inkml:annotationXML>
    <inkml:traceGroup>
      <inkml:annotationXML>
        <emma:emma xmlns:emma="http://www.w3.org/2003/04/emma" version="1.0">
          <emma:interpretation id="{6A2DEDF1-6C00-43F8-812E-BA64DFB76DB6}" emma:medium="tactile" emma:mode="ink">
            <msink:context xmlns:msink="http://schemas.microsoft.com/ink/2010/main" type="paragraph" rotatedBoundingBox="17476,7147 19841,6056 20473,7427 18108,8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048B23-B949-442C-914B-0DF662B0D066}" emma:medium="tactile" emma:mode="ink">
              <msink:context xmlns:msink="http://schemas.microsoft.com/ink/2010/main" type="line" rotatedBoundingBox="17476,7147 19841,6056 20473,7427 18108,8518"/>
            </emma:interpretation>
          </emma:emma>
        </inkml:annotationXML>
        <inkml:traceGroup>
          <inkml:annotationXML>
            <emma:emma xmlns:emma="http://www.w3.org/2003/04/emma" version="1.0">
              <emma:interpretation id="{C70D06E9-3A5C-4AE0-A8B3-66E7716DDF26}" emma:medium="tactile" emma:mode="ink">
                <msink:context xmlns:msink="http://schemas.microsoft.com/ink/2010/main" type="inkWord" rotatedBoundingBox="17476,7147 19112,6392 19586,7420 17950,817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180 569 403 0,'0'-23'36'0,"5"11"-36"0,-1 0 0 0,0 1 0 15,5-1 115-15,-9 0 16 0,4 4 3 0,1 1 1 16,-5 7-63-16,0-8-13 0,4 0-3 0,-4 8 0 16,0 0-21-16,0 0-5 0,0 0-1 0,0 0 0 15,0 0-1-15,0 0-1 0,0 0 0 0,0 0 0 16,0 0-1-16,0 0 0 0,0 0 0 0,0 0 0 15,0 0-6-15,0 0-2 0,0 0 0 0,0 0 0 16,-4 16-18-16,4-5 0 0,4 1 0 0,-4 4 0 16,0-1 31-16,5 1 9 0,-5 3 1 0,4 5 1 0,-4 7-11 15,0 4-3-15,0 4 0 0,-4 12 0 0,-5 3 5 16,0 1 1-16,-4 3 0 0,0 5 0 0,-5 7-4 0,1-4-1 16,3 1 0-16,-3-9 0 0,4 1-1 0,0-5 0 15,-5 1 0-15,9-8 0 0,-4-5-10 0,4-3-2 16,1-3-1-16,3-1 0 0,1-8-4 0,-1-4-1 15,1 1 0-15,4-9 0 0,-4 1 0 0,-1-8 0 16,5-8 0-16,0 0 0 0,0 11-10 0,0-11 12 16,0 0-12-16,0 0 12 0,0 0-12 0,0 0 12 15,0-11-12-15,0-5 12 0,9-3 4 0,-5-1 2 16,-4 1 0-16,9-1 0 0,-4-3-18 0,-1-1-11 16,-4-3 2-16,0 0 0 0,4-1 9 0,1-3 12 15,-5 0-2-15,0 0-1 0,0 4-9 0,0-5 12 16,-5-3-12-16,5 0 12 0,-4 0 0 0,4-4 1 0,0 0 0 0,4 0 0 15,1-8-13-15,-1 0 8 0,1 1-8 0,3-1 0 16,1 0 0-16,0 4 0 0,0 0 0 0,4 0 0 16,4-3 0-16,-4 3 0 0,5-4-11 0,0 8 11 15,-1 4-11-15,-4 4 11 0,0 3-8 0,1 1 8 16,-1 8 0-16,0 3-8 0,-4 4 8 0,-5 4 0 16,0-3 0-16,1 7-8 0,-5 4 8 0,0 0 0 15,0 0 0-15,0 0 0 0,0 0 0 0,9 12 0 16,-1 3 0-16,1-3 0 0,0 7 0 0,0 1 0 15,-5 3 0-15,5 1 0 0,4-1 0 0,-4 4 0 16,4 4 0-16,0 1 0 0,0-1-10 0,0 8 10 16,1 0 0-16,3 4 0 0,-4 7 0 0,1-3 0 0,-1 4 0 15,0 0 0-15,-4 3 0 0,4-3 0 0,-4-4 0 0,-1-4 0 16,1 0 0-16,-5-4 0 0,5-4 0 0,-4-4 0 16,-1 8 0-16,5-12 0 0,-5-7 0 0,1-1 0 15,-1-3 0-15,0-5 0 0,5 1 0 0,-4-8 0 16,3 0 8-16,1 0-8 0,-9-4 8 0,9-8-8 15,4 0 11-15,0-3-11 0,5-1 21 0,-1-8-2 16,-4-3-1-16,5 0 0 0,0-5 15 0,-1-3 3 16,5-4 1-16,-4-4 0 0,-1-4-3 0,1-4-1 15,-1 0 0-15,1 1 0 0,4-9-7 0,-5 0-2 16,-4 1 0-16,5-1 0 0,4 1-24 0,-5 3 0 16,-3-4 0-16,-1-3 0 0,4 3 0 0,-4-3 0 0,1 3 0 15,-1 1 8 1,0-5-32-16,0 5-8 0,5-1 0 0,-5 8-1 15,4 4-19-15,-3 4-3 0,-1 8-1 0,0 4 0 16,0 11-133-16,-4 4-27 0,-5 1-6 0</inkml:trace>
        </inkml:traceGroup>
        <inkml:traceGroup>
          <inkml:annotationXML>
            <emma:emma xmlns:emma="http://www.w3.org/2003/04/emma" version="1.0">
              <emma:interpretation id="{25C1A2C6-666A-4A1D-A1BA-F849090D8519}" emma:medium="tactile" emma:mode="ink">
                <msink:context xmlns:msink="http://schemas.microsoft.com/ink/2010/main" type="inkWord" rotatedBoundingBox="18882,6998 20031,6468 20473,7427 19325,7957"/>
              </emma:interpretation>
              <emma:one-of disjunction-type="recognition" id="oneOf1">
                <emma:interpretation id="interp1" emma:lang="" emma:confidence="1">
                  <emma:literal>P</emma:literal>
                </emma:interpretation>
                <emma:interpretation id="interp2" emma:lang="" emma:confidence="0">
                  <emma:literal>p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F</emma:literal>
                </emma:interpretation>
                <emma:interpretation id="interp5" emma:lang="" emma:confidence="0">
                  <emma:literal>7</emma:literal>
                </emma:interpretation>
              </emma:one-of>
            </emma:emma>
          </inkml:annotationXML>
          <inkml:trace contextRef="#ctx0" brushRef="#br0" timeOffset="500.3457">1536 409 1324 0,'0'0'118'0,"0"0"-94"15,0-11-24-15,-5 3 0 0,-3 0 16 0,8 8 0 16,0 0-1-16,0 0 0 0,-5-4 52 0,5 4 10 16,0 0 3-16,0 0 0 0,0 0-32 0,0 0-7 15,0 0-1-15,0 0 0 0,13 0-12 0,-13 0-4 16,-4 8 0-16,4 7 0 0,9 1 6 0,0 7 1 15,-9 1 0-15,-5 3 0 0,1 8-6 0,-1 8-1 0,5 0 0 0,-8 8 0 16,-10 3 5-16,5 5 1 0,9-1 0 16,-10 5 0-16,1 3-5 0,0-4-1 0,0 1 0 0,8-9 0 15,1-3-6-15,-5 0-2 0,1-4 0 0,-1-8 0 16,9 0-6-16,-5-4-2 0,1-4 0 0,0-8 0 16,4 1-8-16,0-1 0 0,0-7 9 0,0-5-9 15,0-11-12-15,0 0-8 0,0 0 0 0,0 0-1 16,0 0-75-16,0-11-16 15,4-1-2-15,0-8-502 0,-4 1-100 0</inkml:trace>
          <inkml:trace contextRef="#ctx0" brushRef="#br0" timeOffset="899.2417">1343 725 1036 0,'9'-12'92'0,"-9"-7"-73"16,0-1-19-16,0-3 0 0,4 3 96 0,0-3 15 15,1 4 3-15,3-5 1 0,1 1-43 0,4-1-8 16,-4 5-1-16,0 3-1 0,-5-3-18 0,5-1-3 16,4 1-1-16,0 3 0 0,-4 5-2 0,0-1-1 15,4 0 0-15,5-3 0 0,4-5-22 0,-5 4-5 16,-4 1-1-16,9 3 0 0,0 0 2 0,0 5 0 16,-4-5 0-16,-1 0 0 0,10-3-11 0,-1 3 0 15,5 0 0-15,-1-3 0 0,-3-1 0 0,3 0 0 16,5 5 0-16,1 3 0 0,-6 0 14 0,1 0-2 15,0 4-1-15,4 1 0 0,-9-1-3 0,-4 8-8 16,0-4 12-16,-4 7-4 0,3 5-8 0,-7 4 12 0,-6-1-12 16,-3 5 12-16,-1 3 8 0,-4 1 3 0,-4-1 0 15,-9 8 0-15,-1 0-4 0,1 4-1 0,0 1 0 0,-9-5 0 16,0 0-6-16,0 0 0 0,5 0-1 0,4-3 0 16,-14-1-3-16,10 0 0 0,-5-3 0 0,4-1 0 15,1 0 0-15,-10-3 0 0,1-1 0 0,0 1 0 16,4-5-8-16,-9-3 10 0,-4 4-10 0,0-1 10 15,9-3-10-15,-5 0 0 0,0-4 0 0,-8-1 8 16,4 1-8-16,-1 0-17 0,15 4 4 0,-10-8 1 16,0-4-114-16,5 0-22 0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4:26.15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D9A504-6C80-48EF-8249-DCEEA70DC9F4}" emma:medium="tactile" emma:mode="ink">
          <msink:context xmlns:msink="http://schemas.microsoft.com/ink/2010/main" type="writingRegion" rotatedBoundingBox="3529,6936 7912,5855 8225,7123 3841,8204">
            <msink:destinationLink direction="with" ref="{4C8AC74B-562D-483B-8E2E-51DD493D28F6}"/>
          </msink:context>
        </emma:interpretation>
      </emma:emma>
    </inkml:annotationXML>
    <inkml:traceGroup>
      <inkml:annotationXML>
        <emma:emma xmlns:emma="http://www.w3.org/2003/04/emma" version="1.0">
          <emma:interpretation id="{650AA6ED-58F2-468F-B242-0642D72E4222}" emma:medium="tactile" emma:mode="ink">
            <msink:context xmlns:msink="http://schemas.microsoft.com/ink/2010/main" type="paragraph" rotatedBoundingBox="3529,6936 7912,5855 8225,7123 3841,82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6372FC-7DCD-4CD1-8AAA-0640BBC24A62}" emma:medium="tactile" emma:mode="ink">
              <msink:context xmlns:msink="http://schemas.microsoft.com/ink/2010/main" type="line" rotatedBoundingBox="3529,6936 7912,5855 8225,7123 3841,8204"/>
            </emma:interpretation>
          </emma:emma>
        </inkml:annotationXML>
        <inkml:traceGroup>
          <inkml:annotationXML>
            <emma:emma xmlns:emma="http://www.w3.org/2003/04/emma" version="1.0">
              <emma:interpretation id="{9917F8D6-7956-476C-8DC5-6417644A30D5}" emma:medium="tactile" emma:mode="ink">
                <msink:context xmlns:msink="http://schemas.microsoft.com/ink/2010/main" type="inkWord" rotatedBoundingBox="3529,6936 6889,6107 7189,7323 3828,815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1699 571 864 0,'0'0'76'0,"0"0"-60"0,0 0-16 0,0 0 0 16,-9 3 72-16,9-3 12 0,0 0 3 0,0 0 0 16,0 0-37-16,0 0-7 0,0 0-2 0,0 0 0 15,0 0-25-15,0 0-4 0,0 0-2 0,0 0 0 16,0 0-10-16,0 0 0 0,0 0 0 0,0 0 8 15,0 0 14-15,0 0 2 0,0 0 1 0,0 0 0 16,0 0 11-16,0-7 1 0,13-5 1 0,-4 4 0 0,4 4-8 0,0-4-2 16,5 1 0-16,4-1 0 0,0 4-16 0,-5-4-4 15,5 0-8-15,0 4 12 0,9-3-23 16,-1 3-5-16,-12-4 0 0,4 4-484 16,9 0-96-16</inkml:trace>
          <inkml:trace contextRef="#ctx0" brushRef="#br0" timeOffset="-1125.083">830 177 633 0,'0'0'56'0,"-4"-4"-44"0,-1-4-12 16,1 0 0-16,4 4 123 0,-9 0 22 16,9 4 5-16,-4-7 1 0,-1 3-82 0,1-4-16 0,-1 0-3 0,1 4-1 15,-5-4-29-15,5 1-5 0,-5-1-2 0,-4-4 0 16,4 4-13-16,-4 1 9 0,-5-1-9 0,1-4 8 16,4 4-8-16,0-3 0 0,-14 3 0 0,5 0 8 15,-4 0 4-15,-5 4 0 0,1 4 0 0,8 0 0 16,-5 0-12-16,5 4 0 0,-4 0 0 0,0 4 0 15,-1 0 8-15,1 3 0 0,0 1 0 0,-1 4 0 16,1-5-8-16,4-3 8 0,0 8-8 0,0-1 8 16,0 1-8-16,0-1 12 0,1 1-12 0,3 0 12 15,5-1 4-15,-9-7 2 0,4 4 0 0,5 3 0 16,0 1 14-16,4 3 2 0,-8 1 1 0,12 3 0 16,-3 1-7-16,3 7 0 0,1 0-1 0,4 8 0 15,4 0-16-15,1 0-3 0,-5 8-8 0,8 4 12 16,1-8 1-16,4-1 0 0,-13 1 0 0,13 0 0 0,-4-4 6 15,4 0 1-15,-4-4 0 0,4-3 0 0,5-5-2 16,-5 4 0-16,5-4 0 0,-1-3 0 0,1-1-10 16,-1-3-8-16,1-5 12 0,-1 1-12 0,1-8 8 0,4 3-8 15,-5-3 0-15,5-8 0 16,5 0-32-16,-6-4-12 0,1-4-4 0,5-3 0 16,-1 3-99-16,5-4-20 0</inkml:trace>
          <inkml:trace contextRef="#ctx0" brushRef="#br0" timeOffset="-576.8148">935 454 806 0,'0'0'72'15,"-4"-4"-58"-15,-5-4-14 0,5 4 0 0,4 4 38 0,0 0 5 0,-5-8 1 0,5 0 0 16,-8-3-8-16,8 3 0 0,-5 0-1 0,5 8 0 16,0-8-11-16,0 4-1 0,0-3-1 0,0 7 0 15,0 0-4-15,0 0-1 0,0 0 0 0,0 0 0 16,0 0 2-16,0 0 0 0,0 0 0 0,0 0 0 16,0 0-10-16,0 0-1 0,0 0-8 0,0 0 12 15,0 11 14-15,0 1 2 0,5 0 1 0,-5 3 0 0,-5 1 11 16,5-4 1-16,0 7 1 0,0 4 0 0,5 5-10 0,-5-1-1 15,4 4-1-15,0-3 0 0,1 3-1 16,-1-4 0-16,-4 4 0 0,4-3 0 0,1 3-16 16,-1-4-3-16,5-4-1 0,-5 1 0 0,-4-5 0 0,9-3 0 15,-4 0 0-15,-1-1 0 0,-4-3-9 0,9 0 10 16,-1-5-10-16,1 1 10 0,-9-8-10 0,13 4 8 16,-4-4-8-16,4 0 8 0,5-4-8 0,-1-4 8 15,-3 1-8-15,3-5 8 0,1 4-8 0,-5-8 0 16,0 5 9-16,0-9-9 0,5 5 8 0,-1-5-8 15,-4-3 8-15,-4-1-8 0,0 1 12 0,0-4-3 16,-5 3 0-16,1-3 0 0,-1 4 7 0,0-5 0 0,-8 1 1 16,0 0 0-16,-5-5-3 0,4 5-1 0,-3-4 0 15,-1 8 0-15,-9-5 9 0,5 5 2 0,4 3 0 16,1 5 0-16,-6-1-10 0,1 1-2 0,0 7 0 0,0-4 0 16,0 4-12-16,4 4 0 0,-4 0 0 0,0 4 0 15,0 0-8-15,-1 8-5 0,-3 4-1 0,4 0 0 31,-5-1-57-31,1 9-11 0,3-1-2 0,1 1-502 0,0-1-100 0</inkml:trace>
          <inkml:trace contextRef="#ctx0" brushRef="#br0" timeOffset="757.4906">2616-237 403 0,'8'-4'36'0,"-8"4"-36"0,-4-3 0 0,0-5 0 16,8 0 214-16,-4 8 36 0,0 0 7 0,0 0 2 15,0 0-159-15,0 0-32 0,0 0-7 0,0 0-1 16,-9 8-48-16,5 3-12 0,13 5 0 0,-9 4 0 15,-5-1 0-15,1 12 0 0,8 4 8 0,1 0-8 0,-1 8 0 16,0 8 0-16,-8 4 0 0,8 3 0 16,1 1 20-16,-5 3 8 0,-9 0 2 0,5 1 0 0,4-1 17 0,4-7 3 15,-4-5 1-15,-4-3 0 0,-5-8-17 16,4 0-3-16,5-8-1 0,0-3 0 0,-8-9-10 16,3 1-3-16,10-12 0 0,-5-8 0 0,0 0 11 0,0 0 1 15,0 0 1-15,0 0 0 0,0 0-6 0,-5-8-2 16,-4-8 0-16,5 1 0 0,4-5-14 0,0-3-8 15,-13-1 8-15,0-7-8 0,4-4 8 0,5-4-8 16,-1-4 10-16,1 0-10 0,-9-8 0 0,8 1 0 0,10-9 0 0,-1 1-10 16,-8 3 0-16,4 1 0 15,4-9 0-15,5 5 0 0,4-1-3 0,-4 9-1 16,-5-1 0-16,5 8 0 0,13 8-3 0,-9 4-1 0,-4 3 0 16,0 9 0-16,-1 3 18 0,5 5-8 0,1-1 8 15,-6 8 0-15,-8 4 0 0,18 12 0 0,0 3 0 16,-5 1 0-16,0 7 0 0,0 5 0 0,5-1 0 0,-5 8 0 15,0 4 0-15,-4 0 0 0,4 4 0 0,0-4 9 16,0 4-9-16,0 0 0 0,-4 0 0 0,0-1 8 16,8-7-8-16,-3 1 0 0,-6-5 0 0,1-4 8 15,-5 0 0-15,5-7 0 0,0-1 0 0,-5-3 0 16,-4-4 3-16,9-1 0 0,0 1 0 0,0-4 0 16,-9-8-3-16,0 0 0 0,9 0 0 0,-1 4 0 15,1-8 2-15,-5 0 0 0,1-4 0 0,-1 0 0 16,5-7 12-16,-9-1 2 0,-4 1 1 0,-1-5 0 15,14-3-2-15,-5-5-1 0,-4-7 0 0,0 4 0 16,0-8-4-16,5-4-1 0,-1 0 0 0,1-3 0 0,-5 3-9 16,4-4-8-16,5-4 12 0,4 4-12 0,-9 1 12 0,9 3-4 15,9-4 0-15,0 4-8 0,-4 4 0 0,4-4-16 16,-5 0 2-16,5 0 0 16,9 8-76-16,-9 0-15 0,-13 8-3 15,8 3-870-15</inkml:trace>
        </inkml:traceGroup>
        <inkml:traceGroup>
          <inkml:annotationXML>
            <emma:emma xmlns:emma="http://www.w3.org/2003/04/emma" version="1.0">
              <emma:interpretation id="{3C2AE4AC-3033-41AF-A9A3-502EDBAA12AE}" emma:medium="tactile" emma:mode="ink">
                <msink:context xmlns:msink="http://schemas.microsoft.com/ink/2010/main" type="inkWord" rotatedBoundingBox="7047,6247 7953,6023 8225,7123 7318,7346"/>
              </emma:interpretation>
              <emma:one-of disjunction-type="recognition" id="oneOf1">
                <emma:interpretation id="interp1" emma:lang="" emma:confidence="1">
                  <emma:literal>p</emma:literal>
                </emma:interpretation>
                <emma:interpretation id="interp2" emma:lang="" emma:confidence="0">
                  <emma:literal>P</emma:literal>
                </emma:interpretation>
                <emma:interpretation id="interp3" emma:lang="" emma:confidence="0">
                  <emma:literal>F</emma:literal>
                </emma:interpretation>
                <emma:interpretation id="interp4" emma:lang="" emma:confidence="0">
                  <emma:literal>B</emma:literal>
                </emma:interpretation>
                <emma:interpretation id="interp5" emma:lang="" emma:confidence="0">
                  <emma:literal>fs</emma:literal>
                </emma:interpretation>
              </emma:one-of>
            </emma:emma>
          </inkml:annotationXML>
          <inkml:trace contextRef="#ctx0" brushRef="#br0" timeOffset="1239.4037">3699-459 1137 0,'5'-23'50'0,"-1"15"11"16,-4 8-49-16,4-4-12 0,-4-4 0 0,0 8 0 15,0 0 87-15,0 0 14 0,0 0 3 0,0 0 1 16,0 0-49-16,0 0-9 0,0 0-3 0,5 8 0 0,-1 8-15 16,1-1-3-16,-5 1-1 0,0-1 0 15,0 9 1-15,0-1 0 0,-5 1 0 0,5 7 0 0,0 0 0 16,0 4 0-16,0 4 0 0,-4 8 0 0,4-4 6 0,-5 7 0 16,5-3 1-16,-4 8 0 0,4-1-7 15,0-3-2-15,0-4 0 0,0 0 0 0,0-1 4 0,4 1 0 16,-4-4 0-16,0-4 0 0,5-4-28 0,-5-4-9 15,0-7 0-15,0-5 0 0,-5 1 9 0,5-5 11 16,-4-3-3-16,4-12 0 0,0 0 1 0,0 0 0 16,0 0 0-16,0 0 0 15,0 0-44-15,-9 0-9 0,5-12-1 0,-5 1-1 16,0-5-154-16,0-3-30 0</inkml:trace>
          <inkml:trace contextRef="#ctx0" brushRef="#br0" timeOffset="1553.993">3607-135 979 0,'-4'-31'87'0,"-1"19"-70"0,5-4-17 0,-4 1 0 16,4-5 85-16,0 1 14 0,0-5 2 0,0 5 1 15,0-1-3-15,0-3-1 0,4-1 0 0,1 5 0 16,3-1-50-16,-3 5-11 0,4-9-1 0,4 5-1 16,4-1-24-16,1 1-11 0,-1-4 10 0,5 3-10 0,5 1 8 0,-1-1-8 15,-4-3 0-15,4 3 0 16,1 5 0-16,3-1 0 0,5 0 0 0,1 5 0 15,-1 3 0-15,0 0 0 0,0 0 0 0,0 4 0 16,-4 4 0-16,-1 8 0 0,1 0 9 0,-5 0-9 16,1 3 26-16,-5 1 0 0,4 4 0 0,-4-1 0 15,0 5 3-15,-5 3 1 0,1-3 0 0,-5-1 0 0,-4 1 1 16,0-1 0-16,-9-3 0 0,-5 3 0 0,-4-3-1 0,-4 3 0 16,-4-3 0-16,-1 0 0 0,-8 3-10 0,0 1-1 15,-1-5-1-15,-8 1 0 0,-4 3-6 0,-1-3 0 16,-4 0-1-16,-4-5 0 0,-5 5-21 0,5-1-4 15,-5-7-1-15,1 4-682 16,-1 0-137-16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7:52.0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7CA9BC-EB0C-4542-AC87-E5E0560E113F}" emma:medium="tactile" emma:mode="ink">
          <msink:context xmlns:msink="http://schemas.microsoft.com/ink/2010/main" type="writingRegion" rotatedBoundingBox="867,1573 30084,264 30803,16310 1586,17618"/>
        </emma:interpretation>
      </emma:emma>
    </inkml:annotationXML>
    <inkml:traceGroup>
      <inkml:annotationXML>
        <emma:emma xmlns:emma="http://www.w3.org/2003/04/emma" version="1.0">
          <emma:interpretation id="{9360832B-7EDB-4B87-953E-8086677C39D7}" emma:medium="tactile" emma:mode="ink">
            <msink:context xmlns:msink="http://schemas.microsoft.com/ink/2010/main" type="paragraph" rotatedBoundingBox="2816,1380 25921,608 25994,2785 2889,35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B178A0-528E-4CE1-8DA1-70671145052E}" emma:medium="tactile" emma:mode="ink">
              <msink:context xmlns:msink="http://schemas.microsoft.com/ink/2010/main" type="line" rotatedBoundingBox="2816,1380 25921,608 25994,2785 2889,3558"/>
            </emma:interpretation>
          </emma:emma>
        </inkml:annotationXML>
        <inkml:traceGroup>
          <inkml:annotationXML>
            <emma:emma xmlns:emma="http://www.w3.org/2003/04/emma" version="1.0">
              <emma:interpretation id="{7BDC2189-1DD5-48EB-8EF0-81333BB84BC2}" emma:medium="tactile" emma:mode="ink">
                <msink:context xmlns:msink="http://schemas.microsoft.com/ink/2010/main" type="inkWord" rotatedBoundingBox="2837,2001 8440,1814 8492,3371 2889,355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3766 232 806 0,'26'-4'72'0,"-26"4"-58"0,0-12-14 0,4 4 0 0,9 0 90 0,-13 8 15 16,0 0 3-16,0-11 1 0,-4 3 1 0,4 8 0 16,9-4 0-16,-9 4 0 0,-9-8-63 0,9 8-13 15,0 0-2-15,0 0-1 0,0 8-6 0,0 4-1 16,4-1 0-16,1 9 0 0,-1-1-13 0,-4 9-3 16,-9 7-8-16,1 4 12 0,16 12-2 0,-12-9-1 15,-5 9 0-15,0 0 0 0,9-4 14 0,0-1 2 16,-4 5 1-16,0-4 0 0,-5 0-2 0,0 3-1 15,9-11 0-15,-4 8 0 0,-9-8-13 0,8 0-2 16,5 0-8-16,-4-4 12 0,4 0-12 0,-5 1 9 16,-3-13-9-16,3 0 8 0,5 1-8 0,-4-1 0 15,-5-3 0-15,0-5-11 16,1 1-25-16,3-4-6 0,-4-1-1 0,1-3 0 16,3-4-49-16,5-4-9 0,0 0-3 0,0 0-635 0</inkml:trace>
          <inkml:trace contextRef="#ctx0" brushRef="#br0" timeOffset="402.5204">3713 239 792 0,'-31'-3'35'0,"22"3"7"0,9 0-34 0,0 0-8 16,0 0 0-16,-8 0 0 0,-1 0 70 0,9 0 12 16,0 0 2-16,0 0 1 0,0 0-25 0,0 0-4 15,9 0-2-15,8-4 0 0,-4 0 16 0,5-8 3 16,-5 8 1-16,13 0 0 0,9-7-28 0,-4 3-6 15,-18-4 0-15,14 0-1 0,8 1-3 0,-5 3-1 16,-8-4 0-16,-4 8 0 0,8 0-35 0,-4 0 0 16,9-7 0-16,-9 7 0 0,-9 0 8 0,5 4-8 15,4-8 0-15,-1 8 0 0,-3-4 0 0,-5 4 0 16,5-4 0-16,-1 4 0 0,1-4 0 0,-5 4 0 16,-13 0 0-16,13 0 0 15,5 4-46-15,-5 0-10 0,-13-4-1 0,0 0-1 16,9 4-108-16,-5 4-22 0</inkml:trace>
          <inkml:trace contextRef="#ctx0" brushRef="#br0" timeOffset="760.5723">3770 766 518 0,'22'4'23'0,"-22"-4"5"0,0 0-28 0,0 0 0 16,0 0 0-16,0 0 0 0,0 0 156 0,0 0 25 16,-5 0 6-16,5 0 1 0,0 0-117 0,0 0-23 15,0 0-5-15,0 0-1 0,0 0-10 0,0 0-3 16,0 0 0-16,0 0 0 0,-8 4 17 0,8-4 3 15,0 0 1-15,0 0 0 0,-9 0 3 0,9 0 1 16,0 0 0-16,13 0 0 0,-13 0-24 0,0 0-5 0,0 0-1 16,18 0 0-16,12 0 4 0,-8 0 0 15,-22 0 0-15,13-4 0 0,18 4-7 0,-9-4-1 16,-4 4 0-16,-1 0 0 0,5 0-20 0,0 0 0 16,9 4 0-16,-5 0-613 15,-4 0-127-15</inkml:trace>
          <inkml:trace contextRef="#ctx0" brushRef="#br0" timeOffset="1600.6299">4617 719 403 0,'0'0'36'15,"0"0"-36"-15,0 0 0 0,0 0 0 16,0 0 137-16,0 0 21 0,0 0 4 0,0 0 1 0,0 0-54 0,0 0-10 15,8-4-3-15,1 4 0 0,0-8-19 16,4 8-4-16,5-3-1 0,-1-1 0 0,5 4-35 16,0-8-7-16,-4 4-2 0,4 0 0 0,-9 0-18 0,9 4-10 15,0-8 10-15,0 4-10 0,-9 1 8 0,4-1-8 16,-4 4 0-16,1 0 0 0,3-8 0 0,-8 8 0 16,-9 0 0-16,9 8 0 0,4-8 8 0,-4 0-8 15,-9 0 0-15,0 0 0 0,0 0 19 0,8 0-3 16,1 0 0-16,0 0 0 0,-9 0-16 0,9 0 0 15,4 0 0-15,-4 0-9 0,-9 0 9 0,0 0 0 16,4 0 10-16,-4 0-10 0,0 0 8 0,0 0-8 16,0 0 0-16,0 0 0 0,0 0 27 0,0 0-1 15,-17-8 0-15,3 4 0 0,14 4 9 0,-17 0 1 16,-5 0 1-16,0 0 0 0,-4 0-27 0,4 4-10 0,-5 4 0 16,5-8 9-16,-8 4-9 0,3-1 0 0,-3 9 0 0,8-8 8 15,0 0-8-15,4 8-11 0,-8-12 3 0,4 7 0 31,4 1-42-31,5 0-8 0,0 4-2 0</inkml:trace>
          <inkml:trace contextRef="#ctx0" brushRef="#br0" timeOffset="-183544.0419">6140 57 403 0,'5'-12'36'0,"-1"8"-36"16,0 0 0-16,-4-7 0 0,5 3 35 0,-5-4 0 16,4 4 0-16,-4-3 0 0,0 3 13 0,0-4 4 15,-4 4 0-15,4 0 0 0,-5 1 9 0,1-1 3 16,0-4 0-16,-1 4 0 0,-4 4-10 0,1 4-2 16,-6-7 0-16,-3 7 0 0,-1 0-29 0,1 7-7 0,-10-7 0 15,-3 4-1-15,-1 4-6 0,-4 4-1 16,-5-4 0-16,-3 7 0 0,3-7-8 0,1 4 12 0,3-4-12 15,1 3 12-15,5 1-12 0,-1-4 0 0,5 3-10 0,-5-3 10 16,5 4 0-16,4 0 0 0,-5-5 0 0,5 1 0 16,5 4 0-16,4-4 0 0,0 3 0 0,-1-3 0 15,6 0 0-15,-1 0 0 0,9-8 0 0,0 11 0 16,0 1 0-16,0 0 0 0,9 3 0 0,4-7 0 16,4 8 0-16,1-1 0 0,4 1 0 0,4 4 0 15,0-1 20-15,5 1 9 0,0 3 3 0,4 0 0 16,4 1-32-16,1 3-16 0,-9-4 1 0,8 13 1 15,-4-13 14-15,0 4 16 0,-4 1-3 0,0-1-1 16,-5 0-12-16,-8 4 0 0,4-7 8 0,-5-1-8 16,-8 1 9-16,4-1-1 0,-4-7 0 0,-5 3 0 0,1 1 21 15,-1-1 4-15,-4-3 1 0,-4-1 0 0,-1 5 19 0,-4-9 4 16,-4 9 1-16,0-12 0 0,4 7-10 0,-4-3-3 16,-4 0 0-16,-5-1 0 0,0-3 1 0,-9 0 0 15,0-4 0-15,1 0 0 0,-1 4-30 0,0-4-7 16,0-4-1-16,1 0 0 0,-5-4-8 0,4 0 10 15,5 0-10-15,-1-4 10 0,1 8-21 0,4-4-4 16,0-4-1-16,5 1 0 16,-1-1-115-16,5 4-23 0,-9-8-5 0,13 0-1 0</inkml:trace>
          <inkml:trace contextRef="#ctx0" brushRef="#br0" timeOffset="-182903.3534">6860 536 748 0,'0'0'67'0,"0"0"-54"16,0 0-13-16,13-11 0 0,-13 11 88 0,4-12 16 15,1 0 2-15,-1 1 1 0,-4 3-19 0,0-4-3 16,0 4-1-16,0 0 0 0,-4 5-30 0,-1-9-6 15,1 8-2-15,4 4 0 0,-5-4-21 0,1-4-4 16,-5 4-1-16,9 4 0 0,0 0-5 0,-9 0-2 16,1-4 0-16,-1 4 0 0,-4 4 6 0,0-4 1 15,-5 4 0-15,0 4 0 0,1-4-20 0,-9 4 0 16,-1 3 0-16,5 5 0 0,-4 0 16 0,0 3-4 16,-5 5-1-16,0 7 0 0,5 4 0 0,-5-4 0 15,5 4 0-15,0 4 0 0,8-8-11 0,-4 4 0 16,5-3 0-16,3-1 8 0,1-4-8 0,9 0 0 15,-1-7 0-15,5-1 8 0,0-3-8 0,0-8 0 0,0-8 0 16,14 8 0-16,-1-4 0 0,0-8 0 0,5 0-9 16,3-8 9-16,6 0 0 0,-1-7 0 0,5-1 0 0,-5-3 0 15,0-4 8-15,5 3-8 0,-5-7 11 0,1 0-11 16,-1 0 17-16,-4-4-3 0,0-1-1 0,0 1 0 16,-5 4 7-16,1 4 0 0,-5-4 1 0,5 7 0 15,-9 1-21-15,-1 7 0 0,1 5 0 0,-5-1 0 16,-4 12 0-16,0 0-10 0,0 0 1 0,0 0 0 15,-4 15 9-15,4 5 11 0,-9 7-3 0,1 8 0 16,3-7-8-16,1 3 0 0,-1 0 0 0,5 0 0 16,0-7-13-16,0 3-5 0,5 4-1 0,4-11-569 15,-5-5-113-15</inkml:trace>
          <inkml:trace contextRef="#ctx0" brushRef="#br0" timeOffset="-3312.5638">2226 56 849 0,'0'0'37'0,"0"0"9"0,0 0-37 0,0 0-9 16,0 0 0-16,-9 0 0 0,0 0 61 0,0 0 11 15,1 0 1-15,3-4 1 0,5 4-26 0,0 0-6 16,-9 4-1-16,1 4 0 0,-1-8-8 0,0 0-1 15,0 0-1-15,5-8 0 0,-5 4 5 0,0 4 0 16,1-4 1-16,-6 4 0 0,6-4-15 0,-6 4-3 16,1 0-1-16,0 0 0 0,-4 0-10 0,-5 0-8 15,4 0 12-15,-8 0-12 0,-1 4 26 0,1 0-2 16,0 8 0-16,-1-8 0 0,-3 4 5 0,-1-1 1 16,0 1 0-16,1 4 0 0,3-4-12 0,-3 3-2 0,3 1-1 15,1 4 0-15,-5-1-5 0,5 9-1 16,4-13 0-16,0 5 0 0,-4 4-1 0,13-1 0 0,-9 1 0 15,4 7 0-15,1-4 1 0,-1 8 0 0,0 5 0 16,5 3 0-16,-4-4 7 0,4 8 2 0,-1-4 0 16,1 3 0-16,4-3 1 0,1 4 0 0,-1-8 0 0,5 4 0 15,-1 4 0-15,5-4 0 0,0-4 0 0,0 1 0 16,9-1 9-16,0 4 3 0,-1 0 0 0,6 4 0 16,3-4-7-16,1 0-2 0,4-12 0 0,4 12 0 15,0-16-3-15,5 5-1 0,0-1 0 0,4-15 0 16,4 3-6-16,5-3 0 0,0 0-1 0,4-9 0 15,1 9-23-15,-1-12-4 0,4-12 0 0,1 5-695 16,-5-5-138-16</inkml:trace>
          <inkml:trace contextRef="#ctx0" brushRef="#br0" timeOffset="4.17407E7">2527 285 230 0,'9'-4'20'0,"-5"0"-20"0,0 0 0 0,1-8 0 15,-1 5 156-15,0-1 28 0,1 0 4 0,-1 4 2 16,1-8-94-16,-5 8-18 0,8 1-4 0,-8-9-1 16,0 4-24-16,5 4-5 0,-5 0 0 0,0 0-1 15,0-3-3-15,0 3-1 0,0 0 0 0,0 4 0 16,0 0-6-16,0 0-1 0,0 0 0 0,0 0 0 15,9-4-1-15,-9 4-1 0,4-4 0 0,-4 4 0 16,9-4 5-16,-9 4 1 0,0 0 0 0,0 0 0 16,13 4-10-16,-13-4-2 0,0 0 0 0,0 0 0 15,0 0 10-15,9 8 2 0,-5 3 0 0,0 5 0 16,1-4 2-16,-10 7 1 0,5 9 0 0,-4-5 0 0,-5 16-7 16,1 0-2-16,3 4 0 0,-4-4 0 0,-4 8-10 0,-4-1-1 15,-1 1-1-15,1 0 0 0,8 4-8 0,-4-4-2 16,4-8 0-16,9 3 0 0,-13 1-8 0,4-4 12 15,0 0-12-15,5 0 12 0,-1-4-4 0,1-3 0 16,0 3 0-16,4 0 0 0,-5-12 6 0,5 8 1 16,0-3 0-16,0 3 0 0,0-8-15 0,-4 5 0 15,4-5 0-15,0 4 0 0,0-7 9 0,0 3-1 16,-5 1 0-16,1-1 0 0,4-4-8 0,-9 1 0 16,5-1 0-16,-1-3 0 0,1 0 0 0,0-1 0 15,-1-3 0-15,5 4 0 0,-8-5 0 0,-1-3 0 16,9 0 0-16,-5 0 0 0,1-1-12 0,0 1 0 15,4-8-1-15,0 0 0 16,0 0-32-16,0 0-7 0,-5-11 0 0,1 3-1 16,-1-4-175-16,5-4-34 0,0 1-7 0,5-5-2 0</inkml:trace>
          <inkml:trace contextRef="#ctx0" brushRef="#br0" timeOffset="4.17418E7">2615 421 345 0,'0'0'31'0,"0"-4"-31"0,0-3 0 0,0-1 0 15,-5 4 75-15,1-8 9 0,4 4 1 0,0 1 1 16,-5 3-35-16,1-4-7 0,4 8-2 0,0 0 0 16,0 0-6-16,0 0 0 0,-4-8-1 0,4 8 0 15,0 0 17-15,0 0 3 0,-5-8 1 0,5 8 0 16,0 0 0-16,0 0 0 0,0 0 0 0,0 0 0 16,0 0 6-16,0 0 2 0,0 0 0 0,0 0 0 15,0 0-42-15,0 0-8 0,0 0-2 0,0 0 0 16,0 0 16-16,0 0 4 0,0 0 0 0,0 0 0 15,0 0 12-15,0 0 4 0,0 0 0 0,0 0 0 16,18-4-1-16,-5 0 0 0,-4 8 0 0,-1 0 0 16,10-8-19-16,-18 4-3 0,0 0-1 0,13 8 0 15,-4-4 1-15,0 4 0 0,0 0 0 0,4 3 0 0,-5-3-5 16,6 4 0-16,-6 0-1 0,-3-1 0 0,8 9-3 16,-4-5-1-16,-5 1 0 0,5 3 0 0,4 1-3 0,0-1-1 15,-8 5 0-15,3-1 0 0,6 1-3 0,-1 7 0 16,0 4 0-16,0-8 0 0,-4 4 5 0,4 5 1 15,0-5 0-15,0 0 0 0,0-4-14 0,1 1 0 16,-6-5 0-16,1 0 0 0,4 1 0 0,-4 3 0 16,0-11 0-16,4 7 0 0,-4-3 16 0,0 3-4 15,-1-4 0-15,1 5 0 0,0-12-4 0,-5 3 0 16,5 1-8-16,0-1 12 0,-5 1-12 0,5 3 8 16,0-3-8-16,-5 0 0 0,1 3 9 0,-1-7-9 15,0-1 8-15,5 5-8 0,0 0 0 0,-5-1 0 16,1-3 0-16,-5 0 0 0,0-12 0 0,0 7 0 15,4 5 0-15,-4-12 0 0,0 0 0 0,0 8 0 16,0-8 0-16,0 0 0 0,0 0 0 0,0 0 0 0,0 0 0 0,0 0 0 16,0 0 0-16,0 0 0 0,0 0 0 0,0 0 0 15,0 0 0-15,4-8 8 0,1 0-8 0,-1 4 0 16,-4 4 0-16,5-7 0 0,-5-5 0 0,0 12 0 16,0 0 0-16,0 0 0 0,0-8 0 0,0 8 0 15,0 0 0-15,4-8 0 0,-8 1 0 0,-1-1 0 16,5 8 0-16,0 0 0 0,0-8 0 0,0 0 0 15,0 0 0-15,-4 1 0 0,4-1 0 0,4-4 0 16,-4 0 0-16,5 1 0 0,-5-1 0 0,4-4 0 16,0 1 8-16,-4-1-8 0,0-3 0 0,0-1 8 0,5 1-8 15,-1-5 0-15,-4 1 0 0,4-4 0 16,1 7 10-16,-1-3-10 0,5-1 12 0,-5-3-12 0,-4 4 10 16,0-1-10-16,9-3 8 0,-4 0-8 0,-1 3 8 15,0-3-8-15,5 0 8 0,-4-1-8 0,-1-3 0 0,0 0 8 16,1 0-8-16,-1 0 0 0,0-1 0 0,1 1 0 15,-1-8 8-15,1 0-8 0,-1-4 0 0,0 4 0 16,5 0 0-16,-4 0 0 0,3 8 0 0,1-8 0 16,0 8-10-16,-5 4 10 0,5 3-11 0,-5 9 11 15,1-1-12-15,-1 4 12 0,-4 4-10 0,0 8 10 16,0 0-8-16,0 0 8 0,0 0-16 0,0 0 3 16,-4 12 0-16,-5-4 0 0,0 4 4 0,0-1 1 15,1 5 0-15,-5-4 0 0,4 3-1 0,-4 1 0 16,4-1 0-16,0 1 0 15,0-8-15-15,1 4-2 0,-1-5-1 0,0 5 0 16,0-8-78-16,0 4-16 0,1-8-3 0,8 0-514 0,0 0-102 0</inkml:trace>
        </inkml:traceGroup>
        <inkml:traceGroup>
          <inkml:annotationXML>
            <emma:emma xmlns:emma="http://www.w3.org/2003/04/emma" version="1.0">
              <emma:interpretation id="{8CB82911-982A-4D28-B6F5-6731EC556DCC}" emma:medium="tactile" emma:mode="ink">
                <msink:context xmlns:msink="http://schemas.microsoft.com/ink/2010/main" type="inkWord" rotatedBoundingBox="8838,1179 13186,1034 13243,2741 8895,288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82596.8887">7294 123 921 0,'0'0'82'0,"0"0"-66"0,0 0-16 0,0 0 0 16,0 0 106-16,0 0 18 0,4-8 3 0,10 4 1 15,-1-4-12-15,9 8-1 0,-5-7-1 0,9 3 0 16,1 0-66-16,-1-4-12 0,9 4-4 0,0 0 0 16,0-3 1-16,1 3 0 0,3 0 0 0,1-8 0 15,-5 4-33-15,4-3 0 0,5 3-10 0,-5-8 10 16,1 1-8-16,-1 7 8 0,1-4 0 0,-1 4 0 16,5-7 0-16,-4 3 8 0,-1 4 0 0,-4 0 0 15,0 4-57-15,-4-7-12 16,-5 3-3-16,1 0 0 0</inkml:trace>
          <inkml:trace contextRef="#ctx0" brushRef="#br0" timeOffset="-182266.5277">8158-618 864 0,'0'0'76'0,"0"0"-60"15,5-8-16-15,-5 8 0 0,8-4 108 0,-8 4 18 16,0 0 4-16,0 0 1 0,0 0-54 0,0 0-10 16,5 12-3-16,4 8 0 0,-9-9-15 0,0 9-3 15,0 7-1-15,-9 0 0 0,0 12 12 0,-9 0 3 16,1 8 0-16,-5 4 0 0,-9 3-11 0,1 9-1 15,-1-1-1-15,-9 12 0 0,5-7-6 0,-4-1-1 0,4-4 0 0,4 8 0 16,-4-11-28-16,9 7-12 0,-1-11 11 16,1 3-11-16,4-3 0 0,0-4 0 0,5-1 0 15,-1-7 0 1,0 0-21-16,1-4-7 0,-1 0-2 0,1-4-950 0</inkml:trace>
          <inkml:trace contextRef="#ctx0" brushRef="#br0" timeOffset="-181924.8726">8487 497 1267 0,'18'-19'112'0,"-14"15"-89"15,1 0-23-15,-5 4 0 0,4-8 87 0,-4 8 13 16,0 0 2-16,0 0 1 0,0 0-23 0,0 0-5 16,0 0-1-16,-4 12 0 0,-5 4-32 0,4-1-6 15,1 5-2-15,-5-1 0 0,1 12-8 0,-1-7-2 16,0-1 0-16,0 4 0 0,0 5-13 0,5-1-3 15,-5-4-8-15,1 0 12 0,-1-3-12 0,4-1 0 0,-3-3 8 16,3 3-8-16,1-7-15 0,4-1-5 0,-9-3-2 0</inkml:trace>
          <inkml:trace contextRef="#ctx0" brushRef="#br0" timeOffset="-181772.3002">8803-72 2026 0,'0'0'44'0,"0"0"10"0,0 0 2 0,0 0 1 15,0 0-45-15,0 0-12 0,0 0 0 0,0 12-899 16</inkml:trace>
          <inkml:trace contextRef="#ctx0" brushRef="#br0" timeOffset="-181331.6037">9593 131 1609 0,'0'0'71'0,"0"0"15"0,0-8-69 0,0-4-17 0,-4 4 0 0,4 1 0 15,0 7 61-15,-9-4 9 0,0 4 2 0,-4 0 0 16,-5 0-55-16,1 4-17 0,-1 3 10 0,1 1-10 16,-5 4 0-16,0-4 0 0,0 7 0 0,4 1 0 15,1-4 8-15,-1 3-8 0,5 1 8 0,4-4-8 16,0 3 0-16,-4 1 0 0,5 3 0 0,-1-7 0 15,9 4 0-15,0-1 0 0,0 1 0 0,0-1 0 16,-5 5 8-16,10-5-8 0,-5 1 8 0,4-4-8 16,-4-1 15-16,0 5-3 0,0-4 0 0,0-1 0 15,0 5 23-15,-4-4 4 0,-1-1 1 0,-3 5 0 16,3 0 22-16,1-1 5 0,-1 1 1 0,-3 3 0 16,-6 1-21-16,1-1-4 0,-4-7-1 0,4 8 0 0,-1-5-22 15,1 5-5-15,-4-13-1 0,-1 13 0 0,1-8-26 0,-1 7-6 16,-4-7-1-16,0 0-1093 15</inkml:trace>
          <inkml:trace contextRef="#ctx0" brushRef="#br0" timeOffset="-180086.9051">9619 380 1638 0,'0'0'36'0,"0"0"7"0,0 0 1 0,5-7 3 0,-1-1-38 0,0 0-9 16,5-4 0-16,0 8 0 16,4 0 61-16,0 1 11 0,5-1 1 0,-1 0 1 0,5 4-54 0,0-8-10 15,5 4-2-15,8 0-8 16,-5 0-116-16,5-7-31 0,1 7-5 0,-1 0-2 0</inkml:trace>
          <inkml:trace contextRef="#ctx0" brushRef="#br0" timeOffset="-180291.1809">10062 2 1371 0,'0'0'60'0,"0"0"14"0,0 0-59 0,9 0-15 0,0 0 0 0,0 0 0 16,-1 0 96-16,6-4 17 0,3 4 3 0,-4-8 1 16,9 5-43-16,5-5-9 0,-1-8-1 0,0 1-1 0,5-9-39 15,0 5-8-15,-5-5-2 0,0 1 0 16,1-1-5-16,-1 5-1 0,-4-8 0 0,0-1 0 0,-5 1-8 15,-3 4 0-15,-1-16 0 0,0 7 0 0,-4 5 0 0,-5-8-17 16,0 4 4-16,1-12 1 16,-5 8-28-16,0-4-4 0,-5 0-2 0,5 4 0 15,0 4 26-15,0 3 4 0,-4-7 2 0,4 12 0 0,-4-5 14 0,4 13 0 16,0-1 0-16,-5 8 0 0,5-7 0 0,-4 11 0 16,-1-8 0-16,5 8 0 0,0 4 0 0,0 0 0 15,-4 0 0-15,-5 0 0 0,-4 0 0 0,0 4 10 16,4 0-2-16,-4 4 0 0,0 0-8 0,0 3 0 15,4-7 0-15,-4 4 0 0,0 0 0 0,-5 4 0 16,5-1 0-16,0 13 0 0,-5-16 0 0,5 11 0 16,-5-3 0-16,5 7 0 0,-4-3 0 0,4 11 8 15,-1-4-8-15,1 0 8 0,0 5 9 0,4 7 2 16,-4 0 0-16,4 7 0 0,-4 5 11 0,4-4 2 0,-4 4 1 16,5 3 0-16,-6 12 15 0,-3-7 2 0,4-1 1 0,-5 9 0 15,1-5-27-15,-5 20-6 0,0-8-1 0,-5 0 0 16,10 0-17-16,-5-7 10 0,4-5-10 0,1 0 8 15,-1-15-8-15,5 0 0 0,-4-4 0 0,3-4 8 16,1-4-8-16,0-4-14 0,0-4 3 0,4-15-675 16,-4 0-135-16</inkml:trace>
          <inkml:trace contextRef="#ctx0" brushRef="#br0" timeOffset="-179884.2949">10646 189 1555 0,'-5'16'138'0,"5"-12"-110"0,-4 4-28 0,4 3 0 15,4 9 81-15,1-9 11 0,-10 9 3 0,5 7 0 16,5-7 9-16,-5-1 3 0,0 5 0 0,0-1 0 16,-5 0-70-16,1 5-13 0,0-1-4 0,-5 4 0 15,5-7-20-15,-5-1-15 0,0 4 3 0,0-3 0 16,0-5-177-16,1-7-35 0</inkml:trace>
          <inkml:trace contextRef="#ctx0" brushRef="#br0" timeOffset="-179741.1015">11023-290 1728 0,'0'0'76'0,"0"0"16"0,0 0-73 0,0 0-19 16,0 0 0-16,0 0 0 0,0 0 0 0,-9 7 0 16,5 9 0-16,-5 0 0 0</inkml:trace>
          <inkml:trace contextRef="#ctx0" brushRef="#br0" timeOffset="-179325.9888">11405 267 1728 0,'17'-15'38'0,"-8"11"8"0,4-4 2 0,-4 0 0 0,4-4-39 0,-4 5-9 0,4-5 0 0,-4 0 0 15,0 4 88-15,-5-3 15 0,1 3 3 0,-5-4 1 16,0 4-49-16,0-3-10 0,-9 3-1 0,4-4-1 16,-3 8-23-16,-6 4-5 0,1 0-1 0,-4 0 0 15,-5 8-17-15,0 4 0 0,0 3 8 0,-4 5-8 16,4-1 0-16,0-3 0 0,0 11 0 0,9 1 0 16,-1-5 0-16,1 8 0 0,5-11 0 0,-1 3 0 15,9 1-12-15,0-5 12 0,0 1-13 0,4-9 5 16,1 1 0-16,-1-4 0 0,5 0 0 0,-1-8 0 0,1 0-1 15,0 0 0-15,0-8 0 0,4 0 0 0,0-4-7 0,-4 1 0 16,0-9-1-16,4-7 0 0,4 7 17 0,1 1 0 16,-5-12 0-16,5 7 0 0,-5 1 48 0,4-1 12 15,1 5 4-15,-5 3 0 0,0 8-52 0,0-3-12 16,1 3 0-16,-14 8 0 0,0 0 0 0,0 0 0 16,13 8 0-16,-5 3 0 0,1-3 0 0,4 8 0 15,-4-1 0-15,0 1 0 0,0 4 24 0,-1-1 3 16,1 1 0-16,0-1 0 15,4 1-156-15,5 3-31 0,-5-4-7 0</inkml:trace>
        </inkml:traceGroup>
        <inkml:traceGroup>
          <inkml:annotationXML>
            <emma:emma xmlns:emma="http://www.w3.org/2003/04/emma" version="1.0">
              <emma:interpretation id="{DED8CA1F-773B-4106-938F-B01EA1F91B3F}" emma:medium="tactile" emma:mode="ink">
                <msink:context xmlns:msink="http://schemas.microsoft.com/ink/2010/main" type="inkWord" rotatedBoundingBox="13876,1222 18254,1075 18318,2998 13940,314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176550.5484">13515 256 882 0,'0'0'39'0,"13"-8"8"0,0 0-38 0,1-4-9 0,3 1 0 0,5-5 0 16,-4 0 88-16,8 1 15 0,-4-9 3 0,4 1 1 15,-4 3-3-15,0-7-1 0,-4 0 0 0,4 0 0 16,-5 3-46-16,1-7-9 0,-5 0-1 0,4 0-1 16,-3 3-2-16,-1 5-1 0,0-12 0 0,0 4 0 15,0-1-43-15,0-3 0 0,-4 4 0 0,4-4-11 16,5 4 11-16,-5-8 0 0,5 0 8 0,-1 4-8 16,-4-4 0-16,5 8 0 0,-1-8-10 0,1 3 10 15,-5 9-17-15,-4 4 3 0,-5 3 1 0,1 1 0 0,-1-1 13 16,0 9 0-16,-8 3-10 0,4 8 10 0,-4-12 0 0,4 12 0 15,-14 4-9-15,1-4 9 0,5 8 0 0,-1 0 0 16,0 3 0-16,0-3 0 0,0 4 0 0,5 7 0 16,-5-11-8-16,5 12 8 0,-9-1 0 0,8 1 0 15,-3-1 0-15,3 4 0 0,-8 1 0 0,4-1 0 16,0 5 0-16,1 3 9 0,-1-4 11 0,0 4 1 16,0 4 1-16,1 0 0 0,-1 4 14 0,0 0 2 15,0 12 1-15,-4-4 0 0,4 0-10 0,1 3-1 16,-6-3-1-16,6 4 0 0,-1 0-27 0,0-5 0 15,0-3 0-15,1-4 0 0,3 4 27 0,-4-8 0 0,5 4 0 16,0-4 0 0,-1 0-99-16,1 1-19 0,-1-13-4 0</inkml:trace>
          <inkml:trace contextRef="#ctx0" brushRef="#br0" timeOffset="-176346.3265">14094 72 1958 0,'0'0'43'0,"0"12"9"0,0 0 1 0,-4 3 3 15,-1 1-45-15,1-1-11 0,-5 9 0 0,1-5 0 0,3 1 53 0,-4 3 9 16,5-3 2-16,0 3 0 0,4 1-52 0,0-1-12 16,-5 0 0-16,5-3 0 15,5-8-100-15,-5 7-22 0,0-11-5 0,0-8-1 0</inkml:trace>
          <inkml:trace contextRef="#ctx0" brushRef="#br0" timeOffset="-178453.8694">12528-532 403 0,'-9'-16'17'0,"9"16"5"0,0-8-22 0,0 8 0 0,0-3 0 0,0 3 0 16,0 0 160-16,0 0 28 0,0 0 6 0,0 0 1 16,0 0-99-16,0 0-19 0,0 0-4 0,5 7-1 15,-1 9-12-15,-4 0-4 0,4 3 0 0,-4 8 0 16,0-7-19-16,0 7-4 0,0 4-1 0,0 8 0 16,0-4 7-16,-4 16 1 0,4-4 0 0,0 11 0 15,-9 1 12-15,5-1 4 0,-1 1 0 0,-3 3 0 16,3-3-24-16,-3-1-5 0,-1 5-1 0,0-5 0 15,0-3-7-15,0-1-2 0,1-3 0 0,-1-4 0 16,0-8 10-16,-4 0 1 0,9-12 1 0,-10 0 0 16,6-3-11-16,3-12-2 0,1 3-1 0,-5-11 0 0,5 0 21 15,4-4 4-15,0 0 0 0,-5-4 1 0,1 0-23 16,-1-15-5-16,1-5-1 0,4-3 0 0,0-4-3 0,4-4-1 16,5-8 0-16,4 0 0 0,1 0-8 0,8 0-11 15,-1-4 3-15,6 8 0 0,8 0 8 0,0-4-8 16,0 8 8-16,5 8-8 0,-1 0-5 0,5 3-1 15,0 5 0-15,-5 3 0 0,-4 5 1 0,0 7 0 16,-4 0 0-16,-4 4 0 0,-6 0 13 0,1 8 0 16,-4 3 0-16,-5 1 0 0,-4 3 0 0,0 5 0 0,-9-1 0 15,0 1 0-15,-9-1 0 0,-4 5 0 16,0 3 0-16,-14 0 0 0,-3 1-20 0,-1-1 0 16,-9 0-1-16,1 1 0 0,4-1 21 0,0 0 0 0,0 1 0 15,4-5 8-15,-4 4-8 0,8-3 0 0,-3 7-10 16,3-12 10-1,5 1-127-15,5-1-19 0,-1-7-4 0,10 4-739 0</inkml:trace>
          <inkml:trace contextRef="#ctx0" brushRef="#br0" timeOffset="-178178.693">13125 287 345 0,'0'0'31'0,"0"0"-31"15,-5-8 0-15,5 8 0 0,0 0 277 0,-9 0 50 16,1 0 9-16,8 0 3 0,-5 0-163 0,-3 8-32 16,-1-4-6-16,0 11-2 0,5-11-89 0,4 12-19 15,-5-8-3-15,5 11-1 0,0 1 13 0,0-1 3 16,5 1 0-16,-1-1 0 0,0 1-29 0,1-1-11 15,-5-3 8-15,4 3-8 0,1 1 0 0,-1-5 0 16,0 1 0-16,-4 3-1022 0</inkml:trace>
          <inkml:trace contextRef="#ctx0" brushRef="#br0" timeOffset="-178031.2957">13410-107 1958 0,'-9'-20'87'0,"9"20"17"0,0 0-83 0,0 0-21 0,0 0 0 0,0 0 0 16,0 0 64-16,0 0 8 0,0 0 1 0,-4 4-697 15,-1 12-140-15</inkml:trace>
          <inkml:trace contextRef="#ctx0" brushRef="#br0" timeOffset="-176237.9825">14287-146 518 0,'0'0'23'0,"0"-12"5"0,5 4-28 0,-5-11 0 16,0 19 0-16,0 0 0 0,0 0 217 0,0 0 39 15,0 0 7-15</inkml:trace>
          <inkml:trace contextRef="#ctx0" brushRef="#br0" timeOffset="-176020.3356">14489-208 1728 0,'0'0'76'0,"9"-8"16"0,8 0-73 0,1 4-19 0,0 0 0 0,3-4 0 16,1 1 99-16,5 3 16 0,-1-4 3 0,9 4 1 15,5-4-88-15,3-4-18 0,6 5-3 0,-1-5-1 16,-4 4 44-16,4-7 9 0,-4 11 2 0,9-8 0 16,-5 0-52-16,0 4-12 0,0-3 0 0,-4 7 0 15,-4-8-100-15,-9 4-22 16,-5-3-5-16,0 3-1 0</inkml:trace>
          <inkml:trace contextRef="#ctx0" brushRef="#br0" timeOffset="-175822.2994">15257-751 1332 0,'0'0'59'0,"0"0"12"0,-5 8-57 0,1 12-14 15,-5-12 0-15,5 15 0 0,-5 4 92 0,0-3 16 16,1 7 4-16,-1 0 0 0,0 8-48 0,5 0-10 16,-9 8-2-16,4 0 0 0,-4 7-20 0,4 1-4 15,-4 11 0-15,-1-7-1 0,1 7-13 0,0-8-2 16,0 1-1-16,0 3 0 15,0-7-83-15,-5 3-16 0,-13 44-3 0,9-28-732 0</inkml:trace>
          <inkml:trace contextRef="#ctx0" brushRef="#br0" timeOffset="-175343.7767">15472 68 864 0,'0'0'76'0,"0"0"-60"0,0 0-16 0,4 12 0 15,5-4 168-15,-5 7 32 0,-4-7 5 0,0 8 2 16,0-1-121-16,5 5-24 0,-5-12-5 0,4 7-1 16,-4 1-38-16,5-4-8 0,-1-5-2 0,5 1 0 15,-1 0-31-15,1 4-6 0,4-12-2 0,1 0 0 16,3 0 31-16,1 0 0 0,-1-12 0 0,5 4 0 16,0 0 0-16,0-3 0 0,0-1 0 0,4 0 0 15,5-3 45-15,-5 7 15 0,5-12 4 0,0 9 0 0,-1 3-52 0,6-12-12 16,-6 9 0-16,-3 7 0 0,-5-4 54 0,-1 8 8 15,-3 0 2-15,0 4 0 0,-5 8-52 0,4-1-12 16,-4 5 0-16,5 3 0 0,-9 1 0 0,4 7 0 16,-9 1 0-16,5 7 0 0,-5 0 0 0,-4-4 0 15,0 0 0-15,-4 12 0 0,4-4 0 0,-4 0 0 16,-5-4 0-16,-4 4 0 0,0 0 0 0,-5 0 0 16,1 0 0-16,-5 4 0 0,-5-4 27 0,1-4 2 15,4 0 1-15,-4 0 0 0,-1 0-4 0,1-3-1 16,4-1 0-16,-4 0 0 0,4 0-25 0,0-7 0 15,0-5 0-15,0 1 0 0,4-9 24 0,5-3 13 16,-4-4 3-16,4 0 0 0,4-8 12 0,-4 0 4 16,8-8 0-16,-4 1 0 0,5-5-20 0,4-3-3 0,4-5-1 15,5-3 0-15,4 0 0 0,5-1 0 0,4-3 0 0,9 0 0 16,4-4-32-16,9 0 0 0,4 0 0 0,9-4 0 31,-9 7-16-31,9 1-9 0,0 0-3 0,0 0 0 16,0 4-124-16,0-1-24 0,0 1-6 0,9 0-1 0</inkml:trace>
          <inkml:trace contextRef="#ctx0" brushRef="#br0" timeOffset="8470.7116">14434 71 2361 0,'0'0'104'0,"-9"4"23"0,-4 0-102 0,0-4-25 16,-5-4 0-16,1 0 0 0,-1-7 33 0,1 3 2 16,3 0 0-16,1-4 0 0,4 4-25 0,-4 5-10 15,5-9 8-15,3 4-8 0,-4 0 9 0,5 0-9 16,-5 8 10-16,9 0-10 0,0 0 14 0,0 0-3 15,0 0-1-15,0 0 0 0,0 0 14 0,0 0 2 16,0 0 1-16,0 0 0 0,0 0 2 0,0 0 1 16,0 0 0-16,0 0 0 0,0 0-15 0,0 0-3 15,0 0-1-15,5 4 0 0,-5-4-3 0,0 0-8 16,0 0 12-16,0 0-4 0,0 0-8 0,0 12 0 16,0-4 9-16,-5 0-9 0,1-4 0 0,-5 3 0 0,5-7 0 0,-5 4-12 15,0 0 12-15,-4 4 0 0,4-4 0 0,-4 0-8 16,4 4 8-16,-4-5-12 0,0 5 12 0,9-4-12 15,-5 0 4-15,4 8 0 0,5-12 0 0,-4 0 0 32,4 0-44-32,-4 8-9 0,-1 3-2 0,5-11 0 15,0 0-124-15,0 0-25 0,-4 4-4 0,-5-4-692 0</inkml:trace>
          <inkml:trace contextRef="#ctx0" brushRef="#br0" timeOffset="9878.666">16706-97 1555 0,'0'0'138'0,"0"0"-110"16,0 0-28-16,0 0 0 0,-8 0 172 0,-1-4 30 16,0 0 6-16,0 4-795 0,-4 0-158 15</inkml:trace>
          <inkml:trace contextRef="#ctx0" brushRef="#br0" timeOffset="9718.9665">16531-156 2253 0,'0'0'100'0,"0"0"20"0,0 0-96 0,0 0-24 0,0 0 0 0,0 0 0 16,0 0 0-16,0 0 0 0,0 0-9 0,0 0 9 16,0 0-28-16,0 0 0 0,0 0 1 0,0 0-618 15,0 0-124-15</inkml:trace>
        </inkml:traceGroup>
        <inkml:traceGroup>
          <inkml:annotationXML>
            <emma:emma xmlns:emma="http://www.w3.org/2003/04/emma" version="1.0">
              <emma:interpretation id="{057C5514-01A8-44F8-9BB7-1DD0ABE3861F}" emma:medium="tactile" emma:mode="ink">
                <msink:context xmlns:msink="http://schemas.microsoft.com/ink/2010/main" type="inkWord" rotatedBoundingBox="19583,1376 24144,1224 24182,2374 19621,252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-172966.3579">18332-21 864 0,'9'-20'76'0,"-9"5"-60"16,5 3-16-16,-5 0 0 0,0-3 28 0,0 3 2 15,8-15 1-15,-3 7 0 0,-5 1 45 0,4-1 10 16,5-3 2-16,-5 7 0 0,5-11-32 0,0 7-7 16,0-3-1-16,4 3 0 0,4 1-31 0,1 3-6 15,-1 1-2-15,1-1 0 0,13 1 39 0,-1 3 7 16,1-8 1-16,0 9 1 0,-9-5-40 0,13 4-8 16,4 1-1-16,1-1-8 0,-5 4 34 0,-4 0 0 15,4 4 0-15,-5 1 0 16,1 3-54-16,-9-8-12 0,0 4-1 0,-4 4-1 0,-5 0 58 0,-5 4 11 0,-8-4 2 15,0 0 1-15,5 11-30 0,-5 1-8 0,0 4 0 0,-9 3 0 16,0-3 14-16,-4 7 2 0,-4 1 0 0,-10 7 0 16,-3-4-5-16,-6 0-1 0,1 5 0 0,-4-1 0 15,-14 0 43-15,5 0 9 0,4 0 2 0,5 1 0 16,-1-5-64-16,1-4 0 0,4 1-16 0,4-1 3 16,9-3 13-16,0-5 16 0,-9 5-3 0,9-12-1 15,5 3-60-15,-1-3-13 16,-4-4-3-16,5 4-844 0</inkml:trace>
          <inkml:trace contextRef="#ctx0" brushRef="#br0" timeOffset="-172520.5096">19157-95 1728 0,'0'0'38'0,"0"0"8"0,0 0 2 0,0 0 0 0,0 0-39 0,0 0-9 16,0 0 0-16,0 0 0 0,0 0 0 0,5 7 0 0,-5 9 0 0,0 0 0 15,-5-1 53-15,5 5 9 0,-4 3 2 0,4 1 0 16,-5 7-52-16,5-8-12 0,0 0 0 0,0 9 0 15,0-5 54-15,0 0 8 0,0 1 2 0,-4 3 0 16,8-4-56-16,-4-4-8 0,0-3 0 0,0 3-10 16,-4-3 10-16,0-5 0 0,4 1 10 0,0-8-10 15,-5 4 57-15,5-12 6 0,-4 3 1 0,4-3 0 16,0 0-55-16,0 0-9 0,-9 4 0 0,9-4 0 16,-9-4 47-16,1 1 17 0,3-13 3 0,1 12 1 15,-1-12-55-15,5 1-13 0,5-1 0 0,-1-3 0 16,1 3 54-16,8-3 8 0,-5-5 2 0,10 5 0 15,0-5-64-15,3-3-15 0,10 4-1 0,4-5-1 16,0 5 27-16,5-8 6 0,-5 0 0 0,4-1 1 16,1 5-17-16,-1 4 0 0,-3-5 0 0,3 9 0 15,-8-1-201-15,-1 9-44 0,-3 3-9 0,-5-4-2 16</inkml:trace>
          <inkml:trace contextRef="#ctx0" brushRef="#br0" timeOffset="-172190.5191">20136-56 1422 0,'0'0'63'0,"0"0"13"0,0 0-61 0,0 4-15 16,-5-4 0-16,-4 11 0 0,1-7 71 0,-1 4 11 16,0 0 2-16,0 11 1 0,-4-11-20 0,-4 12-4 15,-1-1-1-15,0 4 0 0,1-3-44 0,-1 3-16 16,1-3 9-16,4 3-9 0,-1 4 0 0,1-11 0 0,0 4 0 0,9-1 0 15,-1 1 35-15,5-5 1 0,0 1 1 0,5-5 0 32,-5-3-59-32,9 0-12 0,-1 4-2 0,10-12-1 0,-1 4 81 0,1-4 16 0,4-4 3 0,4 4 1 15,1-12-48-15,-6 4-8 0,6-7-8 0,-5-1 9 16,-5 0-9-16,1 5 0 0,-1-13-10 0,-3 5 10 16,-1 3 45-16,0-7 15 0,-4-1 4 0,4-3 0 15,-4 0-38-15,-5 0-7 0,0 3-2 0,5 5 0 16,-9-1-17-16,0 5 8 0,0 3-8 0,-9 0 0 15,1 4-112-15,-1 5-28 0,-9-1-7 16,-8 8-812-16</inkml:trace>
          <inkml:trace contextRef="#ctx0" brushRef="#br0" timeOffset="-173368.2894">18429-368 680 0,'53'-8'15'0,"-36"8"3"0,-17 0 1 0,0 0 0 0,0 0-19 0,0 0 0 15,0 0 0-15,0 0 0 0,0 0 32 0,0 0 2 16,0 0 1-16,-4-12 0 0,-1 4 23 0,1 8 5 16,4 0 1-16,-4-11 0 0,-1 11-24 0,-4-8-4 15,9 8 0-15,0 0-1 0,-4 0-7 0,4 0-2 0,0 0 0 0,0 0 0 16,0 0-18-16,0 0-8 0,-4-8 0 15,4 8 8-15,0 0 20 0,0 0 3 0,0 0 1 0,0 0 0 16,0 0-1-16,0 0 0 0,0 0 0 0,-5-8 0 16,-4 4-31-16,9 4 8 0,0 0-8 0,0 0 0 15,0 0 49-15,0 0 7 0,5-7 2 0,-1 3 0 16,1 0-42-16,-5 4-8 0,4-4-8 0,-4 4 12 16,9 0-12-16,-9 0 0 0,0 0 0 0,0 0 0 15,0 0 0-15,0 0 0 0,0 0 0 0,0 0 0 16,0 0 53-16,0 0 9 0,0 0 2 0,0 0 0 15,0 0-64-15,4 8 0 0,-4 3-14 0,0 1 2 16,-4 4 12-16,-1 3 0 0,-3 1 10 0,8-1-10 0,-5 8 11 0,1 5-11 16,-5-5 12-16,0 8-12 0,5 8 0 15,-5-4 0-15,-4-8 0 0,4 8 0 0,-4-4 58 16,4 4 5-16,0-11 1 0,-4 3 0 0,0 0-53 16,0 4-11-16,9-12 0 0,-5 5 0 0,-4-1 0 0,4-4 0 15,-4 5 0-15,4-1 0 0,5 0 0 0,-5 1 0 16,-4-5 0-16,8 0 0 0,1 1 0 0,-1 3 0 15,-3-7 0-15,-1-1 0 0,5-3 35 0,4 3 3 16,-9-3 1-16,0-1 0 0,0-3-11 0,0 0-3 16,9 3 0-16,0-15 0 0,-8 0-25 0,8 0 0 15,0 0 0-15,0 0 0 0,0 0 0 0,0 0 0 16,0 0 0-16,0 0 0 0,0 0 0 0,0 0 12 16,0 0-2-16,0 0 0 0,0 0-10 0,0 0-9 15,0 0 9-15,0 0-13 0,0 0 13 0,0 0 0 0,0 0 0 16,0 0 10-16,-9 0-18 0,9 0-4 0,0 0-1 0,0 0 0 15,-9 4 13-15,9-4-9 0,0 0 9 0,0 0-8 16,0 0 8-16,0 0 0 0,0 0 0 0,0 0 0 16,0 0 0-16,0 0 0 0,-4-4 0 0,-1-3 0 15,1 3-8-15,4 4 8 0,0 0-8 0,0 0 8 16,0-8-49-16,0 8-5 16,9-12-1-16,-9 12 0 0,-9-8-122 0,9-3-25 15</inkml:trace>
          <inkml:trace contextRef="#ctx0" brushRef="#br0" timeOffset="-171086.5728">20890-587 748 0,'9'-11'67'0,"-5"11"-54"0,1-12-13 0,-5 4 0 16,8 0 67-16,1 0 10 0,-9 1 3 0,5 3 0 16,3-8 45-16,-8 12 10 0,0 0 1 0,0 0 1 15,0 0-55-15,9 0-11 0,0 4-3 0,0 4 0 0,-1 0-25 16,-3 11-6-16,-1-7-1 0,5 15 0 0,-5 0-18 16,1 5-4-16,-5 7-1 0,0 7 0 0,0 5-3 0,-5 4-1 15,-3 3 0-15,3 8 0 0,-8-3-9 0,0-5-9 16,0 5 9-16,0-5-13 0,-5-11 54 0,5 0 11 15,0-8 3-15,4 0 0 0,-4-8-17 0,4 0-3 16,0-7-1-16,0-9 0 0,-4 1 6 0,9-8 0 16,4-8 1-16,0 0 0 0,-9 7-4 0,9-7-1 15,0 0 0-15,0 0 0 0,5-7-11 0,-1-1-2 16,0-12-1-16,9 1 0 0,1-1-22 0,8 1 9 16,0-12-9-16,4 7 0 0,0-3 8 0,0 3-8 15,10-7 0-15,3 4 0 0,1 0 0 0,-5 7 0 16,9-7 0-16,-5 7 0 15,-4 9-25-15,0-1-9 0,-8 4-2 0,-1 8 0 0,-4 0 24 0,-5 0 12 16,-3 8-12-16,-6 4 12 16,-8-4-12-16,0 3 12 0,-4 1-12 0,0 4 12 0,-5 3-8 0,0-3 8 15,0 3 0-15,-13 4 0 0,5-3 0 0,-1 3 0 0,-4-3 0 16,0-1 0-16,-4-3 0 0,4 0 0 0,0-1 0 0,5 1 9 16,-5-5-22-16,0 1-5 0,0 4-1 0,0-8 0 15,0 3 19-15,4 1 0 0,5-4 0 0,-9 3-720 16,5 1-141-16</inkml:trace>
          <inkml:trace contextRef="#ctx0" brushRef="#br0" timeOffset="-170808.7184">21772-645 1036 0,'4'-20'46'0,"1"9"10"0,-1 7-45 0,1 0-11 16,-5 4 0-16,0 0 0 0,0 0 151 0,0 0 28 15,-5 8 5-15,1 11 2 0,-1 1-93 0,5 7-18 16,-4 4-4-16,0-4-1 0,4 5-2 0,-5 3-1 16,5 4 0-16,0 0 0 0,-4-8-34 0,-1 8-6 15,1 8-2-15,4-4 0 0,-4-1-11 0,-5 1-2 16,4 0-1-16,1-4 0 0,4 0 11 0,-9 0 2 15,1 0 1-15,-1-4 0 16,0-4-139-16,0 8-28 0,0-11-6 0,-4-5 0 0</inkml:trace>
          <inkml:trace contextRef="#ctx0" brushRef="#br0" timeOffset="-170474.5998">22062 146 1728 0,'17'-4'38'0,"5"4"8"0,0-11 2 0,0 7 0 0,0 0-39 0,9-8-9 0,-5 8 0 0,5 0 0 15,-5-11 53-15,5 3 9 0,-1 1 2 0,1 3 0 0,0-12-52 0,-5 9-12 16,0-9 0-16,1 4 0 0,-5-3 31 0,-5-4 3 16,1 3 1-16,-5 4 0 15,4-11-56-15,-8 4-11 0,0 3-3 0,-9 1 0 0,-4-1 79 0,4 9 16 16,0-1 4-16,0 12 0 0,0-12-52 0,-5 4-12 15,-4 4 0-15,1 1 0 0,-5 3 0 0,-1 3 0 16,-8 1 0-16,5 8 0 0,-5 4 0 0,0 3 0 16,-4 8 0-16,-1 1 0 0,1 3 0 0,0 8 0 15,-1-4 0-15,10 4 0 0,4 0 0 0,-9-4 0 16,0 8 0-16,4-4 0 0,9-8 20 0,1 4 0 16,3 4 1-16,1-8 0 0,4 5-33 0,4-9-8 15,5 4 0-15,0 0-639 16,4-3-127-16</inkml:trace>
          <inkml:trace contextRef="#ctx0" brushRef="#br0" timeOffset="10588.5544">18036 238 2163 0,'0'0'48'0,"0"0"9"0,0 0 3 0,0 0 0 0,0 0-48 0,0 0-12 0,0 0 0 0,0 0 0 16,0 0 0-16,0 0 11 0,0 0-11 0,0 0 10 16,17 4 3-16,-8 0 1 0,-9-4 0 0,0 0 0 15,13 8-4-15,-4-1-1 0,0 5 0 0,-5-8 0 16,-4-4 3-16,9 12 1 0,0-8 0 0,-5 3 0 15,-8 1 5-15,4 0 1 0,9-4 0 0,-1 4 0 16,-8-8-19-16,9 7 0 0,-9-7 8 0,9 4-8 16,4 4 0-16,-13-8 0 0,0 0 8 0,0 0-8 15,9 4 0-15,-9-4 0 0,0 0 0 0,0 0 0 16,0 0-18-16,0 0 2 0,9 8 1 0,-9-8 0 16,0 0-19-16,0 0-4 0,8 4-1 0,-8-4 0 15,0 0-23-15,0 0-5 0,14-4-1 0,-1 4 0 16,-13 0-117-16,8-4-24 0,-8 4-5 0,27-12-1 0</inkml:trace>
        </inkml:traceGroup>
        <inkml:traceGroup>
          <inkml:annotationXML>
            <emma:emma xmlns:emma="http://www.w3.org/2003/04/emma" version="1.0">
              <emma:interpretation id="{694A08E2-1794-49AC-837D-63758FEF396F}" emma:medium="tactile" emma:mode="ink">
                <msink:context xmlns:msink="http://schemas.microsoft.com/ink/2010/main" type="inkWord" rotatedBoundingBox="24796,1785 25959,1747 25979,2347 24816,238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-169844.8172">23224-107 1612 0,'5'-12'144'0,"3"4"-116"0,1 8-28 0,0-7 0 16,0 7 84-16,-1 0 10 0,1 0 2 0,0 7 1 15,-5-3-27-15,1 4-6 0,-1 4 0 0,5 7-1 16,-5 1-38-16,-4 3-7 0,0-3-2 0,0 3 0 16,-4 1-8-16,0 7-8 0,-1-12 9 0,1 8-9 15,-1-7 8-15,1-1-8 0,-5 1 0 0,5-8 0 16,-5 3-12-16,5 1-9 0,-5-4-2 0,0-5 0 16,5 5 23-16,4-12 0 0,0 0 0 0,0 0 0 0,0 0 0 15,0 0 0-15,0 0 0 0,0 0 0 0,0 0 43 0,0 0 13 16,0 0 2-16,0 0 1 0,4-8-19 0,0 0-3 15,1-3-1-15,4-1 0 0,-1-4-2 0,6 5-1 16,-1-9 0-16,0 5 0 0,4-5-33 0,1 1 0 16,0-1 0-16,8 1 0 0,0 3 0 0,9-7 0 15,5 3 0-15,-10 9 0 0,1 3 0 0,0-4 0 16,-5 4 0-16,-4 8 0 0,-4 0 0 0,-5 4 0 16,0 4 0-16,0 0 0 0,-4 11 0 0,-5-11 0 15,1 12 0-15,-1-9 0 0,1 9 0 0,-5-9 0 16,0 5-10-16,-5 3 10 0,5 1 0 0,-4-1 0 15,-1 5 0-15,1-1 0 0,0 5 0 0,-1-9 0 16,1 1 9-16,4-5-1 0,-5 5-8 0,5-5-10 16,5-7 10-16,-1 4-13 0,-4-4 13 0,0-8 8 0,0 0 0 15,0 0-8-15,0 0 9 0,0 0-9 0,0 0 0 16,13-16 9-16,1 4-9 0,-1-3 0 0,-5-5 0 0,6 1 0 16,-1-1 44-16,0-7 16 0,5 3 3 0,3-7 1 15,1 4-52-15,9-8-12 0,4-8 0 0,5 4 0 16,-5 0 0-16,4 8 0 0,10 0 0 0,-1 3 0 15,-9 5 0-15,5 3 0 0,-4 9 0 0,-10 3 0 16,-3 8-24 0,-1 0-7-16,-8 8-1 0,-5 3-1 0,0 9 25 0,-4-1 8 0,-5 5 0 0,5-1 0 15,-9 5-30-15,4 3 1 0,-4-4 0 16,-4 4 0-16,4-7 46 0,-5 3 10 0,1 0 1 0,0 4 1 0,4 4-29 16,0-11 0-16,0 3 0 0,4 0 0 15,-4 1-17-15,4-1-10 0,1 8-1 0,-1-4-771 16,5 1-153-16</inkml:trace>
        </inkml:traceGroup>
      </inkml:traceGroup>
    </inkml:traceGroup>
    <inkml:traceGroup>
      <inkml:annotationXML>
        <emma:emma xmlns:emma="http://www.w3.org/2003/04/emma" version="1.0">
          <emma:interpretation id="{0E1FD7EF-0A25-4156-AB0E-613813813CBB}" emma:medium="tactile" emma:mode="ink">
            <msink:context xmlns:msink="http://schemas.microsoft.com/ink/2010/main" type="paragraph" rotatedBoundingBox="1316,4589 28093,3389 28262,7176 1486,83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50F046-E5EC-49B6-83ED-99451E980C82}" emma:medium="tactile" emma:mode="ink">
              <msink:context xmlns:msink="http://schemas.microsoft.com/ink/2010/main" type="inkBullet" rotatedBoundingBox="1316,4600 2114,4564 2196,6388 1398,6424"/>
            </emma:interpretation>
          </emma:emma>
        </inkml:annotationXML>
        <inkml:trace contextRef="#ctx0" brushRef="#br0" timeOffset="-153753.2906">29 3535 345 0,'0'-4'31'0,"0"-3"-31"16,-5-1 0-16,10 4 0 0,-5-4 111 0,0 0 16 16,8-3 3-16,-8 3 1 0,5-8-40 0,-1 8-8 15,1-3-2-15,3 3 0 0,-3-4-8 0,4 1-1 16,-1-1-1-16,-8 0 0 0,5 4-17 0,-1-3-3 15,0-1-1-15,1 4 0 0,-1-4-1 0,5 5 0 16,-9-1 0-16,4 4 0 0,-4 4-17 0,0-8-4 16,0 8-1-16,0 0 0 0,0 0-19 0,0 0-8 15,0 0 8-15,0 0-8 0,0 0 16 0,0 8-1 16,-4 4-1-16,-5-1 0 0,0 1 1 0,5 4 0 16,-5-5 0-16,1 9 0 0,-6 7 14 0,1 4 3 15,4-3 1-15,-8 7 0 0,4 0-10 0,0 4-3 16,-1 4 0-16,1 0 0 0,0 0 6 0,0-1 1 15,4 1 0-15,-8 0 0 0,8-4-3 0,0 4-1 16,0-8 0-16,0 4 0 0,1-4-8 0,3-4-2 16,1 1 0-16,0-5 0 0,4 4-13 0,-9-4 9 15,9-7-9-15,-5 3 8 0,1 1-8 0,4 3 10 0,-4-7-10 16,4-1 10-16,0 1-2 0,-5-9 0 16,1 5 0-16,4-1 0 0,-5 1-8 0,5-4 0 0,0-4 0 0,0-1 0 15,0-7 0-15,0 0 0 0,5 8 0 0,-5-8 0 16,0 0 0-16,0 0 0 0,0 0 0 0,0 0 0 15,0 0 17-15,0 0 2 0,0 0 0 0,0 0 0 16,0 0-19-16,0-8 0 0,0-3 0 0,0-5 0 16,0 0 0-16,0 1 0 0,0-5 0 0,0 1 0 15,4-8 0-15,1 3 0 0,-1-3 0 0,0 0 0 16,10-5 0-16,-14-3 10 0,0 4-2 0,4-8 0 16,5 0-16-16,8-8-4 0,-12 1-1 0,8-9 0 0,0 4 3 15,5-7 1-15,-1-1 0 0,1-3 0 0,8 3 0 16,-4 1 0-16,0-1 0 0,0 1 0 0,-5-1 9 0,14 1 0 15,-13 3-9-15,8 1 9 0,-9-1 0 0,5 8 0 16,0 0-9-16,0 1 9 0,5 3-11 0,-6 0 2 16,6 4 0-16,-5 0 0 0,0 4 9 0,0 4 0 15,0-1 0-15,-5 9 8 0,-4 0-8 0,0 3-10 16,1 4 10-16,-6 1-13 0,1 7 0 0,0-4 0 16,-9 8 0-16,4 1 0 0,-4 3 5 0,0 0 8 15,0 0-13-15,0 0 5 0,0 0 8 0,0 0 0 16,0 0 0-16,0 0 0 0,0 0 0 0,5 11-8 15,-5 5 8-15,4-1 0 16,-4 1-28-16,9 4-1 0,-5-1 0 0,1 8 0 0,-1-3 47 0,0 3 10 16,-4 4 1-16,5 0 1 0,-5 8-17 0,9-3-3 15,-5 3-1-15,5 3 0 0,0 9 11 0,-9 0 3 16,0 0 0-16,4 7 0 0,0-3-9 0,1 3-2 0,-5-3 0 16,0 7 0-16,0 8 8 0,4-3 2 0,-8 3 0 0,4-4 0 15,4 4-8-15,-4-7-2 0,4-1 0 0,-4-3 0 16,0-1 4-16,0-7 1 0,0-4 0 0,0 3 0 15,-4-11 15-15,4 0 2 0,-4-4 1 0,4-3 0 16,0-5-35-16,-5-4 0 0,-3-7 0 0,8 3 0 16,-9-3 0-16,9-8 0 0,-9-4 0 0,9-4 0 15,0 0-54-15,0 0-8 16,0 0-2-16,0 0 0 0,-9-8-168 0,5-4-35 0,-9-19-6 16,4 4-2-16</inkml:trace>
        <inkml:trace contextRef="#ctx0" brushRef="#br0" timeOffset="-153461.1775">-59 3972 403 0,'-9'-12'17'0,"9"5"5"0,0 3-22 0,0-8 0 0,5 4 0 0,3-3 0 15,1-5 228-15,4 0 40 0,-4-3 9 0,9-1 2 16,-1 5-135-16,9-5-28 0,-8 9-4 0,8-5-2 16,-4-4-51-16,5 13-11 0,3-5-1 0,-3 12-1 15,3-4-33-15,1 8-13 0,-5 0 11 0,5 4-11 16,0-4-89-1,-5 3-24-15,5 1-5 0</inkml:trace>
      </inkml:traceGroup>
      <inkml:traceGroup>
        <inkml:annotationXML>
          <emma:emma xmlns:emma="http://www.w3.org/2003/04/emma" version="1.0">
            <emma:interpretation id="{C6BB23E6-C549-45D8-A830-5F71141F4787}" emma:medium="tactile" emma:mode="ink">
              <msink:context xmlns:msink="http://schemas.microsoft.com/ink/2010/main" type="line" rotatedBoundingBox="3708,4482 28093,3389 28173,5175 3788,6267"/>
            </emma:interpretation>
          </emma:emma>
        </inkml:annotationXML>
        <inkml:traceGroup>
          <inkml:annotationXML>
            <emma:emma xmlns:emma="http://www.w3.org/2003/04/emma" version="1.0">
              <emma:interpretation id="{30B4D97A-498C-4DEE-80C3-1939E2628CDE}" emma:medium="tactile" emma:mode="ink">
                <msink:context xmlns:msink="http://schemas.microsoft.com/ink/2010/main" type="inkWord" rotatedBoundingBox="3712,4576 8876,4345 8949,5980 3786,6211">
                  <msink:destinationLink direction="with" ref="{AFB7BF54-E0CF-4053-A75E-D6A90EB5D519}"/>
                </msink:context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51096.5192">3609 3551 921 0,'-5'-20'82'0,"10"9"-66"16,-1-1-16-16,0 0 0 0,-4 1 106 0,5-1 18 16,-1 0 3-16,1-3 1 0,-1 3-20 0,-4-4-3 15,0 9-1-15,0-5 0 0,4 4-71 0,-4 8-14 16,0 0-3-16,0 0-1 0,0-4-7 0,0 4 0 15,0 0-8-15,0 0 12 0,-8 8-12 0,-1 4 0 16,0-1 0-16,0 9 0 0,-4-1 0 0,0 9 0 16,0-1 0-16,0 8 0 0,-1 0 8 0,-3 8 3 15,4 0 0-15,0 4 0 0,4-4 5 0,0 0 2 16,0-1 0-16,5 1 0 0,4-8-9 0,0 1-1 16,0-5-8-16,4 0 12 0,1-8-12 0,3-3 9 15,-3-5-9-15,8 1 8 0,-4-8-8 0,0 0 10 16,4-8-10-16,0-4 10 0,0 0 6 0,0-8 2 0,5-4 0 15,-5 1 0-15,4-5 6 0,-3-3 2 0,-6 0 0 0,6-9 0 16,-1 1 6-16,-5-4 2 0,-3-4 0 0,-1 0 0 16,1 0-11-16,-5 0-3 0,0 0 0 0,-5 0 0 15,1 4-12-15,-1 0-8 0,5 4 10 0,-8 7-10 16,3 1 13-16,-3 7-3 0,3 5-1 0,-4 3 0 16,-4 8-26-16,0 4-6 0,-4 4-1 0,-5 7 0 15,4 5-164 1,-8-1-32-16,-27 32-8 0,14-4 0 0</inkml:trace>
          <inkml:trace contextRef="#ctx0" brushRef="#br0" timeOffset="-150644.6598">4157 3547 1638 0,'0'0'72'0,"0"0"16"0,9-4-71 0,-9 4-17 16,0 0 0-16,0 0 0 0,0 0 84 0,0 0 14 16,-9 8 2-16,-4 4 1 0,9 3-69 0,-10 1-15 15,1 3-2-15,4 1-1 0,-4 3-14 0,0 5 0 16,-4 3 0-16,8-4 0 0,-4 0 0 0,8 1 0 16,-4-1 0-16,5 0 0 0,4 1 0 0,-4-5 0 15,4 4 0-15,4-7 0 0,5-1 0 0,0-3 0 16,-1-5 0-16,1 1 0 0,0-4 0 0,4-4 11 0,0-8-11 0,-4 4 10 15,4 0-2-15,0-8-8 0,-4 0 12 16,4-3-4-16,0-5 30 0,1 1 6 16,-1-5 0-16,4 1 1 0,-4-5-28 0,1 1-5 0,8-5-2 0,0 5 0 15,-9-4-1-15,4-1 0 0,1-3 0 0,-1 4 0 16,-4 0-9-16,1-5 12 0,-10 5-12 0,0 4 12 16,1 3-1-16,-5 1 0 0,0 3 0 0,-5 4 0 15,-8-3 13-15,4 3 4 0,1 4 0 0,-10 4 0 16,1 4-16-16,-5 0-4 0,4 4 0 0,1 0 0 15,-5 4-28-15,-5 0-7 16,1 7-1-16,0-3 0 0,-1 8-166 0,1-5-34 0,-31 24-6 16,22-8-603-16</inkml:trace>
          <inkml:trace contextRef="#ctx0" brushRef="#br0" timeOffset="-150387.7421">4591 2709 1497 0,'14'-43'66'0,"-1"23"14"0,0-3-64 0,0-1-16 16,5 5 0-16,-5-1 0 0,4 5 182 0,1 3 33 16,-5 4 6-16,0 8 2 0,0 0-131 0,1 8-25 15,-6 4-6-15,1 11-1 0,-5 4-38 0,1 9-8 0,-1-1-2 16,-8 8 0-16,4 3-12 0,-9 5 9 0,-4 8-9 15,0-1 8-15,0 4 0 0,4-3 0 0,-4 7 0 0,-1 1 0 16,6-9-8-16,-1 1 0 0,-4-1 0 0,4 4 0 16,5-7 0-16,-1-4 0 0,1-1 0 0,-5 1 0 31,0 0-114-31,5-4-15 0,-5-1-3 0,0-3-888 0</inkml:trace>
          <inkml:trace contextRef="#ctx0" brushRef="#br0" timeOffset="-152195.4714">2332 2876 518 0,'13'-11'23'0,"-8"3"5"0,-1-8-28 0,0 4 0 0,1 1 0 0,-1 3 0 16,-4 0 183-16,0 8 31 0,0 0 6 0,0 0 2 15,9 0-124-15,-9 0-25 0,0 0-5 0,0 0 0 16,0 0-50-16,4 12-10 15,-4 7-8-15,0 1 12 0,-4 7 16 0,4 8 3 0,0 4 1 0,0 4 0 16,0 4 5-16,0 8 2 0,-5 3 0 0,1 8 0 16,0-7 4-16,4 3 1 0,-5 1 0 0,1 3 0 15,0-8 4-15,4 1 0 0,-5-1 1 0,1-3 0 16,-1-4-15-16,1-1-3 0,0-3-1 0,-1-4 0 16,1-8-15-16,-5 4-3 0,5-8-1 0,-5-3 0 15,0-1-3-15,0-8 0 0,5 5 0 0,0-5 0 16,-5-3-20-16,0 0-5 0,-4-5-1 0,4 5 0 15,5-4-170-15,-5-1-35 0,0-3-6 16</inkml:trace>
          <inkml:trace contextRef="#ctx0" brushRef="#br0" timeOffset="-151595.0569">2200 3102 576 0,'0'-19'51'0,"0"7"-41"16,5-3-10-16,4-9 0 0,-1 5 120 0,5-9 23 15,1 5 4-15,8 0 1 0,-1-5-19 0,6 5-3 16,4 0-1-16,4-9 0 0,0 9-37 0,4 3-7 16,-4 1-1-16,5 3-1 0,-5 5-47 0,0 7-10 15,0 0-2-15,0 4 0 0,-4 8-20 0,-5 3 0 0,1 1 0 0,-1 8 0 16,-9 3 11-16,-3 0 1 0,-1 9 0 0,-4-1 0 15,-5 0-12-15,-4 4 8 0,-4 4-8 0,-5 0 8 16,-4 0 7-16,-5 4 1 0,0-8 0 0,-8 4 0 16,4-4 4-16,-9-4 2 0,5-3 0 0,-5-1 0 15,5 0-6-15,-5 1-2 0,5-9 0 0,0 1 0 16,-1-1-14-16,1-3 9 0,9-9-9 0,-5 5 8 16,4-4 0-16,5-4-8 0,0-4 12 0,13 0-4 15,0 0-8-15,0 0 0 0,-9 0 0 0,9 0 0 16,0 0-11-16,0 0-7 0,4-12-2 0,5 4 0 15,4-3 0-15,5 3-1 0,4-4 0 0,4 4 0 16,-4 1 11-16,9-1 10 0,4 4-13 0,0 0 5 0,4 0-1 16,1 8 0-16,-5 0 0 0,5 0 0 0,-5 4 9 15,-5 3 12-15,1 5-2 0,-5-1-1 0,-4 1-9 0,0 4 0 16,-9 3 0-16,1 4 0 0,-1 1 0 0,-4-1-12 16,-5 0 2-16,-4 0 1 0,-4 5 40 0,-1-5 8 15,-4 4 1-15,1 4 1 0,-10-4 7 0,5 8 0 16,-9-7 1-16,0 3 0 0,0 0-13 0,-4-4-4 15,-5-4 0-15,0 4 0 0,1 1-7 0,-6-5-1 16,1 0-1-16,-4-3 0 0,-1-1-23 0,-3 0 0 16,3 1 0-16,1-5 0 0,-1-3 8 0,9-8 0 15,-4 0 0-15,9-5 0 0,-5 1-18 0,14-8-3 16,-5 1-1-16,9-9 0 16,-1 0-119-16,10-3-24 0,4-5-5 0,9 1-782 0</inkml:trace>
          <inkml:trace contextRef="#ctx0" brushRef="#br0" timeOffset="-150026.847">4960 3648 1666 0,'0'0'36'0,"0"0"8"0,0 0 2 0,13 0 2 0,0 0-39 0,0 0-9 16,5 0 0-16,4-7 0 0,0-1 52 0,0-4 8 15,4-3 1-15,9-1 1 0,-4 0-3 0,4 1-1 16,-9-9 0-16,5 1 0 0,4 3-32 0,-4-3-6 15,0-4-2-15,-1 3 0 0,1 1 6 0,-5 0 0 16,-4-1 1-16,0-3 0 0,-4 3 6 0,-5 1 1 16,0 4 0-16,-4-5 0 0,-5 1 0 0,-4 3 1 15,0 5 0-15,-4-1 0 0,-1 4-17 0,-3 5-3 16,-5-1-1-16,-1 4 0 0,-8 0-12 0,5 8 0 16,-1 0 0-16,-8 11 0 0,0-3 0 0,-5 8 0 15,5-5 0-15,4 12-10 0,9 1 10 0,-1 7 0 16,-3-4 0-16,4 0 0 0,0 0 0 0,4 1 0 15,-4-1 0-15,4 8 0 0,0 0 0 0,5-4 0 16,-1 4 0-16,1-4 0 0,4 0 0 0,0-4 0 0,4-3 0 16,1 3 0-1,-1 0-146-15,5-8-27 0,4-3-6 0,0-4-1 0</inkml:trace>
          <inkml:trace contextRef="#ctx0" brushRef="#br0" timeOffset="-149621.5832">6136 3356 1796 0,'9'-16'80'0,"-9"16"16"16,0 0-77-16,0 0-19 0,0 0 0 0,4-7 0 0,-8 3 84 0,4-4 12 15,-9 0 4-15,0 4 0 0,-4 4-49 0,0 0-10 16,-1 0-1-16,-3 4-1 0,-5 0-24 16,-4 8-5-16,-1-1-1 0,5 1 0 0,0 4-9 0,1 3 0 15,-6 1 0-15,5 3 8 0,9 4-8 0,-4-7 0 16,3 3 0-16,1 1 0 0,9-1 0 0,-5 0 0 15,0 1 0-15,5-1 0 0,4-3 0 0,4-5 0 16,1 1 0-16,-1-8 0 0,-4-8 0 0,9 4 0 16,8-4 0-16,1-4 0 0,-5-4 0 0,5 0 0 15,-5-4 8-15,4-3-8 0,1-5 0 0,-5-3 0 16,5 3 0-16,-1-7 0 0,1 4 8 0,-1-5 0 16,1-3 0-16,-1 4 0 0,1-4 20 0,-5 3 3 15,5 1 1-15,-5 4 0 0,0 3-20 0,0 9-3 16,-8-1-1-16,3 4 0 0,-8 8 13 0,0 0 3 15,0 8 0-15,-4 4 0 0,0 7-24 0,4 1 9 16,-9 7-9-16,0 0 0 0,5 8 0 0,-10 0 0 0,6 0 0 16,3 4 0-16,-8-3-19 0,9-1-1 0,-5 0 0 15,5 0 0 1,-1-4-214-16,5-4-43 0,-9 12-9 0,9-15-550 0</inkml:trace>
          <inkml:trace contextRef="#ctx0" brushRef="#br0" timeOffset="-149262.7204">6553 3336 1152 0,'17'-3'51'0,"-17"3"10"0,13-4-49 15,0 8-12-15,5-4 0 0,-1 7 0 0,-8 1 177 16,4 4 33-16,1 0 6 0,-1 3 2 0,0 1-121 0,0 3-24 16,-4 5-5-16,4-5 0 0,-4 1-21 0,0 3-4 15,-1 4-1-15,-3-3 0 0,-5-1 2 0,0-3 0 16,0 3 0-16,-5 0 0 0,1-7-20 0,4 4-3 15,-4-5-1-15,-1-7 0 0,5-8-6 0,0 0-2 16,0 0 0-16,0 0 0 0,0 0 16 0,0 0 4 16,0 0 0-16,0 0 0 0,18-4-16 0,-5-4-4 15,0-7 0-15,5-5 0 0,-5 1 0 0,4-5 0 16,1-7 0-16,4 0 0 0,0 4-3 0,0-5-1 16,4-7 0-16,5 4 0 0,-5 0-8 0,0 0 0 15,9 4 0-15,-4 4 0 0,0-1 0 0,0 9 0 16,-5 3 0-16,-4 8 0 0,-5 1 0 0,5 10 0 15,-4 9 0-15,-1 0 0 0,-3 3 0 0,-1 5 0 16,0-1 0-16,-4 9 0 0,-1-1 27 0,1 0 3 16,-4 5 1-16,-5 3 0 0,-9 8-31 0,4-4 8 0,5 3-8 15,-8-3 0 1,3 0-90-16,5-3-21 0,-4-1-4 0,8-4-1079 0</inkml:trace>
        </inkml:traceGroup>
        <inkml:traceGroup>
          <inkml:annotationXML>
            <emma:emma xmlns:emma="http://www.w3.org/2003/04/emma" version="1.0">
              <emma:interpretation id="{0850F189-3876-4FE2-AC11-A2E949A73802}" emma:medium="tactile" emma:mode="ink">
                <msink:context xmlns:msink="http://schemas.microsoft.com/ink/2010/main" type="inkWord" rotatedBoundingBox="10699,4709 13878,4567 13924,5595 10745,5737">
                  <msink:destinationLink direction="with" ref="{AFB7BF54-E0CF-4053-A75E-D6A90EB5D519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47306.2423">10650 3235 1152 0,'9'-16'102'0,"-5"9"-82"0,1-5-20 0,4 0 0 0,-5 1 81 0,0-1 12 15,5-4 3-15,-5 8 0 0,-4-3-8 0,-4 3 0 16,-5-4-1-16,5 4 0 0,-5 1-87 0,9 7-20 16,0 0-2-16,-4-4-1 0,-5 4 43 0,-4 0 8 15,-5 11 1-15,-4-3 1 0,-4 0-30 0,0 4 8 16,-1 3-8-16,1 1 0 0,0 7 0 0,8 1 0 16,-8-5 0-16,8 9 0 0,5-1 8 0,0 0 3 15,0 0 0-15,4-3 0 0,5 3 2 0,4-3 1 16,-5-5 0-16,10 1 0 0,-1-5-14 0,5-3 0 15,0 0 0-15,4-5-10 0,-4 1 34 0,4-8 6 16,4 0 2-16,1 0 0 0,-1-4-32 0,1-4 0 16,-1-3-13-16,5-1 4 0,-4 0 9 0,4-7 0 15,-9-1 0-15,5 1 0 0,-5-5 0 0,-4-3 11 16,-5 0-3-16,-4-4 0 0,9-4 0 0,4 3-8 16,-4-3 12-16,4 8-4 0,-4 4-8 0,4 3 8 0,-5 4-8 15,-3 5 8-15,4-1-8 0,-9 12 0 0,0 0 0 0,0 12-11 16,0-1-5-16,0 9-2 0,-5 7 0 0,-4 4 0 31,5 1-43-31,-5-1-9 0,5 4-2 0,0 0-473 0,4 4-95 0</inkml:trace>
          <inkml:trace contextRef="#ctx0" brushRef="#br0" timeOffset="-146945.8466">11107 3024 1497 0,'17'-11'66'0,"-8"11"14"0,0 0-64 0,8 4-16 15,1 0 0-15,-1 3 0 0,5 5 84 0,-4 4 14 16,-5-1 2-16,0 9 1 0,5-1-59 0,-5 0-12 16,-9 5-2-16,5 3-1 0,-5-4-27 0,-4 4 0 15,0-3 0-15,-4 3 0 0,-5-4 30 0,9 1 1 16,-4-5 0-16,-5 0 0 0,5 1-22 0,-1-5-9 15,10-7 8-15,-5 0-8 0,0-1 0 0,-5 1 8 16,5-12-8-16,0 0 0 0,0 0 20 0,0 0-2 16,0 0 0-16,0 0 0 0,0 0 43 0,0 0 9 15,5-8 2-15,-1-3 0 0,5-1-24 0,-5-4-5 16,9 1-1-16,0-5 0 0,1-3-15 0,-1-5-3 16,4 5-1-16,5-8 0 0,-4 4-23 0,4-1 0 15,-5-3 0-15,10 0 0 0,-1-4 0 0,0 4 0 0,1-1 0 16,-1 5 0-1,0 0-98-15,5 7-24 0,-5 5-5 0,1 3-581 0,-5 8-116 0</inkml:trace>
          <inkml:trace contextRef="#ctx0" brushRef="#br0" timeOffset="-146715.4328">12111 3177 1209 0,'0'0'108'0,"0"0"-87"16,0 0-21-16,0 0 0 0,-4 11 92 0,-1 5 13 15,1-4 3-15,0 3 1 0,4-3-15 0,0 3-3 16,4 1-1-16,-4 0 0 0,4-1-34 0,-4 1-6 16,5-1-2-16,-1 1 0 0,1 0-18 0,-5-1-4 15,4-3-1-15,0 0 0 16,-4-1-122-16,5-3-25 0,-5-8-5 0</inkml:trace>
          <inkml:trace contextRef="#ctx0" brushRef="#br0" timeOffset="-146577.1978">12295 2638 1728 0,'0'0'38'0,"0"0"8"0,9-7 2 0,-9 7 0 0,0 0-39 0,0 0-9 16,0 0 0-16,0 0 0 15,0 7-101-15,-4 9-23 0,-9 15-4 0,4-4 0 0</inkml:trace>
          <inkml:trace contextRef="#ctx0" brushRef="#br0" timeOffset="-147763.0201">9145 3219 1130 0,'0'0'50'0,"0"-3"10"0,0-5-48 0,0-4-12 0,5 0 0 0,-1 1 0 15,5-5 79-15,0 0 13 0,4-3 2 0,9-4 1 16,4-1-24-16,5-3-5 0,0-4-1 0,8 7 0 16,-8 1-13-16,4-1-2 0,0 1-1 0,-4 4 0 15,-1 3-7-15,1 4-2 0,-9 4 0 0,4 5 0 16,-8 3-32-16,-1 0-8 0,1 7 0 0,-5 9 0 0,-4 11 0 0,0 4 0 15,-5 8 0-15,0 8 0 16,-8 4-24-16,-5 4-6 0,-4 3-2 0,-4 4 0 0,-1 1 32 16,1-5 0-16,-1 1 0 0,0-1 0 0,1-3 0 0,-1-8 13 15,5-4-1-15,0-4 0 0,4-4 7 0,0-16 1 16,1-3 0-16,-1-1 0 0,5-3 32 0,4 0 8 16,0-12 0-16,0 0 1 0,0 0 5 0,0 0 1 15,4-12 0-15,9 0 0 0,0-7-35 0,5-1-6 16,-1-7-2-16,5-8 0 0,0 0 13 0,5 4 3 15,-6-4 0-15,6-4 0 0,8 0-26 0,-4 0-5 16,-1 0-1-16,5 0 0 0,5 0-8 0,-1 0-11 16,-4 0 3-16,5 4 0 0,-5-4-9 0,0 7-2 15,0 5 0-15,0 4 0 16,-8-1-159-16,-1 5-32 0,0 7-6 0,-8 4-744 0</inkml:trace>
        </inkml:traceGroup>
        <inkml:traceGroup>
          <inkml:annotationXML>
            <emma:emma xmlns:emma="http://www.w3.org/2003/04/emma" version="1.0">
              <emma:interpretation id="{5B601567-DD8F-469C-8294-CB43684B244A}" emma:medium="tactile" emma:mode="ink">
                <msink:context xmlns:msink="http://schemas.microsoft.com/ink/2010/main" type="inkWord" rotatedBoundingBox="14363,4004 17058,3884 17123,5339 14429,5460">
                  <msink:destinationLink direction="with" ref="{AFB7BF54-E0CF-4053-A75E-D6A90EB5D519}"/>
                </msink:context>
              </emma:interpretation>
              <emma:one-of disjunction-type="recognition" id="oneOf7">
                <emma:interpretation id="interp7" emma:lang="" emma:confidence="1">
                  <emma:literal>ble</emma:literal>
                </emma:interpretation>
                <emma:interpretation id="interp8" emma:lang="" emma:confidence="0">
                  <emma:literal>bk</emma:literal>
                </emma:interpretation>
                <emma:interpretation id="interp9" emma:lang="" emma:confidence="0">
                  <emma:literal>bde</emma:literal>
                </emma:interpretation>
                <emma:interpretation id="interp10" emma:lang="" emma:confidence="0">
                  <emma:literal>bhe</emma:literal>
                </emma:interpretation>
                <emma:interpretation id="interp11" emma:lang="" emma:confidence="0">
                  <emma:literal>Isle</emma:literal>
                </emma:interpretation>
              </emma:one-of>
            </emma:emma>
          </inkml:annotationXML>
          <inkml:trace contextRef="#ctx0" brushRef="#br0" timeOffset="92995.2276">14092 2266 525 0,'8'-12'23'0,"-3"8"5"0,-1-4-28 0,5 1 0 0,-5-5 0 0,1 8 0 16,4 0 48-16,-9 4 4 0,4-4 1 0,0-4 0 15,-4 8 11-15,0 0 1 0,5-7 1 0,-5 7 0 16,0 0-1-16,0 0 0 0,0 0 0 0,0 0 0 16,4-8-3-16,-4 8-1 0,0 0 0 0,0 0 0 15,0 0-13-15,0 0-4 0,0 0 0 0,0 0 0 0,9 12-19 0,-5-1-4 16,1 5-1-16,-1 7 0 0,-4 5-6 0,0 3-2 15,-4 0 0-15,-5 12 0 0,-4 0 16 0,-5 7 4 16,1 5 0-16,-5 11 0 0,4 1-20 0,-8-1-3 16,4 0-1-16,-4 4 0 0,4-7 2 0,4-5 0 15,9 1 0-15,-4-9 0 0,-4-3-2 0,3-8 0 16,6 4 0-16,-6-8 0 0,6 0 6 0,-5-3 1 16,-1-9 0-16,6 0 0 0,-1 1 5 0,0-9 2 15,5-3 0-15,-1-4 0 0,5-8-11 0,0 0-3 16,0 0 0-16,0 0 0 0,0 0 4 0,5-12 1 15,8-7 0-15,-4-1 0 0,-1 1-4 0,10-5-1 16,-1-3 0-16,5-4 0 0,-4 0-8 0,4-5 0 16,13-3 0-16,0-3 0 0,0-1-9 0,5 4 9 15,-1 0-12-15,5 4 12 0,-5 7-13 0,5 5 4 16,-9 0 1-16,5 7 0 0,-9 8-2 0,-1 8 0 0,-8 8 0 16,0 0 0-16,-9 7 10 0,-4 5 0 0,0 3 0 0,-5 8-8 15,-4 1 8-15,-4-1-8 0,-5 0 8 0,0 0-8 16,1 4 8-16,-6 0 0 0,-3 0 0 0,-5-3 0 15,0 3 0-15,-4-8 0 0,-1 0 0 0,1 1 0 16,0 3 12-16,-5-12-1 0,0-7-1 0,1 0 0 16,-1-1-10-16,0 1 0 0,0-4 0 0,1-4 0 15,-1-8 0-15,0 0-11 0,14 8 3 0,-1-8 0 16,-4-4-49-16,9 0-10 0,0 1-1 0,4-1-1 16</inkml:trace>
          <inkml:trace contextRef="#ctx0" brushRef="#br0" timeOffset="93365.82">14837 2118 403 0,'9'-24'36'0,"-4"13"-36"0,3-5 0 0,1 4 0 16,0 1 57-16,-5 3 5 15,5-4 1-15,4 0 0 0,-4 1 55 0,-5-1 11 0,5 4 3 0,-4 0 0 16,-5 8-45-16,0 0-9 0,0 0-2 0,0 0 0 16,0 0-19-16,0 12-4 0,0 4-1 0,-5 7 0 15,5 4-12-15,-9 8-4 0,5 1 0 0,0 3 0 16,-9 7 0-16,-1 5 0 0,1 4 0 0,-4 7 0 15,-1-7-19-15,5 7-4 0,-5 0-1 16,-4 5 0-16,5-5-1 0,4 1-1 0,-5-5 0 0,1 4 0 16,3-3-10-16,1-4 0 0,-4-9 0 0,4 1 0 15,4-4 8-15,4-4 4 0,-8 0 0 0,4-4 0 16,5 0-129-16,-5-8-26 16</inkml:trace>
          <inkml:trace contextRef="#ctx0" brushRef="#br0" timeOffset="93807.175">15009 3011 1335 0,'0'0'59'0,"0"0"13"0,0 0-58 0,0 0-14 16,0 0 0-16,0 0 0 0,0 0 20 0,0 0 2 15,0 0 0-15,0 0 0 0,0 0 16 0,13-8 3 16,0 0 1-16,9-4 0 0,0 5-19 0,0-1-4 16,4-4-1-16,0 0 0 0,1 1-18 0,-1-9 10 15,-4 1-10-15,4 3 8 0,5-3-8 0,-5 3 0 16,1 0 0-16,-1-3 8 0,0-1-8 0,1 1 0 16,-5-1 0-16,-5-3 0 0,1 4 8 0,-10 3 0 0,6-7 0 15,-6 3 0-15,-3 4 20 0,-1 1 3 0,-4 3 1 16,0-3 0-16,-4 3-20 0,-5 0-3 0,0 4-1 0,-4 1 0 15,0 3-8-15,0 0 0 0,-5 8 0 0,1-4 0 16,-5 4 0-16,0 3 10 0,0 1-10 0,-5 4 10 16,6 3 16-16,-6 5 3 0,1 3 1 0,-5 5 0 15,0 7 0-15,1 0 0 0,3 0 0 0,-3 4 0 16,3 0 2-16,5 0 0 0,1 0 0 0,-1 0 0 16,4 0-1-16,0-4 0 0,5 0 0 0,5-4 0 15,3 0-15-15,5-3-4 0,0 3 0 0,5-8 0 16,3-3-12-16,10-1 8 0,-1 1-8 0,10-5 0 15,8 1-65-15,0-4-19 0,13-4-4 16,5-1-1-16</inkml:trace>
          <inkml:trace contextRef="#ctx0" brushRef="#br0" timeOffset="92267.7889">13262 3069 518 0,'-4'-8'46'0,"4"5"-37"16,0-5-9-16,0 4 0 16,-4-4 97-16,4 8 18 0,0 0 3 0,4-8 1 0,0 0-62 0,1 1-12 15,-5-1-2-15,0 8-1 0,0-8-34 0,0 8-8 16,0-8 0-16,4 0 0 0,-4 1 13 0,0-1 1 15,0-4 0-15,0 4 0 0,0 8 29 0,0 0 5 16,0 0 2-16,0-4 0 0,-4-3-26 0,-1 3-4 16,1 0-2-16,-5 0 0 0,-4 0-8 0,0 4-2 15,0 4 0-15,0 0 0 0,-5-4-8 0,1 4 0 16,3-4 0-16,-3 8 0 0,4-5 0 0,-5 5 0 16,1 0 10-16,3 0-10 0,1 0 15 0,-4 3-4 15,4-3-1-15,-1 8 0 0,1-5 2 0,0 9 0 16,0-1 0-16,-5 1 0 0,5 3 8 0,0 1 1 15,4-1 1-15,-4 8 0 0,0-3-5 0,0-1-1 16,8-4 0-16,-8 8 0 0,9 1-4 0,-1-5-2 16,1-4 0-16,4 1 0 0,0-9 2 0,4 1 1 15,1-8 0-15,4 3 0 0,4 1-1 0,0-8-1 0,0-4 0 16,5 0 0-16,-5-8-1 0,4 0 0 0,5-3 0 0,0-5 0 16,-4 1-1-16,-1-9 0 0,5 1 0 0,0-1 0 15,-9-3 2-15,5 0 0 0,8-1 0 0,-8-3 0 16,4 0-11-16,-5 0 8 0,1 0-8 0,-1 3 8 15,1 1-8-15,-5 4 0 0,0 7 0 0,0 4 0 16,-4 1 0-16,0 3 0 0,-5 4-9 0,-4 4 9 16,0 0 0-16,9 12 0 0,-5 3 0 0,1-3 0 15,-1 4 0-15,-4 3 0 0,-4-3 0 0,8 3 0 16,-4-3 0-16,5 3 0 0,-1 1 8 0,5-9-8 16,0 1-15-16,-1 0-5 0,6 0-2 0,-1-1-527 15,4-3-106-15</inkml:trace>
        </inkml:traceGroup>
        <inkml:traceGroup>
          <inkml:annotationXML>
            <emma:emma xmlns:emma="http://www.w3.org/2003/04/emma" version="1.0">
              <emma:interpretation id="{5035B06C-4413-4941-ACBA-51F750675886}" emma:medium="tactile" emma:mode="ink">
                <msink:context xmlns:msink="http://schemas.microsoft.com/ink/2010/main" type="inkWord" rotatedBoundingBox="18902,4153 20159,4097 20224,5531 18967,558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-143078.8316">18552 2221 1036 0,'0'0'92'0,"4"-12"-73"16,9 5-19-16,-4-1 0 0,0 0 106 0,-9 8 18 16,0 0 3-16,0 0 1 0,0 0-52 0,0 0-9 15,0 0-3-15,0 0 0 0,-9 8 0 0,-4 0 0 16,-9 3 0-16,0 5 0 0,-4 11 0 0,4 4 0 15,-9-3 0-15,-4 7 0 0,-5 4 0 0,-3 8 0 16,3 3 0-16,-13 9 0 0,1-1-38 0,-5 1-8 16,-5 3-2-16,5 8 0 0,5-7 17 0,3-5 3 15,-3 1 1-15,8 3 0 0,9-7-12 0,-5-1-2 0,5-3-1 0,0-4 0 16,9 0-12-16,-1-4-2 0,1-4-8 0,-5 0 12 16,1 0-24-16,3-4-4 0,14-4-2 0,-4 0 0 31,-10-8-9-31,10 1-1 0,8-5-1 0,5-3 0 15,-5 0-135-15,4-9-28 0,5-7-4 0,0 0-737 0</inkml:trace>
          <inkml:trace contextRef="#ctx0" brushRef="#br0" timeOffset="-143430.7182">17521 2697 518 0,'0'0'46'0,"0"0"-37"16,-5-8-9-16,5 4 0 0,0-4 156 0,0 1 28 15,-4-5 7-15,4 0 1 0,0-3-29 0,4 3-6 16,1-12-1-16,8 5 0 0,-4-4-49 0,4-1-11 16,9 1-1-16,-9-1-1 0,4 1-48 0,1 3-10 15,8-3-1-15,-4 0-1 0,-4-5-14 0,-1 5-4 16,1 3 0-16,-1 1 0 0,1 3-1 0,-5-7-1 15,0 3 0-15,0 9 0 0,1-1-1 0,-6 4 0 16,6 0 0-16,-6 5 0 0,1-1-4 0,0 0-1 16,4 8 0-16,-4 0 0 0,4 7-8 0,9 13 0 15,9 11 0-15,-5 4 0 0,-8 8 0 0,3 7 0 0,10 9 0 16,0 3 0-16,-9 0 9 0,4 4-9 0,0-3 10 0,10 7-10 16,-6-8 35-16,-8 0 1 0,5 1 0 0,-6-1 0 15,1-8-19-15,-4-7-3 0,-5-4-1 0,-4-4 0 16,0-4-13-16,-1-8 0 0,1-4 0 0,0-7 0 15,-5-1-115 1,5-3-25-16,0-8-6 0,0-4-540 0,-9-4-108 0</inkml:trace>
        </inkml:traceGroup>
        <inkml:traceGroup>
          <inkml:annotationXML>
            <emma:emma xmlns:emma="http://www.w3.org/2003/04/emma" version="1.0">
              <emma:interpretation id="{EE30DA14-E0A0-410A-AAFC-8A94E114864A}" emma:medium="tactile" emma:mode="ink">
                <msink:context xmlns:msink="http://schemas.microsoft.com/ink/2010/main" type="inkWord" rotatedBoundingBox="23255,3901 24481,3846 24537,5098 23311,515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-140116.8513">21868 2685 806 0,'0'0'36'0,"0"-8"7"0,5 1-35 0,-1-1-8 16,-4 0 0-16,0 0 0 0,0 0 116 0,0 1 20 15,0 7 5-15,0 0 1 0,5-8-74 0,-5 8-14 16,0 0-3-16,0 0-1 0,0 0 11 0,0 0 3 16,0 0 0-16,-5 11 0 0,5 5-52 0,-4 0-12 15,-1-1 0-15,-3 9 0 0,-5 3 54 0,4 0 8 16,0 1 2-16,0 3 0 0,-4 8-52 0,4-4-12 15,1 4 0-15,-6-4 0 0,6 4 11 0,-1-8-1 16,4 0 0-16,1-3 0 0,-5-1-2 0,5-8-8 16,4 1 12-16,0-4-4 0,0-5 4 0,0 1 1 15,0 0 0-15,0-12 0 0,0 0 0 0,0 0 0 16,0 0 0-16,0 0 0 0,0 0-3 0,9 4-1 16,-9-4 0-16,8 0 0 0,1 0 3 0,0-4 0 15,0 0 0-15,4-4 0 0,0 4-12 0,0-8 10 16,0 1-10-16,1-1 10 0,3 0-10 0,5-3 0 0,0 3-10 0,-4-4 10 15,3 5 8-15,6-9 8 0,-5-3 2 16,8 3 0-16,1 1-18 0,4-5 8 0,-4-3-8 0,0 4 0 16,4-5-10-16,0 1-9 0,-4 0-1 0,-1-4-1 15,1 3 21-15,0 1 0 0,-1 0 0 0,1 3 0 16,-5-3 16-16,1 7 7 0,3 1 1 0,-3-1 1 16,-1 1-25-16,5-1 0 0,0 5 0 0,-1-1 0 15,-3 5 0-15,-1-1 0 0,0 0 0 0,-4 0 0 16,-4 5-24-16,4-1 2 0,-5 0 1 0,5 4 0 15,-4 0 33-15,-5 4 6 0,0 0 2 0,0 4 0 16,0 0-32-16,1 0-7 0,-10 8-1 0,5 3 0 16,-5-3 28-16,5 0 6 0,-5-1 1 0,1 9 0 0,-5-1-24 15,4 1-5-15,-4-5-1 0,0 5 0 0,-4-1 29 16,4-3 6-16,-5 4 0 0,1-5 1 0,-1 5 10 16,1-5 1-16,0-3 1 0,-1 0 0 0,5-1-3 0,-4 5-1 15,0-4 0-15,-1-1 0 0,5-11 13 0,0 8 2 16,-9 0 1-16,5 0 0 0,-5 3-37 0,5-7-8 15,-1 4 0-15,-3 0 0 0,-6-4 0 0,6 4 0 16,-5-8 0-16,-1 7 0 0,1 1 0 0,-9-4 0 16,0-4 0-16,-8 4 0 0,-5 0 0 0,-5 0 0 15,-4 0 0-15,5 0 0 0,-1 0 12 0,1-1-1 16,4 1 0-16,4 0 0 16,0 0-100-16,9 0-20 0,5-4-4 0,4 0-615 15,-1-4-124-15</inkml:trace>
          <inkml:trace contextRef="#ctx0" brushRef="#br0" timeOffset="-139308.8065">22088 1999 1612 0,'-5'-24'72'0,"5"24"14"0,-4-7-69 0,4-1-17 15,0 8 0-15,0 0 0 0,0 0 132 0,0 0 22 16,0-8 5-16,0 8 1 0,0-4-98 0,0 4-19 0,0 0-4 0,0 0-1 15,0 0-30-15,0 0-8 0,13 12 0 0,-4 3-688 16,4 1-138-16</inkml:trace>
        </inkml:traceGroup>
        <inkml:traceGroup>
          <inkml:annotationXML>
            <emma:emma xmlns:emma="http://www.w3.org/2003/04/emma" version="1.0">
              <emma:interpretation id="{3E9EE97C-2296-4338-AA14-14298F8AD04A}" emma:medium="tactile" emma:mode="ink">
                <msink:context xmlns:msink="http://schemas.microsoft.com/ink/2010/main" type="inkWord" rotatedBoundingBox="27220,4275 28130,4234 28163,4949 27252,498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-138546.5326">26115 2619 1036 0,'18'-20'46'0,"-14"13"10"0,-4-5-45 0,5 0-11 0,8-3 0 0,-9-1 0 15,5 0 104-15,-5-3 20 0,1 3 3 0,-1-3 1 16,1-1-52-16,-1 5-9 0,-8-9-3 0,4 9 0 15,0 3 0-15,-5-4 0 0,-4 5 0 0,1-1 0 16,-6 4-51-16,6 0-13 0,3 4 0 0,-8 4 0 16,-13-3 0-16,4 6 0 0,-9 5 0 0,0 4 0 15,-8 4 38-15,4 7 5 0,-5 0 1 0,5 12 0 0,0 1-35 16,4 3-9-16,1 0 0 0,-1 7 0 0,9-7 20 16,5 4-1-16,-1-4 0 0,9-4 0 0,5 0-19 0,4-7 0 15,9-5 0-15,-1 1 0 0,10-9 0 0,0-3 0 16,8-4 0-16,0-8 0 0,0 0 0 0,10-4-16 15,-1-8 4-15,0 0 0 0,4-3 12 0,1-5 0 16,-5-3 0-16,0 3 0 0,-4-7 9 0,-1-4 2 16,1 0 0-16,4-4 0 0,-4-4 35 0,-5 0 7 15,5-4 2-15,-5 0 0 0,1 8-24 0,-5 3-5 16,4 1-1-16,-4 4 0 0,-5 7-17 0,1 1-8 16,-5 11 8-16,-4 4-8 0,0 8 0 0,-1 4 8 15,1 8-8-15,-4 7 0 0,-1 4 0 0,-4 8 0 16,4 0 0-16,-4 12 0 0,9-4-20 0,-5 0 1 15,1 0 0-15,-1 4 0 0,1-4 19 0,-1 3 0 16,0-3 0-16,1 4 0 16,4-8-159-16,4-4-28 0,4-7-5 0,5 3-2 0</inkml:trace>
        </inkml:traceGroup>
      </inkml:traceGroup>
      <inkml:traceGroup>
        <inkml:annotationXML>
          <emma:emma xmlns:emma="http://www.w3.org/2003/04/emma" version="1.0">
            <emma:interpretation id="{AA567B64-93E1-4C91-AC16-C54A5303B454}" emma:medium="tactile" emma:mode="ink">
              <msink:context xmlns:msink="http://schemas.microsoft.com/ink/2010/main" type="line" rotatedBoundingBox="2934,6496 26819,4808 26978,7068 3093,8755"/>
            </emma:interpretation>
          </emma:emma>
        </inkml:annotationXML>
        <inkml:traceGroup>
          <inkml:annotationXML>
            <emma:emma xmlns:emma="http://www.w3.org/2003/04/emma" version="1.0">
              <emma:interpretation id="{49FEBCFB-7679-4C30-B2E3-A9A671969550}" emma:medium="tactile" emma:mode="ink">
                <msink:context xmlns:msink="http://schemas.microsoft.com/ink/2010/main" type="inkWord" rotatedBoundingBox="2964,6921 8625,6521 8723,7911 3062,8311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-137367.6203">1450 5832 345 0,'5'-23'15'0,"-5"11"4"16,0 4-19-16,0-3 0 0,4-5 0 0,0 1 0 16,-4-1 268-16,9-4 51 0,4-3 9 0,-4 0 3 0,9 3-210 0,-1-3-41 15,1-5-9-15,8 1-2 0,-4 4-45 0,4-5-8 16,1 9-3-16,3-1 0 0,-3 5-13 0,-5 3 0 15,-1 4 0-15,-3 4 0 0,0 4 0 0,-1 4 0 16,-4 4 0-16,0 8 0 0,-4 11 0 0,-4 8 0 16,-1 8 0-16,-4 12 0 0,-4 3 0 0,-5 5 0 15,4-1 0-15,-3 0 0 0,-6 5 0 0,1-5 0 16,5-4 0-16,-1-3 0 0,-4 0 0 0,-1-12 0 16,6-4 0-16,3-4 0 0,1-12 0 0,0 0 14 15,-1-7-2-15,1-4-1 0,4-12 25 0,0 0 6 16,0 0 1-16,0 0 0 0,13-4 7 0,-4-4 2 15,4-8 0-15,4-3 0 0,1-4 2 0,4-9 1 16,9-3 0-16,-9-4 0 0,-5-4-7 0,9 0 0 16,9-3-1-16,1-5 0 0,-1 0-15 0,0-3-2 15,-4-1-1-15,4 4 0 0,0 9-21 0,4 3-8 16,-17 0 0-16,9 0 0 16,-5 7-19-16,-4 1-9 0,0 8-3 0,-4 3-746 0,-1 12-150 0</inkml:trace>
          <inkml:trace contextRef="#ctx0" brushRef="#br0" timeOffset="-136735.2428">2968 5676 806 0,'0'0'72'0,"0"0"-58"0,0-11-14 0,0-1 0 16,0 0 164-16,0 1 29 0,0-5 7 0,0 8 0 15,0 8-90-15,0 0-18 0,-4-8-4 0,4 8-1 16,0 0-52-16,-9-4-11 0,0 4-1 0,-4 8-1 15,-5-4-14-15,1 8-8 0,-1 0 8 0,-4 7-8 16,1-3 0-16,-6 3 0 0,-4 5 0 0,1 3 0 16,-5 4 0-16,4 4 0 0,-4 4 0 0,9-4-8 15,4 4 8-15,0 0 0 0,0-8 0 0,9 4 0 16,4-3 0-16,4-5 0 0,1-4 0 0,8-7 0 16,-4 0 9-16,5-9-9 0,-1 1 12 0,9-4-12 0,0-4 8 15,5-8-8-15,0-7 0 0,-1-1 0 16,9-7 20-16,1-1 0 0,3-3 0 0,1-4 0 15,0-4-20-15,0 0 0 0,-5-4 0 0,5 0 0 0,-5 0 18 0,0 4 6 16,-4-4 2-16,0 7 0 0,0 5 4 0,-4 0 1 16,-10 7 0-16,6 9 0 0,-6 3-6 0,-8 8-1 15,0 0 0-15,0 8 0 0,-4 11-24 0,0 4 8 16,-1 13-8-16,-4-1 0 0,-4 8 0 0,5-1 0 16,-1 1-14-16,0 4 5 15,0 0-163-15,0-4-33 0</inkml:trace>
          <inkml:trace contextRef="#ctx0" brushRef="#br0" timeOffset="-136420.0845">3315 5614 1602 0,'0'0'71'0,"0"0"14"0,0 0-68 0,17 16-17 0,-4-5 0 0,1 5 0 16,-6-1 96-16,1 5 15 0,4-1 3 0,0 1 1 15,1 3-57-15,-1 1-11 0,0-1-3 0,-4 1 0 16,-14-1-25-16,5-4-6 0,9 1-1 0,-9-5 0 16,-9 1-12-16,9-4 11 0,0-12-11 0,5 11 10 15,-5-11-10-15,0 0 10 0,0 0-10 0,0 0 10 16,0 0 2-16,0 0 1 0,0 0 0 0,0 0 0 16,0 0 30-16,4-3 5 0,5-9 2 0,0 0 0 15,-1-3-21-15,-3-1-4 0,8 0-1 0,-4-3 0 0,4-1-1 16,0-3-1-16,0 0 0 0,0-1 0 0,1-3-22 0,3 4 8 15,-4-5-8-15,5 5 0 0,-1-4 0 0,1-1-15 16,4-3 3-16,-5 8 0 16,5-1-154-16,0 9-30 0</inkml:trace>
          <inkml:trace contextRef="#ctx0" brushRef="#br0" timeOffset="-136202.1774">4122 5661 1638 0,'0'0'36'0,"0"0"7"0,0 8 1 0,-4 7 3 0,4 5-38 0,-5-1-9 0,-4 5 0 0,5 3 0 16,0 0 64-16,-1-3 10 0,-4 3 2 0,5 0 1 16,0-7-30-16,-1 3-7 0,1-4 0 0,0-3-1 15,4 0-28-15,4-5-11 0,0-3 8 0,-4-8-8 31,0 0-107-31,0 0-26 0,0 0-6 0,22-8-1 0</inkml:trace>
          <inkml:trace contextRef="#ctx0" brushRef="#br0" timeOffset="-136080.8844">4271 5302 864 0,'5'-20'76'0,"-5"13"-60"0,0-9-16 0,-5 4 0 0,5 5 144 0,0 7 27 15,0-4 5-15,0 4 0 16,0 0-209-16,0 0-43 0,0 0-8 0,-9 23-1 0</inkml:trace>
          <inkml:trace contextRef="#ctx0" brushRef="#br0" timeOffset="-135682.8028">5096 5552 1382 0,'0'0'123'0,"4"-4"-99"16,-4-8-24-16,5 8 0 0,-5 4 62 0,0 0 7 16,-5-8 2-16,5 0 0 0,-8 5-15 0,-1-1-4 15,-4 4 0-15,4 4 0 0,-9-1-39 0,5 1-13 0,-9 0 8 0,0 4-8 16,0 4 0-16,0-1 0 0,0 9 8 16,-8-1-8-16,8 5 0 0,-5-1 0 0,1 5 0 0,4-1 0 15,0 8 0-15,5 0 0 0,-1-4 0 0,1 4 0 16,3-11 0-16,6 3 0 0,-1-8 0 0,5 1 0 15,4-4 0-15,0-5 0 0,0-11 0 0,0 0 10 16,8 8-10-16,5-8 12 0,1-4-12 0,-1-4 12 16,9-3 0-16,-5-5 0 0,1-3 0 0,-1-1 0 15,5-7 28-15,-4-4 5 0,-1 3 2 0,1 1 0 16,-5 4 1-16,-4-5 1 0,4 9 0 0,0-5 0 16,0 5-15-16,1 3-3 0,-10 5-1 0,5 7 0 15,-9 4-20-15,0 0-10 0,0 0 10 0,8 11-10 16,-8 5 0-16,5 4 0 0,-5 3 0 0,0 0 0 15,0 9 0-15,0-5-8 0,4-4 8 0,-4 5-13 16,0 3-145-16,5-4-29 0</inkml:trace>
          <inkml:trace contextRef="#ctx0" brushRef="#br0" timeOffset="-135238.8686">5416 4787 2070 0,'0'0'45'0,"0"0"10"0,0 0 1 0,9-4 3 0,0 0-47 0,-5 8-12 15,9 4 0-15,-4 8 0 0,0 3 48 0,0 8 8 16,-1 9 2-16,1 3 0 0,-4 0-26 0,3 7-4 0,-3 5-2 0,-1 4 0 16,5-5 11-16,-9 5 3 0,0-4 0 0,0 3 0 15,-4-3-29-15,4 0-11 0,-5-1 8 0,5 1-8 16,-4-8 12-16,4 0-4 0,-9-4 0 0,5-4 0 15,4-4 2-15,-5-4 0 0,-4-3 0 0,5-5 0 16,0 1 26-16,-1-8 4 0,5 3 2 0,0-3 0 16,0-12-30-16,0 0-12 0,0 0 8 0,0 0-8 15,9-4 0-15,0 0 0 0,4-8 0 0,0 1 0 16,0-9-14-16,0-3 5 0,5-1 1 0,4-7 0 16,0-4-12-16,0-4-1 0,4 4-1 0,5 0 0 15,0 0 8-15,4 7 2 0,0 1 0 0,0 4 0 16,-9 3 12-16,5 9 0 0,-5-1 0 0,1 8 0 15,-6-4 0-15,-3 8 0 0,-5 4 0 0,-4 0 0 0,0 8-12 16,-5 3 12-16,-4 5-13 0,-4 3 5 0,-5 4 8 0,-4 1 14 16,-9 11-3-16,0-4-1 0,-4 0-10 0,-10 0 0 15,6 4 0-15,-10 0 0 0,5 4 9 0,0-4 3 16,-4 0 1-16,4-4 0 16,-1 0-83-16,1-8-17 0,0 5-3 0,0-9-639 15,0 0-128-15</inkml:trace>
          <inkml:trace contextRef="#ctx0" brushRef="#br0" timeOffset="-135011.3399">6131 4651 2487 0,'0'0'55'0,"0"0"11"0,0 0 2 0,9 4 2 0,-4 3-56 0,8 9-14 0,-5 0 0 0,1 7 0 15,0 4 28-15,-5 4 4 0,5 5 0 0,-4 3 0 16,-1 7 9-16,0-3 3 0,1 4 0 0,-1 4 0 16,0 3-31-16,-4-3-5 0,5 0-8 0,-5-1 11 15,4 1-11-15,1-4 0 0,-5 0 0 0,0 3 8 16,4 1-118-16,-4-4-24 16,4 0-5-16</inkml:trace>
          <inkml:trace contextRef="#ctx0" brushRef="#br0" timeOffset="-134661.8041">6566 5661 1749 0,'0'0'77'0,"0"0"17"0,8-4-75 0,6 0-19 16,-1 0 0-16,4 0 0 0,1-4 65 0,8-7 10 15,1 3 1-15,-1-7 1 0,5 3-13 0,4-4-2 16,-5 1-1-16,5-1 0 0,-4-3-26 0,0-4-6 15,-5-1-1-15,1 1 0 0,-6 4 12 0,1-5 1 16,0 1 1-16,-4 0 0 0,-1 3-5 0,-8-3-1 16,0 4 0-16,0-1 0 0,-5 5-9 0,-4 3-3 15,0 1 0-15,-4 3 0 0,-1 0-12 0,-3 8-2 16,-1 4-1-16,-4 0 0 0,-5 4-9 0,1 4-11 16,3 4 3-16,-8 3 0 0,5 5 8 0,-1-1 0 15,-4 5 0-15,1-1 0 0,3 4 0 0,0 5 0 0,5-1 0 16,0 0 0-16,0 0 0 0,0 4 0 0,8 4 0 0,-3 0 0 15,8 0 0-15,0 4 0 0,0-4 0 0,8 4 0 32,6-4-28-32,-1 0-3 0,0-4-1 0,4 0 0 15,5-3-153-15,5-5-31 0</inkml:trace>
        </inkml:traceGroup>
        <inkml:traceGroup>
          <inkml:annotationXML>
            <emma:emma xmlns:emma="http://www.w3.org/2003/04/emma" version="1.0">
              <emma:interpretation id="{BB161E0E-632E-4DC3-8B9E-E4949C3F41EB}" emma:medium="tactile" emma:mode="ink">
                <msink:context xmlns:msink="http://schemas.microsoft.com/ink/2010/main" type="inkWord" rotatedBoundingBox="10257,5978 13708,5734 13843,7634 10392,7877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-134029.5112">8772 5076 1371 0,'0'0'30'0,"-4"-8"6"0,0 4 2 0,-1-4 1 0,5 8-31 0,0 0-8 0,0 0 0 0,0 0 0 15,-4-8 96-15,4 8 17 0,0 0 4 0,0-7 1 16,4-1-46-16,5 0-10 0,4-4-2 0,0 5 0 15,9-5 7-15,5 4 1 0,-1 0 0 0,9-3 0 16,5-1-29-16,3-4-6 0,6 1-1 0,3 3 0 16,5 0-11-16,0-3-2 0,5 3-1 0,-1 0 0 15,-4 1-3-15,0 3-1 0,-4-4 0 0,-14 4 0 16,-3 4-107-16,-1 0-22 0,-5 1-4 16,1 3-866-16</inkml:trace>
          <inkml:trace contextRef="#ctx0" brushRef="#br0" timeOffset="-133857.3255">9409 4440 1515 0,'0'0'67'0,"0"0"14"0,0 0-65 0,0 0-16 0,0 0 0 0,4 12 0 16,-4 3 92-16,0 5 16 0,-4 7 2 0,-5 4 1 15,4 1-28-15,-3 7-6 0,-10 7-1 0,1 5 0 16,3 4-16-16,-3 3-4 0,-9 8-1 0,-1 9 0 16,1-1-28-16,-5-4-6 0,5 0-1 0,-5 4 0 15,0-8-3-15,5 1-1 0,0-1 0 0,-1 4 0 16,1-3-16-16,4-1-17 0,-4-8 3 0,4 1 1 31,-4-8-51-31,8-9-9 0,1-3-3 0,3-7-945 0</inkml:trace>
          <inkml:trace contextRef="#ctx0" brushRef="#br0" timeOffset="-133411.6855">10470 3984 1670 0,'14'-12'148'0,"3"-3"-118"15,1-1-30-15,-1 4 0 0,-4 1 19 0,0 3-3 16,-13 8 0-16,0 0 0 0,0 0 40 0,5 15 7 16,-5 5 1-16,-9 7 1 0,0 4-53 0,1 4-12 15,-6 8 0-15,1 8 0 0,-4 15 49 0,-1 4 10 16,1 5 1-16,-5 10 1 0,-5-3-32 0,1 4-6 16,-5 4-2-16,1 3 0 0,3-7-6 0,1-4-2 15,-9 0 0-15,4-4 0 0,9-12-5 0,-4-3 0 16,0-9-8-16,4-3 12 0,0-4 0 0,4-4 0 15,-4-8 0-15,0 0 0 0,5-12 17 0,-1-3 3 16,9-9 1-16,-4 1 0 0,0-4-18 0,4-4-4 0,9-4-1 0,0 0 0 16,-4-12 8-16,4-3 2 0,0-9 0 0,4 1 0 15,-4-1-20-15,13-3 0 0,1-4 8 0,12 0-8 16,0-1 29-16,9 1 3 0,0 4 0 16,1 0 0-1,-6 3-52-15,1 5-9 0,-5 3-3 0,1 8 0 0,-5 8 32 0,-5 0 0 0,1 12 0 0,-5 0 0 16,0 3 0-16,0 5 0 0,-4 3 0 0,0 1 0 15,-1 3 0-15,1-4 0 0,-4 5 0 0,3 3 0 16,1-4-128-16,4 0-20 16,-4 1-4-16</inkml:trace>
          <inkml:trace contextRef="#ctx0" brushRef="#br0" timeOffset="-132799.8222">11076 5224 1238 0,'13'-27'55'0,"-9"15"11"16,5-4-53-16,0-3-13 0,4-1 0 0,-4 1 0 0,0 3 132 0,-5 1 23 16,5 3 5-16,-9 0 0 0,4 1-56 0,-8-1-11 15,-1 4-2-15,-3 8-1 0,-6 8-31 0,-3 4-7 16,-1 7 0-16,-4 4-1 0,-4 5-38 0,-5 3-13 16,1 4 9-16,-5 4-9 0,4-4 0 0,9-8 0 15,0 5 0-15,0-1 0 0,4-4 0 0,1-3 0 16,-1-1 8-16,5-4-8 0,4 1 0 0,1-4 0 15,-1-9 0-15,9-7 0 0,0 12 0 0,0-12 0 16,13 0 0-16,0-8 0 0,5 0 0 0,-1-3 0 0,5-9 0 16,5 1 0-16,-5-1 0 0,4 1 0 0,-4-5 0 0,0 5 0 15,0-5 0 1,0 5 0-16,4-8 10 0,0 7-10 0,-4 5 10 0,-4 3-10 0,-1 0 8 0,-4 4-8 16,1 8 11-16,-1 0-3 0,-9 8-8 0,1 4 12 15,-5 7-12-15,4-3 0 0,-4 7 0 0,0 1 0 16,0-1-9-16,0 1 9 0,4-1 0 0,1-4-9 15,-1 1-14 1,0-8-2-16,-4-5-1 0,5 1 0 0,4 0-4 0,4-4-1 16,4-4 0-16,1 0 0 0,-1-4 31 0,10-4-9 0,-1 0 9 0,0-3 0 15,-4-5 16-15,0-3 8 0,0 3 1 0,5-7 1 0,-6-1-26 0,6-3 0 16,-5 0 0-16,4-8 0 16,-4-1 15-16,4-6-3 0,-4-5 0 0,5 0 0 0,-5 0-3 0,-1-4-1 15,1-3 0-15,5-5 0 0,-1 5-8 0,-4-9 0 16,4 1 0-16,-4 3 0 0,5 5 0 0,-5 3 0 15,-1 0 0-15,-3 9 8 0,-5 10 4 0,0 5 1 16,-4 8 0-16,0 3 0 0,-9 4-2 0,0 12-1 16,0 0 0-16,0 0 0 0,-9 16 13 0,-4 3 2 15,-5 5 1-15,1 3 0 0,-1 8-10 0,5 4-1 16,-4 0-1-16,3 8 0 0,1 0 5 0,0 0 1 16,0-5 0-16,0 17 0 0,4-1-20 0,0 5 10 15,0-5-10-15,1 5 8 0,3-5 16 0,-3 1 2 16,3-1 1-16,1 1 0 0,-1-9-27 0,5-3 0 15,-4-4 0-15,4 0 0 16,0-8-21-16,0 0-10 0,0 0-1 0,0-7-1 16,4-13-180-16,5-3-36 0,0-4-7 0</inkml:trace>
          <inkml:trace contextRef="#ctx0" brushRef="#br0" timeOffset="-132557.9513">11379 4553 2325 0,'0'0'51'0,"0"0"10"0,0 0 3 0,0 0 2 0,0 0-53 0,0 0-13 16,0 0 0-16,17-4 0 0,1 4 13 0,8 0 0 15,0 0 0-15,9-4 0 0,9 4 15 0,0-4 4 16,4 1 0-16,14-1 0 15,-1 0-52-15,1 0-9 0,-5-4-3 0,8 4 0 16,-3 4-117-16,-1 4-24 0,-4-4-5 0,5 4-1 0</inkml:trace>
        </inkml:traceGroup>
        <inkml:traceGroup>
          <inkml:annotationXML>
            <emma:emma xmlns:emma="http://www.w3.org/2003/04/emma" version="1.0">
              <emma:interpretation id="{17D189CE-CBAF-4207-81C5-BF8290E2AAE9}" emma:medium="tactile" emma:mode="ink">
                <msink:context xmlns:msink="http://schemas.microsoft.com/ink/2010/main" type="inkWord" rotatedBoundingBox="15481,6249 17607,6099 17670,6993 15544,714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-130060.5562">14998 4658 1728 0,'4'-7'38'0,"5"-1"8"0,0 0 2 0,-5 4 0 0,-4 4-39 0,0 0-9 15,0 0 0-15,0 0 0 0,0 0 104 0,0 0 20 16,-8 0 3-16,-6 8 1 0,6 0-103 0,-10 3-25 16,1 1 0-16,-5 4 0 0,0 3 0 0,-5 1 0 15,1-1 0-15,0 9 0 0,-5 3 0 0,5-4 0 16,-5 4 0-16,5 0 0 0,8 5 0 0,1-1-9 16,-1-8 0-16,0 0 0 0,5-3 9 0,4-1 0 15,5-7 0-15,4-1 0 0,0-3 0 0,4 0 0 16,5-8 0-16,0-1 0 0,0-6 0 0,4-1 8 15,5 0-8-15,3-4 0 0,-3-4 8 0,8 1-8 16,-4-5 10-16,5 0-10 0,-5-3 0 0,4-1-10 16,-4 1 0-16,0-8 0 0,0-5 10 0,0 1 0 15,-5-4 0-15,5 0 0 0,-9 0 0 0,0 4 12 16,1 3 0-16,-6 5-1 0,1 3-11 0,0 5 0 16,-5 3 0-16,1 8 0 0,-5 4 0 0,0 0 0 15,0 0 0-15,0 0 0 0,0 16 32 0,-5 3 4 16,1 5 0-16,0-1 1 0,4 8-29 0,-5 1-8 0,1-1 0 0,-1 4 0 31,-3 0-28-31,-1 4-8 0,4 0 0 0,-3 0-960 0</inkml:trace>
          <inkml:trace contextRef="#ctx0" brushRef="#br0" timeOffset="-129707.4607">15174 4853 986 0,'26'-35'44'0,"-9"20"8"0,1-5-41 0,8 5-11 16,1-5 0-16,-1 1 0 0,5-1 116 0,-5 5 20 15,0-1 5-15,1 4 1 0,-1 1-3 0,5 3-1 16,-9 8 0-16,4 0 0 0,-9 4-67 0,1 3-14 16,0 5-2-16,-5 8-1 0,-9-1-6 0,5 5-2 15,0-1 0-15,-5 4 0 0,-4 4-34 0,0 5-12 16,0-1 9-16,-4 0-9 0,-1-8 8 0,1 0-8 16,-5-7 8-16,5 7-8 0,-1-7 8 0,1-5-8 15,0-3 8-15,-5 0-8 0,0-1 0 0,5-7 8 16,4-4-8-16,0 0 0 0,-9 0 8 0,4-4-8 15,5-7 8-15,0 3-8 0,0-4 8 0,5-3-8 16,4-1 8-16,-1-7-8 0,6-9 18 0,3 1-2 16,1 4 0-16,4-4 0 0,4 3 6 0,0 1 1 15,1 0 0-15,3 7 0 0,5 1 1 0,0-1 1 16,5 9 0-16,-5 3 0 0,-9 4-9 0,5 4-3 16,-5 4 0-16,-4 7 0 0,-4-3-24 0,-9 8-5 15,4 3 0-15,0 5-1 0,0-5 17 0,0 9 0 0,-8 3 0 0,-1 0 0 31,-4 4-93-31,0 4-15 0,-4-4-4 0</inkml:trace>
          <inkml:trace contextRef="#ctx0" brushRef="#br0" timeOffset="-130419.7121">14902 4397 576 0,'0'0'51'0,"0"0"-41"0,0-8-10 0,4 1 0 0,-4-5 141 0,0 0 27 16,-4 0 4-16,-1 1 2 0,1-1-74 0,-5 4-14 15,-4-3-3-15,0-1-1 0,-5 0-14 0,1 4-4 16,-5 1 0-16,0 3 0 0,0 0-12 0,-5 4-2 16,1 0-1-16,-5 4 0 0,1 3-3 0,-5 5-1 15,-1 4 0-15,1 3 0 0,0 1-13 0,5-1-2 16,-6 5-1-16,1-1 0 0,-9 8 6 0,1 0 1 16,-6 1 0-16,5-1 0 0,1 4-11 0,-6 16-1 15,1-8-1-15,9-1 0 0,8 1-23 0,5 0 0 0,8-4 0 16,9 4 8-16,0-8-8 0,14-4 0 0,-1 1 0 15,5-5 0 1,4 0-30-16,0-3-4 0,9-1-1 0,9-7 0 16,-5-5-177-16,1 1-35 0,34 0-7 0,-13-8-2 0</inkml:trace>
        </inkml:traceGroup>
        <inkml:traceGroup>
          <inkml:annotationXML>
            <emma:emma xmlns:emma="http://www.w3.org/2003/04/emma" version="1.0">
              <emma:interpretation id="{F9E6FF5A-874C-4494-B943-BB966AFB61AE}" emma:medium="tactile" emma:mode="ink">
                <msink:context xmlns:msink="http://schemas.microsoft.com/ink/2010/main" type="inkWord" rotatedBoundingBox="19936,5700 22918,5490 23049,7345 20067,755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-126547.2912">20737 4428 403 0,'0'0'36'0,"0"0"-36"0,4-11 0 0,0 3 0 16,-4 8 321-16,0 0 58 0,0 0 11 0,0 0 2 15,5 12-301-15,-5-1-61 0,-5 5-12 0,-3 3-2 16,3 1 6-16,1-1 2 0,-5 1 0 0,5 3 0 16,-1 1-35-16,5-5-6 0,9-7-2 0,-5 3 0 15,1 1 19-15,4-8 0 0,4 0 11 0,0-4-11 0,9-1 17 16,0-3-3-16,-5-3-1 0,10-1 0 0,-1-4-13 0,0-4 0 16,-4 0 0-16,5 5 0 0,3-5 22 15,1-4-2-15,-5 1 0 0,1-5 0 0,8 1 4 16,-9-5 0-16,5 5 0 0,4-5 0 0,-9 9 14 0,0-1 3 15,5 1 1-15,-4 7 0 0,-10 0-6 0,1 0 0 16,-1 4-1-16,-4 8 0 0,1 8-18 0,-1 0-3 16,-5 3-1-16,-3 5 0 0,-5 3-13 0,0 4 0 15,0 5 0-15,-5-1 0 0,5 4 0 0,0-4 0 16,5 4 0-16,-1 0 0 0,1 0 0 0,-1 1 8 16,-4 6-8-16,0-6 0 0,-4 3 0 0,-1-4-10 15,-4 0 0-15,-4 4 0 0,-4 0 38 0,-5 4 8 16,-5-4 2-16,1 0 0 0,-5 0-25 0,1-4-5 15,-5 0 0-15,0 0-8 0,-1-4 19 0,-3-4-3 16,4-3-1-16,4-1 0 0,0-7-15 0,5-4 9 0,9-5-9 16,-5-3 8-16,0 0 47 0,4-4 9 0,5-8 1 15,4 4 1-15,9 4-23 0,0-11-5 0,0 3-1 16,5-12 0-16,8 1-21 0,4-1-5 0,5-3-1 0,9-4 0 16,0-1-10-16,8 1 0 0,1-8 0 0,8 4 0 31,5 0-25-31,-1-4-4 0,-4 3-1 0,5 5 0 0,-5-4-195 15,1 4-39-15</inkml:trace>
          <inkml:trace contextRef="#ctx0" brushRef="#br0" timeOffset="-127111.4621">20359 3847 1436 0,'40'-39'64'0,"-18"20"12"0,8-5-60 15,1-3-16-15,0 4 0 0,8 3 0 0,-12 5 98 0,3 7 17 16,-8 0 3-16,0 8 1 0,-4 4-23 0,-9 8-5 15,-5 3-1-15,-4 9 0 0,4 3-21 0,-8 12-4 16,-5 0-1-16,-4 4 0 0,-5 0-51 0,-3 4-13 16,3 3 0-16,-4 1 0 0,4 0 54 0,-3-1 8 15,7 9 2-15,-3-1 0 0,4-3-64 0,-1-1 0 16,1-3-14-16,5 4 2 0,-1-8-2 0,0-5-1 16,-4 5 0-16,8-4 0 15,-3-4-178-15,-1-4-36 0</inkml:trace>
          <inkml:trace contextRef="#ctx0" brushRef="#br0" timeOffset="-127785.0563">18828 4619 288 0,'0'0'25'0,"4"-7"-25"0,5-1 0 0,0 0 0 16,-5 0 176-16,5 0 31 0,-4 5 5 0,-5-5 2 15,0 0-87-15,0 0-18 0,0 0-3 0,0 8-1 16,0-4-44-16,0 4-9 0,-5-7-1 0,1 3-1 16,-5 4-22-16,5 0-5 0,-10 0-1 0,6 4 0 15,-10 0-10-15,5 3-3 0,-5 1 0 0,1 0 0 0,-5 4 44 0,4-1 9 16,-4-3 2-16,1 8 0 0,-1-5-52 0,0 5-12 16,0 0 0-16,-5 3 0 0,5-3 18 15,5 3 1-15,-1 1 0 0,1-1 0 0,-5 1-31 0,9-1-5 16,4 9-2-16,-4-5 0 0,8 0 42 0,1-3 8 15,4-1 1-15,4 1 1 0,5-5-25 0,0 1-8 16,0-8 0-16,4 4 0 0,4-9 9 0,10 5-9 16,-5-8 0-16,8 0 9 0,1-4-9 0,-5-7 10 15,-4-5-10-15,0 0 10 0,-4 1 9 0,8-5 1 16,1 1 1-16,-1-5 0 0,-9 1 27 0,1-4 4 16,4 3 2-16,-5-3 0 0,-3 0-15 0,-1-1-3 15,-4 1-1-15,-1-4 0 0,1 4-19 0,-5-1-3 16,-4 5-1-16,0 0 0 0,0 3-12 0,0 8 0 15,-13-3 0-15,0 7 0 0,0 4 0 0,-5 4 0 16,1 4 0-16,-5 4 0 0,-4 3-18 0,-1 5 0 0,1 4 0 16,0 3 0-1,-14 0-170-15,1 1-33 0</inkml:trace>
          <inkml:trace contextRef="#ctx0" brushRef="#br0" timeOffset="-127395.1607">19179 4448 1152 0,'18'-12'102'0,"-10"4"-82"0,1 1-20 0,0 3 0 0,-9 4 132 0,9 0 23 16,4 4 4-16,0 3 1 0,-4 5-77 0,0 0-15 16,-1 3-4-16,1 1 0 0,0 7 0 0,-5 1 0 15,1 3 0-15,-5 0 0 0,4 1 0 0,-4-5 0 16,4-3 0-16,-4 3 0 0,5-4-51 0,-5-3-13 15,0-4 0-15,0-1 0 0,0 1 0 0,0-12-16 16,0 0 3-16,0 0 1 0,0 8 12 0,0-8 0 16,0 0 0-16,0 0 0 0,0 0 14 0,9-8-4 15,-5-4-1-15,5 1 0 0,0-9-9 0,4 1 0 16,-4-9 0-16,4 1 0 0,4-4 18 0,10-4 2 16,-1 0 0-16,5 0 0 0,-1 7-9 0,5 1-2 15,0 4 0-15,1-1 0 0,-6 9 10 0,-3 3 1 16,-5 4 1-16,0 4 0 0,-5 4-1 0,1 8 0 15,-5 0 0-15,0 7 0 0,0 1-20 0,-9 4 8 16,1 7-8-16,-5 0 0 0,-5 0 0 0,1 1 9 0,-5 3-9 16,1 0 0-16,-1-4 0 0,0 9-11 0,0-5 0 0,-4 4 0 31,0-4-145-31,4-4-28 0,-4-3-7 0</inkml:trace>
          <inkml:trace contextRef="#ctx0" brushRef="#br0" timeOffset="-125376.8367">20557 3804 403 0,'0'0'17'0,"0"0"5"16,0 0-22-16,0 0 0 0,0 0 0 0,0 0 0 0,8-7 156 0,-8 7 26 15,0-8 6-15,0 8 0 0,0 0-95 0,0 0-19 16,0-4-4-16,0-8-1 0,0 4-13 0,0-3-2 15,0 11-1-15,0-8 0 0,5-4 4 0,-5 8 1 16,4-3 0-16,-4 7 0 0,0 0-10 0,0 0-1 16,0 0-1-16,5-8 0 0,-1 0-15 0,-4-4-3 15,4 1-1-15,5 7 0 0,-9 4-27 0,0 0-11 16,0-12 1-16,0 4 0 0,0 8 10 0,0 0 0 16,0 0 0-16,0 0 0 0,0-4 0 0,-4-4 0 15,-1 5 0-15,5 3 0 0,-4-4 0 0,4 4 0 16,0 0 0-16,0 0 0 0,0 0 0 0,0 0 0 15,0 0 0-15,-4-8 0 0,4 8 0 0,0-8 0 16,-5 0 0-16,5 8 0 0,0 0 0 0,0 0 0 16,0 0 0-16,0 0 0 0,0 0 49 0,0 0 12 15,-4-8 3-15,4 8 0 0,0 0-52 0,0 0-12 16,0 0 0-16,0 0 0 0,0 0 0 0,0 0 0 16,0 0 0-16,0 0 0 0,0 0 0 0,0 0 0 0,-5 8 0 15,1 4 0-15,0 4 0 0,4-1 0 0,-5-3 0 0,5 3 0 16,-4 5 0-16,4-1 0 0,-4 5 0 0,-1 3 0 15,1 4 0-15,-1 4 0 0,1-3 0 0,-5 3 0 16,0 4 0-16,-4-4 0 0,0 0 0 0,4 4 0 16,1 0 54-16,3-4 8 0,-8 4 2 0,4-4 0 15,5-4-64-15,-1-3 0 0,-3-1-9 0,3 0 0 16,-3-3 22-16,8-5 5 0,-5 4 1 0,1-7 0 16,-1-4-19-16,1-1-12 0,4 1 1 0,-4 0 1 15,4-4 35-15,0-8 7 0,0 0 2 0,-5 7 0 16,1 1-25-16,4-8-9 0,0 0 0 0,0 0 9 0,0 0-9 15,0 0 0-15,0 0 9 0,0 0-9 0,0 0 8 0,0 0-8 16,0 0 8-16,0 0-8 0,0 0 8 0,0 0-8 16,0 0 8-16,0 0-8 0,4-11 17 0,1-1-1 15,-1 0 0-15,0 0 0 0,1-3-16 0,-1-1-9 16,-4 1 1-16,5-5 0 0,-5 1 8 0,4-5 0 16,0 1 0-16,-4-1 0 0,5 1 0 0,-1-4 9 15,0-1-9-15,1 5 10 0,-1 4-10 0,5-1 0 16,-5-3 0-16,5-1 8 0,0 1-8 0,4-1-14 15,-4 5 3-15,4-1 1 0,-4 1-8 0,0 0-2 16,-1-5 0-16,1 5 0 16,0-1-11-16,0 5-2 0,-5-5-1 0,0 4 0 0,1 5 34 0,-5-1 0 15,4-4 0-15,1 9 0 0,-5-1 0 0,0 8 0 16,0-8 0-16,0 8 0 0,0 0 0 0,0 0 0 0,0 0 0 16,0 0 0-16,0 0 0 0,0 0 0 0,0 0 0 15,0 0 0-15,0 0 0 0,8 4 0 0,-3 4 0 16,-1 7 0-16,-4 1-9 0,0 3 9 0,-4-3 0 15,-1 4-9-15,1 3 9 0,4 4 0 0,-4-3 0 0,-5 3 0 16,0 0 0-16,0 0 0 0,-4 1 0 0,0 7 8 16,4-4-8-16,-4 8 0 0,0-4 0 0,0 4 0 15,-5 0 0-15,5-4-8 0,0 4 8 0,-5 4-12 16,1-4-40-16,4 4-9 0,-9-4-2 16,8-4-940-16</inkml:trace>
        </inkml:traceGroup>
        <inkml:traceGroup>
          <inkml:annotationXML>
            <emma:emma xmlns:emma="http://www.w3.org/2003/04/emma" version="1.0">
              <emma:interpretation id="{A1A8ED5D-5E7D-4F5F-BE6B-C7B74E28E46B}" emma:medium="tactile" emma:mode="ink">
                <msink:context xmlns:msink="http://schemas.microsoft.com/ink/2010/main" type="inkWord" rotatedBoundingBox="25238,5598 26867,5483 26953,6709 25324,682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-123929.849">23961 3808 576 0,'-4'-15'51'0,"4"7"-41"0,9-4-10 0,-5 4 0 15,-4-3 100-15,0-1 19 0,9-4 3 0,-5 5 1 16,5 3-12-16,-9 0-3 0,4-4 0 0,1 5 0 16,3-5-32-16,-3 4-6 0,-1 0-2 0,1 1 0 15,-5 7-10-15,4-4-2 0,0 0-1 0,-4 4 0 16,0 0-18-16,0 0-3 0,5 8-1 0,-1 3 0 16,-4-11-10-16,5 20-3 0,-1 3 0 0,-4 8 0 15,0 4-4-15,-4 8 0 0,-5 4-1 0,0 8 0 16,0 3 8-16,-8 8 1 0,-1 1 1 0,-8 3 0 15,4 0 1-15,0 0 0 0,4 1 0 0,-4-5 0 16,5-4 3-16,-1-7 1 0,5-4 0 0,0 3 0 0,0-11-17 16,4-4-3-16,0-4-1 0,1-4 0 0,3-7 31 0,1-9 5 15,-1-3 2-15,1 0 0 0,0-4-15 0,4-8-4 16,0 0 0-16,0 0 0 0,0 0-28 0,0 0-12 16,4-12 1-16,5-8 0 0,0-3 43 0,-1 0 9 15,1-9 2-15,9 1 0 0,-1-4-18 0,5 0-3 16,0-8-1-16,4-4 0 0,10 0-32 0,3 1-6 15,5-1-2-15,0 0 0 0,-5 12 2 0,5 0 0 16,0 8 0-16,0 3 0 0,-5 5 1 0,-8 3 1 16,0 4 0-16,-1 5 0 0,-12 3 7 0,0 4 8 0,-1 4-13 0,-4 3 5 15,-8 5 8-15,-1 4-10 16,-4 7 10-16,-4 0-10 0,-5-3 10 0,0 3 0 16,-8 9 0-16,-5-5-8 0,0 0 8 0,-9 4 0 0,5-3 10 15,-9 3-10-15,-1-4 15 0,-3-3-3 0,8-1-1 16,-4 4 0-16,4-7-21 0,-4 3-4 0,0-7-1 15,5-1 0 1,-1 5-90-16,0-5-19 0,5-3-3 0,-1-4-581 0,6 0-116 0</inkml:trace>
          <inkml:trace contextRef="#ctx0" brushRef="#br0" timeOffset="-123495.9714">24615 4530 1267 0,'0'0'56'0,"13"-4"12"0,9 0-55 0,0-4-13 16,4 8 0-16,1-8 0 0,-1 4 119 0,0-3 21 15,1-1 4-15,3-4 0 0,1 4-66 0,0 1-14 16,-1-5-2-16,1-4-1 0,0 1-21 0,-5-1-4 15,0 4 0-15,-4 1-1 0,0-1-15 0,-4-4-2 16,-1 1-1-16,-3-1 0 0,-6 1-9 0,1-5-8 16,0 8 9-16,-5-3-9 0,-4-1 0 0,5 1 0 15,-5-5-11-15,-5 8 11 0,5 5 44 0,-4-1 16 16,0-4 3-16,-1 0 1 0,1 5-52 0,-5-1-12 16,5 4 0-16,-5-4 0 0,0 8 0 0,-4-4 0 15,4 0 0-15,-8 4 0 0,3 4 0 0,-3 0 0 0,-1 8 0 16,-4-1 0-16,5 1 0 0,-1 4 0 0,-4 3 0 0,5 5 0 15,4 3 28-15,-1 0 4 0,6 1 0 0,-1-1 0 16,9 4-17-16,0-4-3 0,4 1-1 0,5 3 0 16,4-4-3-16,5 0-8 0,-1-3 12 0,10 3-4 15,-1-3 5-15,5-5 1 0,4 1 0 0,9-5 0 16,0 1-35-16,4-5-7 16,9 1-2-16,0 0-737 0,0 0-147 0</inkml:trace>
        </inkml:traceGroup>
      </inkml:traceGroup>
    </inkml:traceGroup>
    <inkml:traceGroup>
      <inkml:annotationXML>
        <emma:emma xmlns:emma="http://www.w3.org/2003/04/emma" version="1.0">
          <emma:interpretation id="{26135CCE-0679-4515-9199-96627A505E2A}" emma:medium="tactile" emma:mode="ink">
            <msink:context xmlns:msink="http://schemas.microsoft.com/ink/2010/main" type="paragraph" rotatedBoundingBox="4360,9578 17912,8690 18020,10335 4468,1122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3A1FF1C-28BF-4B6B-BCBE-7F7EC7A5120C}" emma:medium="tactile" emma:mode="ink">
              <msink:context xmlns:msink="http://schemas.microsoft.com/ink/2010/main" type="line" rotatedBoundingBox="4360,9578 17912,8690 18020,10335 4468,11224"/>
            </emma:interpretation>
          </emma:emma>
        </inkml:annotationXML>
        <inkml:traceGroup>
          <inkml:annotationXML>
            <emma:emma xmlns:emma="http://www.w3.org/2003/04/emma" version="1.0">
              <emma:interpretation id="{0B9BAC5E-D347-4DCA-94CF-647AFD283C70}" emma:medium="tactile" emma:mode="ink">
                <msink:context xmlns:msink="http://schemas.microsoft.com/ink/2010/main" type="inkWord" rotatedBoundingBox="4376,9832 7025,9658 7116,11051 4468,11224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-121068.1443">3556 8032 691 0,'0'0'61'0,"0"0"-49"16,0 0-12-16,0 0 0 0,0 0 153 0,0 0 28 16,-4-4 6-16,-1 0 1 0,5 4-54 0,0 0-10 15,0 0-3-15,0 0 0 0,0 0-41 0,0 0-9 16,-4 12-2-16,4-5 0 0,0 9-18 0,0 0-4 0,4-1-1 0,1 5 0 16,-5-1-6-16,4 5-2 0,0-1 0 0,1 4 0 15,-5 5 0-15,4-1 0 0,-4 0 0 0,0 4 0 16,0 4-4-16,-4 4-1 0,-5 0 0 0,5 8 0 15,-5-1 7-15,4 5 0 0,-8-1 1 0,0 1 0 16,0 0-15-16,0-1-3 0,4-3-1 0,0 0 0 16,-4-5-22-16,4 1 9 0,1 0-9 0,-1-8 0 15,0-4-19-15,0-4-10 0,0-7-3 16,5-1 0-16,4-3-199 0,-4-9-40 0</inkml:trace>
          <inkml:trace contextRef="#ctx0" brushRef="#br0" timeOffset="-120746.9175">3955 8640 1555 0,'0'0'138'16,"0"0"-110"-1,0 0-28-15,5 0 0 0,3 0 110 0,1 4 17 16,0 0 3-16,0 8 1 0,0-1-54 0,-5 5-10 0,9 0-3 0,-4 7 0 16,-5-4-28-16,9 9-7 0,-8-5-1 15,4 4 0-15,-9-3 7 0,0-1 1 0,4 1 0 0,-4-1 0 16,0 0-2-16,-4 1 0 0,-5-9 0 0,4 5 0 16,5-4-3-16,-4-5-1 0,-5 1 0 0,5-4 0 15,4 0-14-15,0-8-4 0,-9 7 0 0,9-7 0 16,0 0 4-16,0 0 0 0,0 0 0 0,-4-7 0 15,4-5-16-15,0-4 9 0,4 1-9 0,0-5 8 16,5-3 19-16,-4-5 3 0,8-3 1 0,4-4 0 16,5 0-31-16,-4 0 0 0,4 0 0 0,0 0 0 15,4 0 0-15,-4 0 0 0,4 3 0 0,1 1 0 16,-5 4-85-16,4 7-17 16,5 1-3-16,-10-1-702 0,-3 9-140 0</inkml:trace>
          <inkml:trace contextRef="#ctx0" brushRef="#br0" timeOffset="-120416.9595">4697 8492 2070 0,'0'0'45'0,"0"0"10"0,0 0 1 0,0 12 3 0,-5 3-47 0,1 1-12 16,4 7 0-16,0 1 0 0,0 7 18 0,4-4 2 0,-4 4 0 0,5 1 0 16,-5-1 15-16,4 0 3 15,-8-4 1-15,4-3 0 0,8-1-11 0,-3-3-3 0,-5-5 0 0,4-3 0 16,1 0 6-16,-5-12 1 0,0 0 0 0,8 0 0 16,6 0 1-16,-1-8 1 0,-4 0 0 0,8-8 0 15,-4-3 3-15,5-1 1 0,-1-3 0 0,1 0 0 16,4-5-14-16,-5 1-4 0,1 0 0 0,-1-5 0 15,1 1-10-15,0 0-2 0,-1 0-8 0,1 0 12 16,-1 3-35 0,-4-3-7-16,5 8-2 0,-5 3-791 0,-4 9-158 0</inkml:trace>
          <inkml:trace contextRef="#ctx0" brushRef="#br0" timeOffset="-120032.9865">5210 8726 1720 0,'0'0'38'0,"9"0"8"0,4-4 2 0,0 4 0 0,0 0-39 0,0-4-9 16,1 0 0-16,-1 0 0 0,4-3 75 0,5-1 13 16,-4-4 2-16,4 0 1 0,-5 1-20 0,1-5-4 15,4 0-1-15,-9 1 0 0,0-1-31 0,-4 1-7 16,0-1 0-16,-1 0-1 0,-3 1 1 0,-1-5 1 15,1 1 0-15,-5 3 0 0,0 1-15 0,-5-5-3 16,5-3-1-16,0 3 0 0,-4 5 4 0,-1-1 1 16,1 0 0-16,4 5 0 0,-9 7-7 0,5-4-8 15,-1 4 11-15,-8 0-11 0,5 8 8 0,-10 4-8 0,0 4 0 16,-8 7 0-16,-5 5 0 0,5 3 10 16,4 8-10-16,0 0 8 0,0 8 0 0,0-4 0 0,5 4 0 0,-1 4 0 15,5-8-8-15,0 4 0 0,4-8 0 0,9 4 0 16,0-8 0-16,5 0 0 0,8-11 0 0,4 3 0 31,1 0-153-31,8-11-33 0</inkml:trace>
          <inkml:trace contextRef="#ctx0" brushRef="#br0" timeOffset="-121651.252">2806 7946 1216 0,'0'0'27'0,"0"0"5"0,0 0 2 0,0 0 0 0,0 0-34 0,0 0 0 0,0 0 0 0,0 0 0 15,0 0 83-15,0 0 9 0,0 0 3 0,0 0 0 16,0 0-31-16,0 0-5 0,0 0-2 0,0 0 0 15,0 0-5-15,0 0-2 0,0 0 0 0,0 0 0 16,0 0-9-16,0 0-1 0,0 0-1 0,0 0 0 16,0 0-11-16,0 0-3 0,0 0 0 0,0 0 0 15,9 4-13-15,-1-4-2 0,-8 0-1 0,14 0 0 16,3 4-9-16,1-4 10 0,-1 0-10 0,5 0 10 0,-4 0-10 16,8 0 0-16,-4 0 9 0,4-4-9 0,5 0 0 15,-5 4 9-15,5-8-9 0,-5 4 0 0,1 0 16 16,3 0-4-16,-3-3-1 0,-10 3 0 0,1 0 1 0,-1 0 0 15,1 0 0-15,4 0 0 0,0 0 4 0,4 0 2 16,5 4 0-16,-1-4 0 0,6 4-10 0,-1 4-8 16,0-4 12-16,4 4-12 0,1 0 8 0,-1 0-8 15,-4-4 0-15,9 4 0 0,0-4 18 0,-9 0 0 16,-4-4 0-16,4 0 0 0,0 0-18 0,5 0 0 16,-5 0 0-16,0-3 0 0,-9 3 12 0,5 0-2 15,-5-4 0-15,-4 0 0 0,0 4 4 0,-4-3 1 16,-5-1 0-16,4 4 0 0,-4-4-7 0,1 4 0 15,-10 0-8-15,5 0 12 0,-1 1-12 0,1-1 0 16,-9 4 0-16,9-4 0 0,0 4 0 0,-9 0 0 16,0 0-8-16,0 0 8 15,0 0-121-15,4 4-18 0,5 0-3 0,4-1-537 0,-13-3-107 16</inkml:trace>
        </inkml:traceGroup>
        <inkml:traceGroup>
          <inkml:annotationXML>
            <emma:emma xmlns:emma="http://www.w3.org/2003/04/emma" version="1.0">
              <emma:interpretation id="{55C68AEE-C357-463D-9054-989D2F594B97}" emma:medium="tactile" emma:mode="ink">
                <msink:context xmlns:msink="http://schemas.microsoft.com/ink/2010/main" type="inkWord" rotatedBoundingBox="9926,9948 10580,9905 10623,10564 9969,10607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-118915.0378">8812 8059 1594 0,'0'0'35'0,"0"0"7"0,4-12 2 0,-4 1 1 16,5-1-36-16,-5 0-9 0,0 4 0 0,0 8 0 0,0 0 63 16,-5-7 10-16,1 3 3 0,-5 0 0 0,5 0-52 0,-9 4-11 15,-1 0-1-15,-3 8-1 0,-5 0 1 0,-4 7 0 16,4-3 0-16,-9 11 0 0,0 1-12 0,1 7 0 16,-1 4 9-16,0 4-9 0,5 0 17 0,0 8-1 15,4-4 0-15,4 3 0 0,1-3 8 0,3 0 2 16,6-8 0-16,-1 4 0 0,9-11-7 0,0 3-2 15,0-8 0-15,4-3 0 0,5-1-8 0,0-7-1 16,4 0-8-16,0-8 12 0,5-1-4 0,-1-6 0 16,14-1-8-16,4-8 12 0,-4 4-4 0,8-7-8 15,1-5 11-15,8 1-11 0,-4-5 25 0,0 5-1 16,-5-9-1-16,-4 1 0 0,-4-4 1 0,0 4 0 16,-5-5 0-16,-4-7 0 0,-5 4 9 0,-3-4 3 0,-6 4 0 0,1-4 0 15,-9 8-12-15,0-4-1 16,-4 8-1-16,-5-1 0 0,-4 5-6 0,4 3-2 0,-8 5 0 0,-1 3 0 15,0 4-2-15,-4 0 0 0,-4 8 0 0,0 4 0 32,0 0-44-32,-1 4-10 0,-4 4-2 0,1-1-735 0,3 5-147 0</inkml:trace>
        </inkml:traceGroup>
        <inkml:traceGroup>
          <inkml:annotationXML>
            <emma:emma xmlns:emma="http://www.w3.org/2003/04/emma" version="1.0">
              <emma:interpretation id="{59442E73-8FE7-4D89-9141-BE85A1637049}" emma:medium="tactile" emma:mode="ink">
                <msink:context xmlns:msink="http://schemas.microsoft.com/ink/2010/main" type="inkWord" rotatedBoundingBox="10725,9848 11356,9806 11400,10477 10769,10518"/>
              </emma:interpretation>
              <emma:one-of disjunction-type="recognition" id="oneOf18">
                <emma:interpretation id="interp22" emma:lang="" emma:confidence="1">
                  <emma:literal>r</emma:literal>
                </emma:interpretation>
                <emma:interpretation id="interp23" emma:lang="" emma:confidence="0">
                  <emma:literal>8</emma:literal>
                </emma:interpretation>
                <emma:interpretation id="interp24" emma:lang="" emma:confidence="0">
                  <emma:literal>.</emma:literal>
                </emma:interpretation>
                <emma:interpretation id="interp25" emma:lang="" emma:confidence="0">
                  <emma:literal>V</emma:literal>
                </emma:interpretation>
                <emma:interpretation id="interp26" emma:lang="" emma:confidence="0">
                  <emma:literal>v</emma:literal>
                </emma:interpretation>
              </emma:one-of>
            </emma:emma>
          </inkml:annotationXML>
          <inkml:trace contextRef="#ctx0" brushRef="#br0" timeOffset="4.17597E7">9204 8162 345 0,'0'0'31'0,"0"0"-31"16,0 0 0-16,0 0 0 0,0 0 64 0,0 0 6 16,0 0 2-16,0 0 0 0,0 0-41 0,0 0-8 15,0 0-2-15,0 0 0 0,0 0-9 0,0 0-1 16,-9-7-1-16,1 3 0 0,8 4 22 0,0 0 4 16,-9-8 0-16,9 8 1 0,-9-4 11 0,9 4 1 15,0-8 1-15,0 8 0 0,-4-8-14 0,4 8-4 16,0-7 0-16,0-1 0 0,0 0-32 0,0 4 0 15,4-4 0-15,1-3 0 0,-1 7 0 0,-4 4 0 16,0 0 0-16,0-4 0 0,4-4 26 0,-4 8-2 0,5-8 0 0,-1 4 0 16,-4 4-4-16,0 0 0 0,0-8-1 0,0 8 0 15,0 0 9-15,0 0 1 0,0 0 1 0,0 0 0 16,0 0-13-16,0 0-2 0,0 0-1 0,0 0 0 16,0 0-14-16,0 0 0 0,0 0 8 0,0 0-8 15,0 0 9-15,9 8-1 0,-9-8 0 0,9 12 0 16,-9-12 8-16,4 8 2 0,5 3 0 0,-9 1 0 15,0 0-5-15,4 0-1 0,-4-1 0 0,9 5 0 16,-9-1-1-16,4 5-1 0,1-4 0 0,-1 3 0 16,0 1 5-16,5-1 1 0,-4 1 0 0,-1-5 0 15,5 5-16-15,-5-1 11 0,5-3-11 0,-5-1 10 16,-4 5-10-16,5-8 8 0,-1 3-8 0,-4-3 8 16,0-4-8-16,0-8 0 0,0 0 0 0,0 7 8 15,0-7 0-15,0 0 0 0,0 0 0 0,5 12 0 16,-5-12 0-16,0 0-8 0,0 0 12 0,0 0-4 0,4 8 2 15,-4-8 0-15,0 0 0 0,0 0 0 0,9 8-10 0,-9-8 10 16,0 0-10-16,0 0 10 0,0 0-1 0,4 11 0 16,-4-11 0-16,4 12 0 0,1-4-1 0,-10 4 0 15,5-5 0-15,-4 5 0 0,4-4-8 0,-4 0 0 16,4-8 0-16,-5 11 8 0,1-3-8 0,0 0 0 16,-1 0 0-16,5-8 0 0,0 0 8 0,0 0-8 15,-4 4 8-15,4-4-8 0,0 0 8 0,0 0-8 16,0 0 8-16,0 0-8 0,0 0 8 0,0 0-8 15,0 0 0-15,0 0 8 0,0 0-8 0,0 0 12 0,0 0-12 16,0 0 12-16,0 0-12 0,-5-8 0 0,1 0 9 16,4 8-9-16,0-8 8 0,0-3-8 0,-4-1 8 0,-1 0-8 15,5 4 0-15,0-3 8 0,0-1-8 0,0 0 0 16,0 1 0-16,0-1 0 0,0 4 0 0,-4-4 0 16,4 5 0-16,0-1 0 0,0 0 0 0,0 4 0 15,4-4 0-15,-4-3 0 0,0 3 0 0,5 0 0 16,-1-4 0-16,0 1 0 0,1-1 0 0,-1-4 0 15,1 5 0-15,3-1 0 0,-3-4 0 0,3 1 0 16,1-1 0-16,-4 1 0 0,3-1 0 0,6 0 0 16,-6 1 0-16,5 3 0 0,1-4 0 0,3 1-8 15,-4-1 8-15,5-3 0 0,-1 3 0 0,1 1-8 16,-5-5 8-16,5 1 0 0,-1 3 0 0,1 0 0 16,-1 1 0-16,1-1 0 0,-1 1 0 0,1-1 0 15,0 0-19-15,-1 5 2 0,5-1 0 0,-4 0 0 16,-5 4-4-16,0 5-1 0,0-5 0 0,-4 8 0 15,0 0-23-15,-1 0-5 0,6 0-1 0,-6 0-465 16,-8 0-92-16</inkml:trace>
        </inkml:traceGroup>
        <inkml:traceGroup>
          <inkml:annotationXML>
            <emma:emma xmlns:emma="http://www.w3.org/2003/04/emma" version="1.0">
              <emma:interpretation id="{F38C94DA-EE64-4EB8-ACAA-0805E0A482D9}" emma:medium="tactile" emma:mode="ink">
                <msink:context xmlns:msink="http://schemas.microsoft.com/ink/2010/main" type="inkWord" rotatedBoundingBox="13951,8949 17912,8690 18018,10310 14057,1057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-117330.5536">12831 7482 1497 0,'8'-4'32'0,"1"-4"8"0,-9 0 0 0,5-3 4 0,-1 3-36 0,-4-4-8 16,0 1 0-16,0 3 0 0,4 0 64 0,-4 0 12 16,0 0 1-16,0 1 1 0,0 7-29 0,0-4-5 15,0 4-2-15,0 0 0 0,0 0-27 0,0 0-6 16,0 0-1-16,0 0 0 0,0 0 20 0,0 0 4 15,0 0 1-15,5 11 0 0,-5 9 3 0,0 7 0 16,0-3 0-16,-9 11 0 0,5 4 8 0,-10 11 3 0,1-3 0 16,0 12 0-16,-9-1 6 0,0 5 2 0,0-5 0 0,0 0 0 15,-4-3-9-15,4 0-2 0,0-1 0 0,5-15 0 16,-1-4-20-16,1 4-5 0,3-4-1 0,1 1 0 16,0-1-10-16,0-8-8 0,0 0 9 0,4 4-9 15,-4-7 0-15,4-1 0 0,0-7-11 0,5-1 11 16,-5-3-156-16,5-4-24 15,-1 0-5-15,5-8-869 0</inkml:trace>
          <inkml:trace contextRef="#ctx0" brushRef="#br0" timeOffset="-117079.7751">12563 7416 1825 0,'0'0'40'0,"4"-8"8"0,5 0 1 0,0 0 3 0,0-3-41 0,4-1-11 16,5 4 0-16,-1-8 0 0,9 5 64 0,1-9 12 16,3 5 1-16,6-5 1 0,7 1-32 0,1-1-6 15,5-3-2-15,3-1 0 0,1 1-9 0,4-4-1 16,4 3-1-16,1 1 0 0,-10 3-11 0,5 5-3 16,0-1 0-16,-4 4 0 0,-5 5-13 0,-4-5 0 15,-4 8-12-15,-1 4 12 16,-8 0-40-16,0 4-2 0,-9-4 0 0,-5 12 0 15,1-1-142-15,-10 1-29 0</inkml:trace>
          <inkml:trace contextRef="#ctx0" brushRef="#br0" timeOffset="-116901.1888">12743 7833 1094 0,'0'0'97'0,"0"0"-77"0,0 0-20 0,0 0 0 15,0 0 177-15,4 8 32 0,10 3 7 0,-1-3 0 16,4-4-107-16,5 4-21 0,0-8-5 0,9 0-1 16,0 0-42-16,8-4-8 0,-4 0-1 0,9 0-1 15,0 4-80-15,0-8-16 0,8 4-3 0</inkml:trace>
          <inkml:trace contextRef="#ctx0" brushRef="#br0" timeOffset="-116408.9017">14195 7903 1094 0,'22'-4'48'0,"-22"4"11"0,0 0-47 0,0 0-12 16,0-8 0-16,0 8 0 0,0 0 241 0,0 0 47 15,0 0 8-15,0 0 3 0,0-11-184 0,0 3-37 16,0 8-7-16,0-8-2 0,0 8-51 0,0-8-10 15,0 0-8-15,0 8 9 0,0-7 5 0,0 7 1 0,0 0 0 16,0 0 0-16,-4-8 1 0,-1 0 1 0,1 4 0 0,-5 0 0 16,0 4-5-16,1 0-2 0,-10 0 0 0,1 4 0 15,-1 0-10-15,-4 4 0 0,0 0 0 0,-4 3 0 16,-5 1 0-16,0 8 0 0,-8 3 0 0,-1 4 0 16,1 4 0-16,-1 1 0 0,1-1-9 0,4 4 9 15,0 4-11-15,4-4 2 0,0-4 0 0,9 4 0 16,0-3 1-16,5-9 0 0,8 4 0 0,-4-7 0 15,13-5 8-15,0-3 0 0,0-4 0 0,0-8 0 16,9 4-10-16,8-8 10 0,1 0-12 0,8-4 12 16,-4-4-32-16,13-3 0 0,-4-5 0 15,4-3 0-15,4-4 32 0,-3-1-8 0,3-3 8 0,-4 0 0 16,-9 0 0-16,10-4 12 0,3 0-1 0,5-4-1 16,-9 3 4-16,-4-3 1 0,-1 8 0 0,-3 0 0 0,-5 4 15 0,-5 3 3 15,1 9 1-15,-9 7 0 0,-1 0-4 0,-8 8-1 16,0 0 0-16,0 0 0 0,5 16-20 0,-5 7-9 15,0 1 8-15,-5 3-8 0,1 0 9 0,-5 0-9 16,5 5 10-16,-5 3-10 16,5-4-20-16,-5 0-9 0,0 0-3 0,5 1-754 15,-5-1-151-15</inkml:trace>
          <inkml:trace contextRef="#ctx0" brushRef="#br0" timeOffset="-116081.9881">14805 7006 1497 0,'9'-15'133'0,"-5"7"-106"0,1-8-27 0,3 1 0 15,1-1 82-15,4 0 11 0,-4 1 3 0,4-1 0 16,0 4 20-16,1 1 5 0,-1 3 1 0,0 0 0 15,-4 4-44-15,-1 4-9 0,1 4-1 0,0 4-1 16,-5 4-26-16,1 3-5 0,-1 5 0 0,-4 7-1 16,0 8-5-16,0 4-1 0,-4 0 0 0,-1 8 0 15,1 0 5-15,0 0 1 0,-1-1 0 0,-4 5 0 0,1 0-35 0,-6 3 0 16,6 9 0-16,-5-1 0 0,-1 1 15 16,6-1-4-16,-1 0-1 0,-4 5 0 0,-1-9-10 0,6-3 0 15,-5 3 0-15,-1-7 8 0,-3 0-26 0,4-5-6 16,4-3 0-16,-4-4-828 15,4 0-164-15</inkml:trace>
          <inkml:trace contextRef="#ctx0" brushRef="#br0" timeOffset="-115498.9598">15625 7591 1267 0,'0'0'56'0,"9"-12"12"0,0 5-55 0,0-1-13 0,-1 0 0 0,1 0 0 16,4 4 105-16,-4-3 19 0,-4-5 3 0,-1 4 1 16,5 4-56-16,-9 4-10 0,0-12-2 0,0 5-1 15,0-5-43-15,0 12-16 0,0 0 11 0,-9-8-11 0,-4 0 57 0,0 8 6 16,4 0 1-16,-9 0 0 0,1 8-64 0,-1 0 0 16,-4 4-9-16,0-1 0 0,0 9 9 0,-4-1 12 15,0 9-2-15,4-1-1 0,4-4-9 0,1 5 0 16,-5-1 0-16,9 4 0 0,4-4 0 0,4 5 0 15,5-9 0-15,-4 4 0 0,4 1 8 0,4-5 0 16,5 0 0-16,0 5 0 0,4-9-8 0,5 5 8 16,-1-5-8-16,1 1 8 0,4-1 9 0,0-3 2 15,-5 3 0-15,1 1 0 0,-5-5 11 0,0 5 2 16,-8-1 1-16,-5 1 0 0,0-5 25 0,-5 9 5 16,-4-5 1-16,-8 1 0 0,-1 3 0 0,-4-3 0 15,-4-1 0-15,0-3 0 0,-1-1-52 0,-3 1-12 16,-1 0 0-16,-4-1 0 0,0-3 29 0,0 0 3 15,4-1 1-15,0 5 0 16,1-4-124-16,-6-5-25 0,1 1-4 0,-9 0-2 0</inkml:trace>
          <inkml:trace contextRef="#ctx0" brushRef="#br0" timeOffset="-113944.7983">15998 7969 900 0,'0'0'40'0,"0"0"8"15,0 0-39-15,0 0-9 0,0 0 0 0,0 0 0 0,0 0 104 0,0 0 20 16,0 0 3-16,0 0 1 0,0 0-51 0,0 0-9 15,0 0-3-15,0 0 0 16,18-4-17-16,4-3-4 0,-5-1-1 0,5 4 0 0,5-4-12 0,-1 4-3 16,0-4 0-16,5 1 0 0,-5-1 3 0,-4-4 0 15,5 4 0-15,-6-3 0 0,-3 3-31 0,-5-4 0 16,5 0 0-16,-5-3 0 0,0 3 32 0,0 1 4 16,-4-5 1-16,0 4 0 0,-5 4-8 0,1-3-1 15,-5-5-1-15,4 4 0 0,-4 5 3 0,-4-5 1 16,-1 4 0-16,1-4 0 0,-1 5-17 0,1-5-3 15,-5 4-1-15,5 4 0 0,-5 0-10 0,0 0 0 16,1 4 0-16,-1 0 0 0,0 4 0 0,0 4 0 16,-8 0 0-16,3 4 0 0,-3-5 0 0,-5 9 0 15,0 4 0-15,-4 3 0 0,4 4 0 0,0 4 0 16,-9 4 14-16,14 4-4 0,-1 0 1 0,9 0 0 16,1 0 0-16,-1 0 0 0,4 0 9 0,1 0 1 0,-5-7 1 15,0 3 0-15,14-8-22 0,-1 4-10 0,5-7 1 16,9-1 0-1,-1 0-25-15,1-3-5 0,8-1-1 0,5 1-660 0,-1-4-132 0</inkml:trace>
        </inkml:traceGroup>
      </inkml:traceGroup>
    </inkml:traceGroup>
    <inkml:traceGroup>
      <inkml:annotationXML>
        <emma:emma xmlns:emma="http://www.w3.org/2003/04/emma" version="1.0">
          <emma:interpretation id="{A222F2C8-AC0F-48C8-BDE3-495B29C14E04}" emma:medium="tactile" emma:mode="ink">
            <msink:context xmlns:msink="http://schemas.microsoft.com/ink/2010/main" type="paragraph" rotatedBoundingBox="1358,12495 30575,11203 30689,13794 1472,150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CEA8D0-1A23-4382-BEE3-50A2176F825A}" emma:medium="tactile" emma:mode="ink">
              <msink:context xmlns:msink="http://schemas.microsoft.com/ink/2010/main" type="inkBullet" rotatedBoundingBox="1395,13339 2114,13307 2191,15053 1472,15085"/>
            </emma:interpretation>
          </emma:emma>
        </inkml:annotationXML>
        <inkml:trace contextRef="#ctx0" brushRef="#br0" timeOffset="104000.269">307 11836 345 0,'0'0'15'0,"0"0"4"0,0 0-19 0,0 0 0 0,0 0 0 0,0 0 0 15,0 0 104-15,0 0 18 0,0 0 3 0,0 0 1 16,0 0-60-16,0 0-12 0,0-8-2 0,-5-4-1 16,5 12-11-16,-4-7-3 0,0 3 0 0,4 4 0 15,0 0-12-15,-9-8-2 0,5 8-1 0,4 0 0 16,0 0 2-16,0 0 1 0,0 0 0 0,0 0 0 16,-9-4-9-16,9 4-1 0,0 0-1 0,0 0 0 15,0 0-5-15,0 0-1 0,-5-4 0 0,5 4 0 0,0 0 2 0,0 0 0 16,0 0 0-16,0 0 0 0,-8 4 11 0,-1 0 3 15,9 4 0-15,-13 0 0 0,8-1-2 0,-4 9 0 16,1-4 0-16,-1 7 0 0,-4 5 2 0,4 7 0 16,0 0 0-16,0 8 0 0,-4 0 0 0,0 4 1 15,4 4 0-15,-8 3 0 0,4 1-8 0,-5 0-1 16,5-1-1-16,0 1 0 0,-9 0-3 0,13-4-1 16,-13-1 0-16,13-3 0 0,-13 0-1 0,14-4 0 15,-1 0 0-15,4 0 0 0,-8-4-10 0,5-4 0 16,-1 1 9-16,9-5-9 0,0-4 8 0,-9 1-8 15,5-5 8-15,4 1-8 0,0-9 10 0,-9-3-2 16,9 4-8-16,0-12 12 0,0 0 7 0,0 0 1 0,0 0 0 16,0 0 0-16,0 0 6 0,0 0 2 0,0 0 0 0,0 0 0 15,-5-16-12-15,1 1-1 0,4-5-1 0,0 1 0 16,-4-9-3-16,4-3-1 0,4-4 0 0,0 4 0 16,1-4-1-16,4-4 0 0,-9 4 0 0,4-8 0 15,5 4 3-15,-5-4 0 0,5 0 0 0,0 0 0 16,-1 0-12-16,-3 0-17 0,-1-3 4 0,5-1 1 15,-5 0 12-15,5-4 0 0,4-3 0 0,-8 7 0 16,-1-4 0-16,9 1-9 0,0 3 9 0,1 0-8 16,3 0 8-16,-4 8-10 0,5-4 10 0,-1 8-10 15,5-4 10-15,-4 4-10 0,8 4 10 0,-8 4-10 16,-1-5 10-16,1 9 0 0,4-4-9 0,-5 3 9 16,-3 1 0-16,-1 7 0 0,0-3 0 0,4 7 0 15,-8 4 0-15,-4-3 0 0,3 7-9 0,-8 4 9 0,9 0 0 16,-9 0 0-16,0 0 0 0,0 0 0 0,4 4 0 0,1-1 0 15,-5-3 0-15,4 8 0 0,1 4 0 16,-1 0 0-16,0 3 0 0,-4 1 0 0,5-1-10 0,-5 5 10 16,4-1-8-16,5 1 8 0,-9 3-10 0,4 5 10 15,1-5-12-15,-1 0 12 0,14 5 0 0,-10-1 12 16,1 0 0-16,4 8 0 0,1 1-12 0,-6 6 0 16,1 5 8-16,4 0-8 0,-8 4 16 0,3 11 0 15,1 4 0-15,0 1 0 0,4 7 3 0,-4-4 1 16,-5 0 0-16,5 0 0 0,0 1 2 0,-9-5 1 15,4 0 0-15,1-7 0 0,-1-1-6 0,5-3-1 16,-5-5 0-16,-4-11 0 0,5 0-8 0,-5-3-8 0,0-5 12 16,0-4-12-16,-5-7 12 0,5-5-12 0,0 1 12 15,0-8-12-15,-4 3-10 0,-1-3-9 0,1-4-1 0,4-4-1 32,-9 0-153-32,5-4-30 0,-36-12-7 0,18-3-1 0</inkml:trace>
        <inkml:trace contextRef="#ctx0" brushRef="#br0" timeOffset="104597.3655">123 12530 824 0,'0'0'36'0,"0"0"8"0,0 0-35 0,0 0-9 15,0 0 0-15,0 0 0 0,0 0 33 0,0 0 5 0,0 0 1 0,0 0 0 16,0 0 9-16,-5-8 1 0,1 4 1 0,-5-3 0 16,5-5-10-16,4 4-3 0,-9 0 0 15,4 1 0-15,1-1-13 0,0 4-2 0,-1-4-1 0,1 0 0 16,4 4 7-16,-9-3 0 0,9 7 1 0,0 0 0 16,0-8 1-16,0 8 0 0,-4-4 0 0,4 4 0 15,0 0-22-15,0 0-8 0,-9 0 0 0,9 0 0 16,0 0 0-16,0 0 0 0,0 0 0 0,-4 0 0 15,-1 4 9-15,1 0-9 0,-5-4 8 0,9 4-8 16,0-4 13-16,0 0-2 0,0 0-1 0,-9 3 0 16,0 1 3-16,9-4 1 0,0 0 0 0,0 0 0 15,0 0 2-15,0 0 1 0,0 0 0 0,0 0 0 16,0 0-1-16,0 0 0 0,0-11 0 0,0 11 0 16,0 0-16-16,0 0 0 0,0 0 0 0,18-4 0 15,-14 0 21-15,10 0 4 0,-1 4 1 0,0 0 0 16,-4 0 14-16,4 0 4 0,4 0 0 0,5 0 0 15,-9 0-16-15,18 0-4 0,0-8 0 0,-9 4 0 0,9 0-13 16,4-7-3-16,4 3-8 0,5-8 12 16,9 1-92-16,-9 3-18 0,4-8-4 15</inkml:trace>
      </inkml:traceGroup>
      <inkml:traceGroup>
        <inkml:annotationXML>
          <emma:emma xmlns:emma="http://www.w3.org/2003/04/emma" version="1.0">
            <emma:interpretation id="{75D5E1AD-8A27-4B2D-975B-0C621F9AFD8E}" emma:medium="tactile" emma:mode="ink">
              <msink:context xmlns:msink="http://schemas.microsoft.com/ink/2010/main" type="line" rotatedBoundingBox="4240,12367 30575,11203 30663,13205 4328,14369"/>
            </emma:interpretation>
          </emma:emma>
        </inkml:annotationXML>
        <inkml:traceGroup>
          <inkml:annotationXML>
            <emma:emma xmlns:emma="http://www.w3.org/2003/04/emma" version="1.0">
              <emma:interpretation id="{EA38494F-16CE-4040-A462-8B293A5E1FC3}" emma:medium="tactile" emma:mode="ink">
                <msink:context xmlns:msink="http://schemas.microsoft.com/ink/2010/main" type="inkWord" rotatedBoundingBox="4240,12367 10509,12090 10595,14040 4326,14317">
                  <msink:destinationLink direction="with" ref="{3D2FD86A-A350-4E77-8304-D8F7BDE59C42}"/>
                </msink:context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6563.529">3948 11926 1364 0,'-9'-8'30'0,"5"4"6"0,13 0 2 0,-9 0 0 0,-5-4-30 0,1 4-8 0,4 4 0 0,0 0 0 0,0 0 67 15,0 0 12-15,0 0 2 0,0 0 1 0,0 0-32 0,0 0-6 16,0 0-2-16,9 12 0 0,-9 4-13 0,9 3-2 16,-5 5-1-16,-4-1 0 0,-9 0 6 0,5 5 2 15,13-1 0-15,-9 4 0 0,-5-3 3 0,5-1 1 16,5 0 0-16,-1-3 0 0,0-1-22 0,1 0-5 15,-5-7-1-15,0 0 0 0,9-1-22 0,-5-7-5 16,-4-8-1-16</inkml:trace>
          <inkml:trace contextRef="#ctx0" brushRef="#br0" timeOffset="106732.5226">3961 11282 2311 0,'0'0'102'0,"5"-8"22"0,-5 8-100 0,0 0-24 0,0 0 0 0,0 0 0 31,9-4-60-31,-1-3-16 0,-8 7-4 0,14 0-867 0</inkml:trace>
          <inkml:trace contextRef="#ctx0" brushRef="#br0" timeOffset="107081.8219">4365 11403 864 0,'-13'-4'76'0,"9"0"-60"16,4 4-16-16,0 0 0 0,-5 0 193 0,5 0 36 16,5-8 7-16,3 1 2 0,5 3-174 0,5-4-34 15,-5 0-7-15,18 0-2 0,8 1 6 0,-4-1 1 16,-4-8 0-16,9 4 0 0,8-7 9 0,5 3 3 0,-1-3 0 16,1-1 0-16,4 1-4 0,4 3 0 15,5 1 0-15,-4-1 0 0,-1 0-18 0,0 1-4 0,5-1-1 0,-4 1 0 16,-5 3-13-16,-9-4 9 0,0 5-9 15,0 3 8-15,-8-4-8 0,-5 0 0 0,0 1-10 0,-4 3 10 32,-5 0-64-32,-8 0-6 0,-1 1-2 0,-4 3-840 0</inkml:trace>
          <inkml:trace contextRef="#ctx0" brushRef="#br0" timeOffset="106114.2154">2751 12351 288 0,'0'0'12'0,"0"0"4"0,4-4-16 0,-4-4 0 0,4-4 0 0,1 5 0 16,-1-1 178-16,5-4 33 0,0 0 6 0,8-7 2 16,-8-1-141-16,9 1-28 0,-1-5-6 0,1 1 0 15,4 0-4-15,-1-9 0 0,1 1 0 0,0 0 0 16,0 0-12-16,0-4-2 0,0 0-1 0,0 0 0 16,0-1 4-16,0 5 1 0,-4-4 0 0,3-4 0 15,6 4 2-15,-5-8 0 0,-9 0 0 0,4 0 0 16,5-3-5-16,-4-1-1 0,-1 0 0 0,1 0 0 15,0-4-6-15,3 5 0 0,-3-5-1 0,0 8 0 16,-10 0-11-16,6-4-8 0,-6 4 12 0,1 1-12 16,0 3 9-16,-5 0-9 0,1 0 0 0,-1 3 9 0,-4-3-1 15,0 4 0-15,0 0 0 0,-4 8 0 0,-1-4-8 16,1 0 0-16,-5 3 9 0,0 9-9 0,1-1 0 0,-1 1 0 16,0 3 0-16,0 5 0 0,-4-1 0 0,0 0 0 15,0 4 0-15,0 1-12 0,-1-5 12 0,1 8-8 16,4 0 8-16,1-4-8 0,-1 4 8 0,0-3-12 15,0 7 12-15,1-4-12 0,-1 4 12 0,9 0 0 16,-5-4-9-16,5 4 9 0,0 0 0 0,0 0-11 16,-8 4 11-16,8-4-8 0,0 0 8 0,0 0 0 15,-5 7-9-15,1 1 9 0,-5 4 0 0,9 0 0 16,0-1-9-16,-4 5 9 0,4 3 0 0,-5 1 0 16,-3 3-8-16,3 5 8 0,-4 3 0 0,1 0 0 0,3 12 8 15,-4-4-8-15,-4 12 23 0,5-5-2 0,3 13 0 0,-4-1 0 16,5 1-1-16,-5 7 0 0,5 0 0 0,-1 9 0 15,10-1 13-15,-5 4 3 0,4 0 0 0,5 0 0 16,4-4 4-16,5-4 0 0,8 0 1 0,-4-7 0 16,0-5-12-16,0 1-2 0,-9-5-1 0,9-7 0 15,-5 0-14-15,1-4-2 0,-5-12-1 0,-4 0 0 16,4-4-9-16,-4-3 0 0,-5-9-12 0,9-3 12 31,-4-4-70-31,4 0-6 0,1-12-2 0,3 0 0 0,1-8-100 16,-1-3-20-16,5-5-4 0</inkml:trace>
          <inkml:trace contextRef="#ctx0" brushRef="#br0" timeOffset="107501.1023">4970 10569 1785 0,'18'-4'159'0,"-5"-4"-127"16,-8 4-32-16,3 0 0 0,14 0 12 0,-9 0-4 16,-4 4-8-16,0 4 12 0,0 4 35 0,4 0 6 15,0 7 2-15,-4 1 0 0,-9 7-24 0,0 9-5 16,9 3-1-16,-5 4 0 0,-8 7-9 0,-5 9-1 15,0 3-1-15,-4 5 0 0,4 3 8 0,-4 4 2 16,-9 4 0-16,0 4 0 0,9 4 1 0,-5-4 1 16,-4 0 0-16,1-4 0 0,3 1-10 0,5-1-3 15,0-4 0-15,0 0 0 0,-5 4-13 0,9-8 0 16,5-3 8-16,-1-1-8 16,-8-3-104-16,4-9-23 0,9-7-5 0,0-4-794 0</inkml:trace>
          <inkml:trace contextRef="#ctx0" brushRef="#br0" timeOffset="107795.2201">5646 12004 1969 0,'0'0'43'0,"0"0"9"0,9-12 1 0,-5 4 3 0,5 0-44 0,0 1-12 0,4-1 0 0,5 0 0 16,3-4 0-16,6 1 0 0,4-5 0 0,-1 0 0 16,-3-3 0-16,-1-5 0 0,0 5-9 0,1-1 9 15,-1 1-16-15,-4-1 0 0,-5-3 0 0,1 4 0 16,-5-1 16-16,0 1-10 0,-4-5 10 0,0 5-8 0,-5-1 8 16,1 1 16-16,-5-5-4 0,4 5-1 0,-4-5 5 0,-4 5 2 15,4-1 0-15,-5 1 0 0,-4 3-7 0,1 1-2 16,-1-1 0-16,-4 4 0 0,0 1-9 0,-5 3 12 15,5 0-12-15,-5 8 12 0,5-4-12 0,-4 4 0 16,3 8 0-16,-3 0 0 0,-1 0 0 0,1 7 0 16,-5 5 9-16,4 3-9 0,1 4 13 0,-1 1-1 15,-4 3-1-15,5 4 0 0,3 0 9 0,1 4 1 16,5-4 1-16,-1 4 0 0,4-4 6 0,5 0 2 16,-4 0 0-16,8 4 0 0,1 8-15 0,4-4-3 15,-1 0-1-15,5-4 0 0,-4-8-11 0,9 4 0 16,-5-3-10-16,0-5 10 15,0-4-152-15,5-7-24 0</inkml:trace>
          <inkml:trace contextRef="#ctx0" brushRef="#br0" timeOffset="108151.9758">6414 11586 2127 0,'0'0'94'16,"0"0"20"-16,0 0-91 0,0 0-23 0,0 0 0 0,0 0 0 16,0 0 32-16,4 16 3 0,5 0 0 0,-5-1 0 15,5 5-35-15,4-1 0 0,-4 1 0 0,4 3 0 0,-4 4 0 0,4 1 0 16,0 3 0-16,1 4 0 0,-6-4-14 0,-3 0-3 16,4 4-1-16,-5-3 0 0,-4-1 18 0,4-4 0 15,-8-3 0-15,8-1 0 0,1-7 20 0,-5-5 7 0,-9 1 1 0,5 0 1 16,4-12 6-16,0 0 1 15,-5 4 0-15,-4-4 0 0,9 0 7 0,-4-8 1 16,-5 0 1-16,5-8 0 0,-1 1-5 0,1-5 0 16,4-7-1-16,0 4 0 0,0-9-31 0,9-3-8 15,-5 0 0-15,14-8 0 0,-1 0 0 0,5-3 0 16,0-1 0-16,9 0 0 0,4-4-15 0,0 4-4 16,0 1-1-16,5 3 0 15,4 0-95-15,-1 4-19 0,1 4-4 0,0 7-562 16,0-3-113-16</inkml:trace>
          <inkml:trace contextRef="#ctx0" brushRef="#br0" timeOffset="109084.723">7835 11579 979 0,'0'0'87'0,"-4"-4"-70"15,0-4-17-15,-1 4 0 0,1-4 67 0,4 0 9 16,-5 4 3-16,1-3 0 0,0-1-9 0,-1 0-2 16,-3 0 0-16,-1 0 0 0,0 5-38 0,0-1-8 15,-4 0-2-15,4 8 0 0,-4 0-9 0,0-1-3 16,-5 1 0-16,5 8 0 0,-9 4 16 0,5-1 2 16,-5 5 1-16,4 7 0 0,-4 4 8 0,0 4 1 15,-4-3 1-15,9 3 0 0,-5 0-9 0,8 0-3 16,-3 0 0-16,4-4 0 0,4-4 2 0,0-3 0 0,0-9 0 0,5 5 0 15,0-8-27-15,4-12-14 0,0 0 2 16,0 0 0-16,13-8 12 0,0-4 16 16,4-7-3-16,5-5-1 0,0 1-25 0,0-4-6 0,5-1-1 0,-1-7 0 15,0 0 20-15,1 0 0 0,3 0 0 0,-3 0 0 16,3 0 16-16,-3 3 0 0,-1 5 0 0,0 4 0 16,-4 7 11-16,0 4 2 0,-9 1 1 0,5 11 0 15,-9 4-10-15,-1 3-3 0,1 5 0 0,0 4 0 16,0 7-9-16,-5 1-8 0,5 3 9 0,0 4-9 15,-1-4 8-15,6 1-8 0,-1 3 0 0,0-8 0 16,0 1 16-16,0-5-4 0,0 1 0 0,9-9 0 16,0-3-12-16,0 0-10 0,0-8 2 0,4-4 0 15,1 0 8-15,-1 0 0 0,5-4 0 0,-5 1 0 16,5-5 16-16,0-4 0 0,-1 5-1 0,1-9 0 16,0 5 7-16,-1-5 2 0,1-3 0 0,4-1 0 15,-4-3-8-15,0 0-2 0,-5-8 0 0,5 3 0 0,4-3-14 16,-4 0 11-16,-5-4-11 0,-4-4 10 0,0 4 2 15,0-8 0-15,0 1 0 0,-5-5 0 0,-4 4-28 0,0-7-6 16,5 3-1-16,-9-8 0 0,0-7-1 0,-1 4 0 16,1-5 0-16,0 5 0 0,-5 0 16 0,1 3 8 15,-1 1-10-15,0 7 10 0,1 0 0 0,-5 4 0 16,4 8-8-16,-4 0 8 0,0 8 0 0,5 4 0 16,-5 0 0-16,0 3-9 0,0 1 9 0,0 3 0 15,-5 9 0-15,5-1 8 0,-4 4-8 0,4 8 0 16,0 0 0-16,-9 8-8 0,-4 4 8 0,0 3-10 15,-5 5 10-15,1 7-10 0,-1 0 10 0,-4 8 0 16,-4 4-9-16,4 0 9 0,-4 8 0 0,-1 0 0 0,1 8 10 16,4 3-10-16,-4 5 16 0,8 3-4 0,1 0-1 0,3 0 0 15,6 1 3-15,-1-1 1 0,4 0 0 0,5 1 0 16,0 3 12-16,5-4 2 0,-1 0 1 0,9 1 0 16,5-1-30-16,4 0 8 0,-5-3-8 0,5-1 0 15,5-7 0-15,-1-5 0 0,5-3 0 0,-5 0 0 31,5-4-125-31,-1-4-28 0,1-4-6 0</inkml:trace>
        </inkml:traceGroup>
        <inkml:traceGroup>
          <inkml:annotationXML>
            <emma:emma xmlns:emma="http://www.w3.org/2003/04/emma" version="1.0">
              <emma:interpretation id="{8920D208-030D-4479-BE2D-5A98B05F9727}" emma:medium="tactile" emma:mode="ink">
                <msink:context xmlns:msink="http://schemas.microsoft.com/ink/2010/main" type="inkWord" rotatedBoundingBox="12825,12370 13768,12328 13825,13612 12882,1365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5448.2667">11323 11196 230 0,'0'-4'20'0,"0"4"-20"0,0 0 0 0,0 0 0 0,0 0 154 0,0 0 26 15,0-7 6-15,0 7 1 0,5-8-70 0,-5 8-13 16,0 0-4-16,0 0 0 0,0 0-38 0,0 0-8 15,0 0-2-15,0 0 0 0,0 0-9 0,0 0-3 16,0 0 0-16,0 0 0 0,0 0-17 0,4 12-4 16,-4-5-1-16,0 5 0 0,0 0 21 0,0 3 4 15,-9 1 1-15,9 0 0 0,-4 3-12 0,-1 1-3 16,1-1 0-16,0 4 0 0,-1 1 0 0,5-1 0 16,-4 1 0-16,4-5 0 0,0 5-29 0,4-5 0 15,-4 1 0-15,5-1 0 0,-1-3 12 0,0-1-3 16,-4-3-1-16,5 4 0 0,4-1 0 0,-5-3 0 15,-4-4 0-15,9 3 0 0,-5-3 4 0,-4 4 0 16,0-4 0-16,9 3 0 0,-5-7-4 0,5 4 0 16,-4 0 0-16,3 0 0 0,-8-8-8 0,9 4 0 15,4 3 0-15,-4-3 0 0,-9-4 0 0,9 4 0 0,4-4 0 0,-4 0 8 16,4 0-8-16,0 0 0 0,-4 0 0 0,4-4 8 16,0 0-8-16,0 0 0 0,0-3 0 0,1 3 0 15,-6-4 0-15,6 0 8 0,-6-4-8 0,1 5 0 16,0-5 0-16,0 4 8 0,-1-4-8 0,-3 1 0 15,-1-1 0-15,5 0 8 0,-5 1-8 0,5-1 0 16,-4-4 14-16,3 5-2 0,-3-9-1 0,3 1 0 16,1-1-3-16,4-3 0 0,-4-5 0 0,4 5 0 15,5 0-8-15,-1-1 0 0,-3-3 0 0,8 0 8 16,-1-1-8-16,1 1 0 0,0 4 0 0,5-5 0 0,-5 9 0 0,4-1 0 16,0 1 0-16,-4-1 8 0,0 5-8 15,0 3 0-15,0 0 0 0,0 1 8 0,-9 3-8 16,5-4 0-16,-5 8 0 0,4 0 0 0,-8 4 0 0,4-4 0 15,-13 4 0-15,13 4 0 0,-4 0-9 0,4 4 9 16,-4 4-12-16,0-1 12 0,-5 5 0 0,5 0-8 16,0-1 8-16,-5 1 0 0,1-1-8 0,-1 5 8 15,-4-4-12-15,4 3 12 0,-8 4 0 0,0-3 17 16,-1-1-1-16,-4-3-1 0,5 4-3 0,-9-1 0 16,-5-3 0-16,5-1 0 0,-4 1 26 0,-5-4 5 15,0-1 1-15,0-3 0 0,0 4-29 0,-4-8-6 16,-1 0-1-16,1 3 0 0,4-3-8 0,-4-4 0 15,8 0 0-15,-4 0 0 0,-4 4 0 0,0-4 0 16,4 0 0-16,4-4 0 16,-4 4-109-16,5-8-21 0</inkml:trace>
          <inkml:trace contextRef="#ctx0" brushRef="#br0" timeOffset="135605.1603">11705 10436 1209 0,'-4'-4'108'16,"-5"0"-87"-16,4 0-21 0,1 0 0 15,-5 0 212-15,9 4 37 0,0 0 8 0,0 0-771 16,5 8-154-16</inkml:trace>
        </inkml:traceGroup>
        <inkml:traceGroup>
          <inkml:annotationXML>
            <emma:emma xmlns:emma="http://www.w3.org/2003/04/emma" version="1.0">
              <emma:interpretation id="{5B8456E9-EAB7-4DBA-90AE-CE8187B3A3AE}" emma:medium="tactile" emma:mode="ink">
                <msink:context xmlns:msink="http://schemas.microsoft.com/ink/2010/main" type="inkWord" rotatedBoundingBox="15831,12803 16504,12774 16527,13287 15854,13317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6752.3702">14592 11052 403 0,'0'0'36'0,"9"-4"-36"0,-5 0 0 0,5 0 0 15,-1-3 166-15,-3 3 26 0,4-4 6 0,-1 4 1 16,1-4-62-16,-4 0-12 0,3-3-2 0,-3 3-1 16,-1-4-45-16,-4 4-9 0,5 1-1 0,-5-1-1 15,0 0-24-15,-5-4-5 0,5 4-1 0,0 1 0 16,-4-1-7-16,4 0-1 0,-5 0-1 0,1 4 0 0,0-3-11 0,-5 3-3 15,4-4 0-15,-3 4 0 0,-1 0-13 0,4 4 9 16,-3-4-9-16,-5 4 8 0,4 0-8 0,-4 4 0 16,4 0 0-16,-4 4 0 0,-5-4 0 0,5 3 0 15,0 1 0-15,-5 0 0 0,1 4 0 0,4-4 8 16,-5-1-8-16,0 5 8 0,-3-4-8 0,3 7-11 16,0-3 3-16,-4 4 0 0,5-1 8 0,-5 5 0 15,9 3 0-15,0 1 0 0,8-1 0 0,-3 0-8 16,8 5 8-16,0-1-8 0,0-4 8 0,4 9 0 15,0-5 0-15,5-4 0 0,0-7 0 0,-5 3 0 16,9-3 0-16,-4 0 0 0,0-5 0 0,4-3 0 0,0 0 0 0,0-4 0 16,1 0 0-16,-1-4 0 15,0-4 0-15,4 0 8 0,1-8-8 0,-5 4 9 0,5-7-9 16,4-1 10-16,-5 1-10 0,5-9 8 0,-9 1-8 0,5-1 8 16,-5-3 0-16,0-4 0 0,0-4 0 0,-4 0 0 15,0-4-8-15,0 4 8 0,-1 3-8 0,1 1 8 16,0 8-22-16,0 3-5 0,4 1-1 0,0 11 0 15,-4 0 20-15,4 4 9 0,0 8-1 0,-4 4 0 16,4 4 7-16,-4 3 1 0,4 5 0 0,0-1 0 16,0 5-16-16,1-1 0 0,-1 8 0 0,0-3 0 15,0 3 0-15,-4 0 0 0,4 4 0 0,0-4 0 16,-4 1 0-16,4-5-13 0,0-4 2 0,0-3-622 16,1-1-125-16</inkml:trace>
        </inkml:traceGroup>
        <inkml:traceGroup>
          <inkml:annotationXML>
            <emma:emma xmlns:emma="http://www.w3.org/2003/04/emma" version="1.0">
              <emma:interpretation id="{67384AEE-2D5F-4644-83F2-4A28BE8B2E3F}" emma:medium="tactile" emma:mode="ink">
                <msink:context xmlns:msink="http://schemas.microsoft.com/ink/2010/main" type="inkWord" rotatedBoundingBox="18106,12105 23225,11879 23282,13160 18163,13386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8273.8557">16641 10565 1792 0,'-5'-20'40'0,"5"12"8"0,0-3 1 0,9-5 1 0,4 0-40 0,5 5-10 0,4-5 0 0,8 4 0 15,1 1 16-15,0 3 2 0,4-4 0 0,0 4 0 16,0-3-6-16,-9 3 0 16,1 4-1-16,3 0 0 0,1 0-11 0,-5 0 10 0,5 0-10 0,0 1 10 15,0 3 14-15,8-4 4 0,-8 4 0 0,4 0 0 16,-9 0-2-16,1 7 0 0,-1-3 0 0,-9 8 0 15,1-4-4-15,-5 4-1 0,0-1 0 0,-8 1 0 0,-1 4-2 16,-4-5-1-16,-4 9 0 0,-1-5 0 0,-8 5-18 0,0-1 0 16,-9 5 0-16,0-1 0 0,-4 1 0 0,-5-5-9 15,0 4-1-15,1-3 0 0,-1-1 10 0,9-3 0 16,-4 0-9-16,-1-1 9 0,1 1 0 0,0-4 0 16,4 3 0-16,4-3 0 0,1-4 12 0,-5 3 0 15,4-3 0-15,1 0 0 16,3-8-36-16,6 4-6 0,8-4-2 0,0 0 0 0,0 0 20 0,0 0 3 15,4-8 1-15,5 0 0 0,4 0-7 0,5 1-1 16,-1-5 0-16,9 0 0 0,1-3 6 0,3 7 1 16,6-4 0-16,3 4 0 0,-8 4 9 0,4 1 0 15,4 3 0-15,-4 7 0 0,-8-3 0 0,4 4 0 16,-5 4 0-16,0-1 0 0,-4 5 0 0,-4 3 0 16,-1-3 0-16,1 4 0 0,-5-1 0 0,0 4 0 15,-4-3 0-15,0-1 0 0,-5 5 11 0,0-5 1 16,-4 1 0-16,0 3 0 0,-4-3 32 0,0-1 6 0,-5 5 2 0,-9-5 0 15,1 5-32-15,-1-1-7 0,-8 4-1 0,-5-3 0 16,-4-1 4-16,0-3 0 0,-5-1 0 0,1 1 0 16,4-5 2-16,-5 1 1 0,1-1 0 0,4-7 0 15,-5-4-8-15,1 0-2 0,-5 0 0 0,0-8 0 16,0 4 6-16,0-8 1 0,0-4 0 0,5 5 0 16,4-5-16-16,9 0-13 0,4-3 2 0,0 3 1 15,4-4-127-15,5 5-26 0,4 3-5 16</inkml:trace>
          <inkml:trace contextRef="#ctx0" brushRef="#br0" timeOffset="137666.3092">16965 10467 403 0,'0'0'36'0,"0"0"-36"0,9-8 0 0,0 1 0 16,-5-1 164-16,-4 8 25 0,0 0 6 0,0 0 1 16,0-8-91-16,0 4-17 0,0 0-4 0,-4 0-1 15,4 4-25-15,-9 4-5 0,5 0-1 0,-1 0 0 0,-3 4-16 16,3 0-4-16,-4 3-1 0,5 1 0 0,-5 4-5 15,5 3-1-15,-5 8 0 0,5 5 0 0,-5-1-11 0,4 4-2 16,1 4-1-16,0 4 0 0,-1 4 16 0,-3-1 3 16,3 1 1-16,-4 0 0 0,1 0 2 0,3-8 1 15,-8 0 0-15,4 0 0 0,1 0-10 0,-1-8-1 16,-4-4-1-16,4 0 0 0,-4 1-13 0,-1-9-9 16,1 1 12-16,9-1-12 0,-5-3 9 0,5-4-9 15,-1-1 0-15,-3-3 9 16,8-8-118-16,-9 4-24 0,9-4-5 0,-9 4-1 0</inkml:trace>
          <inkml:trace contextRef="#ctx0" brushRef="#br0" timeOffset="139099.5808">18018 10838 907 0,'0'0'40'0,"0"0"8"0,0-8-38 0,0 0-10 16,0 0 0-16,0 0 0 0,-13 1 74 0,9-1 13 15,4 8 2-15,0 0 1 0,0-4-39 0,-5-4-8 16,1 0-2-16,4 8 0 0,0 0-20 0,0 0-4 16,-13 0-1-16,4 0 0 0,9 0-16 0,-9 4 10 15,-8 4-10-15,-5 0 8 0,4 0 24 0,1 3 5 16,-1 5 1-16,1 3 0 0,-5 5-10 0,0-1-1 16,8 1-1-16,-3 3 0 0,-1-4 5 0,5 5 1 15,0-1 0-15,4 0 0 0,5 0-16 0,0 1-4 16,-1-5 0-16,5 1 0 0,5 3-3 0,-1-8-1 15,0 1 0-15,5-1 0 0,0-3-8 0,0-4 8 0,4-5-8 16,0 1 8-16,-13-8 9 0,17 0 2 0,10 0 0 16,-5 0 0-16,-9-8 1 0,9 5 1 0,9-5 0 15,-9 0 0-15,-5-8-11 0,5 1-2 0,-4-1-8 0,3-3 12 32,1-1-30-32,-4-3-6 0,-5-1-2 0,0 1 0 0,0-4 58 0,-4-1 12 0,0-3 3 0,-9 0 0 15,4 0-24-15,-4 3-5 0,5 5-1 0,-10 0 0 16,1-1-17-16,0 5 0 0,4 7 0 0,-9 0 0 15,-4 8-48-15,0 1-12 0,-1 3-4 16,1 0 0-16,0 7 31 0,-9 5 5 0,-9 4 2 16,5-1-538-16,0 5-108 0</inkml:trace>
          <inkml:trace contextRef="#ctx0" brushRef="#br0" timeOffset="139561.1615">18720 10888 1036 0,'5'-8'92'0,"-5"5"-73"16,4-9-19-16,-8 4 0 0,-5 4 104 0,0-4 16 0,9 1 4 0,-4-1 1 15,-9 4-46-15,8-4-10 0,5 8-1 0,0 0-1 16,0 0-54-16,-13 0-13 0,0 4 0 0,0 0 0 16,4 4 0-16,-9-1 0 0,-4 9 0 0,0-4 0 15,5 3 20-15,4 5 0 0,-5-1 1 0,1 1 0 16,-5-1-33-16,4 1-8 0,9 3 0 0,-4-3-1 16,0 3 21-16,0 1 0 0,8-1 0 0,5 0 0 15,-4-3 0-15,4-1 0 0,4-3 0 0,1 3 0 16,4-7 0-16,-1 0 0 0,-8 0 0 0,9-5 0 15,4-3 26-15,-4 0 10 0,-9-4 1 0,9 4 1 16,-9-4-22-16,17 0-4 0,5-4 0 0,-8 0-1 16,-1-4 2-16,0 1 1 0,9-1 0 0,-5-4 0 15,-8 0 10-15,0-3 3 0,4-1 0 0,0-3 0 0,0-5 9 0,-4 1 1 16,0 0 1-16,-5-1 0 0,10 1-30 0,-6-1-8 16,-8-7 0-16,0 8 0 0,0-1 52 0,0 5 10 15,-4 3 2-15,-5-3 0 0,-4 7-64 0,-5 0-8 16,5 5-4-16,-9-1-1 0,-4 8 4 0,0-4 1 15,4 8 0-15,-5 0-691 0,1 0-137 0</inkml:trace>
          <inkml:trace contextRef="#ctx0" brushRef="#br0" timeOffset="140389.3137">19023 11013 1094 0,'0'0'97'0,"0"0"-77"15,0 0-20-15,0 0 0 0,0 0 83 0,4-4 13 16,5-4 2-16,4 1 1 0,5-1-46 0,4-8-9 16,0 1-1-16,4-1-1 0,18-7-6 0,-9 3 0 15,-4-3-1-15,4-1 0 0,0 1-10 0,-4-1-1 16,-1 5-1-16,-3 0 0 0,-5-1-11 0,-1 1-3 15,1-5 0-15,0 1 0 0,-8-5 19 0,3 5 3 16,-4-8 1-16,5 4 0 0,-5-5-43 0,5 5-8 0,-10-12-1 16,1 4-1-16,4 4 21 0,-4-8 0 0,0 0 0 15,0 4 0-15,-5 0 0 0,0 3 0 0,1 1 0 16,-1 0 0-16,0 8 0 0,-4 3 0 0,0 1 0 0,5 7 0 16,-5-4 0-16,-5 5 0 0,5 3-9 0,-4 4 9 15,0-4 0-15,4 8 0 0,-5-4 0 0,-3 0 0 16,8 4-8-16,-9 0 8 0,-4 0 0 0,4 0 0 15,0 0 0-15,-4 4 0 0,0-4 0 0,4 0 0 16,-4 4 0-16,0-4 0 0,4 4 0 0,-4-4 0 16,4 4 0-16,9-4 0 0,0 0 0 0,-13 4 0 15,4 0 0-15,0 3 0 0,9-7 0 0,-4 8 0 16,4-8-8-16,-9 8 8 0,0 0 0 0,0 0 0 0,9-8 0 0,-4 11 0 16,-5 1 0-16,5 4 0 0,8 3 24 0,-4 1 0 15,0 3-1-15,-4 8 0 0,0 0 10 0,-1 5 3 16,10 3 0-16,-5 3 0 0,-9 5-6 0,0 0-1 15,9 4 0-15,-4 3 0 0,-5-3 3 0,0 0 1 16,-4 3 0-16,4 1 0 0,-4-4-9 0,0-5-3 16,-9 5 0-16,4-4 0 0,5-8 7 0,0 0 0 15,-5-8 1-15,1 4 0 0,4-4-17 0,4 1-3 16,0-9-1-16,0 0 0 0,1-3-8 0,8-5-14 16,8 1 3-16,6-8 1 15,-1 0-189-15,9-4-37 0</inkml:trace>
          <inkml:trace contextRef="#ctx0" brushRef="#br0" timeOffset="141134.149">19725 11048 1249 0,'0'0'55'0,"0"0"12"0,0 0-54 0,0 0-13 15,0 0 0-15,0 0 0 0,0 0 58 0,0 0 9 16,0 0 1-16,0 0 1 0,0 0-4 0,0 0-1 0,0 0 0 16,13 4 0-16,5-4-15 0,-1 0-3 0,5 0-1 0,0-4 0 15,0 0-21-15,4 4-5 0,-4-4-1 0,9-3 0 16,-5-1-18-16,1-4 0 0,-10 4 0 0,9-3 0 16,-4 3 18-16,0-4 0 0,-4 0 0 0,-1 1 0 15,1-5 10-15,-5 4 1 0,5-3 1 0,-5 3 0 16,0-7-10-16,0-1-3 0,0 1 0 0,5-1 0 15,-9-3-17-15,4 3 8 0,-4 1-8 0,-1-1 0 16,-3 5 0-16,-1-1 0 0,-4 0 0 0,0 5 0 16,0-1 0-16,-4 8 0 0,-5-4 0 0,0 8 0 15,-4 0-19-15,0 0-1 0,-9 4 0 0,0 4 0 16,-4 0 20-16,-1 0-12 0,1-1 12 0,-5 5-10 16,5 8 10-16,0-5 11 0,-1 5-3 0,1 3 0 0,0 4 8 15,-1-3 0-15,1 3 1 0,0-4 0 0,4 5-17 16,4-1 0-16,1-4 0 0,-1 5 0 0,9-5 0 0,1 4-11 15,-1 1 2-15,9-1 0 0,0 0 9 16,4-3 0-16,1-1 0 0,8 1 0 0,-4-5-15 0,8 1-1 16,1-5 0-16,12 1-613 15,1 3-123-15</inkml:trace>
          <inkml:trace contextRef="#ctx0" brushRef="#br0" timeOffset="141546.2798">20580 11040 1436 0,'5'-11'32'0,"-1"3"6"0,1-4 2 0,-1 0 0 0,0 1-32 0,1-1-8 0,-1 0 0 0,1 1 0 15,3-1 15-15,1-4 1 0,0 5 1 0,-5-1 0 16,-4 4 37-16,0 0 7 0,5 1 2 0,-5 7 0 16,-5-8-12-16,1 4-3 0,-1 4 0 0,5 0 0 15,-8 0-24-15,-5 0-6 0,-1 0-1 0,1 0 0 16,-4 4-17-16,3 4 0 0,-3-5 0 0,4 9 0 15,0 0 19-15,-1 0 0 0,1 7 0 0,5 1 0 16,-6-1-31-16,6 8-5 0,-1-7-2 0,0 7 0 16,-4-3 19-16,8-1 0 0,1-4 0 0,0 1 0 15,-1-1 15-15,1-3 6 0,4-4 2 0,0-4 0 16,0-1-23-16,0 1-8 0,0-8 0 0,0 0 0 0,0 0-6 16,0 0-1-16,0 0 0 0,9 0 0 15,-1-8 15-15,6 1 13 0,-6-5-2 0,1-4-1 0,4 1-10 16,5-9-14-16,-1 1 3 0,1-1 1 0,0-3 23 0,3 0 5 15,6-4 1-15,-5 3 0 0,0 1-10 0,-5 8-1 16,1-1-8-16,-5 4 12 0,4 5 9 0,-3 3 2 16,-10 4 0-16,-4 4 0 0,0 0 5 0,0 0 2 15,0 0 0-15,-4 8 0 0,-1 7-22 0,1 5-8 16,4-1 0-16,-9 5 9 0,0 3-21 0,1 4-5 16,3-3-1-16,1-1 0 0,4 0 18 0,0-3 16 15,4 3-4-15,1-4 0 16,-1 1-71-16,0-9-14 0,9 1-3 0,-4 0-540 0,0-5-107 0</inkml:trace>
          <inkml:trace contextRef="#ctx0" brushRef="#br0" timeOffset="142093.6826">20962 10896 1785 0,'0'0'79'0,"0"0"17"0,0 0-77 0,0 0-19 0,0 0 0 0,13 0 0 16,0 0 42-16,-4 4 5 0,0 4 1 0,0 3 0 16,4 1 10-16,-4 4 2 0,-1-1 1 0,1 1 0 15,0 3-46-15,-5 1-15 0,5-1 8 0,-4 1-8 16,-1-1 55-16,0-3 7 0,-4 0 2 0,0-1 0 16,0-3-64-16,-4 0 0 0,0-1-12 0,4 1 2 0,-5-4 10 15,5-8 14-15,0 0-3 0,0 0-1 0,0 0-10 0,0 0 0 16,0 0 0-16,0 0 0 0,0 0 0 0,0 0 0 15,0 0 0-15,0 0 0 0,13-4 53 0,-4-4 9 16,9-4 2-16,-1 1 0 16,1-5-73-16,4 1-15 0,4-5-2 0,5-3-1 0,-5 3 27 0,5-3 0 15,4-1 0-15,0 5 0 0,0-1 0 0,0 5 0 16,-4 3 0-16,0 0 0 0,-5 8 18 0,-4 1-1 16,0-1 0-16,-5 4 0 0,-4 4-8 0,1-1-1 15,-10 5-8-15,5 4 12 0,0-4-1 0,-5 7-1 16,0 1 0-16,-4 3 0 0,5 1-10 0,-1 3 0 15,1-3 0-15,-1 7 0 0,0-3-16 0,1-1-6 16,8 8-1-16,0-4-759 16,9 5-152-16</inkml:trace>
        </inkml:traceGroup>
        <inkml:traceGroup>
          <inkml:annotationXML>
            <emma:emma xmlns:emma="http://www.w3.org/2003/04/emma" version="1.0">
              <emma:interpretation id="{C204B119-3D37-4DAF-93A6-4CCA5F6874C6}" emma:medium="tactile" emma:mode="ink">
                <msink:context xmlns:msink="http://schemas.microsoft.com/ink/2010/main" type="inkWord" rotatedBoundingBox="24565,12127 30604,11861 30663,13205 24624,13472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4128.2954">24775 10709 1267 0,'0'0'56'0,"0"0"12"0,0 0-55 0,0 0-13 0,0 0 0 0,8 8 0 16,6 0 105-16,-6 7 19 0,6-3 3 0,-6 7 1 15,-3 1-52-15,3-1-11 0,-3 5-1 0,-5-1-1 16,4 0-29-16,-8 1-6 0,4-1 0 0,0 1-1 16,-5-1-15-16,1-3-2 0,-5-1-1 0,5 1 0 15,0-1-9-15,4-3 12 0,-9-1-12 0,0 1 12 16,5-4-12-16,-1-5 0 0,10 5 0 0,-5-12 8 16,0 0-8-16,0 0 8 0,0 0-8 0,0 0 8 15,-5 4-8-15,5-4 10 0,0 0-10 0,0 0 10 16,0 0 2-16,0 0 0 0,0 0 0 0,9-4 0 15,4 0 23-15,-4-8 5 0,-5 1 0 0,5-1 1 16,4-4-10-16,0 1-3 0,1-5 0 0,-1 1 0 16,4-1-15-16,1-3-3 0,4-4-1 0,0-1 0 15,4-7-18-15,0 8-4 0,5 0-1 0,0-1 0 16,-1 5-19-16,1 7-4 0,0 1-1 0,4 3-656 16,-4 4-131-16</inkml:trace>
          <inkml:trace contextRef="#ctx0" brushRef="#br0" timeOffset="144488.4843">25683 10884 1630 0,'0'-7'36'0,"0"3"7"0,-5 0 1 0,5 0 3 0,0 4-38 0,-4 0-9 0,0 0 0 0,-1 4 0 15,1-4 58-15,-1 0 10 0,-3 4 1 0,-1 0 1 16,0 7-39-16,0-3-8 0,1 4-2 0,-1 3 0 16,0-3-5-16,0 4-2 0,5 3 0 0,0 1 0 15,-5-1-2-15,4 5 0 0,1-5 0 0,4 8 0 16,0-7-12-16,-4-1-15 0,4-3 3 0,4 0-589 15,0-1-119-15</inkml:trace>
          <inkml:trace contextRef="#ctx0" brushRef="#br0" timeOffset="144605.2652">25850 10264 1497 0,'0'0'32'0,"0"0"8"0,0 0 0 0,0 0 4 0,4 12-36 0,0 0-8 16,1-1 0-16,-5 5 0 0</inkml:trace>
          <inkml:trace contextRef="#ctx0" brushRef="#br0" timeOffset="143138.5176">23024 10935 1335 0,'26'-4'29'0,"-8"-4"7"0,-18 8 0 0,9-7 2 0,0-5-30 0,-5 4-8 0,5-4 0 0,-1 1 0 15,-3-5 68-15,4 0 13 0,8 1 3 0,-4-5 0 16,5 1-32-16,-5 3-7 0,5 1-1 0,-1 3 0 16,5 4-16-16,-4-3-3 0,-5 3-1 0,4 4 0 15,1-4-6-15,-5 4-2 0,0-4 0 0,-4 8 0 16,-9 0-16-16,0 0 0 0,9 4 0 0,-9-4 0 15,0 0 0-15,4 16 0 0,5 3 0 0,-5 9 0 16,-8 3 0-16,4 0 0 0,4 4-9 0,-4 8 9 0,5-4 0 16,-5 4 0-16,4-4 0 0,0 8 0 0,5-4 0 0,-4-1 0 15,-1-3 0-15,0 0 8 0,-4-11-8 0,0-1 0 16,5 0-8-16,-1-3 8 0,-8-1 0 0,4-7 0 16,0-5 0-16,0 1 0 0,-5 0 26 0,5-12 4 15,0 0 1-15,0 0 0 0,0 0 21 0,0 0 4 16,5-12 0-16,-1 0 1 0,1 1-7 0,3-5-2 15,-3-3 0-15,4-5 0 0,4-3-8 0,-5 0-3 16,10-5 0-16,-5 1 0 0,5-4-13 0,4 4-4 16,0 0 0-16,0 0 0 0,-5-1-12 0,9 1-8 15,-4 0 10-15,0 4-10 0,0-1-11 0,-4 5-8 16,4 0-1-16,0 3-1 16,-5 1-23-16,1 3-5 0,-1 4-1 0,1 8 0 15,-5 0-191-15,5 1-39 0</inkml:trace>
          <inkml:trace contextRef="#ctx0" brushRef="#br0" timeOffset="143757.7603">24472 10978 1036 0,'0'0'23'0,"9"-8"5"0,-9 0 0 0,0-3 1 0,0 3-29 0,0-4 0 16,4 4 0-16,-4-3 0 0,0 3 57 0,0 0 6 15,0-4 1-15,0 5 0 0,-4-5-52 0,4 4-12 16,0-4 0-16,0 5 0 0,-5-9 54 0,1 8 8 16,4 0 2-16,-4 1 0 0,4-1-52 0,0 8-12 15,-9-4 0-15,4 0 0 0,-8 0 0 0,4 4 0 16,1 0 0-16,-10 0 0 0,1 0 54 0,-5 8 8 0,4-4 2 16,1 4 0-16,-10-5-52 0,5 9-12 0,5 0 0 0,-5 3 0 15,-5 5 0-15,10-1 0 16,-9 5 0-16,8 7 0 0,0-8 0 0,1 5 0 0,4-1 0 0,0 0 0 15,17 1 0-15,-8-5 0 0,-5 0 0 0,4 1 0 16,1-5 0-16,4-3 0 0,4-4 0 0,1-1 0 16,-5 1 0-16,4-4 0 0,5-4 0 0,-9-4 0 15,0 0 0-15,13 0 0 0,0 0 0 0,0-8 0 16,1 0 24-16,-1 0 3 0,0-3 0 0,0-5 0 16,5 0-13-16,-1 1-2 0,-8-5-1 0,9-3 0 15,-1 0-11-15,1-9 0 0,-1 1 0 0,1-4 0 16,-1 0 0-16,1-4 0 0,4 0 0 0,-5 4 0 15,-3 8 25-15,3 3 0 0,-4 9 0 0,0 3 0 16,-8 4-41-16,-5 8-8 0,0 0-1 0,9 16-1 16,-9-1-10-16,0 9-1 0,-9 3-1 15,4 4 0-15,1 0 38 0,-5 1 0 0,0-1 0 0,5 0 0 0,0-4 0 0,-1 1 0 16,1-1 0-16,0 0 0 16,-1-3-161-16,1-5-25 0,4 16-5 15,0-15-385-15</inkml:trace>
          <inkml:trace contextRef="#ctx0" brushRef="#br0" timeOffset="145162.3253">26275 10896 806 0,'0'0'72'0,"0"0"-58"0,0 0-14 0,0 0 0 15,4-4 54-15,1-4 8 16,-1 1 2-16,1-5 0 0,-1 4-1 0,-4 0 0 16,9 4 0-16,-9-3 0 0,4-1 1 0,1 0 1 0,-5 0 0 0,0 0 0 15,4 1-2-15,0 3-1 0,-4-4 0 0,0 0 0 0,9 0-19 0,-9 8-4 16,0 0-1-16,-4-7 0 0,4 3-8 0,-5-4-2 16,10 0 0-16,-5 8 0 0,-5-4-37 0,5 4-8 15,-4-8-2-15,4 8 0 0,-9 0 31 0,5-4 5 16,-9 4 2-16,4 4 0 0,-4 0-34 0,0 4-6 15,-9 0-2-15,0 4 0 0,0-1 23 0,0 5 0 16,-5-1 0-16,1 5 0 0,0-1 14 0,0 5 7 16,-1-5 2-16,1 5 0 0,-5-1-23 0,14-3 0 15,-1 3 0-15,5-4 0 0,4 1 0 0,0-4 0 16,1 3 0-16,8-3 0 0,-5-5 0 0,10-3 0 16,-1 0 0-16,-4-8 0 0,13 4 0 0,0 0 0 15,0-4 0-15,5-4 0 0,4 0-9 0,0 0-7 16,-9 0 0-16,5-4-1 0,4-3 17 0,-5-1 0 15,1-4 0-15,-1 1 0 0,1-5 8 0,-1-3 4 16,5 3 2-16,-4-7 0 0,-1 4-1 0,-4-5 0 16,9 5 0-16,-8 3 0 0,-1 9 16 0,0-1 3 0,-4 8 1 15,-1 0 0-15,1 0-3 0,-9 4-1 0,0 16 0 0,0 0 0 16,-4 3-19-16,-5 4-10 0,0-3 10 16,0 3-10-16,1 1 8 0,-1 3-8 0,5 0 0 0,-1-3 0 15,-4-1-38 1,5 1-14-16,8-1-2 0,1-4-578 0,-5-3-115 0</inkml:trace>
          <inkml:trace contextRef="#ctx0" brushRef="#br0" timeOffset="145731.4863">27205 10050 1728 0,'9'-12'38'0,"0"0"8"0,0 5 2 0,-1-1 0 0,5 4-39 0,1 0-9 16,-1 8 0-16,-4 0 0 0,-1-4 0 0,1 8 0 15,-5 3 0-15,5 9 0 0,-9-1 53 0,0 13 9 16,-4 3 2-16,-1 4 0 0,-3 4-52 0,-1-1-12 0,-4 5 0 0,-5 4 0 15,1 0 0-15,-1 3 0 0,1 1 0 0,-5 3 0 0,4-7 0 0,-4 8 0 16,5-1 0-16,3-3 0 0,1-9 0 0,0-3 0 16,0 4 0-16,0-8 0 15,-5-4 40-15,5 0 4 0,4-7 2 0,1-5 0 16,-1-4-22-16,4-3-5 0,-3-4-1 0,3-1 0 16,1 1-18-16,-1-8 0 0,5-4 0 0,0 0 0 15,0 0 36-15,-8 0 4 0,-1-4 1 0,0-4 0 16,5 1-32-16,-1-5-9 0,1 0 0 0,4-3 0 15,4-5 22-15,1 1 0 0,4-5 0 0,4-3 0 16,4 0-50-16,1-1-11 0,8-3-1 16,5 0-1-16,0 0 11 0,-1 3 2 0,5 9 1 0,-8 3 0 15,-1 5 13-15,0 3 2 0,1 0 1 0,-1 4 0 0,0 0 21 16,-4 4 4-16,-4 4 1 0,4 4 0 0,-5 0-29 16,1 3-6-16,-9 1 0 0,-1 4-1 0,-3-5 21 0,-1 5 0 15,-8 0 0-15,4-1 0 0,0-3 12 0,0 3 8 16,-5 1 0-16,-3 0 1 0,-6-5-11 0,-3 1-2 15,-9 0-8-15,-10 3 12 0,-3 1-12 0,-5-4 11 16,-4-1-11-16,4-3 10 0,0 4-10 0,0-4-9 16,-4-1 9-16,4 1-13 15,0 0-23-15,5 0-4 0,4 0 0 0,4-4-589 16,9-1-118-16</inkml:trace>
          <inkml:trace contextRef="#ctx0" brushRef="#br0" timeOffset="146031.5997">28026 10007 1465 0,'30'-20'64'0,"-17"13"15"0,1 7-63 0,-1-4-16 0,0 0 0 0,5 8 0 15,-5 0 64-15,4 0 11 0,-4-1 1 0,-4 9 1 16,-4 0-15-16,-5 11-3 0,-5 5-1 0,1 7 0 16,-9 4-2-16,-5 4-1 0,-4 7 0 0,-4 5 0 0,-1 3-17 0,-3-3-3 15,-1 3-1-15,-4 5 0 0,0-5-19 0,9 1-4 16,-5-1-1-16,0-3 0 16,0-1-34-16,9-7-8 0,-4 0 0 0,9 0-1 15,3-8-76-15,1 0-15 0,5-4-4 0,-1-4-444 16,0 0-88-16</inkml:trace>
          <inkml:trace contextRef="#ctx0" brushRef="#br0" timeOffset="146605.3724">28236 11033 1728 0,'0'0'76'0,"18"-4"16"0,-5-4-73 0,9 4-19 0,-5-4 0 16,10 4 0-16,-1 0 41 0,0-3 5 0,1-5 1 0,-5 4 0 16,0 0-24-16,8 0-5 0,-3-3-1 0,3-1 0 15,1 0 38-15,0 1 7 0,-1-5 2 0,10-3 0 16,-1-1-52-16,-3-3-12 0,-1-1 0 0,0 1 0 16,-5 0 20-16,1-1 0 0,0 5 1 0,-5-9 0 15,0 5-21-15,-4-4 0 0,-4-1 0 0,0 9 0 16,-10-1-12-16,5 9-8 0,-4-5 0 0,-4 4-1 15,-5 5 29-15,-5-1 5 0,5 8 2 0,-9 0 0 16,5-8-24-16,-5 8-5 0,-4-4-1 0,-4 4 0 16,3 0 15-16,-3 0 0 0,4 0 0 0,-5 0 0 15,1 4 0-15,-1 0 0 0,1 0 0 0,-1 0 0 16,0 0 0-16,-4 3 0 0,5 1 0 0,-1 4 0 16,1 3 0-16,-1 1 0 0,1 0 0 0,4-1 0 0,-5 5 0 0,5-1 0 15,-5 5 0-15,5-1 0 0,0 8 28 0,0 0 9 16,0 1 2-16,4 3 0 0,0 0-20 0,5-4-4 15,4 4-1-15,0-4 0 0,0 0-14 0,4 1 0 16,5-5 8-16,8 0-8 0,1-3 0 0,4 3-12 16,0-8 3-16,9 5 0 15,-1-1-47-15,1 1-8 0,4-9-3 0,0 5-590 16,0-1-119-16</inkml:trace>
        </inkml:traceGroup>
      </inkml:traceGroup>
    </inkml:traceGroup>
    <inkml:traceGroup>
      <inkml:annotationXML>
        <emma:emma xmlns:emma="http://www.w3.org/2003/04/emma" version="1.0">
          <emma:interpretation id="{52990159-D3F7-41FB-A45A-7FDB47A585C9}" emma:medium="tactile" emma:mode="ink">
            <msink:context xmlns:msink="http://schemas.microsoft.com/ink/2010/main" type="paragraph" rotatedBoundingBox="5607,15606 25715,14703 25797,16534 5689,1743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288CBC0-3F3B-48EE-94D6-D3CC7E10A0A4}" emma:medium="tactile" emma:mode="ink">
              <msink:context xmlns:msink="http://schemas.microsoft.com/ink/2010/main" type="inkBullet" rotatedBoundingBox="5623,15965 6902,15908 6964,17285 5685,17343"/>
            </emma:interpretation>
          </emma:emma>
        </inkml:annotationXML>
        <inkml:trace contextRef="#ctx0" brushRef="#br0" timeOffset="147708.7788">4071 14507 921 0,'26'-23'40'0,"-26"15"10"0,-13-4-40 0,9-3-10 0,8-1 0 0,5-3 0 16,-5 3 137-16,5-3 26 0,-4 3 5 0,8-3 0 15,-4 3-70-15,4 4-14 0,-9-3-4 0,0 3 0 0,10-4-39 0,-6 5-8 16,-3-5-1-16,4 0-1 0,-5 5-22 0,5-5-9 15,8 4 8-15,-8-3-8 0,0-1 0 0,4 5 0 16,9-1 0-16,-9 0 0 0,0-3 0 0,0 7 0 16,5 0 0-16,0 4 0 0,3 4 8 0,1 0-8 15,-4 4 0-15,8 4 8 0,9 3 10 0,-4 9 2 16,-13 3 0-16,4 9 0 0,13 3-20 0,0 8 0 16,0 3 0-16,-4 5 0 0,-5 4 0 0,5-1-19 15,4 5 4-15,-9-1 1 0,-4 1 22 0,0-5 5 16,13-3 1-16,-9 0 0 0,1-8-14 0,-5-4-15 15,-5 0 3-15,9-8 1 0,5-4 11 0,-5 0 8 16,-8-3-8-16,0-9 11 0,4 1-11 0,-5-4 0 0,-13-1 0 0,5-3-590 16,0-8-125-16</inkml:trace>
        <inkml:trace contextRef="#ctx0" brushRef="#br0" timeOffset="148049.867">5326 14035 946 0,'0'0'20'0,"0"0"5"0,0-7 1 0,0-1 2 15,0 8-28-15,0-12 0 0,4 4 0 0,-4 8 0 0,-4-11 60 0,-1-1 6 16,5 12 2-16,0 0 0 0,0 0 28 0,0 0 7 15,-13-4 1-15,13 4 0 0,0 0-33 0,0 0-7 16,-13 4 0-16,0 4-1 0,0 0-41 0,-5 3-8 16,-8 5-2-16,0 7 0 0,-1 12 20 0,-3 4 4 15,-1 8 1-15,0 4 0 0,-8 3-7 0,-1 9-2 16,5-1 0-16,-9 8 0 0,-4 5 7 0,-5 3 1 16,1-4 0-16,3 0 0 0,6 0-11 0,-10-4-1 15,-9 0-1-15,10-4 0 0,8-3-12 0,0-9-3 16,-4 1 0-16,8-8 0 0,18-4-21 0,5-8-5 15,4-4-1-15,4-4-989 0</inkml:trace>
      </inkml:traceGroup>
      <inkml:traceGroup>
        <inkml:annotationXML>
          <emma:emma xmlns:emma="http://www.w3.org/2003/04/emma" version="1.0">
            <emma:interpretation id="{B5710B70-D08F-4A6B-9E53-C370993CBE99}" emma:medium="tactile" emma:mode="ink">
              <msink:context xmlns:msink="http://schemas.microsoft.com/ink/2010/main" type="line" rotatedBoundingBox="8800,15463 25715,14703 25797,16534 8882,17293"/>
            </emma:interpretation>
          </emma:emma>
        </inkml:annotationXML>
        <inkml:traceGroup>
          <inkml:annotationXML>
            <emma:emma xmlns:emma="http://www.w3.org/2003/04/emma" version="1.0">
              <emma:interpretation id="{9D4BA991-84BE-4C8B-9430-F8956B27E8DC}" emma:medium="tactile" emma:mode="ink">
                <msink:context xmlns:msink="http://schemas.microsoft.com/ink/2010/main" type="inkWord" rotatedBoundingBox="8831,16157 10138,16099 10170,16812 8863,1687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49101.6277">7502 14379 288 0,'0'0'12'0,"0"0"4"0,4-8-16 0,-4 0 0 0,0 8 0 0,-4-8 0 15,4 8 248-15,0-8 46 0,-4 1 10 0,4 7 1 16,0 0-205-16,0 0-40 0,-5-4-9 0,5 4-2 15,0 0-49-15,0 0 0 0,-9 0 0 0,-4 0-9 0,4 4 9 0,5 0 14 16,-5-1-3-16,1 5-1 16,-1 4 10-16,0-4 1 0,0 7 1 0,-4 1 0 15,0 3-6-15,4 5 0 0,0-1-1 0,-4 8 0 16,0 1 2-16,0 3 1 0,4 0 0 0,0-4 0 16,1 4-18-16,-1-4 0 0,4 4 0 0,1-3 0 15,4-1 8-15,0-4-8 0,0-4 0 0,0-3 0 16,9-1 8-16,-5-3-8 0,1-8 0 0,3 4 0 15,1-5 10-15,4-7-10 0,0 0 8 0,5 0-8 16,-1-4 0-16,10-3 8 0,-5-1-8 0,0-4 0 0,0 0 12 16,0 1-2-16,0-5-1 0,-1-3 0 0,1-5 3 15,-4 5 1-15,-1-9 0 0,1 5 0 0,0 0 9 16,-1-5 2-16,-4 1 0 0,5 0 0 0,-5-4-8 0,-4 3-2 16,0-3 0-16,-1 0 0 0,-3 0-14 0,-1 3 11 15,-4-3-11-15,-4 4 10 0,-5 0-10 0,5-1 8 16,-5 1-8-16,0 4 8 0,-4 3-8 0,-5 1 0 15,10 3 0-15,-6 4 0 0,1 5 0 0,0 3 0 16,0 4 0-16,0 0 0 0,-5 4 0 0,5-1 0 16,0 5-12-16,0 0 12 0,0 4 0 0,-1-1 0 15,6 5 0-15,-1 0 0 0,4 3-12 0,5 1 12 16,0-1-10-16,5 5 10 0,-5-1 0 0,9 0-9 0,-1 1 9 16,1-1 0-16,0 1 0 0,4-5 0 0,-4 1 0 15,4-5 0-15,-4 1 0 0,4-1 0 0,0-3 0 0,0-4 0 16,-4 0 0-16,4-4 0 0,0-1 12 15,1-3-4-15,-1-3 14 0,0-1 3 0,0-4 1 0,5 0 0 16,-1-4-11-16,1-3-3 0,8-1 0 0,0 1 0 16,-4-5-12-16,5 1 8 0,3-1-8 0,5-3 0 15,5-5 10-15,-1-3-10 0,10 0 10 0,-6 0-10 16,6 3 0-16,-1-3 0 0,0 4-8 0,-4 4 8 16,4-1 0-16,-8 12 0 0,-1 1 0 0,-8 3 0 15,-5 4 17-15,1 8 11 0,-10 0 1 0,1 8 1 16,-5 3 12-16,-4 5 2 0,0-1 1 0,-1 8 0 0,-3 1-9 15,-5 3-3-15,0-4 0 0,0 4 0 0,0-3-23 0,0-1-10 16,-5-4 8-16,5 5-8 0,-4-5 0 0,8 1 8 16,-4-5-8-16,0 1 0 15,0-5-48-15,0 1-16 0,5-5-2 0,3 1-664 16,6 0-133-16</inkml:trace>
        </inkml:traceGroup>
        <inkml:traceGroup>
          <inkml:annotationXML>
            <emma:emma xmlns:emma="http://www.w3.org/2003/04/emma" version="1.0">
              <emma:interpretation id="{BCAFF176-2774-4833-8B62-CBB734376691}" emma:medium="tactile" emma:mode="ink">
                <msink:context xmlns:msink="http://schemas.microsoft.com/ink/2010/main" type="inkWord" rotatedBoundingBox="11611,15383 13086,15316 13144,16597 11669,16664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49876.6869">10389 13743 403 0,'0'0'36'0,"-5"-8"-36"0,-3 0 0 0,3 4 0 0,5 4 419 0,0 0 77 15,0 0 15-15,0 0 3 16,0 0-471-16,0 0-95 0,5 8-18 0,3 4-858 16</inkml:trace>
          <inkml:trace contextRef="#ctx0" brushRef="#br0" timeOffset="150345.3806">10538 14211 1382 0,'0'0'123'0,"0"-8"-99"16,-4-4-24-16,8 5 0 0,0-5 106 0,5 4 16 15,4-4 3-15,0 5 1 0,5-1-62 0,0-4-12 16,8 4-2-16,0 1-1 0,1 3-32 0,3 0-6 0,1 0-2 0,0 4 0 16,-1 4-22-16,-3 0-5 15,-1 0-1-15</inkml:trace>
          <inkml:trace contextRef="#ctx0" brushRef="#br0" timeOffset="150116.5011">10994 13423 1324 0,'0'0'118'0,"0"-8"-94"16,5-3-24-16,-5 11 0 0,0 0 164 0,0 0 29 0,0 0 6 0,0 0 1 16,0 0-148-16,0 11-28 0,0 5-7 0,0 3-1 15,0 9-16-15,-5 3 0 0,-4 4 0 0,1 8 0 16,-5 4 0-16,-1 3 16 0,-8 5-3 0,5 4-1 15,-9 11 27-15,-1-4 5 0,1 0 0 0,-5 1 1 16,-4 3 6-16,9-12 1 0,-5 5 0 0,5-9 0 16,-1 1-36-16,10-8-8 0,-1 3 0 0,5-3-8 31,0-8-15-31,0-4-9 0,8-3-3 0,-3-5-701 0,-1-8-141 0</inkml:trace>
          <inkml:trace contextRef="#ctx0" brushRef="#br0" timeOffset="150764.5008">11534 13860 1933 0,'-9'-16'85'0,"5"9"19"0,4-1-84 0,0 8-20 0,0 0 0 0,0 0 0 16,0 0 16-16,0 0-2 0,-13 4 0 0,-1 3 0 16,-3 5-2-16,-1 8 0 0,-4 3 0 0,0-3 0 0,0 3-12 0,1 0 0 15,-6 5 0-15,10-1 0 0,3 0 0 0,1 1 0 16,5-1-9-16,3-8 9 0,1 5 0 0,4-1 0 16,9-3 0-16,-5-1 0 0,0-3 9 0,9 3-1 15,1-3-8-15,-1-1 12 0,0 1 0 0,5 0-1 16,-5-5 0-16,4 5 0 0,-4 0 9 0,1-5 1 15,-6 5 1-15,1-1 0 0,-9 1 8 0,4-4 2 16,-8 3 0-16,0-3 0 0,-5 4 2 0,0-1 1 16,-4-3 0-16,0 4 0 0,-9-1-12 0,4 1-3 15,1 3 0-15,-5 1 0 16,-4-1-38-16,-10-3-8 0,-3 3-2 0,-1 1 0 16,1-1-159-16,0 1-32 0</inkml:trace>
          <inkml:trace contextRef="#ctx0" brushRef="#br0" timeOffset="149659.4882">10139 14308 1094 0,'-5'-19'97'0,"5"11"-77"16,5-4-20-16,-1 1 0 0,0-1 108 0,1 0 19 15,-1 1 3-15,5 3 1 0,-5-4-76 0,5 8-15 16,0-4-4-16,-9 8 0 0,0 0-28 0,0 0-8 16,9 12 0-16,0 4 0 0,-5-1 10 0,5 5 1 15,-5 3 0-15,0 5 0 0,-4 3 27 0,-4 0 6 0,0 0 0 0,-1 4 1 16,-3-4 8-16,-1 5 2 0,-9-5 0 0,5 0 0 16,0 0-27-16,4-4-6 0,-4-3-1 0,0-1 0 15,4-3-21-15,0-5-15 0,9-3 3 0,-4-4-624 16,4-8-125-16</inkml:trace>
        </inkml:traceGroup>
        <inkml:traceGroup>
          <inkml:annotationXML>
            <emma:emma xmlns:emma="http://www.w3.org/2003/04/emma" version="1.0">
              <emma:interpretation id="{3C0F2C2A-1B27-41CC-ADB4-5C36871E6CC3}" emma:medium="tactile" emma:mode="ink">
                <msink:context xmlns:msink="http://schemas.microsoft.com/ink/2010/main" type="inkWord" rotatedBoundingBox="15087,15180 20450,14939 20526,16640 15163,1688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53616.0651">16237 14078 1177 0,'0'0'52'0,"-4"-7"11"0,4-5-51 0,0 0-12 16,0 0 0-16,0 1 0 0,0-1 89 0,0 0 15 16,0 1 4-16,0-1 0 0,0-4-52 0,-5 1-11 15,5 3-1-15,-4-4-1 0,-5 1-11 0,5 3-3 16,-1-3 0-16,-3 3 0 0,3 0-13 0,-4 0-4 15,1 5 0-15,-1 3 0 0,0 0 10 0,0 4 2 16,0-4 0-16,1 0 0 0,-5 8-4 0,-1 0-1 0,1 4 0 16,0 3 0-16,-4-3-19 0,-1 8 0 0,-4 3 0 0,4 1 0 15,1 3 0-15,-1 1 0 0,-4 3 0 0,1 4 0 16,3-4 0-16,0 5 0 0,1-5 0 0,8-4 0 16,-4 1 12-16,4-5-12 0,5-3 12 0,4-5-12 15,0 1 0-15,0-12 0 0,4 8 0 0,5-4 0 16,4 0 0-16,5-4 0 0,-5-4 0 0,4 0 0 15,1-4 0-15,4 0 0 0,-5-3 8 0,1-5-8 16,8 4 20-16,-4-7 1 0,0 3 0 0,0-3 0 16,0-1 1-16,-4 1 0 0,3-1 0 0,-3 1 0 15,0 3-8-15,-1-3-2 0,1-1 0 0,-5 5 0 16,4-5-12-16,-8 8 0 0,4 5 8 0,-4 3-8 16,4-4 0-16,-13 8 0 0,5 8 0 0,3-1 0 15,1 9 0-15,-4 0 0 0,-1 7 0 0,-4 4 0 16,-4 8 0-16,-1 4 0 0,-4 4 0 0,-4 4 0 0,-4 0 0 15,-10 4 0-15,1 3 0 0,-5-3 0 0,-4 7 0 16,0-3-16-16,-4-8 3 0,8 0 1 0,0-4 12 0,1-1 0 16,-6-3 0-16,1-4 0 0,9-7 8 0,-5-5 4 15,5-3 0-15,4-5 1 0,-4-3 9 0,8-4 2 16,1 0 0-16,-1-8 0 0,5 3-13 0,4-6-3 16,0-1 0-16,5-4 0 0,0-4 8 0,8-3 0 15,-4-5 1-15,9-3 0 0,4-5-1 0,0 1-1 16,9 0 0-16,9-8 0 0,4-4-15 0,4 0 0 15,5-4 0-15,9-4 0 16,-1 4-133-16,10 0-20 0,-1 0-4 0,5 0-787 0</inkml:trace>
          <inkml:trace contextRef="#ctx0" brushRef="#br0" timeOffset="154194.8602">17053 14203 1335 0,'4'-8'29'0,"1"4"7"0,-5 4 0 0,9-7 2 0,-1 3-30 0,1-4-8 16,-4 0 0-16,-1 4 0 0,0-4 0 0,1 1 0 16,-5-1 0-16,0 0 0 0,0-4 8 0,0 1 0 15,0 3 0-15,-5-4 0 0,1 4 3 0,0-3 1 16,-1-1 0-16,-4 0 0 0,1 4 35 0,-1 1 7 16,0-1 2-16,0 4 0 0,0 0-17 0,-4 4-3 15,5-4-1-15,-1 4 0 0,-4 4-15 0,4-4-2 16,-4 4-1-16,0 0 0 0,-1 8-4 0,1-5-1 15,0 5 0-15,-5 0 0 0,1 7 5 0,-1 1 1 16,-4 3 0-16,1 1 0 0,-1-1 6 0,0 4 2 16,0 4 0-16,0-3 0 0,4 3-14 0,1-4-4 15,4 4 0-15,4-3 0 0,-4-1-8 0,4-4 0 16,0-3 0-16,5-1 0 0,4-3 0 0,0-4 8 0,8-4-8 16,-8-8 8-16,0 0-8 0,14 0 0 0,8-8 0 15,-1-4 0-15,6 4 0 0,3-7 0 0,-3-1 0 0,4-3 0 16,-10-5 15-16,6 1 1 0,-1-1 0 0,-4 1 0 15,4-4 22-15,-8-5 5 0,-5 5 1 0,5 0 0 16,-1-4-28-16,-4 3-4 0,0 5-2 0,1 3 0 16,-6 5 0-16,1 3 0 0,-4 4 0 0,-5 8 0 15,0 0-10-15,0 0 0 0,4 20 0 0,-4-1 0 16,-4 1 0-16,-1 3 0 0,5 5 0 0,0-1 0 16,-4 0 0-16,4 0 0 0,-5-3 0 0,5-1 0 15,0 1-15-15,5-1-5 0,-1-3 0 0,1-5-658 16,3 1-131-16</inkml:trace>
          <inkml:trace contextRef="#ctx0" brushRef="#br0" timeOffset="154325.9618">17457 13794 1882 0,'-5'-16'84'0,"5"16"16"0,0 0-80 0,9-8-20 0,-5 0 0 0,10 5 0 15,3-5 52-15,1 4 7 0,4-4 1 0,0 0 0 16,4 0-42-16,5-3-8 0,-1-1-2 0,5-4 0 16,5 5-8-16,4-1 0 0,8 0 0 0,-3 1 0 15,-5-1 0-15,-1 0 0 0,14 4 0 0,-4 1 0 16,-9-1 0-16,4 4-11 0,-8 0 3 0,-1 0 0 31,-4 4-36-31,0 0-6 0,-8-4-2 0,-5 4 0 16,8 0-27-16,-8 0-5 0,-4-4-2 0,-5 4 0 0</inkml:trace>
          <inkml:trace contextRef="#ctx0" brushRef="#br0" timeOffset="154688.3253">18211 13123 230 0,'13'-12'10'0,"-4"4"2"0,-4 1-12 0,3-5 0 15,6 4 0-15,-6 0 0 0,-3 0 252 0,3 1 47 16,1-1 9-16,0 4 3 0,0-4-193 0,-9 8-38 15,0 0-8-15,9-4-2 0,-5 4-30 0,-4 0-5 16,0 0-2-16,0 0 0 0,0 0-21 0,0 8-12 16,-9 4 12-16,0-1-12 0,1 5 41 0,-6 7 2 15,1 5 0-15,-4 11 0 0,-5 0 13 0,4 8 2 16,-4 3 1-16,-4 9 0 0,-13 7-3 0,8 0-1 0,0 1 0 16,0-1 0-16,-8 4-20 0,4 0-4 0,0 1-1 15,0-5 0-15,0 0-19 0,4-3-11 0,0-5 12 0,5-3-12 31,4-9-16-31,4-3-9 0,1-8-3 0,-1 1 0 16,1-9-148-16,8-4-31 0,-13 16-5 0,13-19-2 0</inkml:trace>
          <inkml:trace contextRef="#ctx0" brushRef="#br0" timeOffset="152383.6074">13543 13899 288 0,'5'-23'12'0,"-1"11"4"0,-4 0-16 0,4 4 0 0,5-3 0 0,-4-1 0 16,3 0 224-16,-3 1 43 0,8 3 8 0,0-4 1 16,0 4-190-16,5-3-38 0,-5 3-8 0,4 4-2 15,1-4-30-15,0 0-8 0,3 0 0 0,-7 5 0 16,3-5 14-16,1 4 2 0,-1 0 0 0,1 4 0 15,-5 4 20-15,0 0 5 0,0 4 1 0,5 3 0 16,-5 9 2-16,0 3 0 0,-8 4 0 0,3 5 0 16,6 3-22-16,-6 0-4 0,1 4-1 0,-5 4 0 15,5 4-5-15,-9-5 0 0,-4 1-1 0,4 0 0 16,-5 0-11-16,1-4 8 0,4-4-8 0,-4-4 8 0,-1 1 21 0,1-5 4 16,0 0 1-16,-1-7 0 0,1-1-14 15,-1-3-4-15,1-4 0 0,0-1 0 16,-1-3 0-16,1 4-1 0,4-12 0 0,0 0 0 0,0 0-3 15,0 0-1-15,0 0 0 0,0 0 0 0,0 0 5 0,-5-12 2 16,1 0 0-16,4-3 0 0,-4 3-3 0,4-4-1 16,4-3 0-16,-4-4 0 0,4-5-14 0,5 5 0 15,4-8 0-15,5-1 0 0,-1 1-21 0,5 0 2 16,5-4 1-16,8 0 0 16,0-4-18-16,4 0-4 0,5 0-1 0,5 4 0 0,-1-4 13 15,0 8 4-15,0-1 0 0,5 5 0 0,-5 0 24 0,-4 7 14 16,0 9-2-16,-9-1 0 0,0 8 0 0,-4 4 0 15,-5 4 0-15,1 4 0 0,-6 7 7 0,-3 5 1 16,0 3 0-16,-5 4 0 0,-9 5-8 0,1 3 0 0,-10 0-1 16,1 4 0-16,-1 0-1 0,-3 0 0 0,-10 0 0 0,5 0 0 15,0 0-10-15,0-4 10 0,-1-4-10 0,1 0 10 32,-9 1-30-32,5-1-7 0,-1-4-1 0,1 0-617 0,-1 1-124 0</inkml:trace>
          <inkml:trace contextRef="#ctx0" brushRef="#br0" timeOffset="152855.9796">14947 14308 1843 0,'0'0'81'0,"0"-7"18"0,5-1-79 0,-1 0-20 16,5 4 0-16,-1-4 0 0,6 4 0 0,-1 1 0 15,0-9 8-15,0 8-8 0,5-4 0 0,-1 0 10 16,5 1-10-16,-4-5 8 0,-1 0-8 0,5 0 0 16,5 1 0-16,-6-1 0 0,-3 0 0 0,0 1 0 15,-1-9 9-15,1 5-9 0,-10 3 16 0,6-4 0 16,-1 1-1-16,0-5 0 0,4 5 9 0,1-5 3 15,-9 8 0-15,4-3 0 0,0-1-12 0,0 1-3 16,0-5 0-16,-8 1 0 0,4-1-3 0,-5 4-1 16,5 1 0-16,-5-1 0 0,-4 5-8 0,-4-1 0 0,-1 4 0 15,-3 0 0-15,-1 0 0 0,-9 8-11 0,5-3 3 0,-4 6 0 16,-1 5 8-16,0 0-10 0,1 0 10 0,-5 4-10 16,0-1 10-16,0 5 0 0,5-1 0 0,-1 1-8 15,-4 4 8-15,5 3 0 0,-1 0 0 0,5 1 0 16,-5 7 0-16,9 0 0 0,1 0 0 0,-1-3 0 15,5 3 12-15,-5 0-3 0,9-4 0 0,0 1 0 16,0-9-9-16,0 5 10 0,0-1-10 0,9 0 10 16,-5-3-10-16,5-1-14 0,-5 5 3 0,9-9 1 15,5 1-152 1,4 0-30-16,26 7-7 0,-9-11-1 0</inkml:trace>
          <inkml:trace contextRef="#ctx0" brushRef="#br0" timeOffset="155064.9556">18782 13926 230 0,'0'0'20'0,"0"0"-20"16,0 0 0-16,0 0 0 0,0 0 224 0,0 0 40 16,0 0 8-16,0 0 1 0,0 0-183 0,-9 4-37 15,-4 0-7-15,0 0-2 0,8 4-4 0,-4 3 0 0,-4 5-1 0,0 4 0 16,0-1 9-16,0 4 1 0,-5 1 1 0,1 3 0 16,-1 4-6-16,1-3 0 0,8-1-1 0,-4-4 0 15,-5 5-12-15,5-9-3 0,13 5 0 0,-5-5 0 16,-3-3-20-16,3-1-8 0,5-3 0 0,5 0 9 31,-5-1-106-31,0-11-22 0,0 0-4 0</inkml:trace>
          <inkml:trace contextRef="#ctx0" brushRef="#br0" timeOffset="155211.9278">18900 13536 1324 0,'-4'-23'118'0,"4"15"-94"0,0-4-24 0,0 5 0 16,-9-1 119-16,9 8 19 0,0 0 4 0,0 0 1 16,0 0-159-16,0 0-32 0,0 0-7 0,0 0-706 15</inkml:trace>
        </inkml:traceGroup>
        <inkml:traceGroup>
          <inkml:annotationXML>
            <emma:emma xmlns:emma="http://www.w3.org/2003/04/emma" version="1.0">
              <emma:interpretation id="{1B5856B8-B30A-4601-971D-29F1364848CC}" emma:medium="tactile" emma:mode="ink">
                <msink:context xmlns:msink="http://schemas.microsoft.com/ink/2010/main" type="inkWord" rotatedBoundingBox="20948,15696 22329,15634 22355,16234 20975,16296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56115.1735">20159 13946 1382 0,'0'0'123'0,"0"0"-99"0,5-8-24 0,-5 8 0 16,8-4 99-16,-8 4 14 0,0 0 3 0,9 8 1 16,-4 4-49-16,-1-1-11 0,0 5-1 0,-4-1-1 15,0 9-26-15,0-1-5 0,5 5 0 0,-5-1-1 0,-5 0 7 16,5 0 2-16,0 1 0 0,0-5 0 0,-8 1-8 0,3-5-2 15,1-3 0-15,-1 3 0 16,1-7-11-16,-5 0-3 0,5-1 0 0,4-11 0 16,0 0 8-16,0 0 0 0,-9 0 1 0,9 0 0 0,0 0 6 0,0 0 1 15,0-11 0-15,4-5 0 0,1 4-9 0,-1-7-2 16,9-1 0-16,1-7 0 0,3 4-13 0,1-9 8 16,4 1-8-16,4-4 0 0,0 0 0 0,5-4 0 15,0 4 0-15,4 0 0 0,0 7 0 0,4 5 8 16,-4 0-8-16,5 7 0 0,-5 8 0 0,-9 4 0 15,-4 4 0-15,-4 4 0 0,4 12 0 0,-5-1 0 16,1 1 0-16,-1 4 9 0,-3 3-9 0,-6 0 0 16,6-3 9-16,-6 7-9 0,-3 4 0 0,-1-3 8 15,0 3-8-15,-4 0 0 16,-4 0-81-16,0 0-21 0,-9-3-4 0,8-5-582 16,-4 1-117-16</inkml:trace>
          <inkml:trace contextRef="#ctx0" brushRef="#br0" timeOffset="155680.9612">19681 13759 1688 0,'0'0'37'0,"0"-8"8"0,-4 4 2 0,4 4 0 0,0 0-38 0,0 0-9 0,0 0 0 0,-5 4 0 16,-4-4 32-16,1 8 5 0,-1-1 1 0,5 5 0 16,-5 0-21-16,-4 7-4 0,4 1-1 0,-4 3 0 15,0 4 26-15,-1 5 5 0,-3-1 1 0,-1 0 0 16,9 0-26-16,-8 4-5 0,-1 0-1 0,-4 1 0 16,14-1 16-16,-6-4 2 0,1-4 1 0,5 0 0 15,-10 5-8-15,14-13-2 0,-1 1 0 0,5-5 0 0,0 1-10 0,5-4-3 16,3-5 0-16,1-3 0 15,0 0-8-15,4-8 0 0,5 4 0 0,-1-8 0 16,1 1 9-16,4-5-9 0,-5 0 10 0,5 1-10 0,-4-5 10 0,4 0-10 16,-9-3 10-16,4-1-10 0,1 1 16 0,-1-8-4 15,-3-1 0-15,-1-3 0 0,0 0 0 0,0 0-1 16,-4-4 0-16,0 3 0 0,-1 5-11 0,-3 0-14 16,-1-1 3-16,1 9 1 0,-10 3 10 0,1 5 0 15,-9 3 0-15,0 0 0 0,-1 4-10 0,-8 0 0 16,-4 4 0-16,0 0 0 15,-1 8-32-15,-3 0-6 0,3 4-2 0,-3-1-612 16,-1 5-122-16</inkml:trace>
        </inkml:traceGroup>
        <inkml:traceGroup>
          <inkml:annotationXML>
            <emma:emma xmlns:emma="http://www.w3.org/2003/04/emma" version="1.0">
              <emma:interpretation id="{F92BC371-1098-4780-B610-909BE674F278}" emma:medium="tactile" emma:mode="ink">
                <msink:context xmlns:msink="http://schemas.microsoft.com/ink/2010/main" type="inkWord" rotatedBoundingBox="23943,14950 25722,14870 25797,16534 24018,16614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57046.159">22410 13907 1558 0,'4'-16'69'0,"1"12"15"0,-1-4-68 0,0 1-16 15,1-1 0-15,4 0 0 0,-1 0 73 0,1 0 11 16,0 1 3-16,4-5 0 0,0 0-28 0,5-3-6 15,-1 3-1-15,1 0 0 0,4-3-13 0,0 3-3 16,0-4-1-16,0 5 0 0,0-1-3 0,0-4-1 16,-1 5 0-16,1-1 0 0,-4 0-12 0,0 1-3 15,-1 3 0-15,1-4 0 0,-1 4-1 0,1 0-1 16,-5 5 0-16,4-1 0 0,1 4-14 0,-5-4 8 16,5 4-8-16,-5 4 0 0,4-4 0 0,1 0 0 15,-1 4 0-15,1-1 0 0,0 5 0 0,4 4-13 0,-1-4 1 16,1 11 0-16,0 1 12 0,0 3 8 0,5 4 0 15,-5 5-8-15,-1 11 0 0,-3-1 0 0,4 5 0 0,0 0 0 16,-5 8 0-16,1-5 0 0,0 5 0 0,-5-4 0 16,4-5 0-16,1 1 0 0,-5 0 0 0,0-4 0 15,-4-4 0-15,4-4 0 0,5 0 0 0,-10 0 0 32,6-7-39-32,-6-1-1 0,1-4-1 0,0 1 0 15,-5-9-37-15,1 1-7 0,-5-1-2 0,0-3-820 0</inkml:trace>
          <inkml:trace contextRef="#ctx0" brushRef="#br0" timeOffset="157595.1798">23586 13833 345 0,'0'0'31'0,"0"-8"-31"16,4 0 0-16,-4 0 0 0,0-3 216 0,4 3 38 15,-4-4 7-15,5 4 2 0,-1-3-140 0,-4 3-28 16,5 0-6-16,-1 0-1 0,-4 0-59 0,4 4-12 16,-4-3-2-16,0 7-1 0,0 0-14 0,0 0 0 15,0 0 0-15,0 0 0 0,0 0 0 0,0 0-10 0,0 0 2 0,0 0 0 16,0 0 8-16,0 0 0 15,0 0 0-15,-4 4 0 0,-5 3 17 0,9-7-1 0,-4 8 0 16,4-8 0-16,-9 4 10 0,0 0 2 0,1 4 0 0,8-8 0 16,-9 0-8-16,9 0 0 0,0 0-1 0,-9 4 0 15,0-4 5-15,0 0 0 0,1 4 1 0,3-4 0 16,-8 7-13-16,0-3-2 0,0 4-1 0,-5 8 0 16,-4-1 11-16,-4 9 1 0,-9-1 1 0,-9 12 0 15,0 4 25-15,0 4 5 0,-8 4 0 0,3 4 1 16,-3 3-28-16,-1-7-5 0,5 0-2 0,0-4 0 15,4-4-6-15,0 0-2 0,4 0 0 0,5-4 0 16,0 0-2-16,4-4-8 0,1-4 12 0,3-3-4 16,5-1-85-16,5-7-18 15,4-8-3-15,4-1-862 0</inkml:trace>
          <inkml:trace contextRef="#ctx0" brushRef="#br0" timeOffset="158245.5506">22844 13006 288 0,'0'0'12'0,"0"0"4"0,0 0-16 0,0 0 0 15,0 0 0-15,0 0 0 0,0 0 194 16,0 0 36-16,0 0 7 0,0 0 2 0,0 0-143 0,0 0-28 15,-9 0-5-15,1-4-2 0,8 4-20 0,-5 0-4 16,-3 0-1-16,8 0 0 0,-9 0 1 0,9 0 0 16,-9-4 0-16,9 4 0 0,0 0-5 0,0 0 0 15,0 0-1-15,0 0 0 0,0 0 5 0,0 0 0 16,0 0 1-16,0 0 0 0,0 0-12 0,0 0-2 16,0 0-1-16,13 0 0 0,-4 0-5 0,0-4-1 15,4 4 0-15,-4 0 0 0,4 0 8 0,0 0 0 16,5 4 1-16,3-4 0 0,-3 4-1 0,8-4 0 15,5 0 0-15,4 4 0 0,0-4 0 0,5 0-1 16,4 0 0-16,8 4 0 0,1-4-10 0,4 0-1 0,0 4-1 0,4 0 0 16,1-4-3-16,-1 0-8 0,1 0 12 0,-1 0-4 15,-8-4 1-15,-1 4 0 0,-3 0 0 0,-1 0 0 16,-4 0-9-16,-9-4 0 0,4 4 0 0,-8 0 0 16,-5-4 12-16,1 4 4 0,-5-4 1 0,-5 4 0 15,-4 4-17-15,0-4 0 0,1 0 8 0,-14 0-8 16,0 0 14-16,0 0-1 0,0 0 0 0,0 0 0 15,0 0-22-15,0 0-5 0,0 0-1 0,0 0 0 16,-5 4 15-16,5-4-11 0,-9 8 11 0,5-5-10 16,4-3 0-16,-4 4 0 0,-5 0 0 0,0 0 0 15,-4 4-11-15,4-8-3 0,0 4 0 0,1 0 0 16,-1 0-100-16,0 3-20 0,-4-3-4 16,4 4 0-16</inkml:trace>
        </inkml:traceGroup>
      </inkml:traceGroup>
    </inkml:traceGroup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9:32.60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B7BF54-E0CF-4053-A75E-D6A90EB5D519}" emma:medium="tactile" emma:mode="ink">
          <msink:context xmlns:msink="http://schemas.microsoft.com/ink/2010/main" type="inkDrawing" rotatedBoundingBox="3820,6272 17249,5397 17259,5548 3830,6424" semanticType="underline" shapeName="Other">
            <msink:sourceLink direction="with" ref="{30B4D97A-498C-4DEE-80C3-1939E2628CDE}"/>
            <msink:sourceLink direction="with" ref="{0850F189-3876-4FE2-AC11-A2E949A73802}"/>
            <msink:sourceLink direction="with" ref="{5B601567-DD8F-469C-8294-CB43684B244A}"/>
          </msink:context>
        </emma:interpretation>
      </emma:emma>
    </inkml:annotationXML>
    <inkml:trace contextRef="#ctx0" brushRef="#br0">0 870 288 0,'0'0'12'0,"0"0"4"0,0 0-16 0,4-8 0 16,1 1 0-16,3-1 0 0,-8 8 61 0,5-8 10 16,-1 0 1-16,0 0 1 0,5 1-50 0,-4-1-11 15,-1 0-1-15,0 4-1 0,5-4-10 0,-4 4 0 16,-1-3 0-16,5-5 0 0,4 4 0 0,-4 4 0 16,-1-4 0-16,-8 8 0 0,0 0 38 0,0-7 6 15,5-1 0-15,-5 8 1 0,0 0 15 0,0 0 4 16,0 0 0-16,0 0 0 0,0 0-37 0,0 0-7 15,0 0-2-15,0 0 0 0,0 0-1 0,0 0 0 16,0 0 0-16,9 8 0 0,-1 3-17 0,1-3 0 16,-4-4 0-16,8 0-9 0,-5 0 9 0,1 0 0 0,0-4 0 0,0 0 0 15,0-4 0-15,8 0 0 0,1 4 0 16,-1-8 0-16,-8 4 17 0,9 0-1 0,3 4 0 16,1 0 0-16,0-4-16 0,0 4 10 0,9-3-10 0,-13 6 8 15,8 1-8-15,5-4 0 0,-5 4 0 0,0 0 8 16,1-4-8-16,-5 0 0 0,4 0 0 0,0 0 0 15,0 0 0-15,1 0 0 0,4 0 0 0,-5 0 0 16,-4 0 0-16,4 0 0 0,9 0 0 0,-4 0 0 16,0 0 0-16,-1 0 0 0,1 0 0 0,0 0 0 15,-5 0 0-15,5 4 0 0,-1-4 0 0,-3 0 0 16,-1 0 20-16,0 0 1 0,1 4 1 0,4-4 0 16,-10 0 4-16,1 0 1 0,0 0 0 0,5 0 0 15,-5 0-8-15,0 0-2 0,4 0 0 0,-4 0 0 16,8 0-17-16,-8 0 10 0,0 0-10 0,0-4 8 0,0 0-8 15,0 4 0-15,9 0 0 0,-5-4 8 0,-13 0 0 16,9 0 0-16,9 4 0 0,-9-3 0 0,-5-1-8 0,5 0 0 16,9-4 0-16,-5 4 0 0,-8 4 0 0,4-4 0 15,0 4 0-15,4 0 0 0,1 0 0 0,-6 0 0 16,-3 0 0-16,0 0 8 0,8 8-8 0,-9-4 0 16,-3-4 0-16,3 0 0 0,5 4 0 0,0-4 0 15,0 0 0-15,-4 0 0 0,-1 0 0 0,1 0 0 16,12 0 0-16,-3-4 0 0,-5 4 0 0,4 0 8 15,5-4-8-15,-5 0 8 0,5 0 7 0,-1 0 1 16,1 0 0-16,0 0 0 0,4 4-8 0,-4-3-8 16,-1 3 11-16,1 0-11 0,0-4 13 0,-1 0-4 15,1 0-1-15,0 0 0 0,4 0-8 0,0 4 0 0,-9-4 0 16,9 0 8-16,14 0-8 0,-14 4 0 0,-4-4 0 0,4 1 0 16,0-1 0-16,0 0 0 0,4 0 0 0,1 4 8 15,-5-4-8-15,4 0 12 0,1 4-12 0,-1-4 12 16,1 4-12-16,-1-8 0 0,-4 1 0 0,1 3-11 15,3 0 11-15,-4 0 0 0,5 0 0 0,-5 0 0 16,-9-4 0-16,5 4 14 0,-1 4-3 0,-3-4-1 16,3 1 7-16,1-5 2 0,0 8 0 0,0-4 0 15,-1 4-19-15,-3-4 10 0,-1 0-10 0,0 0 8 16,1 0-8-16,-1 4 0 0,0 0 0 0,1-4 8 16,3 0-8-16,-3 1 0 0,3-1 0 0,-3 0 0 15,3 0 0-15,5 4 0 0,5 0 0 0,-9-4 0 16,-1 0 0-16,1 4 0 0,4 0 0 0,0-4 0 15,-4 0 0-15,4 0 0 0,-4 0 0 0,4 1 0 0,0 3 0 16,-4 0 0-16,4 0 0 0,0-4 0 0,0 0 0 0,0 4 0 16,0 0 0-16,5-4 0 0,-1 4 0 0,-4 0 0 15,5 0 0-15,-5 0 0 0,4 0 12 0,1 0 0 16,-1 4 0-16,1-4 0 0,-5 0-12 0,4 0-17 16,5 4 4-16,-9-4 1 0,5 0 12 0,-5 0 0 15,4 4 0-15,1-4 0 0,-1 0 0 0,1-4 10 16,-1-4-2-16,-4 8 0 0,1 0 6 0,3 0 1 15,-4-4 0-15,5 4 0 0,-1-4-15 0,1 4 8 16,3-4-8-16,-3 4 0 0,-1 0 12 0,-3 0-3 16,3 0-1-16,-4-4 0 0,5 4-8 0,-1-4 0 15,1-3 0-15,-1 3 8 0,1 4-8 0,-1-4 0 16,-4 4 0-16,-4-4 0 0,4 0 0 0,0 0 8 0,0-4-8 0,0 4 0 16,0 0 8-16,5 1-8 0,-9-1 8 0,4 0-8 15,-5-4 12-15,1 4-2 0,4-4-1 0,-4 4 0 16,4 0-9-16,0 4 8 0,0-3-8 0,0 3 8 15,0-4-8-15,0 0 0 0,5-4 0 0,-5 4 8 16,5 0-8-16,-1 0 0 0,-4 4 0 0,0 0 0 16,-4 0 0-16,4 0 0 0,-4-4 0 0,-5 0 0 15,0 4 19-15,5 0 1 0,-5-3 1 0,1-1 0 16,3 0-29-16,-3 4-7 0,3 0-1 0,6-4 0 16,-6 0 24-16,1 0 5 0,0 4 1 0,-1-8 0 15,10 4-14-15,-5 0 0 0,0 4 0 0,5-3 0 16,-5-1 0-16,0 0 0 0,0 0 8 0,-4 0-8 15,-1 0 0-15,1 0-16 0,0 0 3 0,-5 0 1 16,5 4 12-16,-1-4 0 0,-3 1 0 0,3-1 0 0,-3 0 0 16,4 4 16-16,-1 0-3 0,-3-4-1 0,-1 0-12 0,0 4 0 15,1-4 0-15,3 0 0 0,-3 0 0 0,3 4-12 16,1 0 3-16,0-4 0 0,-5 0 9 0,5 1 0 16,-1 3 0-16,-3-4 0 0,3 0 0 0,-3 4 0 15,-1-8 0-15,0 8-8 0,5 0 8 0,-5-4 0 16,5 0 8-16,-4 0-8 0,-1 4 10 0,5-4-2 15,-1 0-8-15,1 1 12 0,-9-1-2 0,4 4-1 16,5-4 0-16,0 0 0 0,-1 0-1 0,1 4-8 16,0 0 12-16,0-4-4 0,-1 0-8 0,5 4 0 15,-8-4 9-15,-1 4-9 0,0-4 0 0,1 0 0 16,3 4 0-16,-3-3 0 0,-1-1 0 0,0 4 0 0,5-4 0 0,4 4 0 16,0 0 0-16,-4 0 0 0,-5 0 0 15,9 4 0-15,-4-4 0 0,4 0 0 0,-4 0 0 0,4 0 8 16,-4 0-8-16,4 0 0 0,-5 0 0 0,6 0 0 15,-6 0 0-15,5-4 0 0,-4 0 0 0,4 4 0 16,-8-4 0-16,12 0 0 0,-4 0 0 0,9 0 0 16,-5-4 0-16,-3 8 9 0,-1-3-9 0,0-1 0 15,0 0 0-15,0 0 0 0,-4 4 0 0,4 0 0 16,-9 0 13-16,5-4-4 0,-1 4-1 0,-3 4 0 16,4-4-8-16,-1 0 0 0,-3-4 0 0,3 4 0 15,1 0 0-15,0-4 8 0,-1 4-8 0,6-4 0 16,3 0 0-16,-8-4 0 0,4 5 8 0,0-1-8 15,4 4 0-15,1-4 0 0,4-4 0 0,-5 8 0 0,1-4 0 16,-5 0 0-16,4 0 0 0,-4 0 8 16,5 4 15-16,-5-4 2 0,-4 4 1 0,8-3 0 0,-4 3-26 15,0 0-17-15,5 0 2 0,-1 0 1 0,-4 0 22 0,5 0 5 16,-1 3 1-16,5 1 0 0,5-4-14 0,-6 0-15 16,1 4 3-16,5 0 1 0,-6-4 11 0,1-4 16 15,0 0-4-15,0 4-1 0,4-4-11 0,-4 4 0 16,0-3 0-16,-4-1 0 0,3 4 0 0,1-4 0 15,0 4 12-15,0 0-4 0,0 0-8 0,-5 0 12 16,1-4-12-16,-1 4 12 0,-8 0-12 0,4 4 12 16,0-4-12-16,-4 4 12 0,4-4-12 0,-4 0 0 15,4 4 0-15,0-4 8 0,-4 0-8 0,-1 0 0 16,-8 0 0-16,5-4 0 0,-1 4 0 0,5 0 8 0,-5 0-8 16,5-4 0-16,-5 0 9 0,-4 4-9 0,4-4 10 0,1-4-10 15,-5 4 11-15,-5 0-11 0,5 0 12 0,0-3-12 16,-4 7 0-16,-1-4 0 0,1 0 0 0,-5 0 0 15,0 0 0-15,0 4 8 0,-4-4-8 0,-9 4 0 32,9 4-65-32,-9-4-20 0,8 8-4 0,1 0-880 0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9:43.0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2FD86A-A350-4E77-8304-D8F7BDE59C42}" emma:medium="tactile" emma:mode="ink">
          <msink:context xmlns:msink="http://schemas.microsoft.com/ink/2010/main" type="inkDrawing" rotatedBoundingBox="4614,14815 10576,14343 10584,14434 4621,14906" semanticType="underline" shapeName="Other">
            <msink:sourceLink direction="with" ref="{EA38494F-16CE-4040-A462-8B293A5E1FC3}"/>
          </msink:context>
        </emma:interpretation>
      </emma:emma>
    </inkml:annotationXML>
    <inkml:trace contextRef="#ctx0" brushRef="#br0">0 459 691 0,'0'0'30'0,"0"0"7"0,0 0-29 0,0 0-8 15,0 0 0-15,5-8 0 0,-5 8 72 0,9-4 14 16,-1-3 2-16,1 3 1 0,0 0-41 0,0-4-8 16,0 4-1-16,4 0-1 0,-5 0-22 0,1 4-4 15,4 0 0-15,1 0-1 0,-1 0 16 0,0 0 3 16,-4 0 1-16,-1 4 0 0,6 0 15 0,-1 0 3 15,0-4 1-15,0 8 0 0,0-4-5 0,0 0-1 16,5-1 0-16,-1-3 0 0,5 4-12 0,5 0-2 16,-1-8-1-16,-4 4 0 0,9-4-13 0,-1 4-2 15,1-3-1-15,9-1 0 0,-5 0 2 0,4-4 0 16,5 4 0-16,0 0 0 0,9-4 9 0,-10 4 1 0,-12 1 1 16,9-1 0-16,8 4-4 0,-4 0-1 0,-5-4 0 15,1 4 0-15,-5 0-21 0,0 4 8 0,0-4-8 16,0 4 0-16,-4-4 9 0,4 3-9 0,9-3 12 0,-5 0-12 15,5-3 8-15,-9 3-8 0,5-4 0 0,8-4 0 16,9 4 0-16,-4-4 10 0,-9 0-10 0,8 1 8 16,10-1-8-16,-10-4 0 0,1 4 0 0,4 0 8 15,4-3-8-15,5 3 0 0,0 0 0 0,-5 0 0 16,-8 4 0-16,9 1 0 0,-5 3 0 0,4-4 0 16,-4 4 0-16,-4-4 0 0,-1 4 0 0,-3-4 0 15,-1 4 8-15,0-4-8 0,-4 0 8 0,4 0-8 16,1 0 16-16,-1 0-1 0,4-3-1 0,1 3 0 15,0-4-2-15,-1 0-1 0,1 0 0 0,4 1 0 16,0-1-11-16,9 0 0 0,-5 0 0 0,5 0 8 0,4 1-8 16,0-1 0-16,-8 0 0 0,4 0 8 0,-5 4-8 15,-4 0 0-15,5 0 0 0,-10 1 0 0,5-1 0 0,0 4 0 16,-8 0 0-16,-1 0 0 0,0-8 17 0,0 4 2 16,1 4 0-16,-1-4 0 0,-9 0-28 0,5 0-6 15,0-4-1-15,0 5 0 0,0-1 16 0,-5 0 0 16,5 0 0-16,-4 0 0 0,-1 4 8 0,1-4 5 15,-5 0 1-15,-5 4 0 0,6 0 2 0,-6-4 1 16,1 0 0-16,0 4 0 0,-1-4 3 0,-3 4 1 16,-1 0 0-16,0 0 0 0,-4-3-10 0,5 3-3 15,-1-4 0-15,0 4 0 0,1-4-8 0,-1 0 0 16,-4 0 0-16,9 0 0 0,-1 0 0 0,-3 0 8 0,3 0-8 16,1 4 0-16,4-4 9 0,-4 1-9 0,-9 3 10 0,4 0-10 15,0 0 12-15,1 0-4 0,-5 0-8 0,-5 0 12 16,10 0 5-16,-10 0 1 0,1 0 0 0,-1 3 0 15,1-3 4-15,-1 0 1 0,-4 0 0 0,5 0 0 16,-5 0-7-16,5 0 0 0,-9 0-1 0,8 0 0 16,-4 0-15-16,0 0 0 0,1 0 8 0,-1-3-8 15,4 3 0-15,-4-4 8 0,1 4-8 0,-1-4 0 16,0 0 0-16,0 4 0 0,-4-4 0 0,4 4 0 16,-4 0-12-16,-9 0-8 0,0 0-1 0,0 0-763 15,0 0-152-15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40:59.5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74AFAE-2C08-4C2E-94EE-0147D82C2189}" emma:medium="tactile" emma:mode="ink">
          <msink:context xmlns:msink="http://schemas.microsoft.com/ink/2010/main" type="writingRegion" rotatedBoundingBox="2137,1012 30718,541 30966,15580 2385,16051"/>
        </emma:interpretation>
      </emma:emma>
    </inkml:annotationXML>
    <inkml:traceGroup>
      <inkml:annotationXML>
        <emma:emma xmlns:emma="http://www.w3.org/2003/04/emma" version="1.0">
          <emma:interpretation id="{C8226F96-5242-496F-B547-D25EC4DDD6EF}" emma:medium="tactile" emma:mode="ink">
            <msink:context xmlns:msink="http://schemas.microsoft.com/ink/2010/main" type="paragraph" rotatedBoundingBox="2137,1012 30718,541 30744,2146 2164,2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40AA55-788D-4478-B579-66C5F4C33A99}" emma:medium="tactile" emma:mode="ink">
              <msink:context xmlns:msink="http://schemas.microsoft.com/ink/2010/main" type="line" rotatedBoundingBox="2137,1012 30718,541 30744,2146 2164,2617"/>
            </emma:interpretation>
          </emma:emma>
        </inkml:annotationXML>
        <inkml:traceGroup>
          <inkml:annotationXML>
            <emma:emma xmlns:emma="http://www.w3.org/2003/04/emma" version="1.0">
              <emma:interpretation id="{C099B2DB-DDA5-41F4-AEAB-46015BE7BDC7}" emma:medium="tactile" emma:mode="ink">
                <msink:context xmlns:msink="http://schemas.microsoft.com/ink/2010/main" type="inkWord" rotatedBoundingBox="2137,1012 3042,997 3068,2602 2164,26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231 507 748 0,'0'0'33'0,"0"0"7"0,0 0-32 0,0 0-8 0,0 0 0 0,0 0 0 16,0 0 17-16,0 0 2 0,-4-4 0 0,-5 4 0 16,9 0 1-16,-4 0 0 0,-10 4 0 0,6 0 0 15,-1-4 2-15,0 4 1 0,5 0 0 0,-5 0 0 16,9-4-3-16,-4 3 0 0,-1 5 0 0,5-8 0 16,-4 4-5-16,4-4-2 0,-5 12 0 0,1-4 0 15,4 3 3-15,-9-3 0 0,9 4 0 0,-4-4 0 16,-1 3-4-16,1 9 0 0,4-1 0 0,-9 1 0 15,9 3-3-15,0 8-1 0,-8 5 0 0,-1 3 0 16,4-4 26-16,1 11 5 0,0-7 1 0,4 8 0 16,-5-4-23-16,1 0-4 0,-1-4-1 0,5 4 0 0,-8 0-12 15,3-4 9-15,-4 4-9 0,5-8 8 0,0-8-8 16,4 4 0-16,-9-7 0 0,0-1 0 0,9-3 18 0,-4-5 2 16,-5 9 0-16,5-17 0 0,4 5 4 0,0-12 2 15,0 8 0-15,0-8 0 0,0 0-16 0,0 0-10 16,0 0 12-16,0 0-12 0,0 0 48 0,0 0 2 15,0 0 1-15,0 0 0 0,0-8-51 0,4-11 0 16,-4 7-14-16,9-4 3 0,-5 1 11 0,5-5 0 16,0 1 0-16,4-5 0 0,4-3 11 0,-8-4-3 15,4 4 0-15,1-5 0 0,-6-3-8 0,5 4 0 16,5-8 0-16,-9 0 0 0,0 0 0 0,-1 0 0 16,1 0 12-16,0-4-4 0,-9 0-8 0,0-7 0 15,4 7 0-15,1-12 8 0,-5 0-8 0,4 5 12 16,5-5-12-16,0 4 12 0,-1-3-12 0,1 7 0 0,4 0-12 15,0 8 12-15,9 0 0 0,-4 4 0 0,-1-4 0 0,1 8 0 16,0 0-9-16,4 4 9 0,-5-5 0 0,1 9 0 16,-1 3 0-16,-4 1 0 0,5 7 10 0,-9 1-2 15,4 3 4-15,-4 0 0 0,-1 4 1 0,1 4 0 16,0 4-13-16,0 4 0 0,-5 3 0 0,5 1 0 16,0 4 0-16,-5 3 0 0,5 1 0 0,0 3 0 15,-1 8 0-15,6 0 9 0,-6-3-9 0,5-1 8 16,5 12 7-16,0 0 1 0,3 0 0 0,6 8 0 15,-5 4 10-15,4-5 2 0,0 9 1 0,-8-4 0 0,-1 3 4 16,1 1 1-16,4-1 0 0,-13 1 0 0,4 0-5 0,-4-1-1 16,4-3 0-16,-13 4 0 0,9-1-14 0,-5-3-3 15,-4 0-1-15,0-1 0 0,-4-7 0 0,4 0 0 16,-5 0 0-16,1-4 0 0,4-4-10 0,0 0 12 16,-9-11-12-16,5 3 12 0,-1-8-12 0,5 1 0 15,0-8 0-15,-4-1 0 16,4 1-84-16,0-12-13 0,0 0-3 0,0 0-541 15,0 0-109-15</inkml:trace>
          <inkml:trace contextRef="#ctx0" brushRef="#br0" timeOffset="443.3558">192 928 1407 0,'0'0'31'0,"0"0"6"0,8-8 2 0,-3-3 1 0,4-1-32 0,-9 4-8 15,4 0 0-15,-4 8 0 0,4-4 56 0,-4 4 9 16,5-11 3-16,-5 11 0 0,0 0-52 0,0 0-16 15,9-8 10-15,-9 8-10 0,0 0 8 0,13 8-8 16,4-4 8-16,5 3-8 0,-9 1 0 0,9 4 0 16,0-4 0-16,9 3 0 0,4-11 8 0,0 8-8 15,0-4 8-15,9-4-508 16,9 0-101-16</inkml:trace>
          <inkml:trace contextRef="#ctx0" brushRef="#br0" timeOffset="1994.8082">354 971 460 0,'0'0'41'0,"0"0"-33"0,0 0-8 0,0 0 0 16,0 0 76-16,0 0 12 0,0 0 4 0,0 0 0 15,0-8-52-15,0 8-11 0,0 0-1 0,9-8-1 16,-9 8-8-16,0 0-2 0,0 0 0 0,0-3 0 16,9-9 9-16,-9 12 2 0,0 0 0 0,0 0 0 15,0-8-14-15,0 8-2 0,0 0-1 0,0 0 0 16,0 0 4-16,0 0 1 0,0 0 0 0,0 0 0 15,-9-8 6-15,9 8 2 0,4-4 0 0,-4 4 0 16,0 0-12-16,0 0-1 0,0 0-1 0,5-4 0 16,3-7 6-16,-3 3 0 0,-5 8 1 0,0 0 0 15,8 0 7-15,-8 0 0 0,5-12 1 0,-5 12 0 16,9 0-12-16,-9 0-2 0,8 0-1 0,-8 0 0 0,0 0 2 0,9-4 0 16,4 4 0-16,-4 0 0 0,4 0 3 0,0 4 1 15,-4-4 0-15,4 0 0 0,5 0-5 0,-9 4-1 16,-1 4 0-16,1-8 0 0,9 0-10 15,-5 0 0-15,5 0 0 0,3 0 8 0,1 0 2 0,-4 0 0 16,-1 0 0-16,-3 0 0 0,-1 0-10 0,0 0 8 16,0 4-8-16,-4 0 8 0,-9-4-8 0,13 4 0 15,-4 3 0-15,-9-7 0 0,0 0 0 0,17 4 0 16,-8 4 0-16,-9-8 0 0,9 4 0 0,-9-4-11 16,9 12 11-16,-9-12-8 15,17 8-18-15,-12-1-3 0,-5-7-1 0,13 4 0 16,-13-4-41-16,13 8-8 0</inkml:trace>
        </inkml:traceGroup>
        <inkml:traceGroup>
          <inkml:annotationXML>
            <emma:emma xmlns:emma="http://www.w3.org/2003/04/emma" version="1.0">
              <emma:interpretation id="{25D8BFDC-53CC-4ACD-91D6-EFD84B919039}" emma:medium="tactile" emma:mode="ink">
                <msink:context xmlns:msink="http://schemas.microsoft.com/ink/2010/main" type="inkWord" rotatedBoundingBox="4748,1225 9294,1150 9313,2292 4767,2367">
                  <msink:destinationLink direction="with" ref="{A71CD67A-3C20-47AB-8633-CA728EC95CD8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902.5926">3675 351 921 0,'0'-20'20'0,"0"13"4"0,0-9 0 0,0 8 4 15,0-7-28-15,0-1 0 0,0 4 0 0,0 1 0 16,0 3 86-16,0-4 12 0,0 4 2 0,5 4 1 0,-5 4-47 0,0 0-10 15,4-11-1-15,-4 11-1 0,0 0-24 0,0 0-5 16,0 0-1-16,0 0 0 0,0 0-3 0,0 0-1 16,4 11 0-16,1 1 0 0,-5 0 10 0,8 7 2 15,-3 5 0-15,-1-5 0 0,5 5 10 0,-9 11 2 16,0-8 1-16,4 12 0 0,1 0 3 0,-1 0 1 16,-4 4 0-16,0 4 0 0,-4 0-3 0,8-1-1 15,-4 1 0-15,0 0 0 0,-4 0-9 0,4-4-3 16,-5 3 0-16,5-3 0 0,0 0-21 0,0 0 0 15,-4-4 0-15,0 4 0 0,4 0-18 0,-5-4-5 16,-4 0-1-16,5-8-851 0</inkml:trace>
          <inkml:trace contextRef="#ctx0" brushRef="#br0" timeOffset="4458.2741">4320 877 1400 0,'4'-19'62'0,"1"11"13"15,-1 0-60-15,1 1-15 0,3-1 0 0,1-4 0 16,-4 4 48-16,3 0 6 0,1 1 2 0,4-1 0 0,-8 0-34 0,3 4-6 15,-3-8-2-15,4 5 0 0,-5 7-1 0,-4 0 0 16,0 0 0-16,0 0 0 0,0 0 13 0,0-12 2 16,-4 4 1-16,4 8 0 0,0-12-5 0,0 12-2 15,0 0 0-15,0 0 0 0,-14 0-14 0,1 0-8 16,13 0 8-16,-13 4-8 0,0 4 0 0,-5 0 0 16,5 4 0-16,0 7 0 0,-4-11 0 0,-1 8 0 15,0 3 0-15,1 4-8 0,-1 1 8 0,1 3 0 16,-1 8-9-16,5-4 9 0,4 1 0 0,5-5 0 15,0 4 0-15,4-4 0 0,0 1 0 0,4-1 0 16,5 0-9-16,4-7 9 0,-4-1 0 0,4-3 0 16,0-4 0-16,0-5 0 0,0-3-10 0,0-4 2 15,1 0 0-15,3-7 0 0,1-9 8 0,-5 4 0 16,0 1 0-16,5-9 0 0,-1-11 8 0,1 7-8 16,-5-3 8-16,0 4-8 0,0-8 15 0,-4-5-2 0,0-3 0 15,4 0 0-15,0 0-5 0,-4 0 0 0,0 0-8 16,-1 4 12-16,6 4-12 0,-6 4 0 0,5 3 8 0,-4 13-8 15,9 3 0-15,-14 4 0 0,-4 4 0 0,5 16 0 16,8 3 0-16,-5 5 0 0,-8 11 0 0,5-8 0 16,-1 4 0-16,-4 4 0 0,0 4-8 0,-4 0 8 15,4 0 0-15,0 0 0 0,4 0-8 0,1-4 8 16,-5-3-56 0,0-1-8-16,4-4-2 0,0-7-719 0</inkml:trace>
          <inkml:trace contextRef="#ctx0" brushRef="#br0" timeOffset="4772.9894">4969 721 1429 0,'0'0'31'0,"0"0"6"0,0 0 2 0,0 12 2 0,0 8-33 0,0-9-8 15,0 5 0-15,5 7 0 0,-5-3 47 0,4 3 7 16,1-3 2-16,3 11 0 0,1-12-32 0,-5 9-7 15,10 3-1-15,-10-4 0 0,5-3 9 0,-5-1 2 16,5 0 0-16,0 1 0 0,0-1-27 0,-5-7-11 16,0-4 1-16,5-9 0 0,-5 1 29 0,5 0 5 15,0-8 2-15,0-3 0 0,0-1 35 0,4 0 7 16,-5-12 2-16,6-3 0 0,3 4-11 0,-4-5-3 0,5 1 0 16,4-5 0-16,0 1-3 0,-9 0-1 0,0 3 0 15,0 5 0-15,9-12-35 0,-9 7-7 0,5 1-2 0,-5 0 0 16,5 3-8-16,-5 1 0 0,0 3 0 0,-4 0 0 31,4 5-129-31,-9 3-31 0,-4 8-7 0</inkml:trace>
          <inkml:trace contextRef="#ctx0" brushRef="#br0" timeOffset="3421.7368">3232 628 806 0,'0'0'36'0,"0"0"7"0,0 0-35 0,9-12-8 0,-5 4 0 0,-4-11 0 15,0 7 101-15,0 4 19 0,0-7 3 0,5 7 1 16,-5 8-41-16,4-8-8 0,-4 8-2 0,0-12 0 16,0 12-42-16,0 0-9 0,0 0-2 0,0 0 0 15,-9-7-20-15,0 7 8 0,1-8-8 0,-1 12 0 16,0 0 0-16,0 0 0 0,-8 3-10 0,-1 1 10 15,1 4 0-15,-5 0 0 0,0-1 0 0,0 5 0 16,-4-4 0-16,-1 3 0 0,1-3 12 0,0 7-3 16,-1-7 1-16,-3 8 0 0,-1-5 0 0,5 5 0 15,-5-1 10-15,4 5 3 0,-3-1 0 0,3-4 0 16,1 9-3-16,4-5 0 0,0 4 0 0,5 1 0 16,-1-1-20-16,5 0 0 0,4 5 0 0,0-1 8 15,1 0-8-15,3-4 0 0,5 4 0 0,9-3 0 16,-5 3 0-16,10-4 11 0,-1 4-11 0,9-3 12 0,4-5-12 15,0-3 0-15,5-1 0 0,0-7 8 0,8 0-8 0,1-5 0 16,4-3 0-16,-1 0 0 16,1-4-38-16,5-8-3 0,-1 1-1 0,-4-5 0 0</inkml:trace>
          <inkml:trace contextRef="#ctx0" brushRef="#br0" timeOffset="5287.4025">6154 472 874 0,'0'0'19'0,"0"0"4"0,0 0 1 0,0 0 1 0,0 0-25 0,4-4 0 0,-4 4 0 0,0 0 0 16,-4-4 23-16,-5-4-1 0,0 8 0 0,-4 0 0 15,0 8 16-15,0-4 3 0,0 4 1 0,-5 0 0 16,1-1-8-16,-1 5-2 0,1 4 0 0,3-5 0 15,1 5 7-15,0 0 1 0,0 3 0 0,0 1 0 16,4-1-40-16,0 1 0 0,5-1 0 0,4 4 0 16,4-3 0-16,1-1 11 0,-1 1-11 0,5 3 12 15,0-3 30-15,4-5 6 0,4 1 2 0,-4 0 0 16,1-1-16-16,3 1-3 0,1-1-1 0,-5 5 0 16,4-12 20-16,-3 3 4 0,-6 1 1 0,1 0 0 15,0-4 1-15,-5-1 0 0,-4 9 0 0,0-8 0 16,0 4-3-16,-4-1 0 0,-9 1 0 0,4 4 0 15,-9-5-27-15,5 9-6 0,-9-5 0 0,0 5-1 16,-8-1-30-16,8-3-5 0,-9 0-2 0,0 3-660 16,-4 4-132-16</inkml:trace>
          <inkml:trace contextRef="#ctx0" brushRef="#br0" timeOffset="5752.3009">6501 792 921 0,'0'0'82'0,"13"0"-66"0,4 0-16 0,1 0 0 15,-1 0 96-15,1 4 15 0,4-4 3 0,4 3 1 16,-4-3-41-16,0-3-8 0,4 3-2 0,1-4 0 15,-1 4-22-15,0 0-5 0,1-12-1 0,-1 4 0 16,0 0 10-16,1-3 2 0,-1-5 0 0,0 0 0 16,-4 1 6-16,0-5 2 0,0 1 0 0,-4-1 0 15,4 1-4-15,-9-1 0 0,4 1 0 0,-4-1 0 16,1 1-41-16,-6-1-11 0,1 1 0 0,0 3 0 16,-5-3 8-16,1 7 0 0,-10-7 0 0,1 7 0 15,0 4-8-15,-1-11-11 0,1 7 3 0,-5 0 0 16,-4 8 8-16,-5 0 0 0,5-3 0 0,0 7 0 15,-5-4-28-15,5 4-3 16,-4 4-1-16,4-1 0 0,-5 1 32 0,0 8 0 0,1 4 0 0,4-1 0 16,0 1 0-16,-1-1 0 0,1 9 0 0,0-1 0 15,0 8 20-15,4 1 9 0,0-1 3 0,5 8 0 0,0-12-21 16,-1 8-11-16,5 0 12 0,5 0-12 0,-1-3 12 16,5-5-12-16,4 0 12 0,0 4-12 0,5-7 13 0,4-1-4 15,0-3-1-15,8-1 0 0,-3-3-17 0,8-1-4 16,4 5-1-16,1-12-668 15,3-4-134-15</inkml:trace>
        </inkml:traceGroup>
        <inkml:traceGroup>
          <inkml:annotationXML>
            <emma:emma xmlns:emma="http://www.w3.org/2003/04/emma" version="1.0">
              <emma:interpretation id="{9409B714-4A32-4F38-81D1-7C72944BB752}" emma:medium="tactile" emma:mode="ink">
                <msink:context xmlns:msink="http://schemas.microsoft.com/ink/2010/main" type="inkWord" rotatedBoundingBox="11750,946 12496,934 12513,1951 11767,196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013.744">9655 417 633 0,'0'0'56'0,"0"0"-44"16,4-11-12-16,-4 11 0 0,5-8 136 0,-1-4 24 16,-4 0 6-16,0 12 1 0,0 0-81 0,0 0-16 15,0 0-3-15,0 0-1 0,0 0-34 0,0 0-6 16,0 0-2-16,0 4 0 0,-9 8-12 0,5 4-4 16,0 3 0-16,-5 4 0 0,4 13-8 0,-3-5 8 15,-1 8-8-15,5 4 8 0,-5-4 2 0,9 4 0 16,-5-8 0-16,5 4 0 0,0 0 5 0,5-12 1 15,-1 0 0-15,1 4 0 0,-1-11 9 0,-4-8 3 0,9 3 0 16,-5 1 0-16,-4-4 14 0,9-9 3 0,-9-3 1 16,9 4 0-16,-1-4-10 0,-3 0-1 0,8-4-1 0,-4 1 0 15,-1-5-21-15,6 0-4 16,3-4-1-16,-4 4 0 0,5-11-8 0,-1-1 12 0,-3 1-12 0,8-12 12 16,-1-4-12-16,1-4 0 0,0 0 9 0,0-4-9 15,0 4 0-15,5 4 9 0,-1 0-9 0,5 3 0 16,-5 5 0-16,5 8 0 0,-1-1 0 0,-3 4 0 15,3 5 0-15,-8 3 0 0,0 8 0 0,0 0 0 16,-4 4 0-16,4 0 0 0,-5 4 0 0,1-1 0 16,-5 5 0-16,4 8 0 0,-8-9 0 0,0 9 0 15,-5 3 0-15,1 1 0 0,-5-5 0 0,0 1 0 16,-9-1 28-16,-4 1 0 0,0-1-1 0,-5 1 0 16,-4-1-5-16,0-3-1 0,-8 3 0 0,-6 1 0 15,-3-9-10-15,4 5-3 0,-5-4 0 0,5-5 0 0,-4 1-8 16,4 0-16-16,4 0 4 0,0-4 1 15,5-4-137-15,0-8-28 0</inkml:trace>
          <inkml:trace contextRef="#ctx0" brushRef="#br0" timeOffset="8127.1127">9861-27 1382 0,'5'-12'123'0,"-5"4"-99"16,0 4-24-16,0 0 0 0,-5-3 52 0,5 7 6 15,0 0 1-15</inkml:trace>
        </inkml:traceGroup>
        <inkml:traceGroup>
          <inkml:annotationXML>
            <emma:emma xmlns:emma="http://www.w3.org/2003/04/emma" version="1.0">
              <emma:interpretation id="{BBDD29E7-3FFD-4745-AA32-EBBC1AA61FB4}" emma:medium="tactile" emma:mode="ink">
                <msink:context xmlns:msink="http://schemas.microsoft.com/ink/2010/main" type="inkWord" rotatedBoundingBox="14179,1332 15881,1303 15890,1847 14187,187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940.9322">12458 452 946 0,'0'-19'42'0,"0"19"9"0,9-4-41 0,0 0-10 0,-5-8 0 0,-4 5 0 16,5-1 88-16,-5 0 16 0,0 0 4 0,0-4 0 16,0 5-66-16,0 3-13 0,0-8-2 0,-5 4-1 15,1 0-10-15,0 5-1 0,4 3-1 0,-9-4 0 16,0 4-2-16,-8 0 0 0,3 0 0 0,-3 4 0 16,-5 7 7-16,-4-7 1 0,4 4 0 0,-9 8 0 15,0-1-20-15,0 9 0 0,1-1 8 0,-1 12-8 16,-4-4 10-16,9 8-2 0,-1 0 0 0,5 4 0 0,5-8-8 15,4 4 0-15,4-4 0 0,0 0-11 0,9-3 11 0,0-13 0 16,5 1 8-16,-1-5-8 0,5-3 16 0,4-4-2 16,0-4 0-16,5-4 0 0,-1-4 21 0,5-4 4 15,-4-4 1-15,12-3 0 0,-3-5 12 0,-1 1 2 16,-4-1 1-16,4-11 0 0,-4 4-18 0,0-5-3 16,0-3-1-16,0 0 0 0,-5 0-13 0,1-4-4 15,-5 4 0-15,0-4 0 0,5 0-16 0,-5 8 10 16,0 7-10-16,0 5 8 0,-8 7-8 0,4 1 0 15,-1 3 0-15,-8 8 0 0,0 0 0 0,9 19 0 16,-4-7 0-16,-1 11-11 0,0 1 21 0,-4 3 4 0,5 0 1 0,-1 8 0 31,-4 4-37-31,9 4-7 0,-9-11-2 0,4 3 0 16,5-4-10-16,0 0-3 0,0-4 0 0</inkml:trace>
          <inkml:trace contextRef="#ctx0" brushRef="#br0" timeOffset="9611.1148">13038 612 1191 0,'0'0'52'0,"4"-4"12"0,0-7-51 0,1 3-13 0,4-4 0 0,-5 4 0 16,5-3 108-16,4-1 20 0,-4 0 3 0,13-3 1 16,-1-1-62-16,6 0-12 0,-1 1-2 0,0 7-1 15,5-8-8-15,-5 13-2 0,1-9 0 0,-1 12 0 16,-4 0-30-16,-4 4-7 0,-1 7 0 0,-4 5-8 15,-8 4 8-15,-1-1-8 0,-4 12 0 0,0 4 0 16,-9-7 0-16,5 7 0 0,-5-4 0 0,-4 0-9 16,4 0 9-16,0-3 11 0,-4-5-3 0,5 0 0 15,-1-3 10-15,0-4 2 0,5-9 0 0,-1 1 0 16,5-8 13-16,0 0 3 0,0 0 1 0,0 0 0 16,0 0-8-16,0 0-1 0,0 0-1 0,0 0 0 15,-4-4 3-15,4-7 1 0,-5 3 0 0,10-4 0 16,-1-4-23-16,1-3-8 0,-5-1 0 0,8 1 0 0,1-16 12 0,4 0-4 15,0 0-8-15,5-4 12 16,4 4-12-16,-4-1 0 0,3 13 0 0,1-8 0 0,5 7 0 0,-5 9 0 16,-5-1 0-16,5 5 0 0,-4 3 0 0,-1 4 0 15,1 8 0-15,-5 0 0 0,0 7 0 0,0 9 0 16,-4-1 0-16,0 5 0 0,4 3 0 0,-9 4 0 16,5-3 0-16,0 3 0 15,0 4-29-15,-5-12-9 0,5 8-2 0,0 1-681 16,-1-5-137-16</inkml:trace>
        </inkml:traceGroup>
        <inkml:traceGroup>
          <inkml:annotationXML>
            <emma:emma xmlns:emma="http://www.w3.org/2003/04/emma" version="1.0">
              <emma:interpretation id="{259962D9-C96D-4411-809C-DF159DE7BAA0}" emma:medium="tactile" emma:mode="ink">
                <msink:context xmlns:msink="http://schemas.microsoft.com/ink/2010/main" type="inkWord" rotatedBoundingBox="19161,1077 22548,1021 22566,2119 19179,217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656.0964">17074 503 1443 0,'0'0'32'0,"0"0"6"0,9-12 2 0,-9 12 0 0,4-4-32 0,5 1-8 16,0 3 0-16,4 0 0 0,-4-8 48 0,-1 8 8 16,10-4 2-16,-1 0 0 0,1 0-41 0,-1 4-8 15,1-12-1-15,4 8-8 0,4-7 32 0,-4-1 0 16,0 0 0-16,0-3 0 0,0-1-20 0,0 1-4 16,-4-5 0-16,-10 4-8 0,1 5 28 0,0-9-2 0,4 1 0 0,-9 3 0 15,-8 1-12-15,4-5-2 0,13 4-1 0,-4-3 0 16,-9 7 8-16,0-3 1 0,-4 3 1 0,4-7 0 15,4 7-21-15,-8 0 0 0,-10 4 0 0,6 1 0 16,3 3 0-16,-8 0 0 0,-4 4 0 0,-5 0 0 16,0 0 0-16,0 0 0 0,0 0 0 0,-5 4 0 15,1 0 0-15,0-1 0 0,4 5 0 0,4 0 0 0,-8 4 0 0,4 3 0 16,5 1 0-16,-5 7 0 0,8-3 0 0,-3 7 0 16,4 4 0-16,0 8 0 15,4 0 11-15,0 0-3 0,0 8 0 0,5-8 0 16,-5 0-8-16,9 4 0 0,0 0 0 0,0-4 0 15,0-12 0-15,4 4 8 0,1-3-8 0,4-1 8 16,-1-4-8-16,1-3-17 0,9-1 4 0,-1-3-895 16</inkml:trace>
          <inkml:trace contextRef="#ctx0" brushRef="#br0" timeOffset="10940.9945">17526 495 1497 0,'0'0'66'0,"0"-11"14"0,9-1-64 0,-1 4-16 16,1-11 0-16,4 7 0 0,0 4 120 0,5-11 20 15,8 3 4-15,-4 0 0 0,0 1-86 0,0-1-18 16,4 4-3-16,1 1-1 0,-10 3-4 0,1 0-2 16,-1 4 0-16,-3 4 0 0,3 0-30 0,-8 0 0 0,4 0 0 0,-4 8 0 15,4 4 0-15,-4 7 0 0,-9-7 0 0,0 11 0 16,9 5 0-16,-1 3 0 0,1 0 0 0,-5 8 0 15,10-8 0-15,-6 4 0 0,10 4 0 0,-5-11 0 16,-9 3 11-16,14 0-11 0,8-8 12 0,-4 9-12 16,-9-13 0-16,1 1 0 0,8-5 0 0,-1-3 0 15,-7 0-138 1,-1-1-31-16,-9 5-7 0,5-16 0 0</inkml:trace>
          <inkml:trace contextRef="#ctx0" brushRef="#br0" timeOffset="11167.1137">18272 281 1324 0,'13'0'118'0,"-4"-16"-94"16,-5 4-24-16,0 5 0 0,1-5 94 0,-5 12 14 15,4-8 4-15,-4 8 0 0,0 0-39 0,0 0-7 16,0 0-2-16,-9 16 0 0,-8 3-7 0,-5 9-1 16,0 3-1-16,0 8 0 0,-9-12-31 0,1 12-5 15,-14 4-2-15,0 4 0 0,4-4-5 0,1 7 0 16,-5-11-1-16,0 8 0 0,13 0-3 0,-4-8 0 15,5 0 0-15,-1 0 0 0,-4 0-8 0,13-12-11 16,9 1 3-16,-5-1 0 16,-4-4-122-16,9 1-24 0,9-1-5 0,4-3-1 0</inkml:trace>
          <inkml:trace contextRef="#ctx0" brushRef="#br0" timeOffset="11684.6785">18763 285 1497 0,'18'-24'66'0,"-10"16"14"0,5-3-64 0,1-1-16 0,3 4 0 0,-4 4 0 16,-4 0 55-16,-5 4 7 0,10-7 2 0,-14 7 0 16,0 0 0-16,0 0 0 0,-9 11 0 0,4 5 0 15,1 3-42-15,-9 9-8 0,-9-5-2 0,4 12 0 16,5-7 9-16,-4 11 2 0,-10 0 0 0,1 7 0 15,4 5-7-15,5 0 0 0,-5-4-1 0,4 3 0 16,-4 1 1-16,0 0 1 0,9-8 0 0,0-1 0 16,-5 1-17-16,5-4 0 0,0-4 0 0,4-3 0 0,5 3 29 15,-5-16 12-15,5 1 3 0,-5-1 0 0,5-7-20 16,-1-4-3-16,-4 0-1 0,9-8 0 0,0 0 20 0,0 0 3 16,-8 0 1-16,-1 0 0 0,0-12-20 0,5 0-3 15,-1-7-1-15,1-1 0 0,-5-3-20 0,5 3 0 16,8-11 0-16,1 4 0 0,-1-4 0 0,9-5 0 15,0-3 0-15,9-3 0 0,0-1 0 0,4-4 0 16,-4-4 0-16,9 4 0 0,13-7 0 0,-9-1-12 16,-13 8 2-16,9 1 0 15,4-5-35-15,0 8-7 0,-9 0-2 0,1 4 0 0,-1 0 43 0,-4 4 11 16,9 4 0-16,-5 4 0 0,0 3 0 0,-4 5 0 0,4 3 10 16,1 0-10-16,-5 5 0 0,0 11 0 0,-5-12 0 15,5 12-10-15,-9 0 10 0,0 12 0 0,-4-8 0 16,0 11 0-16,-5-3-11 0,-8 4 0 15,-5 7 0-15,0 4 0 0,-4 4 11 0,-4 4 16 0,-5-11-4 0,0 11-1 16,-4 0-11-16,-5 0 0 0,5 0 0 0,-10 0 0 16,-3 4-18-16,-1-4-6 0,5 4 0 0,0 4-678 15,-4-11-135-15</inkml:trace>
          <inkml:trace contextRef="#ctx0" brushRef="#br0" timeOffset="12046.1364">19447 214 1209 0,'22'-7'108'0,"-13"3"-87"16,0 4-21-16,4 0 0 0,-4 4 120 0,0 3 19 15,8 1 4-15,-8 8 1 0,0 3-64 0,-5 5-13 16,0 3-3-16,1 4 0 0,-10 0-11 0,5 5-2 15,-4 3-1-15,0 0 0 0,-9 0-29 0,8 0-5 16,-8 0-2-16,4 0 0 0,-4-8-14 0,4 0 0 16,-8 0 0-16,-1-4 0 0,5-7 54 0,0-1 8 15,0-3 2-15,0 0 0 0,-1-5-52 0,10 5-12 16,0-12 0-16,-1 4 0 0,1-1 0 0,4-7 0 16,0 0 0-16,0 0 0 0,0 0 0 0,0 0 0 0,9-15 0 15,-1-1 0-15,1-3 48 0,4-1 8 0,5-3 0 0,-1-4 1 16,5-5-40-16,5-3-8 0,-1 4-1 0,0 0-8 15,1-8 13-15,3 0-4 0,1 8-1 0,0-4 0 32,-5 3-33-32,0 5-7 0,1 4-2 0,-1 7-739 0,-4 0-148 0</inkml:trace>
          <inkml:trace contextRef="#ctx0" brushRef="#br0" timeOffset="12357.5472">19991 608 1094 0,'0'0'48'0,"9"-7"11"16,4 3-47-16,5 4-12 0,-1-4 0 0,5 0 0 15,0 4 92-15,0-8 16 0,5 4 3 0,-5-4 1 0,4 1-22 0,0 3-4 16,0-8-1-16,-4 4 0 0,0-4-45 0,0 1-10 16,-4-1-2-16,-5-7 0 0,0 3-12 0,0 0-2 15,-4-3-1-15,0-1 0 0,-5 1 3 0,1-1 1 16,-5-3 0-16,-5 3 0 0,5 1-1 0,0 7-1 15,-4-7 0-15,4 7 0 0,-5 0-4 0,5 12-1 16,0 0 0-16,0 0 0 0,-13 0 4 0,5 8 1 16,-6 8 0-16,-3-8 0 0,4 11-5 0,-5 1-1 15,-4 3 0-15,5 4 0 0,-1 1-9 0,5 3 0 16,0-4 0-16,4 4 0 0,0 4 0 0,0 4 0 16,5-7-10-16,4 7 10 0,0-4-16 0,4 4 4 15,5-8 0-15,4 4-624 16,1-8-125-16</inkml:trace>
        </inkml:traceGroup>
        <inkml:traceGroup>
          <inkml:annotationXML>
            <emma:emma xmlns:emma="http://www.w3.org/2003/04/emma" version="1.0">
              <emma:interpretation id="{89EF42FC-992E-4CE2-8F5E-15AB0F89B9B2}" emma:medium="tactile" emma:mode="ink">
                <msink:context xmlns:msink="http://schemas.microsoft.com/ink/2010/main" type="inkWord" rotatedBoundingBox="22970,1074 26862,1010 26875,1849 22984,191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509.0245">24050 367 1774 0,'0'0'39'0,"0"0"8"0,4 3 1 0,9-3 3 0,0 4-41 0,1 4-10 15,-10 4 0-15,5 7 0 0,4-7 51 0,0 8 8 0,-13-1 1 0,4 4 1 16,-4 1-5-16,9-1-2 16,-4 1 0-16,-5 7 0 0,-5-12-54 0,5 1-13 0,0-1-2 0,0-3 0 15,-9-4 15-15,9-1 0 0,-4 1 12 0,4-12-12 16,0 0 20-16,0 8-4 0,-4 0 0 0,4-8 0 16,0 0 6-16,0 0 1 0,4-12 0 0,0 4 0 15,5-7 8-15,0-1 1 0,4 0 1 0,0-3 0 16,5-8-25-16,4 3-8 0,0-7 0 0,8 4 0 15,-3 3 0-15,-1-3 0 0,9 4 0 0,-4 3 0 16,0 1 0-16,4 3 0 0,-5 4 0 16,-3 1 0-16,-5 3 0 0,4 8 0 0,-4 0 0 0,-5 8 0 15,1-5 16-15,0 9-1 0,-5 4 0 0,0 11 0 16,0-7-24-16,-4 3-5 0,4 0-1 0,-9 5 0 16,1-1 15-16,-5 4 15 0,0 4-3 0,-5 0-1 15,1 0-120-15</inkml:trace>
          <inkml:trace contextRef="#ctx0" brushRef="#br0" timeOffset="12954.4497">21330 300 1231 0,'0'0'27'0,"4"-11"5"0,-4 3 2 0,0 0 1 0,4 0-35 0,-4 8 0 0,0-8 0 0,-8 1 0 15,3 3 66-15,-4 0 6 0,-4 0 2 0,-4 4 0 16,-5 0-15-16,0 0-3 0,0 8-1 0,0-4 0 16,-4 3 14-16,4 5 3 0,0 0 1 0,0-1 0 31,0 5-109-31,0 4-23 0,4-1-4 0,5 1-1 0,4-5 84 0,1 1 16 0,-1 3 3 0,4-3 1 16,5 3 23-16,5-3 5 0,-1 0 0 0,5-5 1 31,0 5-113-31,4-1-22 0,0 1-5 0,0 4-1 0,0-5 56 0,1 5 16 0,-1-5-8 0,-4 5 8 15,-1-1 20-15,1 1 8 0,-9-1 1 0,0 5 1 16,-4-13-30-16,-5 5 0 0,0 0 0 0,-4-1 0 16,-5-3 24-16,-3 3 0 0,-6 1-1 0,1 0 0 15,0-5-37-15,-1 5-7 0,-3-8-2 0,3 3 0 16,1-3-84-16,8 4-17 16,1-8-3-16,4 0-1 0</inkml:trace>
          <inkml:trace contextRef="#ctx0" brushRef="#br0" timeOffset="13316.3839">21983 90 1551 0,'18'-20'68'0,"-9"20"16"0,-9-11-68 0,0 11-16 0,0 0 0 0,0 0 0 16,0 0 43-16,-5-4 5 15,-4 0 0-15,-4 4 1 0,0 4 3 0,-4 0 0 16,-5 7 0-16,-5-7 0 0,5 4-36 0,-4 4-8 0,0-1 0 0,-1 5-8 16,10 0 0-16,-5 3 0 0,0 0 0 0,0 1 0 15,9-1 8-15,0 5-8 0,4-5 0 0,-4 5 0 16,8 3 9-16,1-4-9 0,13 5 0 0,-5-9 9 16,1 5-9-16,3 7 0 0,5-8 0 0,1 5-11 15,-6-5 11-15,6 0 0 0,-1-3 8 0,-5 3-8 16,1-3 0-16,-4-5 0 0,-1 5 0 0,0-1 0 15,1-3 53-15,-5 3 7 0,-5-3 0 0,-3 0 1 16,-1 3-46-16,4-7-15 0,-8 3 8 0,5 1-8 16,-10 0 40-16,5-1 4 0,0-3 0 0,0 4 1 15,-5 7-123-15,0-15-25 0,1 7-5 16,4 1-828-16</inkml:trace>
          <inkml:trace contextRef="#ctx0" brushRef="#br0" timeOffset="13572.1515">22488 378 1958 0,'13'-19'87'0,"-9"11"17"0,1 4-83 0,-5 4-21 16,0 0 0-16,0 0 0 0,0 0 56 0,0 12 6 15,-13 7 2-15,4-3 0 0,0 3-52 0,-4 1-12 0,-5 3 0 0,5 5 0 16,-4-9 54-16,3 8 8 0,1 1 2 0,0-5 0 31,0 4-103-31,4-3-20 0,5-5-4 0,-1 1-1 16,1 3-58-16,4-3-12 0,13 7-2 0,-4-11-1 0</inkml:trace>
          <inkml:trace contextRef="#ctx0" brushRef="#br0" timeOffset="13710.103">22716 59 1612 0,'13'-8'144'15,"0"8"-116"-15,-4-8-28 0,-9 8 0 16,0 0 18-16,4 8-2 0,5 0-1 0,-9 7-502 16,-13 1-100-16</inkml:trace>
          <inkml:trace contextRef="#ctx0" brushRef="#br0" timeOffset="14080.9956">23212 343 1497 0,'0'0'32'0,"0"0"8"0,0 0 0 0,0 0 4 0,0 0-36 0,0 16-8 0,0-8 0 0,-5 11 0 15,-8-3 0-15,4 7 0 16,5 0 0-16,0 1 0 0,-5 7 53 0,0 0 9 0,5 4 2 0,-1-3 0 16,5-5-52-16,0 0-12 0,0 0 0 0,9 5 0 15,-5-13 0-15,10-7 0 0,3 3 0 0,-4-3 0 16,5-4 37-16,4 4 5 0,0-12 1 0,4 0 0 16,-8-8 13-16,4 4 4 0,8-4 0 0,-3-7 0 15,-1 3-28-15,-9 0-6 0,1-7-1 0,4-5 0 16,9 5 30-16,-14-5 5 0,-4-3 2 0,0 0 0 15,5 3-48-15,-5-7-14 0,-8 8 0 0,3-1 8 16,-3 5-8-16,-5 3 0 0,-5 5 0 0,-8-5 0 16,-13 4 0-16,4 8 0 0,4 0 0 0,-12 4 0 15,-10 0-12-15,1 4-4 0,4 8-1 0,-5-4 0 16,9 7-75-16,-4 1-16 16,5 4-2-16,-1 3-827 0</inkml:trace>
        </inkml:traceGroup>
        <inkml:traceGroup>
          <inkml:annotationXML>
            <emma:emma xmlns:emma="http://www.w3.org/2003/04/emma" version="1.0">
              <emma:interpretation id="{2F7E7FDF-9EBB-43A9-9384-F89AB47D656C}" emma:medium="tactile" emma:mode="ink">
                <msink:context xmlns:msink="http://schemas.microsoft.com/ink/2010/main" type="inkWord" rotatedBoundingBox="29144,838 30722,812 30743,2090 29165,2116"/>
              </emma:interpretation>
              <emma:one-of disjunction-type="recognition" id="oneOf6">
                <emma:interpretation id="interp6" emma:lang="" emma:confidence="0">
                  <emma:literal>f</emma:literal>
                </emma:interpretation>
                <emma:interpretation id="interp7" emma:lang="" emma:confidence="0">
                  <emma:literal>t</emma:literal>
                </emma:interpretation>
                <emma:interpretation id="interp8" emma:lang="" emma:confidence="0">
                  <emma:literal>F</emma:literal>
                </emma:interpretation>
                <emma:interpretation id="interp9" emma:lang="" emma:confidence="0">
                  <emma:literal>7</emma:literal>
                </emma:interpretation>
                <emma:interpretation id="interp10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16028.2664">28042 651 1951 0,'0'0'43'16,"9"-4"9"-16,4 4 1 0,5 0 2 0,-1-7-44 0,1 3-11 0,-1 4 0 0,1 0 0 15,-9-4 55-15,-1 4 9 0,-8 0 1 0,13-4 1 16,1 4-53-16,8 4-13 0,-1 0 0 0,10-4 0 0,4 4 0 0,-4 3 11 15,4-7-11-15,5 4 10 16,-1 0-166-16,-4 4-32 0</inkml:trace>
          <inkml:trace contextRef="#ctx0" brushRef="#br0" timeOffset="15795.6654">28178 273 1728 0,'0'0'38'0,"9"-4"8"0,4-4 2 0,9 4 0 0,-9-3-39 16,9 3-9-16,-4-4 0 0,8 0 0 0,-4 0 52 0,0 0 8 0,0-3 1 0,0 3 1 15,0 0-48-15,-5-4-14 0,-4 1 0 0,5 3 8 16,-5-11-8-16,0 7 0 0,0-8 0 0,-4 5 0 15,0-5 0-15,0 1 0 0,-1-9 0 0,1 9 0 16,-4-4 25-16,-1 3 4 0,0 4 1 0,1-11 0 16,-5 8-30-16,0 7 8 0,0-8-8 0,0 5 0 15,0 3-22 1,0 0-7-16,-5 5-2 0,5 7 0 0,0 0-2 0,0 0-1 16,-4-4 0-16,-5 0 0 0,5 0 106 0,-5 4 20 0,0 0 5 0,9 0 1 15,-9 0-133-15,9 0-26 16,-8 0-6-16,3 4-1 0,-3 0 53 0,-1 0 15 0,-4 0 0 0,-1-1 0 15,6 5 42-15,-1-4 16 0,-4 4 3 0,4-8 1 16,0 4-98-16,-4 4-19 0,9-1-4 0,-5 1-1 16,4 4 50-16,1-4 10 0,0 3 0 0,-1 9 0 0,1-1 0 0,4 1 0 15,0 7 0-15,0 4 0 0,4 5 0 0,1-1 8 16,-1 8-8-16,5 3 0 16,-5 1 29-16,1 4 3 0,-5-4 1 0,0 7 0 0,-5 1-1 0,1-1-1 15,4 1 0-15,-5-4 0 0,-3-1-31 0,3-3 0 16,1-4 0-16,0 0 0 0,-1-8 0 0,5-4 0 15,-4 0 0-15,4 1 0 0,-9-9 0 0,5 4 0 16,-1-3 0-16,5-1 0 16,-9-3-52-16,5-1-17 0,-5-3-3 0,-4-1-533 15,-4 1-107-15</inkml:trace>
          <inkml:trace contextRef="#ctx0" brushRef="#br0" timeOffset="15261.8439">27511 534 1036 0,'22'-31'92'0,"-13"19"-73"16,-5-3-19-16,5 3 0 0,-5 0 106 0,1 5 18 15,-1-9 3-15,-4 4 1 0,0 4-40 0,0-3-7 0,-4 3-1 16,4 8-1-16,-9 0-46 0,0-4-9 0,-8 4-1 0,-1 0-1 16,-8 4 4-16,0-4 1 0,-5 4 0 0,-4 4 0 31,4 3-73-31,-4 1-14 0,0-4-4 0,0 11 0 0,0 1 102 0,0-1 20 16,-1 9 4-16,6 3 1 0,3 0-47 0,5 4-16 0,1 0 9 0,3 4-9 15,5-8 0-15,4 5 0 0,0-1 0 0,9-4 0 16,-4 4 0-16,8-16 0 0,-4 5 0 0,13-1 0 15,1-3 0-15,3-5 0 0,1-3 0 0,12-8 0 16,6 0 46-16,-1-8 14 0,0 0 2 0,4 0 1 16,-4-4-26-16,0-3-5 0,0-1 0 0,1 0-1 15,-1-7-2-15,-5 3 0 0,1-3 0 0,0-5 0 16,-5-7-10-16,-4 8-3 0,0-16 0 0,0 0 0 16,0 0-8-16,-5 0-8 0,1 0 12 0,-5 4-12 15,0-1 0-15,-4 13-20 0,-9-4 2 0,0 7 1 16,0 1 17-16,-9 7 0 0,-8-4 0 0,-1 5 0 15,-13 7-159-15,1 4-28 0,-1 0-5 16</inkml:trace>
        </inkml:traceGroup>
      </inkml:traceGroup>
    </inkml:traceGroup>
    <inkml:traceGroup>
      <inkml:annotationXML>
        <emma:emma xmlns:emma="http://www.w3.org/2003/04/emma" version="1.0">
          <emma:interpretation id="{DC123535-46A2-48DE-9D49-33FF20A60E3A}" emma:medium="tactile" emma:mode="ink">
            <msink:context xmlns:msink="http://schemas.microsoft.com/ink/2010/main" type="paragraph" rotatedBoundingBox="2495,3762 10816,3083 10981,5111 2660,57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B8403C-EC11-4D70-808F-FBB68730A261}" emma:medium="tactile" emma:mode="ink">
              <msink:context xmlns:msink="http://schemas.microsoft.com/ink/2010/main" type="inkBullet" rotatedBoundingBox="2495,3762 4641,3586 4806,5615 2660,5790"/>
            </emma:interpretation>
          </emma:emma>
        </inkml:annotationXML>
        <inkml:trace contextRef="#ctx0" brushRef="#br0" timeOffset="17072.0447">512 3834 921 0,'-31'3'40'0,"22"-3"10"0,-4 0-40 0,0 0-10 16,4 0 0-16,1 0 0 0,-1 0 57 0,9 0 10 16,0 0 1-16,0 0 1 0,0 0-13 0,0 0-2 15,0 0-1-15,0 0 0 0,0 0-6 0,0 0-2 16,9-3 0-16,4 3 0 0,0-4-10 0,9 0-3 16,0 0 0-16,4 0 0 0,5 4 16 0,8-4 4 15,5-4 0-15,9 0 0 0,-5 1-19 0,9-5-3 16,0 4-1-16,5-4 0 0,-10 1-29 0,10 7 0 15,-5 0 0-15,0-4-10 0,-5-4 18 0,5 5 3 0,-4-1 1 16,-5 0 0 0,-4 0-36-16,-4 4-6 0,-5 0-2 0,-5 1-528 0,-8-5-105 0</inkml:trace>
        <inkml:trace contextRef="#ctx0" brushRef="#br0" timeOffset="17343.0143">1214 3116 1443 0,'0'0'32'0,"0"0"6"16,4-8 2-16,-4 8 0 0,0-8-32 0,0 8-8 0,0 0 0 0,0 0 0 0,0 0 45 0,0 0 7 15,-4 8 2-15,-5 8 0 0,0 7-26 0,5 8-6 16,-9 4-1-16,0 8 0 0,-1 4 7 0,1 4 0 15,-4 7 1-15,-1 9 0 0,-4 3-9 0,5 12-1 16,-5 4-1-16,-5-1 0 0,1-3-7 0,-5 4-2 16,9-4 0-16,1 0 0 0,-10-4-9 0,0 0 12 15,5-4-12-15,-1-4 12 0,6-4-29 0,-1-7-6 16,0-8-1-16,4-9 0 16,5-6-45-16,4-9-10 0,-17 12-1 0,17-20-1 0</inkml:trace>
        <inkml:trace contextRef="#ctx0" brushRef="#br0" timeOffset="17960.3402">2008 2640 1177 0,'4'-19'52'0,"-4"19"11"0,0 0-51 0,0 0-12 0,0 0 0 0,0 0 0 15,0 0 60-15,0 7 10 0,-8 5 2 0,3 8 0 16,-4 3-24-16,1 8-5 0,-10 8-1 0,1 4 0 16,-1 4-16-16,5 8-3 0,-5 3-1 0,5 4 0 15,0 5-11-15,0-1-3 0,0 4 0 0,-1 4 0 0,6 4 16 16,-5-4 2-16,-1 1 1 0,1 6 0 0,0 1-6 0,0-4-1 16,-5-4 0-16,5 1 0 0,-4-5 11 15,-1 0 1-15,1-4 1 0,-1 0 0 0,-8-7-12 0,8-1-2 16,-4-3-1-16,0-4 0 0,0-4-10 15,-4-12-8-15,8-4 9 0,-3-8-9 0,3-3 16 0,0-9-2 16,1-7-1-16,4 0 0 0,4-8 11 0,5-7 1 16,-1-5 1-16,1-7 0 0,8-5-14 0,5-3-4 15,0-8 0-15,13 0 0 0,-5-4-8 0,10 4 0 16,3 4 9-16,-3 0-9 0,3 4 0 0,1 7-16 16,4 1 2-16,0 11 1 0,-4 8 13 0,8 1 0 15,-4 10-10-15,1 5 10 0,-1 0-8 0,0 7 8 16,0 5-10-16,4-1 10 0,-4 0-10 0,5 1 10 15,-5-5-10-15,5 1 10 0,-5-1-13 0,0-7 3 16,4-4 1-16,-8-8 0 0,0-8 9 0,4 0 0 0,0-3 0 16,-4-5-8-16,4-4 8 0,-5 1 8 0,1-8-8 15,-5-1 11-15,-4 1 17 0,0 0 3 0,-9-1 1 0,1 1 0 16,-1 0-32-16,-5-4 8 0,-8-1-8 0,0 1 0 16,0 0 8-16,-4 0 0 0,-5 0-8 0,-4 3 12 15,0 1-4-15,0 8-8 0,0 3 11 0,-5 8-11 16,-4 0 0-16,0 16 0 0,5 0 0 0,-5 8 0 15,-5 3 0-15,6 5 0 0,-1 3-10 0,0 8 10 16,4 0 0-16,1 4 0 0,-1 0-9 0,5 4 9 16,0 0 0-16,8-4 0 0,-3 0-8 0,8 0 8 15,0-4 0-15,8 0 0 0,1-4 0 0,4-4 0 16,9-3 0-16,4-1-12 0,10-3 12 0,-1-5-673 16,9-7-129-16</inkml:trace>
      </inkml:traceGroup>
      <inkml:traceGroup>
        <inkml:annotationXML>
          <emma:emma xmlns:emma="http://www.w3.org/2003/04/emma" version="1.0">
            <emma:interpretation id="{F19A5DF1-838C-48B9-A8AD-2C6D3FAB92F9}" emma:medium="tactile" emma:mode="ink">
              <msink:context xmlns:msink="http://schemas.microsoft.com/ink/2010/main" type="line" rotatedBoundingBox="6718,3736 10841,3400 10973,5010 6849,5346"/>
            </emma:interpretation>
          </emma:emma>
        </inkml:annotationXML>
        <inkml:traceGroup>
          <inkml:annotationXML>
            <emma:emma xmlns:emma="http://www.w3.org/2003/04/emma" version="1.0">
              <emma:interpretation id="{2A93CDCF-4DB7-47F5-8D6B-160B7FB86B6C}" emma:medium="tactile" emma:mode="ink">
                <msink:context xmlns:msink="http://schemas.microsoft.com/ink/2010/main" type="inkWord" rotatedBoundingBox="6718,3736 10841,3400 10973,5010 6849,534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8847.3538">4693 3849 1594 0,'0'0'35'0,"-13"12"7"0,0-4 2 0,8 3 1 0,1 1-36 0,4 4-9 16,-4-5 0-16,4 1 0 0,0-4 36 0,8 0 6 16,1-1 1-16,4 1 0 0,0-4-5 0,9-4-1 15,9-4 0-15,4 4 0 0,5-8-25 0,8-3-4 16,5-1-8-16,-5-7 11 16,9 3-33-16,-5-4-6 0,-3 1-2 0,3-1-516 15,5 1-103-15</inkml:trace>
          <inkml:trace contextRef="#ctx0" brushRef="#br0" timeOffset="18647.2255">4996 3627 1036 0,'-5'8'92'0,"5"-8"-73"0,-4-4-19 0,4 4 0 0,4-4 86 0,1-4 14 15,-1 4 2-15,9-8 1 0,-4 5-16 0,4-9-3 16,5 0-1-16,4-3 0 0,0-1-27 0,0-3-6 16,4 0-1-16,0-5 0 0,5 5-28 0,-5-8-5 15,-4 3-2-15,0-3 0 0,4-4-14 0,-4 0 9 16,0 4-9-16,-4-4 8 0,-1 0-8 0,-3 0 0 16,-6-4 0-16,1 0 0 0,0 0 0 0,-5-4 0 15,-4 4 0-15,-4-4 0 0,-5 4-8 0,0 0 8 16,-4 4-10-16,0 11 10 0,4-7-10 0,-4 12 10 15,0 3-10-15,4 8 10 0,0 4-11 0,1 0 11 16,-1 8-12-16,-4 4 12 0,0 4 0 0,4 7 0 16,-4 9 0-16,-1-1 0 0,1 8 0 0,9 8 0 15,-5 8 0-15,5-1 0 0,-5 5 0 0,0 3 0 16,9 5 8-16,-9 11-8 0,1-4 22 0,-1 0-2 0,-4 0 0 16,-1 8 0-16,1-11 5 0,0 3 1 0,-4 0 0 0,3 4 0 15,-3-7-6-15,-1-5 0 0,-4-4-1 0,0-3 0 16,1-4-19-16,-1-5 10 0,0 1-10 0,0-8 8 15,0 0-127 1,0-8-25-16,-18 16-6 0,10-23-1 0</inkml:trace>
          <inkml:trace contextRef="#ctx0" brushRef="#br0" timeOffset="19156.4342">6141 3459 1180 0,'0'0'52'0,"0"0"12"0,0 4-52 0,-5 4-12 16,1 0 0-16,0 3 0 0,-5 1 140 0,0 4 24 0,0 7 6 0,-4 0 1 16,0 1-86-16,-5 7-17 0,5 4-3 0,-4 0-1 15,-1-4-42-15,1 1-9 0,3 3-1 0,1 0-1 16,0 0-11-16,0 0 0 0,0-4 0 0,4-3 0 15,5-5 0-15,8 0 0 0,-4-3 0 0,4-9 0 16,5-3 0-16,9-4-17 0,4-4 4 0,8-4 1 16,1-4-6-16,4-7-1 0,5-1 0 0,4-7 0 15,-9 0 19-15,4-5 0 0,-4-7 0 0,0 4 0 16,-4-4 17-16,-5-4 7 0,1-4 2 0,-10 0 0 16,1 8-6-16,-5 4-2 0,-9 0 0 0,-4 3 0 15,0 5 22-15,-8 3 4 0,-6 5 0 0,1 3 1 0,-4 4-5 16,-5 4 0-16,-5 0-1 0,1 8 0 0,-5 4-15 0,5 4-4 15,-5 7 0-15,1-3 0 16,-1 0-160-16,5 7-32 0,-23 28-6 0,19-8-2 16</inkml:trace>
          <inkml:trace contextRef="#ctx0" brushRef="#br0" timeOffset="19488.487">6847 3299 2023 0,'0'0'89'0,"0"0"19"0,0 0-86 0,0 0-22 0,0 0 0 0,13 8 0 15,-4 8 9-15,-5-1-9 0,1 5 12 0,-1 7-12 16,-4 4 14-16,0 0-4 0,-4 1-1 0,-1 3 0 16,1-4-1-16,0 0-8 0,-1 4 12 0,1-4-4 15,0 1-8-15,-1-9 0 0,1-3 0 0,4-1 8 16,0 1 2-16,0-5 0 0,0-3 0 0,0-4 0 15,0-8 22-15,0 0 5 0,0 0 1 0,0 0 0 16,0 0 13-16,0 0 2 0,0 0 1 0,4-8 0 16,1-8-23-16,-1 1-5 0,0-1-1 0,1-7 0 15,-1-1 14-15,5-3 2 0,0-4 1 0,4 0 0 16,0 7-34-16,5-7-8 0,3 0 0 0,1-4 0 16,5 0 0-16,3-1 0 0,6 1-12 0,-1 4 12 15,0 0-150-15,0 8-22 0,-4-1-5 16,-1 9-1-16</inkml:trace>
          <inkml:trace contextRef="#ctx0" brushRef="#br0" timeOffset="20055.0949">7461 3432 1558 0,'14'-24'34'0,"-6"17"7"0,1-5 2 0,9 4 1 0,-1-4-35 0,1 5-9 16,4-5 0-16,-5 4 0 0,-4 0 80 0,5 4 15 15,-1 1 2-15,-3 6 1 0,-1 1-49 0,0 4-9 16,0 0-3-16,0 8 0 0,0 3-22 0,-4 1-5 16,0-5-1-16,0 5 0 0,0-1 4 0,-5 1 1 0,-4 3 0 15,-4-3 0-15,4-9 2 0,-5 5 1 0,1-1 0 16,-1-3 0-16,1 0 19 0,0-4 4 16,4-8 1-16,0 0 0 0,-5 7 1 0,5-7 0 0,0 0 0 15,0 0 0-15,0 0-26 0,0 0-6 0,5-15-1 0,-5-1 0 16,4 1 6-16,5-5 1 0,-5 1 0 0,5-5 0 15,4 1-4-15,0-1 0 0,5-3 0 0,4 0 0 16,0-4-12-16,4-1-8 0,-8 5 8 0,12 4-13 16,1-1 13-16,4 9 0 0,-4 3 0 0,4 8 0 15,-4 0 0-15,-5 4 0 0,0 8 0 0,1 4 0 16,-6 3 0-16,1 1 0 0,-4 3 0 0,-5 5 0 16,0-1 0-16,0 5 0 0,1-5 0 0,-6 0 0 15,1 1 0-15,-4-1 0 0,3 4 0 0,-3-3 0 16,-5-5 0-16,0-7 0 0,4 4 0 0,-4-5 0 0,4-3 0 15,-4-8 0-15,0 0 0 0,0 0 0 0,5 12 0 0,-5-12 0 16,0 0 0-16,0 0 0 0,0 0 0 0,-5-12 0 16,5 0 0-16,-4 1 0 0,4-5 0 0,0-3 0 15,4-1 0-15,1-3 0 0,-1-1 0 0,1 1 0 16,-1-4 0-16,9-5 0 0,0-3 10 0,5 4-2 16,4-8 0-16,0 4 0 0,0 8-8 0,8-1 8 15,-3 9-8-15,3 7 8 0,1 1-8 0,-4 3-11 16,-6 8 3-16,6 8 0 0,-1 3 8 0,-8 9-8 15,4 3 8-15,-5 4-8 0,-4 5 8 0,0-1 0 16,-4 0 0-16,-4 4 0 0,-5-4 0 0,4 8 0 16,-8-7 0-16,4 7 0 15,-5 7-129-15,-4-3-21 0,1 0-4 0,-1 0-846 0</inkml:trace>
        </inkml:traceGroup>
      </inkml:traceGroup>
    </inkml:traceGroup>
    <inkml:traceGroup>
      <inkml:annotationXML>
        <emma:emma xmlns:emma="http://www.w3.org/2003/04/emma" version="1.0">
          <emma:interpretation id="{C1752EEB-2D1D-4D31-9D3B-F66E38537B68}" emma:medium="tactile" emma:mode="ink">
            <msink:context xmlns:msink="http://schemas.microsoft.com/ink/2010/main" type="paragraph" rotatedBoundingBox="4976,6410 18019,6478 18004,9325 4961,92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1446C5-95F8-4CCA-9169-D70089958215}" emma:medium="tactile" emma:mode="ink">
              <msink:context xmlns:msink="http://schemas.microsoft.com/ink/2010/main" type="inkBullet" rotatedBoundingBox="4971,7394 6445,7402 6436,9264 4961,9256"/>
            </emma:interpretation>
          </emma:emma>
        </inkml:annotationXML>
        <inkml:trace contextRef="#ctx0" brushRef="#br0" timeOffset="37332.9113">2806 6805 918 0,'0'0'20'0,"0"0"4"0,0 0 0 0,5-8 3 0,4-3-27 0,-5 3 0 16,-4 8 0-16,0 0 0 0,0 0 72 0,0 0 10 15,0 0 2-15,0 0 0 0,0-8-37 0,0 8-7 16,0 0-2-16,0 0 0 0,0 0-21 0,0 0-4 16,9-8-1-16,-9 8 0 0,9-4 28 0,-9 4 4 0,0 0 2 15,8-7 0-15,-3-5 13 0,4 4 2 0,-9 8 1 0,4-4 0 16,-4 4-11-16,9-8-3 0,-5 1 0 0,-4 7 0 15,4-8-14-15,-4 8-3 0,5-8-1 0,-1 0 0 16,-4 8-18-16,0 0-4 0,0 0-8 0,0 0 12 16,9-4-12-16,-9 4 0 0,0 0 0 0,0 0 0 15,0 0 0-15,0 0 0 0,0 0 0 0,0 0 0 16,9 0 0-16,4 0 0 0,-13 0 0 0,0 0 0 16,0 0 0-16,9 4 0 0,-1-4 0 0,1 4 0 15,-9-4 0-15,9 4 0 0,4 0 0 0,-4 0 0 16,4 0 0-16,0 3 0 0,-4 1 0 0,9 0 0 15,-1 4 0-15,1-1 0 0,-5 5 0 0,4 4 0 16,14-1 8-16,-9 4 0 0,4 1-8 0,-8 3 12 0,-1 4 2 16,10-3 0-16,4 11 0 0,-1-4 0 0,-12 4 2 15,8 0 1-15,14 0 0 0,-5 4 0 0,4 3 1 16,-8-7 0-16,0 4 0 0,4 0 0 0,0-8 1 0,-5 4 0 16,-8-4 0-16,5 4 0 0,-1 0 1 0,-4-3 0 15,-4-5 0-15,-5 0 0 0,4 4 3 0,-4-4 1 16,1 0 0-16,-10 1 0 0,5-1 1 0,-5 0 1 15,14-4 0-15,-14-3 0 0,-13-1-26 0,9-3 0 16,9-5 0-16,-5 5 0 0,1-9 0 0,-1-3 15 16,-4-8-1-16,5 8 0 0,8 0 1 0,-4-4 0 15,-9-4 0-15,0 0 0 0,8 7-26 0,1-7-5 16,-9 0 0-16,0 0-1 16,0 0-82-16,0 0-16 0,9 0-3 0</inkml:trace>
        <inkml:trace contextRef="#ctx0" brushRef="#br0" timeOffset="29249.7421">3886 6501 460 0,'0'-20'41'0,"0"17"-33"0,0-5-8 0,-5 4 0 0,10-4 96 0,-5 8 16 16,0 0 4-16,0-8 1 0,0 0-29 0,0 5-7 16,0-5-1-16,0 8 0 0,-9-8-12 0,5 8-4 15,4 0 0-15,-5-8 0 0,1-4-8 0,-1 5-1 16,-3 11-1-16,-1-1 0 0,0 9-21 0,-4 4-4 15,-5 7-1-15,1 12 0 0,-5 4 16 0,-9 8 2 16,0 8 1-16,-8 7 0 0,-5 4 13 0,0 8 2 16,-8 8 1-16,-1-4 0 0,5 0-2 0,-1-4 0 15,1 1 0-15,0-5 0 0,0-4-25 0,4 4-6 16,4-3-1-16,5-1 0 0,4 0-19 0,1-3-10 16,-1-9 10-16,5 1-10 0,4-12 0 0,0-4-15 15,0-4 2-15,9-12 0 16,0-3-46-16,4-5-9 0,4-3-1 0,5-8-596 15,0-4-119-15</inkml:trace>
        <inkml:trace contextRef="#ctx0" brushRef="#br0" timeOffset="29705.4608">4215 7515 1566 0,'13'-4'69'0,"-13"4"15"0,0 0-68 0,0 0-16 16,0 0 0-16,9-8 0 0,-9 8 96 0,0 0 16 16,0 0 4-16,0 0 0 0,8 0-33 0,-8 0-7 15,0 0 0-15,5 16-1 0,8-1-43 0,-9 9-9 16,-4-5-2-16,0 13 0 0,5 7 18 0,-5 0 3 15,4-4 1-15,-8 4 0 0,-1 4-9 0,-3-1-2 16,8-3 0-16,-5 4 0 0,-8-4 1 0,4 0 0 16,1-4 0-16,-1 0 0 0,4 1-33 0,-8-5 0 15,0-4 0-15,0-4 0 16,13 1-28-16,-4-5-13 0,-5-7-3 0,0 0 0 16,9-12-179-16,0 0-36 0</inkml:trace>
      </inkml:traceGroup>
      <inkml:traceGroup>
        <inkml:annotationXML>
          <emma:emma xmlns:emma="http://www.w3.org/2003/04/emma" version="1.0">
            <emma:interpretation id="{103CF5BC-BB5D-4D25-8FED-A642F097E99B}" emma:medium="tactile" emma:mode="ink">
              <msink:context xmlns:msink="http://schemas.microsoft.com/ink/2010/main" type="line" rotatedBoundingBox="7467,6423 18019,6478 18005,9087 7453,9031"/>
            </emma:interpretation>
          </emma:emma>
        </inkml:annotationXML>
        <inkml:traceGroup>
          <inkml:annotationXML>
            <emma:emma xmlns:emma="http://www.w3.org/2003/04/emma" version="1.0">
              <emma:interpretation id="{516A69DA-C512-46FC-B920-9A5F34363051}" emma:medium="tactile" emma:mode="ink">
                <msink:context xmlns:msink="http://schemas.microsoft.com/ink/2010/main" type="inkWord" rotatedBoundingBox="7466,6663 12054,6687 12042,9050 7453,902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1477.2371">6917 6840 1324 0,'5'-19'118'0,"-1"7"-94"0,1-4-24 0,-1-3 0 16,0-1 61-16,1 1 8 0,-1-1 2 0,5-3 0 16,0 0 24-16,-1 3 5 0,-3 1 0 0,4 3 1 15,-1-7-58-15,1 3-12 0,-5 1-3 0,5-1 0 16,-4-3-16-16,8 7-4 0,-4-3-8 0,-1 7 12 15,6-8-12-15,-6 9 0 0,5-9 0 0,-4 12 0 16,4-3 0-16,1-1 0 0,-1 0 0 0,0 1 0 16,0 3 0-16,-4 0 0 0,4-4 0 0,0 5 0 15,0-1 8-15,0 4 1 0,1 0 1 0,-1 0 0 16,0 0 1-16,-4 4 0 0,4 0 0 0,-9 8 0 16,5 4 17-16,0 7 3 0,4 5 1 0,0 7 0 15,0 4-20-15,5 4-4 0,-1 8-8 0,1 7 12 16,4-3 11-16,0 7 1 0,-5 1 1 0,5 3 0 15,0-3 6-15,-4 7 1 0,-9-3 0 0,8-1 0 0,-4-4-20 16,0 1-3-16,1-8-1 0,-6 3 0 0,1-7-8 16,4-4 0-16,-4 0 0 0,0-8-11 0,0 0 11 0,-1-8 0 15,1 1 0-15,0-5 8 0,0-7-8 0,0-5 0 16,4-3 0-16,-5 4-8 16,1 0-36-16,0-5-8 0,0-3 0 0,4 0-1 15,-4 0-146-15,-9-4-29 0</inkml:trace>
          <inkml:trace contextRef="#ctx0" brushRef="#br0" timeOffset="31886.4894">7878 6598 806 0,'0'0'36'16,"5"-11"7"-16,-1-1-35 0,-4-4-8 0,4 5 0 0,1-5 0 16,-5 1 42-16,4 3 6 0,0 4 2 0,1 0 0 15,-1 0 52-15,-4 8 10 0,0-11 3 0,9 3 0 0,-9 8-35 16,0 0-6-16,0 0-2 0,0 0 0 0,4-8-22 15,-4 8-5-15,0 0-1 0,0 0 0 0,0 0-20 0,0 0-5 16,-8 8-1-16,3 4 0 0,-4 7 15 0,-4 5 3 16,0 3 1-16,-4 8 0 0,-5 4 23 0,0 8 5 15,0 0 1-15,-9 7 0 0,5 1-19 0,-9 7-4 16,-5-3-1-16,1 7 0 0,-5 0-6 0,4-3 0 16,-8-1-1-16,9 0 0 0,3-7-23 0,1 4-4 15,9-9 0-15,0 1-8 0,-1 0 0 0,1-8 0 16,4-4 0-16,0 0 0 15,0 0-89-15,9-4-22 0,0-4-4 0,4-8-903 0</inkml:trace>
          <inkml:trace contextRef="#ctx0" brushRef="#br0" timeOffset="30694.0235">5298 6700 1209 0,'0'-4'108'0,"0"-8"-87"15,0 1-21-15,5 3 0 0,-5 0 100 0,0 8 15 16,0 0 3-16,0 0 1 0,0 0-55 0,0 0-12 16,0 0-1-16,0 0-1 0,13 12-33 0,0 3-6 15,-4 1-2-15,4 3 0 0,0 5 5 0,9 3 1 16,-9 0 0-16,9 8 0 0,-4 4-2 0,4 4 0 15,-5 0 0-15,5 0 0 0,-4 4 23 0,-1 0 5 16,-3 3 1-16,-1-3 0 0,0-4 10 0,-4 4 1 16,-1 0 1-16,1-4 0 0,0-4-7 0,-5 0-2 15,1-4 0-15,-1 0 0 0,0 0-17 0,1-4-3 16,-1-4-1-16,-4-3 0 0,5-5-12 0,-5 1-4 0,4-8 0 0,0-1 0 16,5 1-8-16,-4-4 10 0,-5-8-10 0,4 8 10 15,-4-8-2-15,0 0 0 0,0 0 0 0,9 3 0 16,0 5-8-16,-9-8 8 0,0 0-8 0,0 0 8 15,8-4-8-15,5 0 8 0,-8-3-8 0,-5 7 8 16,9-4 7-16,-1 0 1 0,1-4 0 0,-4-4 0 16,-5 1-16-16,4-1 0 0,5-4 0 0,-5 1 0 15,0-1 0-15,5-3 14 0,-4-5-2 0,3-3-1 16,1 0-11-16,0-8 0 0,0-1-12 0,0-3 12 16,8 0 0-16,-4-7 0 0,0-5 0 0,9-4 0 15,0 1 0-15,5-5 0 0,-1-3 11 0,0-4-11 0,5 3 0 16,0-3 0-16,-1 3 0 0,1 1 0 0,-5 0 0 15,1 7 8-15,-5 4-8 0,4 1 0 0,0 3 0 0,-8 4-10 16,4 4 2-16,-5 0 0 0,1 8-3 0,-1 3 0 16,-3 9 0-16,3-1 0 15,-4 1-30-15,5 7-7 0,-5 1 0 0,-4 7-1 16,0-4-175-16,-9 8-36 0</inkml:trace>
          <inkml:trace contextRef="#ctx0" brushRef="#br0" timeOffset="33651.5325">7088 5885 748 0,'0'0'33'0,"0"-8"7"0,0 0-32 0,0 0-8 0,0 1 0 0,5-1 0 16,-1 0 188-16,5 0 36 0,-5-3 8 0,10 7 0 16,-6-4-116-16,10 4-24 0,-1-4-5 0,1 0-1 15,4 1-11-15,0-1-3 0,4 0 0 0,9 0 0 16,0 4-16-16,9-4-3 0,4 5-1 0,5-5 0 16,0 4-20-16,-1 0-5 0,1-4-1 0,9 0 0 15,-5 1-10-15,-5-5-3 0,-4 4 0 0,5 4 0 16,4 0-13-16,-9 4 0 0,1 0 0 0,-5 4 0 15,-1 0-77-15,-8-4-22 16,1 8-4-16,-6-4-571 0,1 7-114 0</inkml:trace>
          <inkml:trace contextRef="#ctx0" brushRef="#br0" timeOffset="33091.1147">8124 7624 1263 0,'0'0'56'0,"0"-8"12"15,0 8-55-15,0 0-13 0,0 0 0 0,9-4 0 16,-9 4 80-16,8-7 12 0,6-1 4 0,-1 0 0 0,4 0-36 16,1 4-6-16,-1 4-2 0,5 0 0 0,0-4-32 0,0-3-6 15,0 7-2-15,0 0 0 0,-4 0-12 0,-1 4 11 16,-4 3-11-16,0 1 10 0,-8 0-10 0,-1 4 0 16,1-1 0-16,-10 1 8 0,1 8 17 0,-9-1 3 15,4 4 1-15,-4-3 0 0,-5 3 32 0,-4 5 7 16,0-5 0-16,-4 0 1 0,0 1-13 0,-1-1-2 15,5-3-1-15,-4-1 0 0,9 1-15 0,-1-5-3 16,0 5-1-16,1-5 0 0,8 1-21 0,0-4-4 16,1-1-1-16,3 1 0 0,5 0-8 0,0-12 0 15,0 0 0-15,9 4 8 0,9 0-8 0,-1-1 12 16,1-6-12-16,4-1 12 16,4-4-42-16,0 0-8 0,5-4-2 0,0-3-1070 0</inkml:trace>
          <inkml:trace contextRef="#ctx0" brushRef="#br0" timeOffset="36186.826">8918 6513 403 0,'0'0'36'0,"0"0"-36"16,0-8 0-16,0-4 0 0,0 0 137 0,-4 5 21 15,4 7 4-15,0-8 1 0,0-4-46 0,0 4-9 16,0 1-1-16,4-1-1 0,-4 8-42 0,0-8-8 15,4 4-1-15,5-4-1 0,-9 8-18 0,0 0-3 16,0 0-1-16,0 0 0 0,4 0 7 0,5-4 1 16,-4 0 0-16,-5 4 0 0,0 0-25 0,8 0-5 15,-3 0-1-15,4 4 0 0,-5 4 2 0,0 0 0 16,5-4 0-16,0 4 0 0,0-1 1 0,-5 9 1 0,5 7 0 16,-5-3 0-16,5 3-1 0,0 1 0 0,4 7 0 15,0 4 0-15,0 0 8 0,0 8 2 0,-4-4 0 16,4 8 0-16,-4 0 2 0,4 3 1 0,0 5 0 0,1 0 0 15,-6-1 3-15,6 1 0 0,3-1 0 0,-4 1 0 16,0-4-28-16,1-1 0 0,3-3 0 0,-4 0 0 16,0-4 15-16,-4 4-3 0,4-8 0 0,1 0 0 15,-6-8 14-15,-3 0 2 0,-1-4 1 0,1 1 0 16,3-1 0-16,-3-4 0 0,-1 1 0 0,0-5 0 16,5 5-29-16,-4-9 0 0,-1 1 0 0,0-4 0 15,1-5 11-15,-1 1-11 0,-4-8 12 0,0 0-12 0,0 0 10 0,0 0-10 16,0 0 8-16,0 0-8 0,0 0 8 0,0 0-8 15,0 0 0-15,9 4 8 0,-9-4-8 0,9-4 0 16,-1 0 9-16,1-4-9 0,0 1 0 0,0-1 8 16,-5-4-8-16,5 0 0 0,-5-3 11 0,5 3-3 15,-4 0 0-15,-1-3 0 0,5-5-8 0,-1 1 0 16,1-8 0-16,0 3 0 0,0-3 28 0,4-8 3 16,0-8 1-16,-4 4 0 0,4-8-32 0,0-4 0 15,0 5 0-15,5-13 0 0,-5 1 12 0,0-1-3 16,0-7-1-16,1-1 0 0,3 5-8 0,-4 0-11 15,5 3 3-15,-5 5 0 0,5 3 8 0,-1 4 0 16,-4 4 0-16,5-4 0 16,-5 4-38-16,0 4-6 0,0 0 0 0,0 8-1 15,-8 4-19-15,-1 0-4 0,5 3-1 0,0 5-647 16,0 3-130-16</inkml:trace>
        </inkml:traceGroup>
        <inkml:traceGroup>
          <inkml:annotationXML>
            <emma:emma xmlns:emma="http://www.w3.org/2003/04/emma" version="1.0">
              <emma:interpretation id="{BFB6E3BA-8FA4-4403-A748-A630CDE0B4AF}" emma:medium="tactile" emma:mode="ink">
                <msink:context xmlns:msink="http://schemas.microsoft.com/ink/2010/main" type="inkWord" rotatedBoundingBox="12998,8026 14534,8035 14533,8129 12997,812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8924.8213">11844 7039 1612 0,'0'0'72'0,"0"0"14"0,0 0-69 0,0 0-17 0,0 0 0 0,0 0 0 16,0 0 146-16,0 0 26 0,0 0 4 0,13 8 2 31,1 0-290-31,3 0-59 0</inkml:trace>
          <inkml:trace contextRef="#ctx0" brushRef="#br0" timeOffset="39056.4335">12371 7066 1832 0,'0'0'81'16,"0"-7"17"-16,0-5-78 0,0 4-20 0,0 8 0 0,0 0 0 0,0-8 84 0,0 8 14 16,0 0 2-16,0 0 1 15,0 0-222-15,0 0-45 0</inkml:trace>
          <inkml:trace contextRef="#ctx0" brushRef="#br0" timeOffset="38768.4201">10840 7117 1825 0,'0'0'80'0,"0"-12"18"0,-5 5-78 0,5 7-20 16,0-8 0-16,0 8 0 0,0 0 100 0,0 0 16 16,0 0 3-16,0 0 1 0,5-12-75 0,-5 12-14 15,0 0-3-15,0 0-1 0,0 0-27 0,0 0 0 16,0 0 0-16,0 0 0 0,8 8-12 0,1 0-7 15,4-4-1-15,0 7-1006 0</inkml:trace>
        </inkml:traceGroup>
        <inkml:traceGroup>
          <inkml:annotationXML>
            <emma:emma xmlns:emma="http://www.w3.org/2003/04/emma" version="1.0">
              <emma:interpretation id="{AC237B69-96B1-489A-A661-121DAD635134}" emma:medium="tactile" emma:mode="ink">
                <msink:context xmlns:msink="http://schemas.microsoft.com/ink/2010/main" type="inkWord" rotatedBoundingBox="15939,6468 18019,6478 18005,9087 15925,907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5139.9194">15100 7651 806 0,'0'0'36'0,"0"0"7"0,0 0-35 0,0 0-8 0,0 0 0 0,0 0 0 15,8-3 74-15,1-1 13 0,0-4 2 0,4 4 1 16,-4 0-2-16,0 0-1 0,4-4 0 0,0 1 0 16,0-5-13-16,0 0-2 0,5-3-1 0,-1 3 0 15,1 0-6-15,-1-3-1 0,5-1 0 0,0 0 0 16,-4 1-20-16,4-1-5 0,-9 4-1 0,9 1 0 15,-5-5-23-15,-3 4-5 0,3-3-1 0,-4 3 0 16,-4 0-9-16,0 1 0 0,4-1 0 0,-4 0 0 16,-5 1 0-16,5-1-11 0,-5 0 3 0,1 1 0 15,-1-1 8-15,1 0-8 0,-1 0 8 0,0 1-8 0,1-1 0 16,-5-4 0-16,0 5 0 0,0-5 0 0,0 4 8 16,0-3 0-16,0-1 0 0,0-3 0 0,0 7 0 0,-5-4 0 15,1 9 0-15,0-5 0 0,-1 0 0 0,1 4 0 16,4 8 0-16,0 0 0 0,-5-3 0 0,1-1 0 15,-5-4 0-15,5 4 0 16,-5 4-28-16,9 0-3 0,-4 4-1 0,4-4 0 0,0 0 24 0,0 0 8 16,-13 0 0-16,8 8-9 0,-4-4 18 0,1 3 4 15,-1 1 1-15,4-4 0 0,5-4-14 0,-8 8 0 16,3 0 0-16,-4-1-10 0,-4 1 10 0,5 0 0 16,3 0 0-16,-4 4 0 0,1-5 0 0,3 1 0 15,5-8 0-15,-4 12 0 0,-5-4 0 0,5 3 0 0,-1 5 0 16,1 0 0-16,4-5 0 0,0 9 0 0,-4-1 8 15,4 1-8-15,-5 3 21 0,1 4 0 0,4 1 0 0,-5-1 0 16,1 8-10-16,-5-4-3 0,5 8 0 0,-5 0 0 16,0 0 12-16,0 0 1 0,1-7 1 0,-1 3 0 15,-4 0 8-15,4-4 2 0,-4 0 0 0,4-4 0 16,9 1-19-16,-9-1-3 0,1-4-1 0,-1 1 0 16,4-5 6-16,5 1 1 0,-4-5 0 0,0 1 0 15,4 0-8-15,0-1 0 0,-5-3-8 0,5 0 12 16,0-1-12-16,0-3 0 0,0-8 0 0,0 8 0 15,0-8 10-15,0 0-10 0,0 0 10 0,0 0-10 16,0 0 8-16,0 0-8 0,0 0 0 0,0 0 9 16,0 0-9-16,0 0 0 0,0 0 9 0,0 0-9 15,0 0 20-15,0 0-1 0,0 0 0 0,0 0 0 0,0 0-28 0,0 0-6 16,0 0-1-16,0 0 0 0,-9 8 16 0,9-8 0 16,0 0 0-16,0 0 0 0,-4 4 10 0,4-4 5 15,0 0 1-15,0 0 0 0,0 0-26 0,0 0-5 16,0 0-1-16,0 0 0 0,0 0 16 0,0 0 0 15,0 0 0-15,0 0 0 0,0 0 10 0,0 0 5 16,0 0 1-16,0 0 0 16,0 0-36-16,0 0-8 0,0 0 0 0,0 0-1 0,-9 3 29 0,9-3 13 15,0 0-1-15,0 0 0 0,0 0-12 0,0 0 0 16,-4 4 0-16,4-4 0 0,0 0 0 0,0 0 0 16,0 0 0-16,0 0 0 0,0 0 0 0,0 0 0 15,0 0 0-15,0 0 0 0,0 0 0 0,0 0 0 16,0 0 0-16,0 0 0 0,0 0 0 0,0 0 0 0,0 0 0 15,0 0 0-15,0 0 0 0,0 0 0 0,0 0 0 0,0 0 0 16,0-7 0-16,4-1 0 0,-4 0 0 16,5 0 0-16,3-7 0 0,-3 3 0 0,4 0 0 0,-1-3 0 15,6-1 0-15,3-4 0 0,1 1 0 0,4-8 0 16,-1-1 0-16,1-3-15 0,5 4 3 0,-1-8 1 16,5 8-5-16,-1-9-2 0,1 1 0 0,4-4 0 15,0 8 7-15,-4 4 2 0,0 3 0 0,-5 1 0 16,0 7 9-16,1 1 0 0,-5-1 0 0,-5 5 0 15,1 3 0-15,-5 4-15 0,0-4 3 0,0 8 0 16,0-4 12-16,1 4 0 0,-6 4 0 0,6 4 0 16,-14-8 0-16,4 12 0 0,5-5 0 0,0 5 0 15,-5-4 0-15,0 7 0 0,1-3 0 0,-1 0 0 0,0 0 12 0,-4-1-12 16,0-11 12-16,0 16-12 0,0-16 0 0,0 8 0 16,-4 7 0-16,0-7 0 0,4-8 0 0,-9 8 0 15,0 0 0-15,0-1 10 0,1 1-10 0,-6-4 0 16,6-4 0-16,-6 8 0 0,1 0 0 0,-4-4 0 15,4 3 0-15,-5 1 0 0,1-4 0 0,-1 0 12 16,0 0-12-16,1 0 12 0,4 0-12 0,-5 0 0 16,5-4 0-16,0 4 0 0,4-8 0 0,-4 4 0 15,4 0 0-15,-4 0 0 0,9 0 0 0,-5 0 0 16,4 4 0-16,5-4 0 0,-8-4 0 0,8 4 0 16,-5 0 0-16,5 0 0 0,-9 0 0 0,9 0 0 15,0 0 0-15,0 0 0 0,0 0 0 0,0 0 0 16,0 0 0-16,0 0 0 0,0 0 0 0,0 0 0 0,0 0 0 15,0 0 0-15,0 0 0 0,0 0 0 0,0 0-9 16,0 0 9-16,0 0 0 0,0 0 0 0,0 0 0 0,0 0 0 16,-4 4 0-16,4 3 0 0,0 1 8 0,0 4-8 15,4 0 11-15,1 3-1 0,-1-7 0 0,5 8 0 16,-5-1 0-16,5 1 0 0,0-1 0 0,0 5 0 16,4-5 18-16,0-3 3 0,0 4 1 0,0-5 0 15,1 5-32-15,-6 0 0 0,5-5 0 0,-4 1 0 16,0 0 0-16,0-1 0 0,0 1 0 0,-5 0 0 15,0-1-146-15,1 1-35 16</inkml:trace>
          <inkml:trace contextRef="#ctx0" brushRef="#br0" timeOffset="40060.4366">14850 6275 1324 0,'4'-20'118'0,"0"9"-94"16,-4 3-24-16,5 0 0 0,-5 8 68 0,0-8 8 16,4 0 3-16,-4 8 0 0,0 0 5 0,0 0 2 15,0 0 0-15,0 0 0 0,0 0-29 0,0 0-5 16,0 0-2-16,-9 8 0 0,1 0-5 0,-6 11-1 16,-3 5 0-16,-5 11 0 0,-4 0-11 0,-5 4-2 15,0 4-1-15,-13 12 0 0,0 3 16 0,1-3 3 16,3 3 1-16,-8 8 0 0,4 1-2 0,0-5 0 15,-4 4 0-15,0-3 0 0,-5-1-38 0,5 1-10 0,-1-9 0 16,5 5 0-16,9-9 0 0,0 1-16 16,0-4 4-16,9-4 1 15,0-4-29-15,4-4-5 0,0 0-2 0,0 0-718 0,4 4-144 0</inkml:trace>
          <inkml:trace contextRef="#ctx0" brushRef="#br0" timeOffset="39712.4089">13770 6645 403 0,'0'0'36'16,"0"0"-36"-16,0 0 0 0,0 0 0 0,0 0 61 0,0 0 6 15,5-4 1-15,3-3 0 0,-3 3-1 0,-1-4 0 16,1 0 0-16,-5 0 0 0,4 0 33 0,0 1 6 16,1-9 2-16,-5 4 0 0,4-3-15 0,1-1-2 15,-5-3-1-15,4-1 0 0,0 5-8 0,1-1-2 16,-1-7 0-16,0 3 0 0,1 1-20 0,-1-1-5 15,5-3-1-15,4 7 0 0,0-3-28 0,0 3-6 16,5 4 0-16,0 1-1 0,-1-1-19 0,5 4 0 16,0-4 0-16,0 1 0 0,0 3 0 0,0 0 0 15,0 4 0-15,-5 4 0 0,1-4 0 0,-1 4 0 16,-3 0 0-16,3 0 0 0,-4 4 0 0,0 4 0 16,1 0 0-16,3 3 0 0,1 5 17 0,4 7 10 15,-5 5 1-15,5 3 1 0,0 8-21 0,0 0-8 16,0 4 0-16,0 4 9 0,0-4 5 0,4 7 1 15,-4 5 0-15,4 3 0 0,-4-3 1 0,5 0 0 16,-1-1 0-16,5 1 0 0,-9-1-2 0,4-3 0 16,-4-4 0-16,0 4 0 0,0-9 4 0,0 1 1 0,-5-8 0 15,-4-3 0-15,5-5-10 0,-5-4-1 0,-4 1-8 0,0-9 12 32,-1-3-41-32,-3 0-9 0,4-4-2 0,-9-8-680 0,4 7-137 0</inkml:trace>
          <inkml:trace contextRef="#ctx0" brushRef="#br0" timeOffset="47287.8529">13792 5635 979 0,'0'0'43'0,"0"0"9"0,0 0-41 0,0 0-11 0,-4-8 0 0,4 8 0 15,0 0 116-15,0 0 22 0,0 0 4 0,0 0 1 0,0 0-69 16,0 0-14-16,0-11-2 0,0 11-1 0,0 0-24 15,0 0-5-15,0 0 0 0,9-4-1 0,4-4-11 0,4 0-3 16,5 0 0-16,0 5 0 0,9 3 2 0,0 0 0 16,4-4 0-16,9 0 0 0,4 4-15 0,0-4 9 15,0 0-9-15,5 0 8 0,-9 0 19 0,4 0 3 16,-4-4 1-16,4 5 0 0,1-5-15 0,-1 0-2 16,4 4-1-16,1-4 0 0,-9 0 6 0,4 5 1 15,-4-5 0-15,4 4 0 0,-8 0 9 0,4 0 3 16,-5-4 0-16,-4 4 0 0,0 4-32 0,-4-4 8 15,-5 4-8-15,1 0 0 0,-10 0 8 0,-4 0-8 16,1 0 11-16,-1 4-11 16,-9 4-136-16,-4 4-35 0</inkml:trace>
        </inkml:traceGroup>
      </inkml:traceGroup>
    </inkml:traceGroup>
    <inkml:traceGroup>
      <inkml:annotationXML>
        <emma:emma xmlns:emma="http://www.w3.org/2003/04/emma" version="1.0">
          <emma:interpretation id="{6EECF38C-FA52-4BFA-B032-6342835E5780}" emma:medium="tactile" emma:mode="ink">
            <msink:context xmlns:msink="http://schemas.microsoft.com/ink/2010/main" type="paragraph" rotatedBoundingBox="2921,10557 15040,9790 15159,11671 3040,124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759D7A-D091-48DE-9B18-3BCCFBE83CFE}" emma:medium="tactile" emma:mode="ink">
              <msink:context xmlns:msink="http://schemas.microsoft.com/ink/2010/main" type="line" rotatedBoundingBox="2921,10557 15040,9790 15159,11671 3040,12439"/>
            </emma:interpretation>
          </emma:emma>
        </inkml:annotationXML>
        <inkml:traceGroup>
          <inkml:annotationXML>
            <emma:emma xmlns:emma="http://www.w3.org/2003/04/emma" version="1.0">
              <emma:interpretation id="{162ACFD8-908D-46C5-86C9-8E0CD64F8516}" emma:medium="tactile" emma:mode="ink">
                <msink:context xmlns:msink="http://schemas.microsoft.com/ink/2010/main" type="inkWord" rotatedBoundingBox="2921,10557 6536,10328 6643,12020 3028,1224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0938.0525">859 10420 1004 0,'-14'-4'44'0,"14"4"10"0,0 0-43 0,0 0-11 0,0 0 0 0,0 0 0 16,0 0 27-16,0 0 3 0,0 0 1 0,0 0 0 16,0 0-18-16,0 0-3 0,0 0-1 0,0 0 0 0,0 0-1 0,0 0 0 15,5 8 0-15,-10 4 0 0,5 3 33 16,0 1 7-16,-4 7 0 0,4 1 1 0,0 7 10 0,0 4 1 16,-9 4 1-16,9 4 0 0,0 4-21 15,9 4-5-15,-9 3-1 0,9-3 0 0,-5 7-17 0,1-7-3 16,3 0-1-16,1-8 0 0,0-4-5 0,0-8-8 15,4-4 11-15,-4 0-11 0,-1-11 14 0,-3 0-4 16,8-9-1-16,-4 1 0 0,-1-8 11 0,6 0 1 16,-6-8 1-16,1 1 0 0,0-9 5 0,0-3 1 15,-1-5 0-15,1 1 0 0,0-8-12 0,-5 3-1 16,5-7-1-16,0-4 0 0,0 0 2 0,-9 0 0 16,8-4 0-16,1 4 0 0,0-4-7 0,0 8-1 15,0 0 0-15,4 0 0 0,4-4-8 0,5 12 8 16,-4-1-8-16,-5 5 8 0,9 7-8 0,-9 5 0 0,5 3 0 15,-5 8 0-15,4 4-10 0,-4 8 10 0,1 3-13 16,-6 5 5-16,1 3 8 0,0 4 0 0,-5 1 0 0,5-1 0 16,-4 0 0-16,3-3 0 0,1-1 0 0,-9-3 0 15,4 3 10-15,5-7-2 0,-4-1-8 0,-1-3 12 16,-4-12-12-16,0 0 0 0,0 0-9 0,0 0 9 16,0 0 8-16,13 0 7 0,-4-8 1 0,4 0 1 15,5-3 15-15,-10-1 4 0,10-4 0 0,-5 1 0 16,5-1-8-16,-1-3 0 0,5-5-1 0,0 1 0 15,-4 3-2-15,-1-3 0 0,5-1 0 0,-4 1 0 16,4 0-25-16,-9 3 0 0,0 1 0 0,0-1 0 16,-4 1-24-1,0-1-11-15,-5 1-1 0,-4 3-1 0,4-3-95 0,-4 3-20 0,5 0-3 16,-5 1-1-16</inkml:trace>
          <inkml:trace contextRef="#ctx0" brushRef="#br0" timeOffset="52135.4081">2319 9492 1580 0,'0'0'70'0,"5"-8"14"0,-1 1-67 0,-4-1-17 0,0 0 0 0,0 8 0 15,0 0 60-15,0 0 9 0,0 0 2 0,5-4 0 16,8 0-47-16,-4 4-8 0,-1 0-3 0,1 0 0 15,0 4-13-15,0 0 0 0,-1 8 0 0,-3-1 0 16,-1 13 0-16,1 3 0 0,3 4 0 0,-3 8 0 16,-5 16 13-16,0 3 7 0,-5 5 0 0,5 7 1 15,-4 0 15-15,-5 4 2 0,5 0 1 0,-5 4 0 16,0-4-7-16,1 0-2 0,-1-3 0 0,0-9 0 0,5 0-12 16,-1-7-2-16,1-4-1 0,-5-4 0 15,5-8-15-15,-1 0 11 0,-4-4-11 0,5-8 10 0,0-4-10 16,-1 1 10-16,1-9-10 0,0 1 10 0,-1-4-10 0,1-1 0 15,4-11 0-15,0 0 8 0,0 0-8 0,-13-4 8 16,4 1-8-16,4-5 8 0,-3-4 2 0,3-4 0 16,1 1 0-16,0-9 0 0,4 1-10 0,-5 0 0 15,10-9 9-15,-1 1-9 0,0 0 0 0,9-4-13 16,-4 0 1-16,9 0 1 0,4-4-5 0,0 8-2 16,0-5 0-16,4 9 0 0,0-4-1 0,1 8 0 15,-1 3 0-15,5 8 0 0,-5 1 3 0,0 7 0 16,1 4 0-16,-1 4 0 0,-4 3 3 0,0 9 1 15,-5 4 0-15,1 3 0 0,4 4 12 0,-9 1 0 16,4-1 0-16,-8 0-9 0,9 4 9 0,-5-7 0 0,5-1 0 0,-1-3 0 16,1-5 0-16,-1 5 0 0,1-9 0 0,4 1 0 15,0-4 0-15,0 0 8 0,8-4-8 0,1-4 0 16,-9-4 0-16,9 0 0 0,8-4 0 0,-4-4 0 16,-4 1 0-16,0-5-8 0,4 0 8 0,4-3-8 15,1-4 8-15,-18-1 0 0,-18 1 0 0,5-5 0 16,13 1 13-16,-9 0 5 0,-13 3 1 0,4-3 0 15,5-4 2-15,0 8 1 0,-5-1 0 0,-8 1 0 16,-9-1-9-16,4 5-1 0,9-1-1 0,-9 5 0 16,-4-1-11-16,4 1 0 0,5-1 0 0,4 4 0 15,-5 4-16-15,1 1-4 0,-5 3-2 0,9 4 0 16,0 0 13-16,0 0 9 0,-17 4-12 0,8 0 12 16,0 3-13-16,-4 9 4 0,0 0 1 0,-5 3 0 0,1 4 8 15,4 1 0-15,-1 3 0 0,1 4-8 0,0 8 8 0,4-4 0 16,5 1 0-16,0-1 0 0,-1 0 0 0,1-4 0 15,-1-4 0-15,10 4 0 0,-1-7 0 0,-4-1 0 16,5-3 0-16,-1-5 0 0,13-3 0 0,-3 0 0 16,-6-4 0-16,6-8 0 0,-1 3 8 0,4-6-8 15,-4-1 8-15,1-4-8 0,-6 0 12 0,10-8-1 16,-1-3-1-16,1-1 0 0,-14-3 5 0,14-4 1 16,8-1 0-16,-4-3 0 0,-9 4-3 0,9 0 0 15,-4 3 0-15,4 5 0 0,4 3 2 0,-8 4 0 16,-5 9 0-16,0 3 0 0,9 3-15 0,0 5 8 15,-9 4-8-15,0 7 0 0,5 1 0 0,-5 3 0 16,0 1 0-16,0-1 0 0,-13 4 0 0,13-3 0 0,5-1 0 16,-1-3 0-16,1-1 0 0,0-3 0 0,8-4 0 0,5-5 0 15,-1 1 0-15,-3-4 0 0,3-8 0 0,5 0 0 16,9 0 8-16,0-7-8 0,-13-1 0 0,8-4 9 16,5-3 1-16,-9-5 0 0,0 1 0 0,-4-4 0 15,0-4 13-15,-5-5 2 0,-4 1 1 0,0-4 0 16,-4 4 2-16,4 0 0 0,-1 4 0 0,-3 4 0 15,-9-1 4-15,0 5 2 0,-5 3 0 0,-4 5 0 16,4-1-23-16,-4 5-11 0,-8 3 10 0,8 8-10 16,0 0 8-16,-14 0-8 0,-3 0 0 0,-5 4 9 15,-4 3-9-15,4 9 0 0,-5 0 0 0,1 7-11 16,-9 0 11-16,13 1 0 0,0 3 0 0,5 4-8 16,-10-3 8-16,14 3 0 0,4 4 0 0,9-4 0 0,0 0 0 15,9 4 0-15,0-3 0 0,13 3-8 0,4-4-7 0,0 0-1 16,1-4 0-16,8 1 0 15,13-5-112-15,5 1-22 0,-5-1-5 0</inkml:trace>
        </inkml:traceGroup>
        <inkml:traceGroup>
          <inkml:annotationXML>
            <emma:emma xmlns:emma="http://www.w3.org/2003/04/emma" version="1.0">
              <emma:interpretation id="{BD4A2D3F-B767-44C6-8BD8-65E2B53D12D9}" emma:medium="tactile" emma:mode="ink">
                <msink:context xmlns:msink="http://schemas.microsoft.com/ink/2010/main" type="inkWord" rotatedBoundingBox="8639,10526 11915,10319 12014,11870 8737,12078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3914.195">8703 10210 806 0,'0'0'72'0,"0"0"-58"0,-9-4-14 0,9 4 0 0,0 0 176 0,0 0 33 15,0 0 7-15,0 0 0 0,0 0-127 0,0 0-25 16,13-4-6-16,1 4-1 0,3-8-38 0,5 8-8 15,0-4-2-15,4 0 0 0,1 0 12 0,-1 0 3 16,5 1 0-16,-1-1 0 0,5 0-1 0,1 0 0 16,3 0 0-16,0 0 0 0,5-4 1 0,0 4 1 15,0-3 0-15,4 3 0 0,-8-4-7 0,4 4-2 0,0-4 0 16,-1 4 0-16,-3 0-5 0,-5-3-2 0,0 3 0 0,0 0 0 16,0 0-9-16,-8 0 12 0,3 0-12 0,-8 0 12 15,5 0-12-15,-10 4 0 0,5-4 0 0,-4 4 0 16,-5-4 0-16,0 4 0 0,-4 0 0 0,-9 0 0 31,0 0-39-31,0 0-3 0,0 0-1 0,-13 8 0 16,-5 0-117-16,1 4-24 0,-5-4-5 0,-5 3-1 0</inkml:trace>
          <inkml:trace contextRef="#ctx0" brushRef="#br0" timeOffset="54136.8464">8778 10467 1324 0,'0'0'59'0,"0"0"12"0,0 0-57 0,0 0-14 16,0 0 0-16,0 0 0 0,0 0 114 0,0 0 20 15,0 0 4-15,13 4 1 0,0 0-81 0,4-4-16 16,5 0-3-16,0 4-1 0,5-4-6 0,-1 0-2 16,5 0 0-16,-1-4 0 0,10 4-11 0,-5-4-3 15,4 0 0-15,5 0 0 0,5 0 0 0,-1-4-1 16,-4 5 0-16,8-1 0 0,1 4-15 0,0-4-12 15,-5 4 3-15,0-4-952 0</inkml:trace>
          <inkml:trace contextRef="#ctx0" brushRef="#br0" timeOffset="53230.7339">6518 9691 1897 0,'-9'-12'41'0,"1"1"9"0,3-1 2 0,1 0 2 0,-1 1-43 0,1 3-11 0,4 0 0 0,0 0 0 16,0 4 37-16,4 0 6 0,1-3 1 0,-5 7 0 16,0 0-44-16,0 0 0 0,0 0 0 0,9 0 0 15,4 0 0-15,-5 3 0 0,1 5 0 0,0 8 8 16,4-4-8-16,0 7 0 0,1 4 9 0,3 9-9 0,-4 3 18 15,0 11-1-15,1 1 0 0,3 8 0 0,-4-1 12 16,0 1 3-16,1 4 0 0,-1 3 0 0,0 0 4 0,0 1 0 16,-9 3 1-16,10 0 0 0,-6-3-5 0,1-5 0 15,0 1-1-15,0-9 0 0,-1 1-31 0,-3-4 0 16,4 0 0-16,-1-8 0 0,-3-4 0 0,4 4 0 16,-5-4 0-16,5-4 0 0,-5 0 8 0,1-7-8 15,-5-5 0-15,4 1 9 0,0-9 8 0,-4-3 2 16,5 4 0-16,-5-12 0 0,0 0 3 0,0 0 1 15,0 0 0-15,0 0 0 0,0 0-8 0,0 0-2 16,0 0 0-16,0 0 0 0,0 0-13 0,0 0 9 0,0 0-9 0,0 0 8 16,4-8-8-16,9 0 0 15,-4 1 0-15,0-5 0 0,-5 0 12 0,5-3-2 0,-5-1-1 16,5-4 0-16,0 5-9 0,-5-9 0 0,5 1 0 0,0-4 8 16,-5-1 2-16,9-3 0 0,-4-4 0 0,0 0 0 15,4-8-10-15,0-4 12 0,0-7-12 0,5-5 12 16,0 1-12-16,-1-9 0 0,9 5 0 0,-4-4 0 15,5 3 0-15,3-3 0 0,1 0 0 0,4-1 0 16,0 1 0-16,-4 4 0 0,8 3 0 0,-3 5 0 16,3 3 0-16,-4 4 0 0,-4 4 0 0,-5 8 8 15,0-4-8-15,-4 12 0 0,-4 4-12 0,-5 3 12 16,-4 4-18-16,0 1 4 0,-1 3 1 0,-3 8 0 16,-5 4-34-16,0 0-6 0,0 0-2 15,0 0 0-15,-5 12-144 0,1 7-29 0</inkml:trace>
        </inkml:traceGroup>
        <inkml:traceGroup>
          <inkml:annotationXML>
            <emma:emma xmlns:emma="http://www.w3.org/2003/04/emma" version="1.0">
              <emma:interpretation id="{91A6AB89-568B-428A-9C90-4F91A71D88FE}" emma:medium="tactile" emma:mode="ink">
                <msink:context xmlns:msink="http://schemas.microsoft.com/ink/2010/main" type="inkWord" rotatedBoundingBox="13047,10467 15075,10338 15152,11556 13124,1168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4874.2761">11423 9711 1202 0,'0'0'53'0,"0"-12"11"0,-4 4-51 0,4-4-13 16,0 1 0-16,-5-1 0 0,5 4 60 0,0 8 8 15,-4-8 3-15,0 1 0 0,-5-1-30 0,4 4-5 16,-3 0-2-16,-1 0 0 0,0 4-18 0,0 0-3 16,-4 0-1-16,0 4 0 0,4-4-12 0,-4 4 0 15,-5 0 8-15,5-4-8 0,-9 8 0 0,9-5 0 16,-4 1 0-16,-1 4 0 0,-4 4 16 0,5 0 0 0,-1-1 0 0,1 5 0 16,-1 3 17-16,0 5 4 0,1-1 1 0,4 4 0 15,-5 5-9-15,5-1-1 0,-5 0-1 16,5 0 0-16,-4 0-7 0,4 1-2 0,4 3 0 0,0 0 0 15,-4 0 1-15,8-4 0 0,1 4 0 0,4 0 0 16,-4 0-7-16,8 0-2 0,0 1 0 0,1-1 0 16,-1-4-2-16,5 4 0 0,0-8 0 0,4 1 0 15,0-5 0-15,0 0-8 0,5-3 12 0,-5-5-4 16,9-3 5-16,0 0 1 0,-5-4 0 0,10-1 0 16,-1-3 6-16,0-4 0 0,5 0 1 0,-5-4 0 15,5 1-1-15,4-5 0 0,-4 0 0 0,4-8 0 16,5 1 1-16,-5-1 0 0,0-7 0 0,0 3 0 15,-4-7 6-15,-1 4 1 0,-3-9 0 0,-1-3 0 16,-4 0-11-16,0-4-1 0,-5 0-1 0,1 4 0 0,-5-4-6 16,-4 4-1-16,0-4 0 0,-5 4 0 0,-4-4-8 0,-4 4 0 15,-1 4 0-15,-4-1 0 0,-4 5 17 0,0 0 2 16,-4-1 0-16,-1 9 0 0,-8-1-19 0,4 5 0 16,0 3-8-16,-5 1 8 0,1 3-15 0,0 4 3 15,-5 0 1-15,0 4 0 16,1 0-93-16,-1 0-18 0,0 4-4 0,1 0-572 15,3-4-114-15</inkml:trace>
          <inkml:trace contextRef="#ctx0" brushRef="#br0" timeOffset="55268.2698">12257 9512 1976 0,'0'-20'88'0,"0"12"17"0,4 1-84 0,-4-1-21 0,4 0 0 0,5 0 0 15,-4 0 53-15,-1 4 7 0,-4 4 0 0,4-3 1 16,-4 3-40-16,0 0-8 0,9 0-1 0,-9 0-1 15,0 0-11-15,9 7 0 0,-5 9 0 0,1 0 0 16,-5 7 8-16,-5 4-8 0,5 4 8 0,-4 8-8 0,-5 4 11 16,5 8-3-16,-5 4-8 0,0-1 12 0,-4 1 11 15,0 3 1-15,-5-3 1 0,5-1 0 0,-4 1 7 16,3 4 0-16,1-9 1 0,5 5 0 0,-1-4-19 16,0-5-4-16,5 1-1 0,4-8 0 0,0 0 6 15,-5-4 1-15,5-7 0 0,-4-5 0 0,-1-4-6 0,5-3-1 16,-4-4 0-16,0-4 0 0,4-8-19 0,-9 3-4 15,9-3-1-15,-9 0-749 16,-4-7-151-16</inkml:trace>
          <inkml:trace contextRef="#ctx0" brushRef="#br0" timeOffset="55996.8271">12270 9558 1936 0,'-5'-27'86'0,"1"15"18"0,0 1-84 0,4-5-20 0,-5 4 0 0,1-3 0 16,-1 3 85-16,1-3 13 0,0-1 2 0,4 8 1 15,0 0-74-15,4 1-15 0,0 3-4 0,1-4 0 16,4 4-8-16,-1 0 0 0,6 0 0 0,-1 4 0 16,4 0 0-16,-4 0-14 0,5 0 5 0,4 0 1 15,-5 4 8-15,1 0-13 0,4-4 5 0,0 4 8 16,-5 4-9-16,5-4 9 0,0-4 0 0,5 3 0 15,-10 5 0-15,10 0 0 0,-1-4 8 0,0 4-8 16,1 0 14-16,-1-1-3 0,0 5-1 0,0 0 0 16,1-1 2-16,-1 5 0 0,-8 0 0 0,-5 3 0 15,0-3-4-15,0 3 0 0,-4 5 0 0,-5-5 0 0,-8 1 6 0,0 3 1 16,-1-3 0-16,-8-1 0 0,-5 1 0 0,-3-1 0 16,-6 1 0-16,1-1 0 0,0-3-15 0,-1-1 9 15,-3 1-9-15,-1-1 8 0,0 1-8 0,0-4 0 16,5-1-10-16,-5 1 10 0,9-8-18 0,5 4 2 15,-1-4 1-15,1-4 0 0,-1 0 15 0,5 0 15 16,4-4-3-16,0 0-1 0,-4 0-11 0,9 0-16 16,0-4 4-16,-1 0 1 0,5 1 11 0,0-1 0 15,0 0 8-15,0 8-8 0,0-8 12 0,0 8-3 16,9-4 0-16,-5-3 0 0,-4 7-1 0,9-8 0 16,0 4 0-16,0 0 0 0,4 4 3 0,-4-4 0 15,4 4 0-15,0-4 0 0,-4 4-11 0,-1 0 0 0,1 0 0 16,4 4-11-16,-13-4 11 0,9 4 11 0,0-4-3 0,0 8 0 15,0-4 0-15,-9-4 0 0,0 0 0 0,8 7 0 16,1 1 16-16,0 4 4 0,0-4 0 0,-1 3 0 16,-3-3-6-16,4 4-1 0,-1 4 0 0,1-5 0 15,-5 1-1-15,5 4-1 0,0-1 0 0,0 1 0 16,0 3 7-16,4 1 2 0,-4-1 0 0,4 1 0 16,0-1-18-16,4 1-10 0,1-5 12 0,4 5-12 15,-9 3 8-15,5-3-8 0,-1-1 0 0,1-3 0 16,-5 3 12-16,4 1-12 0,-3-5 12 0,-1 5-12 15,-5-1 20-15,1 1-4 0,4-4 0 0,-4 7 0 16,0-4 0-16,0 1 0 0,0-1 0 0,-1 5 0 16,1-5-16-16,0 1 8 0,0-5-8 0,-1 1 0 15,-3 0 17-15,4-5-3 0,-9-3-1 0,0-8 0 16,8 8-13-16,-8-8-15 0,0 0 3 0,0 0 1 0,0 0 0 16,0 0 0-16,0 0 0 0,0 0 0 15,0 0-14-15,0 0-3 0,-13 4-1 0,4-4 0 16,-4 0-114-16,0-4-22 0,-4 4-5 0</inkml:trace>
        </inkml:traceGroup>
      </inkml:traceGroup>
    </inkml:traceGroup>
    <inkml:traceGroup>
      <inkml:annotationXML>
        <emma:emma xmlns:emma="http://www.w3.org/2003/04/emma" version="1.0">
          <emma:interpretation id="{F3B8F689-6E33-443B-8DD9-1706781C2713}" emma:medium="tactile" emma:mode="ink">
            <msink:context xmlns:msink="http://schemas.microsoft.com/ink/2010/main" type="paragraph" rotatedBoundingBox="2926,12545 30997,13261 30917,16378 2847,15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496925-AC43-4B59-9FD7-F55142779B4E}" emma:medium="tactile" emma:mode="ink">
              <msink:context xmlns:msink="http://schemas.microsoft.com/ink/2010/main" type="line" rotatedBoundingBox="2926,12545 30997,13261 30917,16378 2847,15662"/>
            </emma:interpretation>
          </emma:emma>
        </inkml:annotationXML>
        <inkml:traceGroup>
          <inkml:annotationXML>
            <emma:emma xmlns:emma="http://www.w3.org/2003/04/emma" version="1.0">
              <emma:interpretation id="{85484A10-19FE-44C5-9FCB-567BD52747AD}" emma:medium="tactile" emma:mode="ink">
                <msink:context xmlns:msink="http://schemas.microsoft.com/ink/2010/main" type="inkWord" rotatedBoundingBox="2911,13137 4977,13189 4953,14144 2887,1409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1513.6333">1679 12553 1414 0,'-13'-11'63'0,"8"3"13"0,1 0-61 0,0-4-15 16,4 5 0-16,0-5 0 0,4 0 35 0,5 1 4 16,0-9 1-16,4 1 0 0,0-1-40 0,4 1 0 15,10-5 0-15,-1 5 0 0,0-1 0 0,1 1 0 16,-1 3 0-16,-8 0 0 0,4 1 0 0,-5 3 0 15,5 4 0-15,-4 1 0 0,-1 3 12 0,-4 8 2 16,0-1 0-16,-4 5 0 0,0 4 10 0,0 0 3 16,4 7 0-16,-9 8 0 0,5 5 10 0,-5 7 3 15,5-4 0-15,0 8 0 0,0-4-16 0,4 4-4 16,0-8 0-16,5 4 0 0,-5-8-8 0,9 4-1 16,-5-8-1-16,5 1 0 0,0-5-10 0,-9-4 10 15,9 5-10-15,-4-5 10 0,-5-3-10 0,5 0 0 0,-5-1 0 16,0 1 8-16,4-5-22 0,-3 1-5 15,-6 0-1-15,1-4-553 0,-4 3-111 16</inkml:trace>
          <inkml:trace contextRef="#ctx0" brushRef="#br0" timeOffset="61887.7321">2363 12253 1209 0,'0'-19'108'0,"0"19"-87"0,0 0-21 0,0-12 0 16,5 4 63-16,-5 8 8 0,0 0 1 0,0 0 1 16,0 0-29-16,0 0-7 0,0 0-1 0,0 0 0 0,0 0-19 0,-5 12-4 15,1 3-1-15,0 5 0 0,-5-1 0 16,0 5 0-16,0-1 0 0,-8 5 0 0,4-1 0 0,-5 0-1 16,-4 4 0-16,0 4 0 0,0 1 1 0,-9-5 1 15,5 4 0-15,-5-4 0 0,5 0 1 0,-5 0 0 16,5-3 0-16,0-1 0 0,-1 0-14 0,10 1 0 15,-1-5 0-15,1 0-10 0,-1 5 10 0,5-5-8 16,0 1 8-16,4-5-8 16,5 1-138-16,-1-1-27 0,5 8-6 0,5-15-1 0</inkml:trace>
          <inkml:trace contextRef="#ctx0" brushRef="#br0" timeOffset="62005.8664">2609 12573 1612 0,'-4'-4'144'0,"-1"0"-116"0,1-4-28 0,-1 1 0 16,1 3 75-16,4-4 9 0,0 0 1 0,0 8 1 16,9-8-54-16,4 4-12 0,-4-3-1 0,-9 7-1 15,0 0-18-15,13 0-11 0,0 3 2 0,0 1 0 31,-13-4-52-31,5 12-11 0,3 0-1 0,-8 3-1 0</inkml:trace>
          <inkml:trace contextRef="#ctx0" brushRef="#br0" timeOffset="62138.9736">2798 12846 1382 0,'-13'4'123'0,"4"0"-99"0,-4 0-24 0,-1 0 0 0,1 7 92 0,0 1 12 16,0-4 4-16,4 3 0 0,0 1-73 0,5 0-15 15,0 0-2-15,4-1-553 16,0 9-110-16</inkml:trace>
          <inkml:trace contextRef="#ctx0" brushRef="#br0" timeOffset="60274.9634">885 12569 914 0,'0'0'20'0,"0"-8"4"0,-13 0 0 0,8 1 3 0,1-1-27 0,0 0 0 0,4-4 0 0,0 5 0 16,0 7 51-16,0-8 5 0,-5 0 0 0,10 0 1 15,-1 0-39-15,-4 1-8 0,0 7-2 0,4-8 0 16,1 0 6-16,-5 8 1 0,4-8 0 0,-4 0 0 15,0 1 17-15,0 7 4 0,0 0 1 0,0 0 0 16,0 0-9-16,0 7-1 0,9 5-1 0,-9 8 0 0,-9-5 2 0,5 9 0 16,-1-1 0-16,-3 0 0 0,3 5-5 0,1 3-1 15,-5 0 0-15,0 0 0 0,-4 4-2 16,4-3 0-16,-8-1 0 0,8-4 0 0,0 4 0 0,0-7-1 16,1-5 0-16,-1 5 0 0,0-5-11 0,5 1-8 15,4-5 12-15,-9 5-12 0,9-5 8 0,9 1-8 16,-9-4 0-16,0-1 0 0,0 1-13 0,4-4-7 15,0 3 0-15,-4-3-1 16,5 4-145-16,-5-4-29 0</inkml:trace>
          <inkml:trace contextRef="#ctx0" brushRef="#br0" timeOffset="60969.1659">797 12698 864 0,'-17'8'38'0,"12"-5"8"0,-4 1-37 0,9-4-9 0,-8 4 0 0,8-4 0 16,0 0 39-16,0 0 5 0,13-4 2 0,0-3 0 15,4 3-10-15,1-4-3 0,4-4 0 0,0 4 0 16,4-3 1-16,1 3 0 0,-6-4 0 0,10 0 0 15,-4 1-6-15,3 3-2 0,-3-4 0 0,-1 4 0 16,0 1-3-16,1-1-1 0,-1 8 0 0,-4-4 0 16,0 0 10-16,-5 4 1 0,1-4 1 0,-1 4 0 0,1 0-34 0,-1 4-12 15,-8-4 0-15,-9 0 0 0,0 0 12 0,13 4-12 16,-4-4 12-16,0 4-12 16,-9-4-21-16,0 0-4 0,0 0-1 0,9 0-591 15</inkml:trace>
          <inkml:trace contextRef="#ctx0" brushRef="#br0" timeOffset="61182.758">819 13002 1213 0,'0'0'26'0,"0"0"6"0,9-4 0 0,4 0 4 0,0-4-36 0,0 1 0 0,5-5 0 0,-5 0 0 16,5 0 53-16,-5 5 4 0,4 3 1 0,-4-4 0 15,5 4-30-15,-5 4-7 0,0 4-1 0,0 0 0 16,5 0-9-16,-5-4-3 0,5 4 0 0,-5 3 0 16,4-3-8-16,5 0-11 0,0-4 3 0,-4 4-439 15,-1 4-87-15</inkml:trace>
          <inkml:trace contextRef="#ctx0" brushRef="#br0" timeOffset="60696.8997">850 12460 900 0,'0'0'40'0,"0"0"8"0,0 0-39 0,0 0-9 16,0 0 0-16,0 0 0 0,-5-4 60 0,5 4 11 15,-4-8 1-15,4 8 1 0,0 0-43 0,0 0-9 16,0 0-1-16,0 0-1 0,0 0-19 0,4-8 0 16,1 1 0-16,8-1 0 0,0-4 8 0,-4-4-8 15,8 5 9-15,5-5-9 0,-4 1 8 0,13-5-8 16,-5 4 0-16,9-3 0 0,4-1 24 0,5 1-2 15,0-1 0-15,-4 5 0 0,8-1-22 0,-9 1 0 16,1 3 0-16,-1 0 0 16,-3 4-19-16,-10 5-8 0,-4-1-1 0,0 0-1 15,-9 4-36-15,0 4-7 0,-13-4-2 0,0 0 0 16,-4 11 7-16,-1 5 2 0,-3-4 0 0,-10 3-299 0</inkml:trace>
        </inkml:traceGroup>
        <inkml:traceGroup>
          <inkml:annotationXML>
            <emma:emma xmlns:emma="http://www.w3.org/2003/04/emma" version="1.0">
              <emma:interpretation id="{B619C887-D0EF-42C9-85F2-F4CF5234CAFE}" emma:medium="tactile" emma:mode="ink">
                <msink:context xmlns:msink="http://schemas.microsoft.com/ink/2010/main" type="inkWord" rotatedBoundingBox="8040,14124 12103,14228 12060,15897 7997,15793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3237.3431">5864 13817 921 0,'0'0'82'0,"0"0"-66"16,-4-4-16-16,4 4 0 0,0 0 74 0,0-8 11 0,4 0 3 0,1 1 0 15,-1-1-22-15,-4-4-4 16,5 4-1-16,-1-3 0 0,5-1-7 0,-5 4-2 15,-4-4 0-15,4-3 0 0,1 3 13 0,-1-3 3 0,1 3 0 16,-5-4 0-16,4 1-12 0,5-1-1 0,0 1-1 0,-1-5 0 16,6 1-37-16,-1-1-7 0,4 1-2 0,10-1 0 15,-5 1-8-15,4-5 0 0,0 5 0 0,5-1 0 16,-5 5 0-16,1 3 0 0,-1 0 0 0,-4 4 0 16,4 4 0-16,-4 1 0 0,-4-1 0 0,-1 8 0 15,5 3 0-15,-4 9 0 0,4 0 0 0,-1 7 0 16,-3 4 15-16,4 4 1 0,4 8 0 0,1 4 0 15,-5 0 9-15,4 8 3 0,5-4 0 0,-1 7 0 16,-3-3-8-16,3 4 0 0,1-5-1 0,0-3 0 16,-1 4-7-16,1-4-2 0,0-8 0 0,0 0 0 15,-1 0-10-15,-3-8 12 0,3 0-12 0,-3-8 12 16,-1 1-12-16,-4-9 10 0,4 1-10 0,-8-4 10 16,4-1-10-16,-5-3-16 0,1-4 4 0,-5 4 1 15,0-4-45-15,-4 0-8 16,-9-4-3-16,0 0-597 0,0 0-119 0</inkml:trace>
          <inkml:trace contextRef="#ctx0" brushRef="#br0" timeOffset="63536.4569">7036 13454 576 0,'0'-11'51'0,"0"-1"-41"0,0 0-10 0,0 1 0 15,0 3 195-15,0 0 37 0,0 0 7 0,0 8 1 16,0 0-136-16,0 0-27 0,0 0-5 0,0 0-2 16,0 0-20-16,0 0-4 0,0 12-1 0,0 7 0 15,-5 1 2-15,1 7 0 0,-9 0 0 0,0 5 0 16,-5 3-11-16,-4 4-3 0,-9 8 0 0,5-5 0 16,-9 9 0-16,-5 4 0 0,-4-1 0 0,4 5 0 15,5-1-4-15,-5-3-1 0,1 3 0 0,-1-3 0 16,5 0-17-16,4-5-11 0,5 1 12 0,4-8-12 15,0 0 0-15,9-4-14 0,-1-4 1 0,6 0 0 32,3-4-167-32,5-4-32 0</inkml:trace>
          <inkml:trace contextRef="#ctx0" brushRef="#br0" timeOffset="63867.8041">7799 14121 1785 0,'0'0'79'0,"0"-4"17"0,0-4-77 0,0 5-19 15,0-5 0-15,0 8 0 0,0 0 57 0,9-4 8 16,-5 0 2-16,-4 4 0 0,14 0-48 0,-6 4-10 15,-8-4-1-15,9 8-8 0,4-1 22 0,-4 5-2 16,0 0-1-16,0 7 0 0,-1 5 20 0,1 3 4 0,-5 0 1 16,1 8 0-16,-1 4 11 0,1 0 2 0,-5 0 1 0,4 4 0 15,0 0-26-15,1-4-4 0,-1 0-2 0,-4 0 0 16,0 0-13-16,0-8-2 0,0 5-1 0,0-5 0 16,5-8-10-16,-5 1 0 0,-5-5-12 0,5 1 12 31,-4-9-156-31,4 1-24 0,-9-4-5 0,0-4-1 0</inkml:trace>
          <inkml:trace contextRef="#ctx0" brushRef="#br0" timeOffset="64528.2208">8624 13645 1404 0,'9'-19'62'0,"0"7"13"0,-1 1-60 0,1-5-15 0,0-4 0 0,4 9 0 16,0-5 47-16,5 4 6 0,-1 1 2 0,1 3 0 15,-1 0 5-15,1 8 2 0,-5 0 0 0,5 8 0 16,-1 4-6-16,1 7 0 0,-1 1-1 0,1 7 0 15,-1 12-6-15,-3 0-1 0,-1 8 0 0,0 3 0 16,0 1 4-16,-4 0 0 0,4-4 0 0,0 3 0 16,0-3-28-16,-4 4-4 0,9-4-2 0,-5-1 0 15,0-7-8-15,0-4-2 0,0 1 0 0,5-1 0 16,-5-8 7-16,0 0 1 0,-4-3 0 0,4 3 0 16,0-8 9-16,0 1 3 0,1-1 0 0,-1-3 0 15,4 0-6-15,-8-9-1 0,0 5 0 0,0-4 0 16,-1 0-4-16,1-4-1 0,-9-4 0 0,0 0 0 15,0 0 8-15,0 0 2 0,9-8 0 0,0 0 0 0,-1-4 1 16,1-3 0-16,0-9 0 0,0-3 0 0,0-8-6 16,-1 0-1-16,1 0 0 0,13-8 0 0,-4 0-11 0,8-8-9 15,-9 1 12-15,5-1-12 0,0-4 15 0,5 1-4 16,-5-1-1-16,0-3 0 0,4-5-10 0,-4 1 0 16,0 3 0-16,4 1 0 0,-4-1-16 0,4 9 5 15,-4 3 1-15,5 4 0 0,-1 4-6 0,-4 8 0 16,0 0-1-16,0 7 0 15,0 1-21-15,0 7-4 0,-5 1-1 0,-4 3 0 16,5 4-119-16,-5 4-24 0,-9 0-5 0,5 4-873 0</inkml:trace>
        </inkml:traceGroup>
        <inkml:traceGroup>
          <inkml:annotationXML>
            <emma:emma xmlns:emma="http://www.w3.org/2003/04/emma" version="1.0">
              <emma:interpretation id="{184FF025-1D76-4502-859E-6114679C9256}" emma:medium="tactile" emma:mode="ink">
                <msink:context xmlns:msink="http://schemas.microsoft.com/ink/2010/main" type="inkWord" rotatedBoundingBox="12742,13396 15006,13454 14954,15489 12690,1543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6027.7581">11809 13891 1616 0,'5'-19'72'0,"-1"7"14"0,5 4-69 0,-5-4-17 0,5 1 0 0,0-5 0 15,4 4 50-15,-4 1 6 0,4 3 2 0,-9 0 0 16,5 4-14-16,-9 4-4 0,0 0 0 0,0 0 0 15,0 0 6-15,0 0 1 0,4 12 0 0,1 3 0 16,-5 5 9-16,0-1 1 0,0 9 1 0,0-5 0 0,-5 4-19 16,5 5-4-16,0-5-1 0,-4 4 0 0,0 0-6 0,4-3 0 15,0 3-1-15,0-8 0 0,0 5 0 0,0-5 0 16,4 0 0-16,0-3 0 0,1-1-10 16,3 1-1-16,-3-5-1 0,-1 5 0 0,1-4-15 0,3-1 0 15,-3 1 8-15,-1-1-8 0,1-7 0 0,3 4 9 16,-8-12-9-16,0 0 8 15,0 0-49-15,0 8-11 0,0 3-1 0,0-11-1 16,0 0-104-16,-8 4-21 0,3 0-4 0,5-4-764 0</inkml:trace>
          <inkml:trace contextRef="#ctx0" brushRef="#br0" timeOffset="66457.7401">12274 13836 1440 0,'0'0'128'0,"0"0"-103"0,0 0-25 0,5-7 0 16,3 3 104-16,1-4 15 0,4 4 3 0,0 0 1 16,1 4-59-16,3-4-12 0,5 0-3 0,0 0 0 15,4 4-35-15,1-3-14 0,-1-1 11 0,0 4-11 16,1-8 10-16,-1 4-10 0,5 4 10 0,-9-4-10 15,0 0 28-15,0 4 0 0,-5 0 0 0,5 0 0 16,-4 0 5-16,3 0 1 0,-7 0 0 0,-1 0 0 0,0 0-14 16,0 0-2-16,-4 0-1 0,-9 0 0 15,9 0-6-15,-9 0-2 0,0 0 0 0,0 0 0 0,0 0 0 0,4 12 0 16,0-4 0-16,-8 7 0 0,-5 1 3 0,1-1 0 16,3 5 0-16,-8 3 0 0,9 1 19 0,-10 3 4 15,1 0 1-15,0 1 0 0,0 3-4 0,0-4 0 16,0 4 0-16,-5 1 0 0,1-1-13 0,-1 0-3 15,0 0-1-15,-4-4 0 0,9 1-15 0,-4-1 9 16,4 0-9-16,-5-3 8 0,5-1-8 0,0-3 0 16,0-1 0-16,4 1 0 0,-4-5 0 0,-1-3 0 0,6 0-9 0,-1-5 9 31,0 1-58-31,0-4-5 0,5 0-1 0,4-4 0 16,0 0-163-16,-9 0-33 0</inkml:trace>
          <inkml:trace contextRef="#ctx0" brushRef="#br0" timeOffset="65248.5654">10638 13567 1465 0,'0'0'32'0,"-5"-7"6"0,5 3 2 0,-4-4 2 0,-5 0-34 0,5-4-8 0,4 5 0 0,0-5 0 16,-5 4 75-16,5-4 13 0,5 5 2 0,-1-1 1 15,1-4-57-15,-1 4-11 0,-4-3-3 0,9-1 0 16,0-4-3-16,-1 5-1 0,1-1 0 0,0-4 0 16,-9 1 1-16,9-1 0 0,-1 1 0 0,10-1 0 15,-5 0-1-15,5 1 0 0,-1-1 0 0,5 1 0 16,-4-1 12-16,-1 4 1 0,1 1 1 0,-1-5 0 16,1 4 2-16,-1 4 0 0,-3 1 0 0,-6 3 0 15,6 0-1-15,-6 4 0 0,-8 0 0 0,13 4 0 16,1 4-11-16,-6 3-3 0,6 1 0 0,-1 7 0 15,-4 1-6-15,4 3-2 0,0 9 0 0,0-1 0 16,0 4 4-16,0 4 1 0,5 0 0 0,4 4 0 0,-5 0 9 16,5 0 1-16,5-1 1 0,-5 1 0 0,-1 0-11 0,1 0-2 15,5 0-1-15,-5-8 0 0,4 0-11 16,0-4 0-16,-8-3 0 0,4-1 0 0,-5-8 0 0,1 1 8 16,-5-8-8-16,0 3 0 15,-4-3-16-15,0-4-8 0,0 0-1 0,-1-5-1 16,1 5-74-16,-9-8-14 0,0 0-3 0,0 0-906 15</inkml:trace>
          <inkml:trace contextRef="#ctx0" brushRef="#br0" timeOffset="65547.9736">11642 12994 1360 0,'0'0'60'0,"0"0"13"0,0 0-58 0,0 0-15 0,-8 8 0 0,-6 0 0 15,6 0 64-15,-5 7 11 0,-1 1 1 0,-3 3 1 16,-1 5-9-16,1 7-3 0,-5 0 0 0,-5 8 0 16,-3 4 5-16,-1 0 1 0,0 8 0 0,1-1 0 15,-5 9-21-15,-1-1-4 0,6 1-1 0,-5-5 0 16,0 1-10-16,4-1-3 0,0 1 0 0,0-8 0 15,1-4-16-15,3-4-4 0,5 0-1 0,-4-4 0 16,4-4-11-16,0-4-14 0,5-3 3 0,-5 3 1 16,4-7-158-16,-4-1-32 0,-13 12-7 0,9-11-1 15</inkml:trace>
          <inkml:trace contextRef="#ctx0" brushRef="#br0" timeOffset="67726.94">10603 12534 288 0,'0'0'12'0,"0"0"4"0,0 0-16 0,0 0 0 16,0 0 0-16,0 0 0 0,-9-4 234 0,0 0 44 16,0-4 9-16,9 8 1 0,0 0-180 0,0 0-37 15,0 0-7-15,0 0-2 0,0 0-34 0,0 0-6 16,0 0-2-16,5-7 0 0,-5 7 4 0,4-8 1 16,5 4 0-16,0 0 0 0,4 4 9 0,0-4 2 15,5 4 0-15,-1 0 0 0,1 4 8 0,4 0 3 16,8 0 0-16,1 0 0 0,8-4 12 0,1 4 2 15,-1-4 1-15,1 0 0 0,-1 0-25 0,1-4-5 0,-1-4 0 16,1 0-1-16,-1 4-6 0,1-4-1 0,4-3 0 0,-5 3 0 16,-4 0 0-16,0 0-1 0,5 4 0 0,-1-3 0 15,1 7-23-15,-1 0 0 0,5-4 0 0,-4 4 0 16,4-4 0-16,-1 4 0 0,-3 0 0 0,4 0 0 31,0 0-20-31,-5 0-6 0,5 0-1 0,-9 4-701 0,-4 0-141 0</inkml:trace>
        </inkml:traceGroup>
        <inkml:traceGroup>
          <inkml:annotationXML>
            <emma:emma xmlns:emma="http://www.w3.org/2003/04/emma" version="1.0">
              <emma:interpretation id="{F6604BBB-A384-4098-B6EB-6F3AD26FCFA1}" emma:medium="tactile" emma:mode="ink">
                <msink:context xmlns:msink="http://schemas.microsoft.com/ink/2010/main" type="inkWord" rotatedBoundingBox="17648,14626 18160,14639 18133,15672 17622,1565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9391.0149">15784 13778 403 0,'0'0'36'0,"4"-8"-36"0,10-4 0 0,-6 1 0 16,1 3 74-16,0-4 8 0,4 1 2 0,0-1 0 15,0 0 22-15,1 4 5 0,-6-3 1 0,5 3 0 16,-4-4-28-16,0 4-4 0,4 5-2 0,-8-1 0 16,-5 4-14-16,13-4-2 0,-13 4-1 0,9 4 0 15,-1 3-22-15,1 1-5 0,0 12-1 0,-5-1 0 16,1 12 10-16,-10 8 1 0,-4 8 1 0,-4 0 0 16,-4 11 0-16,-5 1 0 0,-5 3 0 0,-3 1 0 15,-5 3-22-15,4 0-5 0,-4-3-1 0,4-5 0 16,-4-3-17-16,4-8 0 0,-4-4 0 0,0-1 0 15,0-3-37-15,-4-7-11 16,3-5-3-16,1-8-837 0</inkml:trace>
        </inkml:traceGroup>
        <inkml:traceGroup>
          <inkml:annotationXML>
            <emma:emma xmlns:emma="http://www.w3.org/2003/04/emma" version="1.0">
              <emma:interpretation id="{F49AB4B3-6E18-4F83-A2B3-64E0AECC8A9F}" emma:medium="tactile" emma:mode="ink">
                <msink:context xmlns:msink="http://schemas.microsoft.com/ink/2010/main" type="inkWord" rotatedBoundingBox="20524,13977 22485,14027 22444,15648 20483,1559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4537.9598">19676 13080 1825 0,'0'0'80'0,"0"0"18"0,0-8-78 0,0 8-20 16,0 0 0-16,0 0 0 0,0 0 27 0,0 0 1 16,0 0 1-16,-9 4 0 0,0 8-16 0,5 3-3 15,-10 1-1-15,1 3 0 0,-4 5-9 0,-5 7 0 16,-5 4 0-16,-3 4 8 0,-5 8 7 0,-5 4 1 16,-4 3 0-16,-8 9 0 0,3 7-16 0,1 0 0 15,-5 0 8-15,5 0-8 0,0-3 33 0,4-1 4 16,0-4 1-16,5 1 0 0,4-5-21 0,0-3-4 15,-5-1-1-15,9-3 0 0,9 0-12 0,0-4 0 16,-4-1-9-16,0-7 9 16,4 0-124-16,-4-3-18 0,8-9-4 0</inkml:trace>
          <inkml:trace contextRef="#ctx0" brushRef="#br0" timeOffset="74932.0465">20110 14152 806 0,'0'0'36'0,"0"-7"7"0,4-1-35 0,-4-4-8 15,-4 4 0-15,4 8 0 0,0 0 123 0,9-8 22 16,-5 5 5-16,5-5 1 0,-5 0-105 0,5 4-21 16,-5-4-4-16,5 4-1 0,-4-3 21 0,-5 7 4 15,0 0 1-15,8-4 0 0,-8 4 23 0,0 0 5 16,0 0 1-16,0 0 0 0,0 0-13 0,9 7-2 16,0 1-1-16,-5 4 0 0,5 7-6 0,-9 5-1 15,4 3 0-15,1 0 0 0,-5 5-16 0,4-1-4 16,1 4-1-16,-5 0 0 0,4 0-12 0,0 0-3 15,1-4 0-15,-1 1 0 0,0-5-16 0,1 0 8 16,-1 1-8-16,1-5 0 0,-1-4 0 0,0 1-11 16,1-8 0-16,-1 3 0 15,1-3-125-15,-1-4-26 0</inkml:trace>
          <inkml:trace contextRef="#ctx0" brushRef="#br0" timeOffset="74213.5186">18346 13606 748 0,'0'0'33'0,"0"-11"7"0,5-5-32 0,-1 4-8 0,-4-3 0 0,0 3 0 15,0 0 198-15,4-3 38 0,-4-1 7 0,9 1 1 16,-4-1-172-16,-1 0-34 0,0-3-7 0,1-1-2 16,3-3-17-16,-3 4-3 0,4-1-1 0,-1-3 0 0,-3 3 8 0,-1-3 0 15,1 3 1-15,3-3 0 0,1 3-3 0,0 1-1 16,-5-5 0-16,5 5 0 0,9-1 8 0,-10 1 2 15,1-1 0-15,4 1 0 0,9-1-6 0,-4 5-1 16,-1-1 0-16,-4 5 0 0,5-1-6 0,-5 0-2 16,9 8 0-16,-9-4 0 0,0 8-8 0,5 0 0 15,4 0 9-15,4 8-9 0,-4 0 8 0,0 4-8 16,4 3 8-16,5 5-8 0,-5 3 8 0,5 1-8 16,-9 3 10-16,9 4-10 0,-5 4 8 0,5 4-8 15,-5 4 0-15,5 8 9 0,-5 3 10 0,5 5 1 16,0 7 1-16,4 1 0 0,-5 3 7 0,6-4 2 15,-1-4 0-15,0-3 0 0,0-5-15 0,-4-3-3 16,-1-4-1-16,-3-4 0 0,-1-4-11 0,0-4 0 16,-4-4 9-16,-4 0-9 0,4-11 0 0,-5 3 8 0,1-7-8 15,-1-1 0-15,1 5 0 0,-5-4 0 0,5-5 0 16,-1 1 0 0,-4 0-24-16,0-1-2 0,1-3-1 0,-1-4-647 0,-4 0-130 0</inkml:trace>
        </inkml:traceGroup>
        <inkml:traceGroup>
          <inkml:annotationXML>
            <emma:emma xmlns:emma="http://www.w3.org/2003/04/emma" version="1.0">
              <emma:interpretation id="{EAC8674B-84B2-4464-BE49-71547004DB35}" emma:medium="tactile" emma:mode="ink">
                <msink:context xmlns:msink="http://schemas.microsoft.com/ink/2010/main" type="inkWord" rotatedBoundingBox="23165,13061 26820,13154 26760,15523 23105,1543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7930.7133">24269 14106 1209 0,'0'0'53'0,"0"0"12"0,0-8-52 0,0 0-13 0,0 8 0 0,0 0 0 15,0 0 131-15,0 0 23 0,0 0 5 0,13-8 1 16,-4 0-121-16,4 1-24 0,-4 3-5 0,4 0-1 15,0-4-17-15,5 4-4 0,-5 0-1 0,4-4 0 16,-3 1 13-16,3 3-9 0,-4 0 9 0,5-4-8 16,-5 4 8-16,-4 0 9 0,4 0-1 0,-4 0-8 15,-9 4 31-15,0 0-1 0,9 0 0 0,-9 0 0 16,0 0-10-16,8 4-3 0,-8-4 0 0,0 0 0 16,9 8-9-16,-5 4-8 0,-4-4 9 0,-4 7-9 15,0 1 9-15,-5-1-9 0,0 5 8 0,0 3-8 16,-4 1 18-16,-4-1-2 0,3 0 0 0,-3 1 0 15,-1-1 7-15,1 1 1 0,4-1 0 0,-5 0 0 16,5-7-13-16,4 4-3 0,-4-1 0 0,0-3 0 16,4-5-8-16,0 1 12 0,5 0-12 0,0-4 12 15,4-8-12-15,0 0 0 0,0 0 9 0,0 0-9 0,0 0 0 16,0 0 8-16,8 7-8 0,1 1 0 0,9-4 0 16,-1-4 0-16,-4 0 0 0,9-4 0 15,-4 0-34-15,4 0-5 0,0 0-1 0,4-3 0 16,0-1-143-16,-4-8-29 0,31-11-5 15,-14 0-2-15</inkml:trace>
          <inkml:trace contextRef="#ctx0" brushRef="#br0" timeOffset="77200.2371">23953 12928 1382 0,'5'-4'123'0,"-1"-4"-99"15,5-4-24-15,-5 5 0 0,0-1 82 16,1 0 11-16,-1 4 3 0,1 4 0 0,-5 0-36 0,0 0-6 16,0 0-2-16,0 0 0 0,-5 12-28 0,-8 7-5 15,4 1-2-15,-4 7 0 0,-4 4-17 0,-5 4 8 16,0 8-8-16,-5 0 0 0,1 8 16 0,-5 0-4 15,1 3-1-15,-1 9 0 0,-4-5 10 0,-5 8 3 16,5 9 0-16,-4-1 0 0,4 0-4 0,0-4 0 16,-1 0 0-16,-3 0 0 0,4 0-20 0,4 1 0 15,-4-5 0-15,4 0 0 16,1 1-78-16,-1-9-17 0,0 4-3 0</inkml:trace>
          <inkml:trace contextRef="#ctx0" brushRef="#br0" timeOffset="76133.5361">20970 13376 1062 0,'0'-19'47'0,"0"7"9"0,4 4-44 0,-4-7-12 0,0 3 0 0,5 0 0 15,-1 5 45-15,-4-5 7 0,4 0 2 0,-4 0 0 16,5 1-3-16,-1-1-1 0,0 0 0 0,1 5 0 16,-1-5-5-16,5 4-1 0,-5 4 0 0,-4 4 0 15,0 0-7-15,0 0-1 0,9 4-1 0,4 12 0 16,1-1-5-16,-6 5-1 0,5 7 0 0,1 4 0 16,-1 4 0-16,0 8 0 0,0 4 0 0,5 8 0 15,-5 3-1-15,0 1-1 0,5 7 0 0,-5-4 0 16,4 1-15-16,-4-1-2 0,5-7-1 0,-5-1 0 15,5-3 0-15,-1 0 0 0,1-5 0 0,-1-3 0 16,-4-8 7-16,5 1 2 0,0-5 0 0,-5 0 0 0,0-8 2 16,-4 5 1-16,-1-9 0 0,6 1 0 0,-6-9 7 15,1 5 0-15,0-4 1 0,0-1 0 0,-1-3-1 0,1-4-1 16,-9-4 0-16,9 4 0 0,-9-4-7 0,0 0 0 16,9 0-1-16,-9 0 0 0,0 0-1 0,9-4 0 15,-1-4 0-15,-3-3 0 0,4-5 6 0,-5 0 2 16,0-3 0-16,5-1 0 0,0-3-2 0,-5-4-1 15,1 3 0-15,-1-3 0 0,5-8-23 0,-5-4 0 16,1 4 0-16,3-4 8 0,-3 0-8 0,8-8 8 16,-4-4-8-16,8 1 8 0,-4-5-8 0,5-4 0 15,4 1 0-15,0-1-8 0,4-3 8 0,-4 0 0 0,9 3 0 16,-1 1 0-16,1 3-15 0,0 4 3 0,4-3 0 16,-4 7 0-16,4 0-3 0,-5 0 0 0,1 5 0 0,-4 10 0 15,-1 5-5-15,0 4 0 0,-4 3-1 0,-4 8 0 31,-5-3-69-31,0 7-14 0,-4 0-2 0,-9 8-592 0,9 4-118 0</inkml:trace>
          <inkml:trace contextRef="#ctx0" brushRef="#br0" timeOffset="76945.5545">22786 13509 1645 0,'0'0'72'0,"0"0"16"0,0 0-70 0,0-8-18 0,0-4 0 0,4 5 0 16,-4-5 46-16,5 4 6 0,-1 0 0 0,1-3 1 15,-5 3-27-15,4-4-6 0,0 0 0 0,1-3-1 16,-1-1-19-16,1-3 0 0,3-1 8 0,-3-3-8 0,4 3 8 16,-1-7-8-16,1 4 9 0,4-5-9 15,0 1 12-15,-4 0-4 0,4-4-8 0,5 3 12 0,-5-3-2 0,0 4-1 16,0 3 0-16,1 5 0 0,3-1-9 0,1-3 12 16,-1 3-12-16,1 1 12 0,-1 3-12 0,1 5 0 15,-1-1 0-15,1 4 0 0,-1 0 0 0,5 4 0 16,-4 1 0-16,0 3 0 0,-5 3 0 0,4 9 15 15,5 4-3-15,-4 3 0 0,-1 5 4 0,5 7 1 16,0 8 0-16,0 4 0 0,0 4-4 0,0 3-1 16,-5 5 0-16,5 7 0 0,-4 1 15 0,8 7 2 15,-8 4 1-15,8 4 0 0,-4 0-30 0,4-4 0 16,1-4-11-16,-1-4 11 0,5-3 0 0,-9-5 0 16,4-3 0-16,0 0 0 0,-4-9 0 0,0-3 12 0,0 0-12 15,0-8 12-15,0-4-12 0,-4-3 8 0,-1-5-8 0,1 1 8 16,-1-9-16-16,-4-3-4 0,-4-4-1 0,0-1-655 15,-9-7-130-15</inkml:trace>
          <inkml:trace contextRef="#ctx0" brushRef="#br0" timeOffset="78950.4299">23041 12308 1256 0,'-5'-24'56'0,"1"17"11"0,4-5-54 0,0 4-13 16,-5 0 0-16,5 0 0 0,5 1 59 0,-5 3 9 16,0-4 1-16,0 8 1 0,4-8-38 0,1 4-8 0,-1 4-2 0,9-4 0 15,-4 4 0-15,4 0 0 0,0-4 0 16,5 1 0-16,4-1-10 0,0 0-3 15,0 4 0-15,4-4 0 0,5 0 9 0,-1 0 2 16,10 0 0-16,-1 0 0 0,-4 0 15 0,5-3 3 0,4 3 1 16,4-4 0-16,-4 4-7 0,0 0-2 0,0 0 0 0,-1 0 0 15,-3 0-14-15,-1 4-2 0,5 4-1 0,0-4 0 16,4 4-13-16,-4 0 0 0,-4 0 0 0,8-4 0 16,-4 8 0-16,4-4 0 0,-4 0 0 0,0-1 0 31,0 5-28-31,-5-4-9 0,-4 4-2 0,1-8-841 0</inkml:trace>
        </inkml:traceGroup>
        <inkml:traceGroup>
          <inkml:annotationXML>
            <emma:emma xmlns:emma="http://www.w3.org/2003/04/emma" version="1.0">
              <emma:interpretation id="{607D09FC-8344-4CF5-BD8A-B2010D77ADD2}" emma:medium="tactile" emma:mode="ink">
                <msink:context xmlns:msink="http://schemas.microsoft.com/ink/2010/main" type="inkWord" rotatedBoundingBox="27347,13798 30004,13866 29966,15378 27309,15310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0275.2198">25177 13115 748 0,'0'0'67'0,"0"0"-54"16,0-8-13-16,0 8 0 0,0 0 103 0,0 0 17 15,5-8 4-15,-5 8 1 0,8-7-79 0,-3 3-16 0,-5 4-3 0,8-4-1 16,-8 4 5-16,14-4 1 16,-6 4 0-16,1 0 0 0,-9 0 9 0,9 0 3 0,-9 0 0 15,13 4 0-15,-4 0-21 0,-5 4-4 0,-4-8-1 0,5 7 0 16,3 1-18-16,-3 4 10 0,4 0-10 0,-5-1 8 16,0 1-8-16,5 4 12 0,0-1-12 0,0 5 12 15,0 3-4-15,4 4 0 0,0 1 0 0,0 7 0 16,5 4 9-16,-5 4 2 0,0 3 0 0,-4 5 0 15,8 4 7-15,1 3 2 0,-1 1 0 0,1-1 0 16,4 1-3-16,4-1 0 0,-8-3 0 0,8-5 0 16,-8 1-1-16,3-4 0 0,1 0 0 0,0-8 0 15,0-4-16-15,-4-4-8 0,-5 0 0 0,5-3 8 16,-5-9 0-16,0-3-8 0,-4-5 12 0,4-3-4 16,0-4 15-16,-4 0 2 0,-9-4 1 0,0 0 0 15,0 0 10-15,8-8 3 0,1 0 0 0,-4-3 0 16,3-1-8-16,-3-4-2 0,-1-3 0 0,1-8 0 0,-1-1 3 15,-4-3 0-15,0-4 0 0,0 0 0 0,4-4-12 16,1 0-3-16,-1-4 0 0,1 4 0 0,-1-4-9 0,5-4-8 16,-5-7 12-16,5 3-12 0,0-4 0 0,-1 1 0 15,10-5 0-15,-5-3 0 0,0 3 0 0,5 5 0 16,-1-5 0-16,5 1 0 0,0 3 0 0,0 1 0 16,-4-1 0-16,-1 8 0 0,10 8 0 0,-5 0 0 15,-1 4 0-15,-3 4-9 0,8 4 1 0,-8 3 0 16,-5 9 0-16,-4-1 0 0,4 8-12 0,-9 0-1 15,-4 8-1-15,0 0 0 16,0 0-171-16,0 0-35 0,0 0-6 0,-8 16-2 0</inkml:trace>
          <inkml:trace contextRef="#ctx0" brushRef="#br0" timeOffset="80839.9818">26757 13345 1515 0,'-9'-19'67'0,"9"11"14"0,4-4-65 0,-4-3-16 15,0 3 0-15,5-4 0 0,-1 1 72 0,0-1 12 16,1-3 1-16,4-1 1 0,-1 4-35 0,-3 1-7 0,-1-5-2 0,5 1 0 16,-5-1-28-16,9 1-6 0,1 3 0 0,-1 1-8 15,4-1 0-15,1 0 0 16,-1 5 0-16,5-1 0 0,0 4 0 0,0 0 0 0,0 1 0 0,0 3 0 16,0 0 0-16,0 4 0 0,-5 0 10 0,5 4-10 15,0 7 20-15,0 1 0 0,0 4-1 0,5 7 0 16,-1 1 2-16,0 15 1 0,5 0 0 0,-5 7 0 15,5 5 2-15,0 11 1 0,-1 9 0 0,-3-1 0 16,3 8-25-16,-3 0 0 0,-1-4 0 0,-4 0 0 16,4 0 0-16,-4-8 0 0,0-3 0 0,0-5 0 15,-4-3 0-15,4-8 0 0,0-4 0 0,-5-8 0 16,9 0-44 0,-4-4 0-16,0-8-1 0,-4 1-590 0,8-13-117 0</inkml:trace>
          <inkml:trace contextRef="#ctx0" brushRef="#br0" timeOffset="81252.1024">27827 12865 1670 0,'0'0'148'0,"0"0"-118"16,0-3-30-16,0 3 0 0,0 0 55 0,0 0 5 0,-4 11 0 0,4 5 1 16,-9-1-11-16,0 5-2 0,0 7-1 0,-8 1 0 15,-5 3-24-15,-4 4-5 0,-5 8-1 16,-13 4 0-16,0 3-7 0,-9 13-2 0,-8 7 0 0,0 0 0 16,4 8-8-16,4 4 12 0,0-4-12 0,5 4 12 15,0-4-12-15,8-8 0 0,1 4 0 0,-1-8 0 31,5 5-38-31,0-9-3 0,0 0-1 0,9-3-878 0</inkml:trace>
        </inkml:traceGroup>
        <inkml:traceGroup>
          <inkml:annotationXML>
            <emma:emma xmlns:emma="http://www.w3.org/2003/04/emma" version="1.0">
              <emma:interpretation id="{9C54C7F1-0FE0-4667-BF0F-C01AE755A16F}" emma:medium="tactile" emma:mode="ink">
                <msink:context xmlns:msink="http://schemas.microsoft.com/ink/2010/main" type="inkWord" rotatedBoundingBox="30361,14937 30954,14952 30937,15585 30344,15570"/>
              </emma:interpretation>
              <emma:one-of disjunction-type="recognition" id="oneOf21">
                <emma:interpretation id="interp25" emma:lang="" emma:confidence="0">
                  <emma:literal>2</emma:literal>
                </emma:interpretation>
                <emma:interpretation id="interp26" emma:lang="" emma:confidence="0">
                  <emma:literal>Z</emma:literal>
                </emma:interpretation>
                <emma:interpretation id="interp27" emma:lang="" emma:confidence="0">
                  <emma:literal>z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81914.4616">28196 14012 1440 0,'0'0'128'0,"8"-4"-103"0,10-4-25 0,-1 0 0 15,1 5 49-15,8-5 5 0,-4 4 1 0,9 0 0 16,-5-4-26-16,5 0-5 0,-5 4 0 0,-4 1-1 16,0 3-7-16,0-4-2 0,0 0 0 0,0 4 0 15,-4 4 26-15,4 0 4 0,-5-4 2 0,1 3 0 16,-5 5-10-16,0 0-3 0,0 0 0 0,-4 4 0 15,0 7-18-15,-5 1-4 0,-4-1-1 0,0 1 0 16,-4 7 15-16,-5 4 3 0,-9 0 1 0,5 0 0 0,-4-3 3 16,-1 3 0-16,1-4 0 0,3 1 0 0,-3-1-20 15,-1-4-3-15,5 1-1 0,-4-5 0 0,-1 1-8 0,5-5 8 16,0-3-8-16,0 0 8 0,-1-1-8 0,1-3 0 16,0 0 0-16,4 0 0 0,0 0 0 0,1-1 0 15,8-7 0-15,-5 8 0 0,5-8 13 0,9 8 1 16,0 4 0-16,4-5 0 0,9 5 0 0,4-4 0 15,5 0 0-15,8-4 0 16,5 0-33-16,5-1-6 0,8-3-2 0,0 0-684 16,0 0-137-16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41:06.4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1CD67A-3C20-47AB-8633-CA728EC95CD8}" emma:medium="tactile" emma:mode="ink">
          <msink:context xmlns:msink="http://schemas.microsoft.com/ink/2010/main" type="inkDrawing" rotatedBoundingBox="4071,2898 9434,2535 9441,2642 4079,3005" semanticType="underline" shapeName="Other">
            <msink:sourceLink direction="with" ref="{25D8BFDC-53CC-4ACD-91D6-EFD84B919039}"/>
          </msink:context>
        </emma:interpretation>
      </emma:emma>
    </inkml:annotationXML>
    <inkml:trace contextRef="#ctx0" brushRef="#br0">0 450 990 0,'22'-4'44'0,"-18"0"8"0,5-4-41 0,4 4-11 16,-4-8 0-16,8 5 0 0,10-1 85 0,-1 0 15 15,-4-4 4-15,9 5 0 0,-5-5-40 0,5 4-8 16,-5-4-2-16,9 5 0 0,-13 7-34 0,9-8-6 16,0 4-2-16,-5-4 0 0,5 4 8 0,-1 4 2 15,14-4 0-15,-4 4 0 0,4 4-10 0,4 0-3 16,0 0 0-16,9 0 0 0,-4 0-9 0,4 4 0 16,0-1 0-16,4 5 8 0,1-12 8 0,3 0 2 15,6 0 0-15,12 0 0 0,-4 0-18 0,-4-8 0 16,-1 4 0-16,14-3 0 0,0 7 19 0,-5-12-3 15,-8 0-1-15,12 4 0 0,10 1 1 0,-5-5 1 0,-9 0 0 16,5 4 0-16,-9 1 7 0,4-1 0 0,5 0 1 16,4 0 0-16,-8 0 7 0,-1 4 0 0,-4 1 1 15,4-1 0-15,-4 4-17 0,-4-4-3 0,4 4-1 16,-9 0 0-16,-4-8-12 0,4 4 9 0,0 4-9 0,0-4 8 16,-4 0-8-16,0 4-12 0,-5 0 2 0,5-8 1 15,0 5 17-15,-4 3 3 0,3-4 1 0,1 0 0 16,-9-4 6-16,0 0 2 0,0 0 0 0,0 4 0 15,-8 1-20-15,3-1 0 0,1-4 0 0,4 0 0 16,-4 0 16-16,-1 0-3 0,1 1-1 0,-5-1 0 16,0 0 8-16,-4 4 2 0,4 4 0 0,-4-4 0 15,-4-4-22-15,-5 8 0 0,0-7 0 0,0 3 0 0,-4 0 24 16,0 0 6-16,-5 4 2 0,5-8 0 0,-9 4-32 16,4 4 0-16,-4-4 0 0,0 0 0 0,-5 1 9 0,5-1-9 15,-4 0 8-15,-5 4-8 0,4-4 10 0,-3 0-10 16,-1 4 12-16,-4 0-12 0,-9 0 8 0,4-4-8 15,5 0 0-15,-9 4 0 0,0 0 0 0,0 0 0 16,0 0 0-16,0 0 0 16,-13 8-160-16,-5 0-25 0,0 0-6 0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45:28.5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4AF6B5-F3C2-4FF1-9E93-FE919736443A}" emma:medium="tactile" emma:mode="ink">
          <msink:context xmlns:msink="http://schemas.microsoft.com/ink/2010/main" type="writingRegion" rotatedBoundingBox="1709,722 32675,-478 33399,18183 2433,19384"/>
        </emma:interpretation>
      </emma:emma>
    </inkml:annotationXML>
    <inkml:traceGroup>
      <inkml:annotationXML>
        <emma:emma xmlns:emma="http://www.w3.org/2003/04/emma" version="1.0">
          <emma:interpretation id="{C6917D1A-EE7D-471C-A34D-8992616D7B4E}" emma:medium="tactile" emma:mode="ink">
            <msink:context xmlns:msink="http://schemas.microsoft.com/ink/2010/main" type="paragraph" rotatedBoundingBox="2189,703 30546,-396 30628,1698 2271,2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5845BD-54CC-494F-88DA-2FF296217925}" emma:medium="tactile" emma:mode="ink">
              <msink:context xmlns:msink="http://schemas.microsoft.com/ink/2010/main" type="inkBullet" rotatedBoundingBox="2205,1109 2992,1078 3058,2767 2271,2798"/>
            </emma:interpretation>
          </emma:emma>
        </inkml:annotationXML>
        <inkml:trace contextRef="#ctx0" brushRef="#br0">350 456 403 0,'0'0'36'0,"5"-8"-36"15,-1 1 0-15,0-1 0 0,-4-4 89 0,0 4 11 16,0 8 3-16,0-11 0 0,0 3-8 0,0-4-2 15,0 4 0-15,0 0 0 0,0 8-12 0,-4-3-2 16,4-13-1-16,0 12 0 0,0 4-10 0,0 0-3 16,4-12 0-16,-4 12 0 0,0 0-24 0,0 0-5 15,0 0 0-15,0 0-1 0,0 0-19 0,0 0-4 16,0 0-1-16,0 0 0 0,0 0-1 0,0 0 0 16,-8 12 0-16,3 0 0 0,1-1 1 0,0 5 0 15,-5-4 0-15,4 3 0 0,5 1-11 0,-8 7 0 16,3 1 0-16,1 3 8 0,-5 4-8 0,0 4 0 0,0 8 0 15,1 4 0-15,-10 8 22 0,1-1-1 0,-1 16 0 16,0 1 0-16,-3 7 5 0,-1 4 1 0,4-12 0 0,1 0 0 16,-1-4-14-16,0 1-2 0,1-9-1 0,4-3 0 15,0-9 3-15,4-3 1 0,0-4 0 0,0-7 0 16,0-5-14-16,5-4 0 0,0-3 8 0,-1-12-8 16,5 7 28-16,0-7 2 0,0-8 1 0,0 0 0 15,0 0-19-15,0 0-3 0,0 0-1 0,0 0 0 16,0 0 21-16,0-16 4 0,9 1 1 0,-5-13 0 15,1 5-11-15,8 0-3 0,-9-9 0 0,1 1 0 16,4-4-7-16,-5 0-1 0,0-4-1 0,5 4 0 16,0-4-11-16,-5 0-9 0,5-4 9 0,-5 0-13 15,1-4 13-15,4 4 0 0,-5 1 0 0,5-13 10 0,0 8-22 0,-1 4-4 16,1-11 0-16,4 3-1 0,0 4 17 0,-4-7 11 16,9-1-2-16,-5-4 0 15,0 5-31-15,5 3-6 0,-5-3-2 0,0 3 0 0,0 4 19 0,0 0 11 16,0 8-12-16,1 4 12 0,3 4-11 0,-4 0 11 15,0 7-10-15,1 1 10 0,-1 7-12 0,0 1 3 16,0-5 1-16,-4 5 0 0,0 3 8 0,-1-4-12 16,6 5 12-16,-1-1-12 0,-4 4 12 0,-1 0-8 15,1 1 8-15,4 3-8 0,0 4 8 0,-4-8 0 16,-9 8 0-16,0 0 0 0,13 8 0 0,-13-8 0 16,0 0 0-16,9 0 11 0,-9 0-11 0,13 4-17 15,-13-4 4-15,9 7 1 0,-9-7 12 0,0 0 0 16,13 12-10-16,-8 0 10 0,3 0 0 0,-3-1 0 15,-5-11-9-15,9 12 9 0,4 3 0 0,-13-7 0 0,4 4 0 16,0 0 0-16,-4 3 0 0,5 1 11 0,-5-1-11 0,0 5 10 16,4-1 0-16,1 9 0 0,-5-9 0 0,8 12 0 15,-8 1-2-15,0-1 0 0,0 8 0 0,5 4 0 16,-5 4-8-16,0 7 0 0,4 1 9 0,1-1-9 16,-1 1 0-16,0 0 9 0,1 7-9 0,3-4 0 15,1 9 11-15,-9-5-11 0,9 1 10 0,-5-5-10 16,5-11 13-16,0 0-3 0,0-4-1 0,-5-4 0 15,5-4-9-15,-5-8 10 0,5 4-10 0,0-11 10 16,-9-1-10-16,0 1 12 0,0-9-12 0,0 1 12 16,0-4-12-16,0-8-9 0,0 0 9 0,0 0-13 15,0 0-45-15,0 0-9 0,0 0-1 0,0 0-1 16,0 0-144-16,0 0-29 0,0-12-6 0</inkml:trace>
        <inkml:trace contextRef="#ctx0" brushRef="#br0" timeOffset="444.2212">223 983 507 0,'-9'11'22'0,"9"-11"6"0,0 0-28 0,0 0 0 0,0 0 0 15,-9 4 0-15,1 0 101 0,-1 0 15 0,9-4 4 0,0 0 0 16,-9 4-54-16,9-4-10 0,0 8-3 0,0-8 0 15,0 0-44-15,-9 4-9 0,1 3 0 0,8-7 0 16,0 0 16-16,0 0 7 0,0 0 1 0,0 0 0 16,0 0 32-16,0 0 8 0,0 0 0 0,0 0 1 15,0 0 7-15,0 0 0 0,0 0 1 0,0 0 0 0,0 0 0 16,0 0 0-16,0 0 0 0,17 8 0 0,-4 0-5 0,0 0-2 16,-4 4 0-16,9-12 0 0,4 0-20 0,-13 3-4 15,8 1-1-15,-4-4 0 0,9 4-21 16,0 4-5-16,4-8-1 0,5 0 0 0,-5 4-24 0,10-4-5 15,-1 0-1-15,4 4-1036 16</inkml:trace>
        <inkml:trace contextRef="#ctx0" brushRef="#br0" timeOffset="2910.9031">337 1166 345 0,'0'0'31'0,"0"0"-31"0,0 0 0 0,0 0 0 15,0 0 72-15,0 0 9 0,5-8 2 0,-5 8 0 16,0 0-28-16,0 0-6 0,0 0-1 0,0-12 0 15,4 5-22-15,-4 7-5 0,0 0-1 0,0 0 0 0,0 0-10 0,0 0-2 16,0 0-8-16,0 0 12 0,0 0-12 0,0 0 0 16,0 0 0-16,0 0 0 0,0 0 0 0,0 0 0 15,-9-4 0-15,9 4 0 0,0 0 10 0,0 0-1 16,0 0 0-16,0 0 0 0,0 0 1 0,0 0 0 16,0 0 0-16,0 0 0 0,0 0 19 0,0 0 4 15,0 0 1-15,0 0 0 0,0 0-10 0,0 0-1 16,0 0-1-16,0 0 0 0,0 0 10 0,0 0 1 15,0 0 1-15,0 0 0 0,0 0-7 0,0 0-2 16,0 0 0-16,0 0 0 0,0 0-16 0,0 0-9 16,0 0 10-16,0 0-10 0,0 0 16 0,0 0-4 15,13 0 0-15,-4 0 0 0,0-8 15 0,0 8 2 16,-9 0 1-16,13-4 0 0,0 4-19 0,4 0-11 16,1 0 12-16,0 0-12 0,4-8 0 0,-5 4 0 15,5 0 0-15,-4 1-464 0,8 3-99 0</inkml:trace>
      </inkml:traceGroup>
      <inkml:traceGroup>
        <inkml:annotationXML>
          <emma:emma xmlns:emma="http://www.w3.org/2003/04/emma" version="1.0">
            <emma:interpretation id="{B2697910-4B4A-4E16-B6B3-CDB3C3BC4679}" emma:medium="tactile" emma:mode="ink">
              <msink:context xmlns:msink="http://schemas.microsoft.com/ink/2010/main" type="line" rotatedBoundingBox="5056,592 30546,-396 30612,1294 5122,2282"/>
            </emma:interpretation>
          </emma:emma>
        </inkml:annotationXML>
        <inkml:traceGroup>
          <inkml:annotationXML>
            <emma:emma xmlns:emma="http://www.w3.org/2003/04/emma" version="1.0">
              <emma:interpretation id="{9E22520C-7AFD-4598-8818-B25E252A457D}" emma:medium="tactile" emma:mode="ink">
                <msink:context xmlns:msink="http://schemas.microsoft.com/ink/2010/main" type="inkWord" rotatedBoundingBox="5073,1008 9134,850 9183,2125 5122,22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601.5409">5075 476 921 0,'0'0'82'16,"0"-8"-66"-16,-4 0-16 0,0 0 0 16,-1 0 104-16,5 1 18 0,-4 3 3 0,-5-4 1 0,5 4-60 0,4-8-12 15,-5 5-2-15,1-1-1 0,-1 0-43 0,1 4-8 16,0 4 0-16,-1-8 0 0,1 4 0 0,0 4 0 15,-5 0 0-15,4 0-9 0,-8 0 9 16,4 12 0-16,1-4 0 0,-5 4-8 0,-5-1 8 0,0 1 0 16,5 7 0-16,-9-3-8 0,5 4 8 0,-1-1 0 15,-4 8 0-15,0-3 0 0,0 3 20 0,5-4 0 16,-5 9 0-16,4-5 0 0,5-4 2 0,4 5 0 16,-8-1 0-16,13 0 0 0,-5-3-14 0,9 3-8 15,-5-4 10-15,1 1-10 0,8-5 8 0,1 1-8 16,-5-1 0-16,4 1 0 0,-4-16 8 0,0-4-8 15,0 0 0-15,13 4 0 0,-13-4 0 0,9 0-8 16,9-8-1-16,-5-4 0 0,4-4 9 0,1-3-8 16,4-1 8-16,-5-3-8 0,-3-4 8 0,3-1 0 15,1-11 0-15,-5 0 0 0,4-3 0 0,-4-1 0 16,1-8 8-16,-1 4-8 0,0 4 13 0,0 4-1 0,0 8-1 16,-4 0 0-16,4 11 13 0,-8 5 2 0,-1 3 1 0,-4 12 0 15,0 0-4-15,0 0-1 0,4 12 0 0,-4 3 0 16,0 9-22-16,-4 7 0 0,0 4 0 0,4 4 0 15,-5 8 0-15,1-12 0 0,4 16 0 0,0-12 0 16,0 0 0-16,4-12 0 0,5 4 0 0,0-4 0 16,4 1-15-16,0-9-7 0,0 1-2 0,-4-5-798 15</inkml:trace>
          <inkml:trace contextRef="#ctx0" brushRef="#br0" timeOffset="6945.8515">3908-39 403 0,'14'-4'36'0,"-6"-4"-36"0,-8-3 0 0,5 3 0 15,-1 8 99-15,5-12 13 0,-9 4 2 0,-5 0 1 16,1 5-26-16,4 3-5 0,0 0 0 0,-4-8-1 15,-5 4-8-15,5-4-2 0,4 8 0 0,0 0 0 16,0 0-17-16,0 0-3 0,0 0-1 0,0 0 0 16,17 0-22-16,-17 0-5 0,0 0-1 0,0 0 0 15,9 12 20-15,-5 7 3 0,-4-7 1 0,-4 15 0 16,8-3-20-16,-4 11-3 0,5 0-1 0,-5 8 0 16,-14 3 5-16,6 9 1 0,8 4 0 0,-5-1 0 15,-12 4-13-15,4 1-2 0,8-1-1 0,5 1 0 0,0-5-14 0,0 1 9 16,-13-13-9-16,13 1 8 0,9-4-8 15,-5-4 0-15,-17-4 0 0,9 4-622 16,17-11-117-16</inkml:trace>
          <inkml:trace contextRef="#ctx0" brushRef="#br0" timeOffset="6430.5875">3312 343 176 0,'0'0'8'0,"0"0"1"0,-9 0-9 0,9 0 0 16,0 0 0-16,0 0 0 0,-9 0 0 0,9 0 0 15,0 0 9-15,0 0-9 0,0 0 39 0,0 0 3 16,0 0 1-16,0 0 0 0,22 0 24 0,-9-8 5 15,-13 8 0-15,0 0 1 0,9-4-4 0,-9 4-1 16,0 0 0-16,0 0 0 0,0 0-24 0,0 0-4 16,0 0-2-16,0 0 0 0,0-7 2 0,0 7 0 15,0 0 0-15,0 0 0 0,-9-4 5 0,5 0 2 16,4 4 0-16,0 0 0 0,0 0-19 0,0 0-4 16,-13 0-1-16,8 4 0 0,5-4-13 0,-4 0-2 15,-14 4-8-15,1-1 12 0,8 1-12 0,0 0 9 16,-4 4-9-16,-9 0 8 0,0-4-8 0,5 4 0 15,4-1 0-15,-1 5 0 0,-16 0 0 0,8-1 12 16,9 5-12-16,-5 0 12 0,0 3 11 0,1 5 2 16,-1 3 1-16,1 0 0 0,-1 4 5 0,-4-7 1 0,0 11 0 15,0-4 0-15,9 4-3 0,-4-4 0 0,4 4 0 16,4 4 0-16,-4 0-16 0,8-3-3 0,5-1-1 0,0 0 0 16,0 4-9-16,5-12 0 0,8 4 0 15,0-3 8-15,0-1-8 0,5 4 0 0,8-15 0 0,5-1 0 31,8-3-96-31,-8 0-22 0,26-5-4 0,9-7-1 0</inkml:trace>
          <inkml:trace contextRef="#ctx0" brushRef="#br0" timeOffset="7949.4359">5325 448 864 0,'0'0'76'0,"0"0"-60"16,0 0-16-16,0 0 0 0,0 0 72 0,0 0 12 16,0 0 3-16,0 0 0 0,0 0-1 0,0 0 0 15,9 12 0-15,-4 0 0 0,3 3-42 0,1 5-8 16,0-1-1-16,0 1-1 0,4 3-21 0,-4 5-4 15,-1-1-1-15,6 0 0 0,-6 0-8 0,1-3 0 16,4-1 0-16,-4-3 8 0,0-1 6 0,0 1 1 16,-5-1 0-16,5-7 0 0,-9-12 18 0,0 0 4 15,4 8 1-15,-4-8 0 0,0 0 16 0,9-4 3 16,0 0 1-16,-1-8 0 0,6-3-12 0,-6 3-2 0,1-11-1 0,0 3 0 16,0-3-16-16,0 3-3 0,-1-11-1 0,1 4 0 15,0-1-9-15,0-3-2 0,-5 4 0 0,0-4 0 16,1 3-12-16,-1-3 0 0,5 0 0 0,-5 8 0 31,-4-5-21-31,9 5-11 0,-5-1-1 0,1 5-968 0</inkml:trace>
          <inkml:trace contextRef="#ctx0" brushRef="#br0" timeOffset="8425.165">6370 183 1076 0,'-9'-8'48'0,"4"4"9"0,-3 1-45 0,-1-1-12 15,-4 0 0-15,0 0 0 0,4 4 56 0,-4 0 8 0,-1 0 3 0,1 0 0 16,-4 0-42-16,4 8-8 0,-1-4-1 0,1 3-1 16,-4 5-15-16,-5 0 0 0,4-4 0 0,1 3 0 15,-5 9 0-15,0-9 0 0,4 5 0 0,1 0 0 16,-5-1 14-16,4 5 0 0,1-1 0 0,4 1 0 15,-1-1 21-15,10 1 4 0,-5-5 1 0,9 1 0 16,0 0-26-16,5-1-5 0,3 1-1 0,1-1 0 16,0-3-8-16,4 4 8 0,5-5-8 0,-1 9 8 15,1-12 42-15,-1 3 8 0,1 1 2 0,-1 0 0 16,1-1-8-16,-5-3 0 0,0 4-1 0,-4 0 0 16,0-1-16-16,0 5-3 0,-9-4-1 0,0-1 0 15,0 5-15-15,0-4-4 0,-5-1 0 0,1 1 0 16,-5 0-12-16,5-4-16 0,-1 3 3 0</inkml:trace>
          <inkml:trace contextRef="#ctx0" brushRef="#br0" timeOffset="8922.421">6453 565 1321 0,'0'0'58'0,"0"0"13"0,0 0-57 0,0 0-14 0,0 0 0 0,0 0 0 15,0 0 67-15,9 0 10 0,4 0 3 0,0-7 0 16,0 7-33-16,5-4-7 0,-5 0 0 0,4 0-1 16,5-8-15-16,0 4-2 0,5 1-1 0,-1-1 0 15,0-4-8-15,1 0-1 0,-1 1-1 0,0-1 0 16,1-4-11-16,-5 5 0 0,-5-5 9 0,1 0-9 16,-1 1 0-16,-8-1 8 0,0 5-8 0,0-5 0 15,-5 0 8-15,-4 9-8 0,0-5 8 0,0 4-8 16,-4-4 11-16,-5 1-3 0,4 7 0 0,-8-8 0 15,9 8 2-15,-9 0 0 0,0 4 0 0,-1 4 0 16,-3 4 6-16,-1 0 2 0,1 0 0 0,-5 7 0 0,0 5 0 0,-5 3 0 16,6-3 0-16,-1-1 0 0,0 4 6 0,0 5 0 15,4-1 1-15,9 0 0 0,1 1 2 0,3 3 0 16,1-8 0-16,4 1 0 0,4-1-12 0,5 0-3 16,-5-3 0-16,10-1 0 0,12-3-12 0,0 0 0 15,1-9 0-15,3 5 0 16,1 0-75-16,4-4-14 0,5-4-3 0,-5-4-846 0</inkml:trace>
        </inkml:traceGroup>
        <inkml:traceGroup>
          <inkml:annotationXML>
            <emma:emma xmlns:emma="http://www.w3.org/2003/04/emma" version="1.0">
              <emma:interpretation id="{20814B60-05B2-42C4-95FA-E410AC5442F7}" emma:medium="tactile" emma:mode="ink">
                <msink:context xmlns:msink="http://schemas.microsoft.com/ink/2010/main" type="inkWord" rotatedBoundingBox="11461,424 12003,403 12048,1579 11507,160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840.0895">9256 23 939 0,'-21'-15'41'0,"16"3"10"0,5 4-41 0,-4-11-10 15,-1 3 0-15,5 1 0 16,-4-1 96-16,4 4 16 0,4 1 4 0,-4 3 1 16,-8-4-48-16,8 12-9 0,0 0-3 0,0 0 0 15,0 0 5-15,0 0 1 0,13 8 0 0,0 4 0 16,0 7-41-16,0 1-8 0,-8 11-2 0,3 8 0 15,-3 0-12-15,-5 7 0 0,-5 1 8 0,1 4-8 16,0 0 0-16,-1-5 0 0,-4-3 8 0,5-4-8 16,-9-4 0-16,9-3 9 0,4-5-9 0,0-4 8 15,0-3-8-15,0-12 0 0,0-8 9 0,0 0-9 0,0 0 36 16,0 0 4-16,0 0 0 0,17-4 0 0,1 0-24 16,-1-8-5-16,1-3-1 0,4-1 0 0,-5-7-10 0,5 3 8 15,0-7-8-15,-4-1 8 0,4 5-8 0,-5-8 0 16,5 0 0-16,0 7 0 0,-4-11 0 0,3 4 0 15,6 4 0-15,-5-1 0 0,0 5 0 0,-5 3 0 16,1 1-11-16,4 0 11 0,-5 3-9 0,1 8 9 16,-5 4-10-16,-4 0 10 0,-1 4-9 0,1 8 9 15,0 0-8-15,0 8 8 0,-5-9 0 0,5 13-8 16,-9-1 8-16,0 1 0 0,0-1 0 0,0 1 11 0,-4-1-1 16,-1 5 0-16,1-5 2 0,-9 1 1 15,4-5 0-15,-4 5 0 0,0-5 21 0,-1 1 4 16,-3-4 1-16,4-1 0 0,-5 5-15 0,-4 0-4 0,5-13 0 15,-5 5 0-15,0 0-20 0,0 0-12 0,-4-8 2 0,-1 0 0 32,1 0-158-32,-5-8-32 0,-30-8-7 0,17-3-594 0</inkml:trace>
          <inkml:trace contextRef="#ctx0" brushRef="#br0" timeOffset="9989.0035">9388-659 2026 0,'0'0'44'0,"0"0"10"0,-13-4 2 0,4 0 1 0,-4 4-45 0,4 0-12 16,-8 4 0-16,8 0 0 15,0 0-50-15,0 4-12 0,1 3-2 0,3 1-1 0</inkml:trace>
        </inkml:traceGroup>
        <inkml:traceGroup>
          <inkml:annotationXML>
            <emma:emma xmlns:emma="http://www.w3.org/2003/04/emma" version="1.0">
              <emma:interpretation id="{1E8AAE9E-E419-47B9-8AA2-DD8D746283FD}" emma:medium="tactile" emma:mode="ink">
                <msink:context xmlns:msink="http://schemas.microsoft.com/ink/2010/main" type="inkWord" rotatedBoundingBox="13730,255 16427,151 16479,1498 13783,160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1059.8028">12051-800 403 0,'0'0'17'0,"9"-11"5"0,-5-1-22 0,1 0 0 16,-1 8 0-16,0-11 0 0,-4 15 125 0,0 0 21 15,0 0 4-15,0 0 1 0,0 0-35 0,0 0-6 16,0 0-2-16,0 0 0 0,0 0-28 0,0 0-7 15,0 0-1-15,0 0 0 0,9 8-6 0,-4 3-2 16,-1 1 0-16,0 0 0 0,1 7-33 0,-1 1-7 0,-4-1-2 16,5 1 0-16,-5 3 2 0,4 4 1 0,-4 9 0 0,0 3 0 15,-4 0 2-15,-1 7 0 0,1 13 0 16,-9-5 0-16,-1 17-6 0,1-9-1 0,0 8 0 16,-4 0 0-16,-1-3 5 0,5-5 1 0,-5 1 0 0,5-5 0 15,0-3-26-15,4-5 0 0,0-3 0 0,1-4 0 16,-1 0 0-16,5-4 0 0,-1-8 0 0,1 4-664 15,-5-4-137-15</inkml:trace>
          <inkml:trace contextRef="#ctx0" brushRef="#br0" timeOffset="11470.3238">12472-47 1324 0,'0'0'118'0,"9"-4"-94"16,-5-4-24-16,-4 8 0 0,0 0 92 0,0 0 15 16,0 0 2-16,14 0 1 0,-6 8-56 0,6-4-11 15,-10 12-3-15,5-8 0 0,-5 11-29 0,1 4-11 16,-1 1 0-16,0 7 9 0,1 8-9 0,-5-8 0 15,0 4 0-15,4 4 0 0,-4 4 0 0,4-8 0 16,-8 0 0-16,8-3 8 0,-4-9 3 0,0 0 0 0,0-7 0 0,0 3 0 16,-4-7 21-16,4-4 4 0,0 4 0 0,0-12 1 15,0 0 15-15,0 0 2 0,0 0 1 0,0 0 0 16,0 0-19-16,-4-12-3 0,-1 4-1 0,5-4 0 16,-4 1 12-16,0-1 1 0,8-7 1 0,-4 3 0 15,0-4-23-15,4 1-5 0,1-4-1 0,-1-1 0 16,5 1-17-16,8-8 0 0,1 3 0 0,8-7 0 15,-4 4 0-15,5 0 0 0,-1 3 8 0,5-7-8 16,-5 4-27-16,-4 4-9 16,4 4-1-16,-4-1-711 0,4 9-143 0</inkml:trace>
          <inkml:trace contextRef="#ctx0" brushRef="#br0" timeOffset="11869.6436">13328-51 1497 0,'-5'0'133'0,"1"0"-106"16,4-11-27-16,0 11 0 0,0 0 49 0,0 0 5 15,0 0 1-15,0 0 0 0,-4 11-17 0,4 1-3 0,-5 4-1 0,5 3 0 16,-4 1-26-16,4 7-8 0,-4 4 0 0,4-4 0 16,0 4 11-16,0-3-11 0,0 3 10 0,0-4-10 15,0 1 30-15,0-9 0 0,0 4 0 0,0-3 0 16,0-1 15-16,0-3 3 0,0-8 1 0,0-8 0 16,0 0 3-16,0 0 0 0,0 0 0 0,13 0 0 15,0 0-6-15,-4-4-1 0,8 0 0 0,-4-4 0 16,5-7-27-16,4-1-6 0,-5 0 0 0,1 5-1 15,4-9-11-15,-5 1 0 0,1-9 0 0,-1 5 0 16,-3 0 0-16,-1-1-11 0,0-3 3 0,-4-4 0 16,0 4-19-16,-1-9-3 15,5 5-1-15,-4-8 0 0,0 4-40 0,4 0-8 0,-4 4-1 16,0 0-896-16</inkml:trace>
          <inkml:trace contextRef="#ctx0" brushRef="#br0" timeOffset="12278.5069">13911 156 1263 0,'0'0'56'0,"0"0"12"0,9 4-55 0,-9-4-13 15,0 0 0-15,9 0 0 0,4 0 92 0,0 0 16 16,-4-4 4-16,4 0 0 0,9 0-40 0,-4-4-8 15,-1 0-2-15,1-3 0 0,-1 3-35 0,1-4-7 16,-1-3-2-16,1 3 0 0,-5-4-10 0,0 1-8 16,0-1 12-16,-4-3-12 0,0-1 16 0,-5 5-3 15,-4-5-1-15,5-3 0 0,-5 3 2 0,-5-3 0 0,1 3 0 0,4 1 0 16,-9 3-6-16,5-3-8 0,-5 11 11 0,5-4-11 16,-5 4 9-16,4 8-9 0,-8-7 0 0,5 7 9 15,-1 0-9-15,-4 0 0 0,-1 7 0 0,-3-3 0 16,-1 12 11-16,1-8 0 0,-5 7 0 0,4 1 0 15,-8 3 13-15,4 1 4 0,9 7 0 0,-5-7 0 16,5 7-10-16,0-4-2 0,0 5 0 0,0-5 0 16,4 4 4-16,0 1 1 0,5-1 0 0,-1 0 0 15,1-3-10-15,4 3-3 0,0 0 0 0,4-7 0 16,5 3-8-16,0-3 0 0,0-1 0 0,4 1 0 16,0 3 0-16,0-11 0 0,9-1-12 0,0 5-698 15,9-4-140-15</inkml:trace>
          <inkml:trace contextRef="#ctx0" brushRef="#br0" timeOffset="10718.466">11520-215 403 0,'0'0'36'0,"-4"0"-36"0,-1-11 0 0,-3 7 0 15,3 0 126-15,1-8 18 0,0 8 4 0,-1-3 1 16,1 3-31-16,4-4-6 0,0 0-2 0,0 4 0 16,4-4-37-16,1 4-7 0,3-3-2 0,5 7 0 15,1-8-28-15,8 4-7 0,0-4-1 0,8 8 0 16,1-12 10-16,13 9 2 0,4-1 0 0,5 4 0 16,-1-12-8-16,5 8 0 0,5 0-1 0,-5 4 0 15,0-8-11-15,-4 4-3 0,4 4 0 0,-9 0 0 16,-4-3-17-16,-5-1 0 0,5 4 0 0,-9-8 0 15,-8 4 14-15,-1-4-4 0,-4 4-1 0,0-4 0 16,-5 5-52-16,-4-1-10 16,-8 0-3-16,4 0-508 0,-1 4-103 0</inkml:trace>
        </inkml:traceGroup>
        <inkml:traceGroup>
          <inkml:annotationXML>
            <emma:emma xmlns:emma="http://www.w3.org/2003/04/emma" version="1.0">
              <emma:interpretation id="{E0EB55FA-8BEF-444D-81F2-CCDAA6ECC03F}" emma:medium="tactile" emma:mode="ink">
                <msink:context xmlns:msink="http://schemas.microsoft.com/ink/2010/main" type="inkWord" rotatedBoundingBox="18071,197 18864,166 18921,1629 18127,165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591.724">16017-601 1954 0,'0'0'43'0,"0"0"9"0,0 0 1 0,0 0 3 0,0 0-45 0,0 0-11 16,0 0 0-16,-4-4 0 0,4 4 21 0,-9-3 3 16,0 3 0-16,9 0-618 0,0 0-123 0</inkml:trace>
          <inkml:trace contextRef="#ctx0" brushRef="#br0" timeOffset="13436.1809">15877-156 1170 0,'0'0'52'0,"0"-8"10"0,0-4-50 0,-5 1-12 0,5 11 0 0,0 0 0 16,-4-8 92-16,4 8 16 0,0 0 4 0,0 0 0 16,0 0-41-16,0 0-8 0,0 0-2 0,0 0 0 15,0 0-38-15,-4 0-8 0,-5 19-2 0,9 1 0 16,-4-1 7-16,4 9 2 0,-5-1 0 0,1 4 0 16,4 8 6-16,0-15 2 0,0 7 0 0,0 0 0 15,0-12-30-15,0 9-12 0,0-5 1 0,0-3 0 16,0-5 11-16,0 5 0 0,0-12-9 0,0 3-579 15,0-11-116-15</inkml:trace>
          <inkml:trace contextRef="#ctx0" brushRef="#br0" timeOffset="14232.32">16048 148 1094 0,'0'0'97'0,"-9"-4"-77"0,0-4-20 0,1 4 0 15,3-3 107-15,-4 3 17 0,5 0 4 0,4 4 1 16,0-4-26-16,0 4-6 0,4-12-1 0,10 4 0 0,-1 8-38 0,4-11-8 15,14 3-2-15,0 8 0 0,4-8-19 16,0 4-4-16,0 4-1 0,5 0 0 0,3-4-24 0,-3 1 0 16,8 3 0-16,0 0-956 15</inkml:trace>
          <inkml:trace contextRef="#ctx0" brushRef="#br0" timeOffset="14028.9085">16487-347 1378 0,'0'0'61'0,"8"-8"13"0,6 4-59 0,-6-11-15 0,1 3 0 0,0 0 0 15,-5 0 85-15,5-3 15 0,0-5 2 0,0 5 1 16,-1-1-55-16,1-3-12 0,0-1-1 0,-5-3-1 0,1-1-10 0,-1 1-1 15,-4 0-1-15,-4 3 0 0,-1-11-10 0,1 0-3 16,4 7 0-16,-4-7 0 0,4 8-1 0,-5-1-8 16,1 5 12-16,-1-5-4 0,5 5-8 0,5 3 0 15,-10 1 0-15,5 3-11 0,0 4 11 0,0 8 0 16,0-8 0-16,0 8 0 0,0 0 0 0,-4-4 0 16,-5 4-9-16,-4 0 9 0,4 0 0 0,1 4-11 15,-6 12 11-15,6-8-8 0,-1 11 8 0,-4 12 0 16,8-3 0-16,-3-1 0 0,-6 8 0 0,6 4 16 15,-1 4-4-15,4 4-1 0,-3 4 16 0,-1-5 3 16,-4 13 1-16,4-8 0 0,0 3 14 0,-4 5 3 16,0-1 1-16,4 8 0 0,-4-11-12 0,0 4-2 15,4-5-1-15,0 1 0 0,0-1-21 0,1 1-4 16,3-4-1-16,1 3 0 0,-5-7-8 0,5 0 0 16,-1 3 0-16,5-7 0 15,0 0-137-15,0-8-27 0,-4-3-4 0</inkml:trace>
        </inkml:traceGroup>
        <inkml:traceGroup>
          <inkml:annotationXML>
            <emma:emma xmlns:emma="http://www.w3.org/2003/04/emma" version="1.0">
              <emma:interpretation id="{A09A2BD6-F6AA-48F2-90C4-B3A4BAF84361}" emma:medium="tactile" emma:mode="ink">
                <msink:context xmlns:msink="http://schemas.microsoft.com/ink/2010/main" type="inkWord" rotatedBoundingBox="20285,210 21327,170 21372,1329 20330,137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984.6864">18382-137 799 0,'-4'-15'35'0,"8"11"8"0,5-4-35 0,-5 0-8 15,-4 8 0-15,0-4 0 0,0-7 77 0,0 11 14 16,-4-8 2-16,-5 0 1 0,5 0-27 0,-1 4-6 15,5 4-1-15,-9-11 0 0,-4 3-18 0,0-8-4 16,13 9-1-16,-4-1 0 0,-9 0-15 0,8 4-3 16,5 4-1-16,0 0 0 0,0 0-10 0,-9-4-8 15,-4-4 12-15,4 8-12 0,9 0 10 0,-8 8-10 16,-5-8 8-16,-5 12-8 0,5 0 10 0,0 11-10 16,-1-4 12-16,-3 5-12 0,-5-1 13 0,4 8-4 15,5 5-1-15,-4-1 0 0,-5 0 7 0,4 4 1 16,9-12 0-16,5 4 0 0,0-4-8 0,-1-7 0 15,1-1-8-15,8-3 12 0,9-4-12 0,1-1 0 16,-14-11 0-16,8 4 0 0,14-4 20 0,-4-7 0 0,-5-1 1 16,0-4 0-16,5 0-7 0,-1-3-2 0,1-5 0 15,-5-3 0-15,-4 0 11 0,4-5 1 0,0-3 1 16,0 4 0-16,-4-12 9 0,0 0 2 0,4 0 0 0,0 0 0 16,-4 4-24-16,4 7-4 0,-4 1 0 0,4 11-8 15,5-3 0-15,-5 11 0 0,-9 8 0 0,-4 0 0 16,9 4 0-16,-5 12 0 0,1 3-8 0,-5 12 8 15,0 4 0-15,0 4 0 0,4 0 0 0,0-3 0 16,-4 3 0-16,5-8 0 0,8 0 0 0,5 0-9 16,-10-7-3-16,1-1-1 0,9-8 0 0,-1-3 0 15,10-4 13-15,-10 0 0 0,-8-8 0 0,8-8 0 16,18 0 0-16,-8-4 0 0,-5-7 8 0,-5 0-8 0,5-5 10 16,0 1-2-16,-4 3 0 0,4-15 0 0,-9 0 6 0,4 0 1 15,1 0 0-15,-1-8 0 0,-3 4-3 0,3-4 0 16,-4 0 0-16,5 4 0 0,-9-8-12 0,4 8 8 15,-4 0-8-15,4-11 0 0,-4 15 0 0,-5-12 0 16,0 4 0-16,1 8-10 0,-1-4-3 0,0 4-1 16,1 3 0-16,-1 9 0 0,-4 0 14 0,5 3 0 15,-1 8-10-15,0-7 10 0,-4 11 0 0,5 0-11 16,-5 8 11-16,0 0-8 0,0 0 8 0,0 0 0 16,-5 16 0-16,1 7 0 0,0 12 0 0,-1-3 0 15,-4 7 0-15,5 4 11 0,0 3 1 0,-5 5 0 16,0 0 0-16,-4 11 0 0,4-3 19 0,-4 3 4 15,0 0 1-15,-5 5 0 0,1-5-21 0,8-3-4 16,-4-5-1-16,0-3 0 0,-5-4 0 0,5 0 0 0,4-9 0 16,5 1 0-16,-1-7-18 0,1-5-4 0,-5 0-1 15,9-7-670-15,5-1-133 0</inkml:trace>
          <inkml:trace contextRef="#ctx0" brushRef="#br0" timeOffset="16311.9876">18610-464 460 0,'0'0'41'0,"9"-12"-33"15,-9 12-8-15,13-4 0 0,5-7 161 0,-5 3 31 16,-9 4 5-16,9-8 2 0,5 8-48 0,4 0-10 16,-9-7-1-16,4 7-1 0,1 0-21 0,8 4-4 15,-4-4-1-15,9 4 0 0,-5 0-45 0,5 4-10 16,-5-4-2-16,5 4 0 0,0 0-56 0,-5-4-11 15,0 4-2-15,1 3-989 0</inkml:trace>
        </inkml:traceGroup>
        <inkml:traceGroup>
          <inkml:annotationXML>
            <emma:emma xmlns:emma="http://www.w3.org/2003/04/emma" version="1.0">
              <emma:interpretation id="{F6436D80-A0CF-4594-9B1E-43DB5D563A2B}" emma:medium="tactile" emma:mode="ink">
                <msink:context xmlns:msink="http://schemas.microsoft.com/ink/2010/main" type="inkWord" rotatedBoundingBox="23348,258 26863,121 26913,1406 23398,154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656.0103">22726-48 460 0,'22'-20'20'0,"-22"20"5"0,8-7-25 0,-3-1 0 16,-1 4 0-16,-4-8 0 0,-9 1 252 0,9 7 46 15,-4-4 9-15,0 1 1 0,-5 3-160 0,5-4-33 16,-5 0-7-16,5 4 0 0,-1-3-73 0,-3 3-15 15,8 4-2-15,-9 0-1 0,0 0-9 0,1 0-8 16,-5 4 12-16,0 3-12 0,0 1 10 0,0 8-10 16,0-1 8-16,0 4-8 0,-5 8 8 0,-3 0-8 15,3 4 8-15,1-4-8 0,0 0 0 0,-1 4 0 0,1-8 0 16,4 4 0-16,5-7 0 0,-1-1-14 16,5-7 2-16,-1-1 0 0,5 1 0 0,0-12 0 0,0 0 0 0,9 4 0 15,0 0 12-15,3-8 16 0,1 0-3 0,0-8-1 16,5 1-12-16,-1-1 9 0,0-7-9 0,1-1 8 15,-5-3 32-15,4 0 7 0,5 0 1 0,-1-16 0 16,-8 12-11-16,0-11-1 0,5-1-1 0,-1 8 0 16,0 8-13-16,1 0-2 0,-1 7-1 0,0 5 0 15,-4 11-19-15,0-12 8 0,-13 12-8 0,9 4 0 16,-5 4 0-16,1 11 0 0,-5 0 0 0,-5 1 0 16,-3 7-47-16,3 0-13 0,-3 4-2 0,3-4-1 15,-8 4-78-15,5 0-16 0</inkml:trace>
          <inkml:trace contextRef="#ctx0" brushRef="#br0" timeOffset="18006.7684">23379-378 1958 0,'0'0'43'0,"0"0"9"0,0 0 1 0,0 0 3 0,0 0-45 0,0 0-11 16,0 0 0-16,-9-8 0 0,-8 4 44 0,-5 4 8 0,4 4 0 0,1 4 1 16,-1-1-42-16,-4 5-11 0,5-4 0 0,-1 8 0 15,5-1 0-15,0-3 0 0,4 7 0 0,0 1 0 16,0 3 0-16,5 8 0 0,4-11 0 0,0 7 8 16,0 4-8-16,4 5 0 0,1-5 0 0,-1-4 0 15,1 4 0-15,-1-3 8 0,0-1 0 0,-4 4 0 16,0-8 21-16,0 5 4 0,-4-5 1 0,4 4 0 15,-4-3 14-15,-5-1 4 0,0 1 0 0,0-5 0 16,1 1-36-16,-6-1-6 0,6-3-2 0,-1-5 0 16,-4 1-8-16,4-4 0 0,0 4 0 0,-4-5 0 15,4 5-148-15,0-12-32 0,-4 0-7 16</inkml:trace>
          <inkml:trace contextRef="#ctx0" brushRef="#br0" timeOffset="16889.9928">21124-745 172 0,'0'-16'16'0,"0"16"-16"0,0-11 0 0,0-1 0 16,4 4 236-16,1-3 44 0,-5 3 8 0,9 0 3 16,-5 4-188-16,5 0-38 0,-9 4-7 0,4-4-2 15,-4 4-19-15,0 0-4 0,9 8-1 0,-5 8 0 16,1-1 7-16,-1 9 1 0,0 3 0 0,1 4 0 15,-1 4-8-15,-4 12-2 0,0-8 0 0,5 12 0 16,-10 3 6-16,5-3 0 0,0 11 1 0,-4 9 0 16,4-5-6-16,-5-4-2 0,5 5 0 0,-4-1 0 15,0-4-14-15,-1-3-3 0,-4-5-1 0,5 1 0 16,0-4-19-16,-5-5-4 0,5-7-1 0,-5 4-591 16,0-8-119-16</inkml:trace>
          <inkml:trace contextRef="#ctx0" brushRef="#br0" timeOffset="17272.5069">21484 125 1602 0,'0'0'71'0,"0"0"14"0,0 0-68 0,0 0-17 15,0 0 0-15,9-4 0 0,-1-4 96 0,1 8 16 16,4-12 4-16,0 8 0 0,5 0-71 0,4 4-13 15,0-11-4-15,0 3 0 0,4 0-17 0,-4-3-11 16,4-1 12-16,5 0-12 0,4-3 8 0,0-1-8 16,-4-4 0-16,0-3 0 0,-1 7 8 0,1-7-8 0,0 0 9 0,-5-5-9 15,0 5 24-15,1 3 0 0,-5-11-1 16,0 8 0-16,-5-4-23 0,5 3 8 0,-9 5-8 0,-4-1 0 16,4 1 0-16,-4 3 0 0,-5 4 0 0,-4 1-12 15,0 3 12-15,-8 0 0 0,3 8 0 0,-8 4 0 16,-4-4-13-16,-1 12 2 0,-4-5 1 0,0 13 0 15,0-4 10-15,-4 3-13 0,0 4 5 0,-5 1 8 16,0-1 0-16,5 8 0 0,4-3 0 0,0 3 0 16,4 0 15-16,1 4 4 0,4-4 1 0,-1 5 0 15,1-5-20-15,9 4 0 0,-5-4 8 0,5-4-8 16,4 4 0-16,0 1-14 0,4-5 2 0,1 0 1 16,3-3-126-16,1-1-26 0,0-3-5 15</inkml:trace>
          <inkml:trace contextRef="#ctx0" brushRef="#br0" timeOffset="18326.145">23787-425 1670 0,'0'0'148'0,"0"0"-118"16,9-12-30-16,-5 12 0 0,5-4 123 0,4 0 18 0,0 4 4 0,1 0 1 15,3-7-67-15,5 3-14 0,4-4-2 0,5 0-1 16,0 4-9-16,8 0-1 0,1 0-1 0,-1-7 0 16,1 7-36-16,4 0-7 0,-5 4-8 0,5-8 11 15,0 0-11-15,0 4 0 0,-5 4-12 0,5 0 12 31,-9 0-40-31,0 0 0 0,-4-7 0 0,-9 7 0 16,0-4-87-16,-5 4-17 0,-3-4-4 0,-14 4-492 0,0 0-97 0</inkml:trace>
          <inkml:trace contextRef="#ctx0" brushRef="#br0" timeOffset="18591.2707">24239-846 1152 0,'0'0'102'0,"0"0"-82"16,0 0-20-16,0 0 0 0,0 0 170 0,9-4 30 15,0 4 5-15,-9 0 2 0,8 4-88 0,1 3-18 16,0 1-3-16,0 12-1 0,-5-1-35 0,0 1-7 16,1 11-2-16,-5 4 0 0,0 4-21 0,-5 8-5 15,-3 4-1-15,-1-5 0 0,-4 13-11 0,4-8-3 16,-13 3 0-16,4 5 0 0,-4-1-12 0,1-3 0 15,-1-1 0-15,-9 1 0 16,-4-4-28-16,0-5-11 0,8-3-2 0,5 8-1 16,-4-16-109-16,9 0-21 0,3 0-5 0,10-15-1 0</inkml:trace>
        </inkml:traceGroup>
        <inkml:traceGroup>
          <inkml:annotationXML>
            <emma:emma xmlns:emma="http://www.w3.org/2003/04/emma" version="1.0">
              <emma:interpretation id="{9435357C-FBB0-42F0-88F6-63C77BB806D8}" emma:medium="tactile" emma:mode="ink">
                <msink:context xmlns:msink="http://schemas.microsoft.com/ink/2010/main" type="inkWord" rotatedBoundingBox="28208,660 30584,568 30611,1285 28236,1377"/>
              </emma:interpretation>
              <emma:one-of disjunction-type="recognition" id="oneOf6">
                <emma:interpretation id="interp6" emma:lang="" emma:confidence="1">
                  <emma:literal>ne</emma:literal>
                </emma:interpretation>
                <emma:interpretation id="interp7" emma:lang="" emma:confidence="0">
                  <emma:literal>n e</emma:literal>
                </emma:interpretation>
                <emma:interpretation id="interp8" emma:lang="" emma:confidence="0">
                  <emma:literal>n .</emma:literal>
                </emma:interpretation>
                <emma:interpretation id="interp9" emma:lang="" emma:confidence="0">
                  <emma:literal>n l</emma:literal>
                </emma:interpretation>
                <emma:interpretation id="interp10" emma:lang="" emma:confidence="0">
                  <emma:literal>n &amp;</emma:literal>
                </emma:interpretation>
              </emma:one-of>
            </emma:emma>
          </inkml:annotationXML>
          <inkml:trace contextRef="#ctx0" brushRef="#br0" timeOffset="20515.9599">26744-445 1324 0,'35'-7'59'0,"-22"3"12"0,5 4-57 0,-1-4-14 0,-3 4 0 0,3 0 0 16,1 4 92-16,-5 0 16 0,0 3 4 0,0 5 0 15,-4-4-39-15,0 7-7 0,0 5-2 0,-1-1 0 16,-8 5-51-16,5 3-13 0,-5 0 0 0,0 9 0 15,0-5 0-15,-5 0 0 0,-3 8 0 0,3-12 0 16,1 1 16-16,-5 3 1 0,0-12 0 0,-4 1 0 0,4-1 1 16,1-11 0-16,-1 4 0 0,0-4 0 0,5-1 6 0,4-7 0 15,0 0 1-15,0 0 0 0,0 0-17 0,0 0-8 16,0 0 8-16,0-11-8 0,0-5 47 0,4 8 4 16,5-11 1-16,-5-1 0 0,9 1-32 0,-4-9-7 15,0 5-1-15,4-4 0 0,0 3 7 0,5 1 1 16,-1 3 0-16,5-7 0 0,-4 4-32 0,8-1-7 15,-4 13-1-15,4-9 0 0,5 5 20 0,4 3 0 16,0 4 0-16,-4 4 0 0,-9 4 0 0,0 4 17 16,-5 0-3-16,5 8-1 0,-4-5-13 0,-1 9 0 15,-3 0 0-15,-1 3 0 0,-5 1-8 0,1 7 8 16,0 0 0-16,-9 4 0 16,0-7-72-16,0-1-7 0,-9 5-1 0,0 3-597 0,1-12-119 15</inkml:trace>
          <inkml:trace contextRef="#ctx0" brushRef="#br0" timeOffset="20936.3599">27797-43 1324 0,'0'0'59'0,"4"-8"12"15,5-3-57-15,9 3-14 0,4 0 0 0,0 0 0 0,0-4 69 0,13 5 11 16,4-1 3-16,-4-4 0 0,-8 0-43 0,3-7-9 16,1 3-2-16,0 1 0 15,-1-1-29-15,-3 4 0 0,-10-7 0 0,5 3 0 0,-4 1 57 0,-1-1 6 16,-8-3 1-16,0 3 0 0,4 0-52 0,0-3-12 16,-8 3 0-16,-1 5 0 0,0-9 0 0,1 8 0 15,-5 1 0-15,0-1 0 0,0 0 0 0,-5 1 0 16,5 11 0-16,0 0 0 0,-8-8 0 0,8 8 0 15,0 0 0-15,-9 0 0 0,-4 0 0 0,-1 8 0 16,1-8 0-16,0 11 0 0,4-7 0 0,-4 12 0 16,-4-4 0-16,-1 3 0 0,1 5 0 0,3-1 0 15,-3 8 0-15,-5 5 0 0,-4-13 31 0,-1 8 3 16,5 5 1-16,0-1 0 0,-4 4-5 0,9-8-1 16,-1 4 0-16,5-3 0 0,0-1-6 0,8 4-2 15,5-7 0-15,9-1 0 0,4 4-33 0,9-3-8 16,0 3 0-16,4-8-1 0,5 1 21 0,0-4 18 15,4 3-3-15,-4 1-1002 0</inkml:trace>
          <inkml:trace contextRef="#ctx0" brushRef="#br0" timeOffset="20078.0776">26340-359 1267 0,'18'0'28'0,"-5"-12"5"0,-13 12 2 0,0 0 1 0,9-15-36 0,-5-1 0 0,-4 16 0 0,0 0 0 15,0 0 58-15,0 0 5 0,0-11 1 0,0 11 0 16,0-12-52-16,0 12-12 0,-8-8 0 0,3 4 0 15,-4 4 0-15,1 0 0 0,-1 4 0 0,-4 4 0 16,-5 4 54-16,1 3 8 0,-1 5 2 0,-8-1 0 16,-1 8-14-16,-3 5-2 0,-1 3-1 0,0 8 0 15,-4 3-26-15,9-7-5 0,0 0 0 0,4 8-1 16,4-8-15-16,0-4 11 0,5 4-11 0,5-4 10 16,-1-7-10-16,9-1 0 0,4-4 0 0,1 1 0 15,3-5 0-15,1-11 0 0,0 4 0 0,4-1 0 16,5-3 0-16,4-8 0 0,4 0 0 0,5 0 0 15,-5-8 0-15,5 5 0 0,-5-5 0 0,5 0 0 16,-9 0 0-16,4-4 8 0,-4 1 2 0,4-9 0 0,-4 1 8 16,-4 3 2-16,-1-7 0 0,10-5 0 0,-10 1 11 0,5-4 2 15,0-4 1-15,-5 4 0 0,5-4-34 0,0 3 0 16,-4 9 0-16,-5-4 0 0,-4 3 21 0,-5 1-2 16,-4 3-1-16,-4 5 0 0,-5-1-18 0,-4 5 0 15,-5-5 0-15,1 8 0 0,-5-4 0 0,-9 5 0 16,5-1-8-16,-9 8 8 0,4-4-18 0,-4 8 2 15,0 4 1-15,0-1 0 16,4-3-44-16,-4 8-9 0,4-4-1 0,1 7-831 0</inkml:trace>
        </inkml:traceGroup>
      </inkml:traceGroup>
    </inkml:traceGroup>
    <inkml:traceGroup>
      <inkml:annotationXML>
        <emma:emma xmlns:emma="http://www.w3.org/2003/04/emma" version="1.0">
          <emma:interpretation id="{C05F84CD-2019-4CD3-BCD3-41761B14B35D}" emma:medium="tactile" emma:mode="ink">
            <msink:context xmlns:msink="http://schemas.microsoft.com/ink/2010/main" type="paragraph" rotatedBoundingBox="2453,2936 22569,1760 22695,3923 2579,50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8C4B9E-2E06-4A6C-AA03-B23AB9C39E8A}" emma:medium="tactile" emma:mode="ink">
              <msink:context xmlns:msink="http://schemas.microsoft.com/ink/2010/main" type="line" rotatedBoundingBox="2453,2936 22569,1760 22695,3923 2579,5099"/>
            </emma:interpretation>
          </emma:emma>
        </inkml:annotationXML>
        <inkml:traceGroup>
          <inkml:annotationXML>
            <emma:emma xmlns:emma="http://www.w3.org/2003/04/emma" version="1.0">
              <emma:interpretation id="{43DC169C-9AF3-4113-BA10-26970AB8208F}" emma:medium="tactile" emma:mode="ink">
                <msink:context xmlns:msink="http://schemas.microsoft.com/ink/2010/main" type="inkWord" rotatedBoundingBox="2479,3397 3640,3329 3730,4865 2569,493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895.8596">916 3428 403 0,'0'0'36'0,"0"0"-36"16,0 0 0-16,5-8 0 0,-5 0 220 0,4 4 38 15,-4 4 7-15,0 0 2 0,0 0-150 0,0-7-29 16,0 7-7-16,0 0-1 0,0 0-57 0,0 0-12 0,0 0-3 16,0 0 0-16,0 0-8 0,0 0 0 0,0 0 0 15,9-4 0-15,4 4 0 0,0 0 8 0,5-4-8 0,4 4 8 16,8-8-8-16,-3 4 0 0,-1-4 0 0,9 0 0 16,5-3-17-16,3-1-6 0,1 0-1 0</inkml:trace>
          <inkml:trace contextRef="#ctx0" brushRef="#br0" timeOffset="22647.2485">964 2940 1850 0,'-4'-4'82'0,"8"-3"17"0,1 3-79 0,8-8-20 16,-4 4 0-16,8-7 0 0,5 3 33 0,-9-8 3 15,14 5 1-15,8-9 0 0,-9-7-17 0,9 4-3 16,-4-4-1-16,4 0 0 0,-4 3-16 0,-5-3 0 15,0 4 0-15,-4-1-9 16,-4 5-38-16,-9-4-7 0,0-1-2 0,-5 5 0 0,0-4 45 0,-8 3 11 0,0 5 0 16,-1-5 0-16,1 5 0 0,-9-1 9 0,4 1-1 0,-4-1-8 15,4 1 24-15,-4 3-1 0,0 5-1 0,4 3 0 16,0 4-12-16,0 0-2 0,-4 4-8 0,4 4 12 16,1 0-12-16,-1 0 0 0,0 4 0 0,5-1 0 15,-1 1 17-15,1 4 1 0,-1 3 0 0,5 5 0 16,0-1-6-16,5 13-2 0,-5-1 0 0,4 12 0 15,1 4 8-15,-5-1 2 0,0 5 0 0,0 4 0 16,0 3 10-16,-9 8 2 0,0 9 1 0,-4-1 0 16,8-4-17-16,-12 4-4 0,13-4-1 0,-10 0 0 15,1 1-11-15,4-1 8 0,1-8-8 0,-1 1 8 16,9-9-8-16,-9 1 0 0,0-12 0 0,5 3 0 16,4-10-98-16,-9-1-12 15,5-8-2-15,-1 0-1 0</inkml:trace>
          <inkml:trace contextRef="#ctx0" brushRef="#br0" timeOffset="22228.3924">482 3073 1486 0,'0'-20'66'0,"4"17"14"0,-4-1-64 0,0-4-16 0,-4 0 0 0,0 0 0 0,4 0 76 0,0-3 13 16,-9 3 3-16,9 8 0 0,0 0-44 0,0 0-9 16,0 0-2-16,-9 0 0 0,-4 0-13 0,8 8-2 15,-3 0-1-15,-1-1 0 0,-9 1-21 0,5 4-15 16,0 3 3-16,0-3 0 0,4 4 12 0,0 3-9 16,-4 5 9-16,4-1-8 0,-4 0 8 0,4 5 0 15,1-5 0-15,3 4-8 0,1 5 8 0,-1-1 0 16,1-4-9-16,0 4 9 0,4 4 0 0,0 1 0 15,0-1-9-15,4 0 9 0,0-4 0 0,1 0 0 16,-1-4 0-16,1-3 0 0,-1-5 0 0,5-3 0 16,0-8 0-16,-1 3 0 0,1-7-13 0,4 0 1 0,0-4 0 15,1-4 0-15,3-3 37 0,1-9 8 0,-5 4 2 16,0-7 0-16,5-9-35 0,-5 5 0 0,-4 0 0 0,-1-9 0 16,14 5 25-16,-13-4-1 0,0-4-1 0,-5 4 0 15,1-4-8-15,-5 3-2 0,-5-3 0 0,1 4 0 16,-1-8-13-16,-3 4 11 0,3 4-11 0,-8 3 10 15,9 5-10-15,-5 4 0 0,-4 11 0 0,0-4 0 16,-1 0-18-16,-3 5-6 0,-5 3 0 0,0 4-1 16,4 7-140-16,5 1-28 15,-26 16-6-15,17-5-1 0</inkml:trace>
        </inkml:traceGroup>
        <inkml:traceGroup>
          <inkml:annotationXML>
            <emma:emma xmlns:emma="http://www.w3.org/2003/04/emma" version="1.0">
              <emma:interpretation id="{A03AB5FB-B244-46CC-AE83-834C4112C2A8}" emma:medium="tactile" emma:mode="ink">
                <msink:context xmlns:msink="http://schemas.microsoft.com/ink/2010/main" type="inkWord" rotatedBoundingBox="5429,3111 7751,2975 7857,4791 5536,492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3596.9422">3307 2839 518 0,'0'0'46'0,"0"0"-37"15,0 0-9-15,-4 4 0 0,-9-4 99 0,4 4 17 16,9-4 4-16,-13 4 1 0,-9-4-41 0,9 0-8 15,13 0-1-15,0 0-1 0,0 0-18 0,0 0-3 16,-13-4-1-16,-1 4 0 0,14 0 2 0,0 0 0 16,0 0 0-16,0 0 0 0,14 0-29 0,-6 0-5 15,-8 0-2-15,0 0 0 0,5 4-5 0,3-4-1 16,-3-4 0-16,4 4 0 0,4 0 8 0,4 0 0 16,5-4 1-16,-4 0 0 0,-1 0 31 0,10-4 5 15,8 0 2-15,0 5 0 0,0-9-7 0,0 0 0 16,5 8-1-16,-1-4 0 0,5 1-24 0,-5-1-5 15,-3 0-1-15,-1 0 0 0,13 0-17 0,-17 1 0 16,-18 3 0-16,4 0 0 0,10-4-12 0,-1 4-7 16,0-4-1-16,-4 4-905 0</inkml:trace>
          <inkml:trace contextRef="#ctx0" brushRef="#br0" timeOffset="24012.6685">3904 2254 1371 0,'-44'-12'60'0,"44"12"14"15,13-4-59-15,-8-7-15 0,-10-1 0 0,10 4 0 0,3-4 72 0,1 5 11 16,0-5 2-16,-5 8 1 0,-8-4-43 0,8 0-9 16,10 1-2-16,-10 3 0 0,-4 4-16 0,0 0-4 15,9 0-1-15,-5 4 0 0,9-4-1 0,-13 0 0 16,0 0 0-16,0 0 0 0,13 11-1 0,-8 5 0 16,-14-4 0-16,5 7 0 0,8 1-1 0,0 7-8 15,-12 0 12-15,3 8-4 0,1 0 15 0,-1 8 2 16,1 4 1-16,-9 8 0 0,-18-1 2 0,9 5 1 15,13 3 0-15,-4 12 0 0,-9 4 11 0,-4 4 3 16,4 4 0-16,0-4 0 0,0 0-25 0,0-4-5 16,-4-4-1-16,8-4 0 0,1-7-4 0,4-1-8 15,-9-7 11-15,4-5-11 0,1-3 0 0,8-4 0 16,0-8 0-16,-4-8-12 16,0-3-48-16,0-5-10 0,8-3-2 0,1-8-889 0</inkml:trace>
          <inkml:trace contextRef="#ctx0" brushRef="#br0" timeOffset="24791.9952">4580 2102 1378 0,'0'0'30'0,"4"-8"6"0,-4-4 2 0,9 1 2 0,4-1-32 0,-9 0-8 16,-8-3 0-16,8 3 0 0,9-4 68 0,-4 5 12 15,-9-1 2-15,5 4 1 0,-1 4-31 0,0-7-5 16,1 3-2-16,-5 8 0 0,-5-8-28 0,5 8-5 16,9-4-2-16,-9 4 0 0,0 0-10 0,0 0 0 15,0 0 0-15,0 0 8 0,0 0 4 0,5 12 1 16,-5-4 0-16,8 7 0 0,1 5 0 0,-4 3 0 15,-5 4 0-15,0 8 0 0,0 4-1 0,4 4 0 16,-8 8 0-16,-1 4 0 0,1 7 0 0,-1 4-1 16,1 1 0-16,-5 3 0 0,-8 0 3 0,3 0 1 15,6 0 0-15,-5 5 0 0,-5-17-5 0,0 1-1 16,1-1 0-16,4 1 0 0,8-5 18 0,-8-3 3 16,-9-8 1-16,5-8 0 0,4 4-31 0,4-12 0 15,-9-3 0-15,5-1 0 0,0-7 11 0,4-1-1 0,9-3 0 16,-9-4 0-16,-4-4 3 0,13-4 1 0,0 0 0 15,0 0 0-15,0-8 6 0,9-8 0 0,4 4 1 0,5-7 0 16,8-4-1-16,0-1 0 0,-8-3 0 0,8-4 0 16,5-1-20-16,-5 5 0 0,-4-4 0 0,9 4 0 15,0 3 0-15,-1 5 0 0,-3-1 0 0,-1 9-12 16,5-1 12-16,-5 8 0 0,0 8-9 0,1 4 9 16,-1 3-9-16,0 5 9 0,-4 0-12 0,5 3 12 15,-6 1-11-15,1-1 11 0,0 1-10 0,5-1 10 16,-1-3-12-16,-4-1 12 0,4-7-13 0,-4 0 5 15,-4-4 8-15,-1-4 0 0,10-4-9 0,-1 0 9 0,0 0-8 16,1-4 8-16,-1-3-10 0,5-5 10 0,-9 4 9 16,4-3 8-16,-4-1 2 0,-5 0 0 0,5 1-6 0,-9-1-1 15,5-3 0-15,-5-1 0 0,-4 1-4 0,0-1-8 16,-1 1 11-16,-3-1-11 0,4-3 10 0,-5-1-10 16,-4 1 8-16,0 4-8 0,0-1 0 0,0 4 0 15,-4 5 0-15,-1-1 0 0,5 12 0 0,-9-4-11 16,-8 4 1-16,4 8 0 0,-5 0-2 0,-4 0 0 15,-4 3 0-15,-5 5 0 0,1 11 21 0,-1-3 4 16,-4-1 1-16,4 4 0 16,9 4-36-16,0-3-7 0,0 3-2 0,0 4 0 0,9 0 31 0,0 0 18 15,0-4-2-15,8 1-1 0,1-9-15 0,4 4 11 16,0-3-11-16,4 3 10 0,5-7-10 0,0 3 0 16,4-4 0-16,0-3 0 0,0 0 9 0,5-1 0 15,4 1 0-15,4-4 0 16,5-5-42-16,0 5-9 0,4-4-2 0,-5-4-1012 0</inkml:trace>
        </inkml:traceGroup>
        <inkml:traceGroup>
          <inkml:annotationXML>
            <emma:emma xmlns:emma="http://www.w3.org/2003/04/emma" version="1.0">
              <emma:interpretation id="{0289F46E-E484-44E6-991E-688D5EDE2601}" emma:medium="tactile" emma:mode="ink">
                <msink:context xmlns:msink="http://schemas.microsoft.com/ink/2010/main" type="inkWord" rotatedBoundingBox="9479,2525 14495,2232 14590,3861 9574,415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9834.2787">7295 2940 403 0,'0'0'36'0,"0"0"-36"0,0 0 0 0,0 0 0 16,0 0 86-16,0 0 10 0,0 0 3 0,0 0 0 15,0 0-28-15,0 0-6 0,0 0-1 0,0 0 0 16,0 0 0-16,0 0 0 0,13 0 0 0,-4-4 0 15,0 1-19-15,0-1-4 0,0-4-1 0,-1 4 0 16,1-8-19-16,4 4-4 0,-4 1-1 0,0-5 0 16,4 4 0-16,0 0 0 0,0-3 0 0,0-1 0 15,1 0 15-15,-1-7 2 0,0-1 1 0,0 1 0 16,0-5 2-16,9-3 1 0,-4-4 0 0,4-4 0 16,4 0-19-16,0-8-4 0,1 0-1 0,3 0 0 15,6 0-13-15,-10-4 9 0,0 0-9 0,0 5 8 16,5-5-8-16,-4 4 0 0,-1 0 0 0,-9-4 0 15,1 12-43-15,-5-16-10 0,-4 8-3 0,-5-3 0 16,1-1 12-16,-5 4 1 0,4 4 1 16,0-4 0-16,1 4 34 0,4 0 8 0,-5-4 0 0,5 8 0 0,0 4 0 0,4 0 8 15,-5 3-8-15,1 1 11 0,0 4-11 0,0-1 0 16,-5 9 0-16,1-5 0 0,-5 9 0 0,4-1 8 16,-4 8-8-16,0-4 8 0,0 8-8 0,0 0-14 15,0 0 3-15,0 0 1 0,-9 0-10 0,9 0-1 16,-4 0-1-16,-5 0 0 0,0 8 11 0,-4 4 3 15,0-1 0-15,0 1 0 0,0 0 8 0,-1 7 0 16,1 5 0-16,0 3 0 0,4-8 0 0,1 9 16 16,-1 7-4-16,-4-4-1 0,-1 4 17 0,6 8 4 15,3 4 1-15,-3 4 0 0,3 3 15 0,1 1 4 16,-1 3 0-16,5 1 0 0,-4 3 9 0,0 4 3 16,-1 1 0-16,1-1 0 0,4 0-10 0,0 1-2 0,-5-9 0 15,5 1 0-15,-4-9-7 0,0 1-1 0,4-4-1 0,-5-4 0 16,10-4-15-16,-1 4-4 0,0-16 0 0,-4 8 0 15,5-4-24-15,-1-4 0 0,5 1 0 0,-5-9 0 32,-8-7-95-32,8-4-24 0,10-4-5 0</inkml:trace>
          <inkml:trace contextRef="#ctx0" brushRef="#br0" timeOffset="30193.4987">8603 2683 1414 0,'-5'-4'31'0,"1"0"6"0,0 0 2 0,-1-4 1 0,-4 1-32 0,1-1-8 16,8 4 0-16,-5 0 0 0,5 4 106 0,0 0 19 15,0 0 4-15,0 0 1 0,0 0-53 0,0 0-10 0,0 0-3 0,0 0 0 16,5 8-35-16,-1 4-7 0,-4 3-2 0,4 5 0 16,1 3 0-16,-5 0 0 0,0 1 0 15,0-1 0-15,0 8-20 0,0-3 0 0,0-1 0 0,-5-4 0 16,1 1 0-16,4-5 0 0,0-3 0 0,0 0 0 31,0-5-140-31,0 1-32 0</inkml:trace>
          <inkml:trace contextRef="#ctx0" brushRef="#br0" timeOffset="30407.8508">8647 2055 1882 0,'0'0'41'0,"0"0"9"0,-9-8 2 0,4 0 1 0,1 1-42 0,4 7-11 16,0 0 0-16,0 0 0 0,0-8 24 0,0 8 4 15,9-8 0-15,0 4-603 16,-9 4-120-16</inkml:trace>
          <inkml:trace contextRef="#ctx0" brushRef="#br0" timeOffset="31164.4166">9182 2114 576 0,'4'-12'25'15,"-4"12"6"-15,0 0-31 0,0 0 0 0,-9 0 0 0,9 0 0 16,0 0 180-16,-13 0 31 0,-4 0 5 0,17 0 2 15,0 0-126-15,0 0-24 0,0 0-6 0,0 0-1 0,0 0-25 16,0 0-4-16,0 0-2 0,4-4 0 0,5 0 6 16,0-4 2-16,17 4 0 0,5 0 0 0,8-3-2 0,-4 3 0 15,9 0 0-15,-4-4 0 0,-1 4-18 0,5-4-4 16,-9 8-1-16,5-4 0 0,-1-3-13 0,-4 7 0 16,-4-8 0-16,0 4 0 15,-5 0-41-15,0 0-5 0,-4-4-1 0,-4 4-516 16,-1 4-103-16</inkml:trace>
          <inkml:trace contextRef="#ctx0" brushRef="#br0" timeOffset="31448.2069">9638 1591 907 0,'-9'-12'40'0,"9"12"8"0,-4-11-38 0,4 7-10 0,0 4 0 0,-9-4 0 15,9 4 115-15,0 0 21 0,0 0 4 0,0 0 0 16,0 0-36-16,0 0-7 0,0 0-1 0,0 0-1 16,5 12-19-16,-1 3-4 0,0 5-1 0,1 3 0 15,-1-3-14-15,1 11-2 0,-5 0-1 0,0 12 0 16,-5-4-14-16,1 12-4 0,-5-1 0 0,0 9 0 16,-4-1-10-16,-5 5-2 0,-3-1-1 0,-1 8 0 15,0 0-11-15,-5 1-1 0,1-9-1 0,4 4 0 16,-4-7-10-16,8-1 0 0,1-3 0 0,4-8 0 15,-1-1-94-15,6-3-24 16,3-8-5-16,1-3-531 0,8-5-106 0</inkml:trace>
          <inkml:trace contextRef="#ctx0" brushRef="#br0" timeOffset="31803.7418">9897 2644 345 0,'0'0'15'0,"0"0"4"0,13 0-19 0,5-4 0 16,-1 4 0-16,1-4 0 0,-5 4 275 0,0-4 51 16,0-4 10-16,5 5 3 0,-1-1-220 0,1-4-44 15,-1 0-9-15,-3 0-2 0,3 0-34 0,1-3-7 16,-1-1-2-16,1-4 0 0,-1 5-21 0,-3 3 9 16,-6-12-9-16,5 9 0 0,-4-5 0 0,-4 1 0 15,-1-5 0-15,0 4-9 0,-4 1 9 0,0-5 0 0,-4 1 0 0,0-1 0 16,-1-3 0-16,-4 3 9 0,5-3-9 0,-5 7 0 15,5 1 24-15,-5 3-1 0,-4 4-1 0,4-3 0 16,0 3 14-16,5 4 2 0,-5 0 1 0,-4 8 0 16,9 0 1-16,-5 4 0 0,0 3 0 0,-4 5 0 15,4 7-20-15,0 5-4 0,-4 3-1 0,5 0 0 16,-1 8-3-16,0 0 0 0,0 0 0 0,5 4 0 16,-1-8-3-16,5 0-1 0,-8-4 0 0,8 4 0 15,-5-3-8-15,5-1 0 0,0-4 0 0,0-3 0 16,0-1-159-16,0-4-37 0,5 13-7 15,8-17-1-15</inkml:trace>
          <inkml:trace contextRef="#ctx0" brushRef="#br0" timeOffset="32099.863">10485 2281 864 0,'0'0'76'0,"0"0"-60"16,-5-8-16-16,5 8 0 0,-8 8 181 0,3 0 34 15,5-8 6-15,-4 12 2 0,4 3-103 0,0 5-20 16,0 3-4-16,4 5 0 0,1-1-35 0,-1 0-6 16,0 8-2-16,1-4 0 0,-1 1-24 0,1 3-5 15,-1-4 0-15,0 4-1 0,1-4-15 0,-1-7-8 16,-4-1 8-16,0-3-8 0,0-5 0 0,0 1 0 16,0-5 0-16,0-11 8 0,0 0-8 0,0 0 9 0,0 0-9 0,0 0 10 15,0 0 30-15,5-11 5 16,-5 3 2-16,4-4 0 0,0-7-8 0,-4-5-2 0,5 5 0 0,-1-8 0 15,1-1-10-15,-1-3-3 0,5 0 0 0,-5-8 0 32,14 4-44-32,-1-4-10 0,5 4-2 0,0 0 0 15,9 3-100-15,-1 9-20 0,1 0-4 0</inkml:trace>
          <inkml:trace contextRef="#ctx0" brushRef="#br0" timeOffset="32745.9369">11332 2437 633 0,'0'0'28'0,"0"0"6"0,0 0-34 0,4-11 0 15,-4-1 0-15,4 0 0 0,-4 12 236 0,0-12 41 16,5 5 8-16,-5-5 2 0,-5 0-179 0,-3 4-35 16,3-3-7-16,-4 7-2 0,5 0-44 0,-9 0-8 15,0 4-3-15,0 0 0 0,-1 0-9 0,-3 4 8 16,-1 4-8-16,-4 0 8 0,5 3 18 0,-5 13 3 15,-4-1 1-15,4 0 0 0,0 9-11 0,0-5-3 16,4 0 0-16,5 4 0 0,-4-3-16 0,3-1 0 16,10-4 0-16,4-3 0 0,0-8 0 0,0 3 0 15,9-15 0-15,4 4-9 0,0-4 9 0,9-4-10 16,0 4 10-16,0-15-10 0,9-5 10 0,-5 5 14 16,0-5-3-16,1-3-1 0,-1-1 24 0,0 1 5 15,-8-1 1-15,-1 1 0 0,1 4-7 0,-1-1-1 0,-3 1 0 0,3 7 0 16,-8 4 0-16,4 0 0 15,-4 4 0-15,-9 4 0 0,17 4-32 0,-3 8-16 0,-1 0 2 16,0 7 0-16,4 5 2 0,-3-5 1 0,7 1 0 0,-3 3 0 31,8-15-17-31,1 3-3 0,3-3-1 0,1 0 0 0,4-12 20 0,0 0 3 0,5-7 1 0,-5-1 0 16,-9-4 8-16,5-3 0 0,4-5 0 0,-4 1 0 16,-5-4 0-16,5-1 0 0,-9-3 0 0,0 0 0 15,-5 0 35-15,1 3 5 0,-1-7 2 0,-4 0 0 16,5-4-6-16,-5 0-2 0,5-8 0 0,-5 1 0 15,0-1-20-15,0 0-4 0,0-7-1 0,1-1 0 16,-6 4-9-16,5 4 0 0,-4-3 0 0,-4 3 0 16,-1 8 0-16,0 4-14 0,1 4 2 0,-5 3 0 15,0 5 1-15,0 7 1 0,0 1 0 0,0 3 0 0,-5 8 10 16,5 4-12-16,0 0 12 0,-8 4-12 0,-1 8 12 0,0-4-10 16,-4 11 10-16,4 1-10 0,-4 3 10 0,0 0 0 15,0 9 0-15,-1-1 8 0,1 4 6 0,-4 8 2 16,4 4 0-16,4-1 0 0,-4 5 0 0,4-8 0 15,0 8 0-15,5-1 0 0,4-7 18 0,0 0 4 16,0 4 1-16,4 0 0 0,1-1-25 0,-1 1-5 16,5-8-1-16,-1 4 0 0,1 0-8 0,0-4-9 15,0-4 9-15,0 0-13 16,-1 0-153-16,5-3-30 0,-4-9-7 0</inkml:trace>
        </inkml:traceGroup>
        <inkml:traceGroup>
          <inkml:annotationXML>
            <emma:emma xmlns:emma="http://www.w3.org/2003/04/emma" version="1.0">
              <emma:interpretation id="{E893F6CB-F833-425C-8DF0-898811211654}" emma:medium="tactile" emma:mode="ink">
                <msink:context xmlns:msink="http://schemas.microsoft.com/ink/2010/main" type="inkWord" rotatedBoundingBox="15957,2731 16736,2685 16788,3587 16009,363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4372.7429">14034 1685 1681 0,'0'0'74'0,"5"-4"16"0,3-8-72 0,1 4-18 15,0 0 0-15,-5 1 0 0,1-1 64 0,-1 0 10 16,0 0 2-16,-4 8 0 16,0 0-128-16,0 0-26 0,0 0-5 0,0 0-1 0</inkml:trace>
          <inkml:trace contextRef="#ctx0" brushRef="#br0" timeOffset="34184.539">13731 2114 691 0,'0'0'30'0,"0"0"7"0,0 0-29 0,0 0-8 16,0 0 0-16,0 0 0 0,0 0 167 0,0 0 32 15,0 0 6-15,0 0 2 0,0 0-131 0,0 3-25 16,-4 9-6-16,0 0-1 0,4 3-7 0,0 5-1 16,-5 3-1-16,10 5 0 0,-5-1 5 0,0 12 2 15,4 0 0-15,5-4 0 0,-5-4-2 0,5 0-1 16,4-3 0-16,0-5 0 0,-4-3-9 0,9-5-2 15,-5-3 0-15,4-8 0 0,1 0-11 0,-1 0-2 16,1-8-1-16,0-4 0 0,3 0 10 0,1-4 1 16,0-3 1-16,0-1 0 0,0 1-26 0,0-1 0 15,0-7 0-15,-4 7 0 0,4 0 0 0,-5-3 0 16,5-4 0-16,-4-1 0 0,-1 1 0 0,5-5 15 0,-4 5-4 16,8-8-1-16,0 4-10 0,-4 3 0 0,-4 5 0 15,8-1 0-15,-4 8 0 0,4 1 0 0,-8-1 0 16,-1 12 0-16,-3-8 0 0,-1 4 0 0,0 4 11 0,0 0-11 15,0 12 0-15,-4-4 0 0,-5 4 0 0,1 3 0 16,-14 9 0-16,5-5 0 0,-1 1 0 0,1 3 0 16,0 0 18-16,-5-7 1 0,0 3 0 0,-4-3 0 15,4 4 17-15,-4-1 3 0,0-3 1 0,-5 3 0 16,1-7-7-16,-1 0-1 0,1-1 0 0,-1-3 0 16,-4 4-16-16,0-8-4 0,-4 0-1 0,-1-4 0 0,1 3 3 15,-5 1 1-15,1-8 0 0,-5 4 0 16,4-3-57-16,0 3-11 0,0-8-3 0,1 4-716 15,-1 0-143-15</inkml:trace>
        </inkml:traceGroup>
        <inkml:traceGroup>
          <inkml:annotationXML>
            <emma:emma xmlns:emma="http://www.w3.org/2003/04/emma" version="1.0">
              <emma:interpretation id="{7AD43765-CD0E-4E51-AB46-3B76E17F9B3A}" emma:medium="tactile" emma:mode="ink">
                <msink:context xmlns:msink="http://schemas.microsoft.com/ink/2010/main" type="inkWord" rotatedBoundingBox="18161,2441 21401,2252 21483,3652 18243,384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5398.1585">15943 1798 403 0,'0'0'36'0,"0"0"-36"15,-5 8 160-15,-4-8 24 0,5 0 6 0,0 0 1 16,-1 0-83-16,5 0-16 0,0 0-3 0,0 0-1 16,0 0-16-16,0 0-3 0,0 0-1 0,0 0 0 15,0 0-16-15,13 0-3 0,1-8-1 0,3 4 0 16,1 4-15-16,8-4-3 0,0 0-1 0,9 0 0 16,-4-4 10-16,9 4 1 0,-1 1 1 0,5-1 0 15,0-4-6-15,0 4-2 0,0 0 0 0,8 0 0 16,-3-4-4-16,3 4-1 0,-8 1 0 0,9-1 0 15,-9 0-12-15,-5 0-2 0,1 4-1 0,-1 0 0 16,-8-4-4-16,-1 0-1 0,-8 0 0 0,5 4 0 0,-10-4-8 16,1 0-11-16,-5 0 3 0,5 1 0 0,-18 3-13 0,0 0-3 15,13 0 0-15,-13 0 0 16,0 0-160-16,0 0-32 0,0 0-6 0,0 0-312 16,0 0-62-16</inkml:trace>
          <inkml:trace contextRef="#ctx0" brushRef="#br0" timeOffset="36146.3806">16474 1416 1224 0,'0'0'27'0,"4"-4"5"0,0 4 2 0,1-12 0 0,-1 4-34 0,0 0 0 0,-4 1 0 0,5-5 0 16,-1 0 91-16,1 8 11 0,-1-4 2 0,-4 8 1 16,4-7-49-16,5-1-11 0,-4 4-1 0,-5 4-1 15,0 0-29-15,0 0-6 0,0 0 0 0,0 0-8 16,8-4 8-16,-8 4-8 0,0 0 0 0,0 0 0 16,5 8 15-16,-5 4-4 0,0-1-1 0,-5 13 0 15,1-13 18-15,0 17 4 0,-1-1 1 0,-4 12 0 16,-4 4 9-16,4 4 2 0,-4 3 0 0,0 5 0 15,0 7-8-15,0-3-2 0,-5 3 0 0,5 5 0 16,0-5-5-16,-5 0-1 0,5 5 0 0,-4-9 0 16,-1 1-9-16,5-1-3 0,0-3 0 0,-5-1 0 0,5-3-8 15,0-4-8-15,0-8 12 0,0 0-12 0,-1-4-12 16,1-4-10-16,4 0-2 0,-4-11 0 16,5-5-189-16,3 1-39 0,-8 7-7 0,13-23-1 15</inkml:trace>
          <inkml:trace contextRef="#ctx0" brushRef="#br0" timeOffset="36714.1556">17079 2012 1177 0,'26'-15'52'0,"-17"11"11"0,-5-4-51 15,5 0-12-15,0 4 0 0,0 0 0 0,4-3 99 0,-4 3 17 16,-1 0 3-16,1 4 1 0,4 0-43 0,-13 0-8 16,0 0-1-16,0 0-1 0,14 0-16 0,-1 4-3 15,4 7-1-15,-12-7 0 0,-5 8-17 0,8 3-3 16,6 1-1-16,-6 7 0 0,1 1 11 0,0 7 3 16,0-8 0-16,-5 13 0 0,-8-5-40 0,4 4 0 15,0 0 0-15,0 4 0 0,4 0 0 0,-4 0 12 16,-9-4-2-16,1 0-1 0,-1-4 6 0,0-3 1 15,0-1 0-15,0-8 0 0,1 1 3 0,3-4 1 16,1-5 0-16,-5-3 0 0,0 0 6 0,9-8 2 16,0 0 0-16,0 0 0 0,0 0-2 0,0 0 0 15,0 0 0-15,0 0 0 0,0-8 4 0,0-8 1 16,0 1 0-16,5 3 0 0,4-3-16 0,-5-1-3 16,-4-7-1-16,4 3 0 0,5-3-3 0,4-1-8 15,0 1 12-15,-4-1-4 0,-4 1-8 0,8-4 0 16,13 3 0-16,-4-3 0 0,-9-4 0 0,9 0 0 0,13 7-12 15,-4-3 12-15,0 0-16 0,4 3 4 0,0-3 0 16,4 4 1 0,5-1-87-16,-4 5-18 0,-10-5-3 0,5 9-969 0</inkml:trace>
          <inkml:trace contextRef="#ctx0" brushRef="#br0" timeOffset="37100.7256">17965 2008 748 0,'-9'-4'67'0,"9"-3"-54"16,9-1-13-16,-9 4 0 0,-4-4 219 0,4 8 41 15,0 0 8-15,4 0 1 0,5 4-162 0,-5 0-33 16,1 4-6-16,4 3-2 0,-1 5-50 0,-3 3-16 16,-14-3 8-16,9 7-8 0,13 1 0 0,-13 3 0 15,-4-7 0-15,4-1 0 0,0 5 0 0,0-5 0 16,4 8 0-16,-4-11 0 0,0 0 14 0,0-1 9 16,13-3 1-16,-4 0 1 0,-5-5 21 0,-4-7 4 15,5 0 1-15,12-4 0 0,1 4 14 0,-1-3 3 16,1-9 1-16,4 0 0 0,0 0-19 0,-5-3-4 0,-3 3-1 15,3-3 0-15,1-1-34 0,-5 0-11 0,-4 1 0 0,-1-5 0 16,1 5 0-16,0-5-9 0,0 5-1 0,-5-5 0 31,0-11-92-31,1 11-18 0,8-3-4 0</inkml:trace>
          <inkml:trace contextRef="#ctx0" brushRef="#br0" timeOffset="37550.3468">18663 2227 806 0,'44'11'36'0,"-44"-11"7"0,0 0-35 0,0 0-8 15,13 0 0-15,0-7 0 0,4 3 207 0,1 0 39 16,-5-4 8-16,9 0 2 0,0 0-139 0,0-3-27 15,4-1-6-15,-4 0 0 0,0 1-50 0,5-5-10 16,-6 0-1-16,1 1-1 0,0 3 1 0,-4-11 0 16,-1 7 0-16,1-3 0 0,0 3-23 0,-5-4 0 15,-5 5 0-15,1-1 0 0,-4-3 0 0,-1-8 0 16,0 3 0-16,-4 5 0 0,0-5 0 0,-8 9 0 16,3-1 0-16,1 0 0 0,-5 5 0 0,5 3 0 15,-5 0 0-15,0 0 0 0,-4 8 26 0,0 0 1 16,0 8 0-16,-5 0 0 0,1-4-7 0,-5 11 0 15,0 1-1-15,0 0 0 0,-5 3 10 0,-3 5 3 0,8-1 0 16,-5 4 0-16,10 1 0 0,-5-1 1 0,4 4 0 16,5 0 0-16,4 0-13 0,1 1-2 0,-10-9-1 0,14 8 0 15,-1 0 38-15,5-3 7 0,0-5 2 0,0 0 0 16,0-3-64-16,5-1-8 0,8 1-4 0,4-1-1 16,1 1 13-16,4-1 0 0,9-3 9 0,8 4-9 15,5-5-9-15,4-3-8 0,5 0-2 0,13-5 0 16,4 1-151-16,-4 0-30 15</inkml:trace>
        </inkml:traceGroup>
        <inkml:traceGroup>
          <inkml:annotationXML>
            <emma:emma xmlns:emma="http://www.w3.org/2003/04/emma" version="1.0">
              <emma:interpretation id="{4036953E-E11F-4A60-80FE-BD9CACAAAB84}" emma:medium="tactile" emma:mode="ink">
                <msink:context xmlns:msink="http://schemas.microsoft.com/ink/2010/main" type="inkWord" rotatedBoundingBox="22539,3282 22657,3275 22659,3294 22540,3301"/>
              </emma:interpretation>
              <emma:one-of disjunction-type="recognition" id="oneOf12">
                <emma:interpretation id="interp16" emma:lang="" emma:confidence="0">
                  <emma:literal>-</emma:literal>
                </emma:interpretation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~</emma:literal>
                </emma:interpretation>
                <emma:interpretation id="interp19" emma:lang="" emma:confidence="0">
                  <emma:literal>_</emma:literal>
                </emma:interpretation>
                <emma:interpretation id="interp2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9478.4993">20277 2215 2055 0,'-9'-12'91'0,"9"12"19"0,18-8-88 0,-9 8-22 0,-9 0 0 0,0 0 0 16,0 0 85-16,0 0 13 0,0 0 2 0,0 0 1 15,9 0-81-15,-1 0-20 0,1 0 0 0,4 0 0 16,0 4 0-16,-4 0 0 0,4 0 0 0,-4-4-714 16,0 0-145-16</inkml:trace>
        </inkml:traceGroup>
      </inkml:traceGroup>
    </inkml:traceGroup>
    <inkml:traceGroup>
      <inkml:annotationXML>
        <emma:emma xmlns:emma="http://www.w3.org/2003/04/emma" version="1.0">
          <emma:interpretation id="{BD1724F2-EF70-49F1-9500-D9F31650631B}" emma:medium="tactile" emma:mode="ink">
            <msink:context xmlns:msink="http://schemas.microsoft.com/ink/2010/main" type="paragraph" rotatedBoundingBox="1941,6292 4689,6319 4677,7577 1928,75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ADECF4-8AC6-4305-B6E4-521D9A0ABCB8}" emma:medium="tactile" emma:mode="ink">
              <msink:context xmlns:msink="http://schemas.microsoft.com/ink/2010/main" type="line" rotatedBoundingBox="1941,6292 4689,6319 4677,7577 1928,7550"/>
            </emma:interpretation>
          </emma:emma>
        </inkml:annotationXML>
        <inkml:traceGroup>
          <inkml:annotationXML>
            <emma:emma xmlns:emma="http://www.w3.org/2003/04/emma" version="1.0">
              <emma:interpretation id="{FE865FB8-C017-4A56-9B3B-71CB7D3C6744}" emma:medium="tactile" emma:mode="ink">
                <msink:context xmlns:msink="http://schemas.microsoft.com/ink/2010/main" type="inkWord" rotatedBoundingBox="1941,6292 4689,6319 4677,7577 1928,7550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0367.4032">-75 5499 518 0,'0'-8'23'0,"0"0"5"0,0 0-28 0,0 0 0 0,0 1 0 0,0-1 0 15,4 0 262-15,0-4 47 0,1 5 10 0,-5 7 1 16,0 0-211-16,0 0-42 0,0 0-9 0,17 3-2 16,-8 5-38-16,-4 8-8 0,3 3-2 0,-8 9 0 15,0 3 4-15,-4 8 1 0,0 8 0 0,-1 7 0 0,-4 9 16 16,1 3 3-16,-1-4 1 0,-4 5 0 0,4-1-7 0,-4-4-2 15,0-3 0-15,8-5 0 0,1-7-15 16,-9 0-9-16,4-8 10 0,0 0-10 0,0-4 0 0,1-8-10 16,3-3 0-16,-8-5 0 15,4-7-148-15,-8-4-30 0,17-8-5 0,0 0-2 16</inkml:trace>
          <inkml:trace contextRef="#ctx0" brushRef="#br0" timeOffset="40813.9752">-264 5943 1652 0,'0'0'36'0,"0"0"8"0,0 0 2 0,0 0 0 0,-4 8-37 0,4-8-9 15,0 0 0-15,0 0 0 0,0 0 40 0,0 0 7 16,13 4 1-16,0-4 0 0,9 0-16 0,4 0-4 16,1-4 0-16,8-4 0 0,0 4-28 0,9-4 8 15,8-3-8-15,-8 3 0 0,0-4 0 0,0 4 0 16,4 1 0-16,5-5 0 15,-9 4-120-15,0 0-28 0,-5 1-4 0,-4-1-2 0</inkml:trace>
          <inkml:trace contextRef="#ctx0" brushRef="#br0" timeOffset="40597.4589">-317 5565 460 0,'-4'-4'41'0,"4"4"-33"16,0-8-8-16,-4 0 0 0,-1 1 158 0,5-1 30 15,-4 0 5-15,4 8 2 0,0 0-99 0,0 0-19 0,0 0-4 0,0 0-1 16,4-8-17-16,5 4-4 0,-9 4-1 0,13-7 0 16,0-1 8-16,5 0 2 0,8 0 0 0,1-4 0 15,3 1-25-15,14-1-5 0,-4 0-1 0,8-3 0 16,5-1 0-16,-5 1 0 0,0-1 0 0,5 0 0 15,-1 1-29-15,-3-1 0 0,-1 4 0 0,0 5 0 16,-4-5-68 0,-5 4-19-16,-3 4-4 0,-6-4-1 0,-3 8-14 15,-5 0-3-15</inkml:trace>
          <inkml:trace contextRef="#ctx0" brushRef="#br0" timeOffset="41575.1521">1645 5226 1267 0,'0'0'56'0,"0"0"12"0,-5 7-55 0,1 1-13 16,-9 0 0-16,4 8 0 0,0 7 141 0,-9 0 26 15,-3 9 5-15,-1 3 0 0,-5 4-79 0,1 8-16 16,-5-5-3-16,1 9-1 0,-6-4-30 0,1 8-7 16,5-1 0-16,-10 1-1 0,5-1-15 0,-4 5-4 15,3-5 0-15,1 1 0 0,5-8-16 0,-1 3 0 16,0 1 0-16,9-8 0 0,-8 0 0 0,12-4-16 15,-4-4 2-15,5 0 0 16,3-4-182-16,1-3-36 0</inkml:trace>
          <inkml:trace contextRef="#ctx0" brushRef="#br0" timeOffset="41337.4994">899 5690 2145 0,'0'0'47'0,"4"-12"9"0,0-7 3 0,1-1 2 0,4 1-49 0,4-1-12 16,0 1 0-16,4-1 0 0,10-7 29 0,-1 3 3 16,0-3 1-16,5 4 0 0,0-1-23 0,-9 5-10 15,4 7 8-15,0 4-8 0,-4 0 0 0,0 5 0 16,-4 10 0-16,-1 5 0 0,-3 4 0 0,-1 11 0 0,0 4-8 0,0 8 8 16,-9 4 0-16,10 0 12 0,-14 8-2 15,4-5 0-15,5 5 3 0,0-4 1 0,4-4 0 16,-4 0 0-16,4 0-14 0,4-8 11 0,-12-4-11 0,8 0 10 15,0-8-10-15,-4 1 0 0,4-9 0 0,-9 1 0 32,5 0-162-32,0-9-25 0</inkml:trace>
          <inkml:trace contextRef="#ctx0" brushRef="#br0" timeOffset="42529.4099">2377 5908 1659 0,'-9'-12'73'0,"5"8"16"0,0 1-71 0,-1-5-18 0,5 0 0 0,-4-4 0 16,4 4 108-16,-5-3 17 0,1 3 4 0,8 0 1 16,-4 8-66-16,0 0-12 0,0 0-4 0,9-4 0 15,0 0-40-15,-9 4-8 0,9-3 0 0,-9 3 0 16,9-4-16-16,-9 4 4 0,13 4 0 0,-13-4 0 31,4 7-40-31,1 1-8 0,-1 4-2 0,0-1-874 0</inkml:trace>
        </inkml:traceGroup>
      </inkml:traceGroup>
    </inkml:traceGroup>
    <inkml:traceGroup>
      <inkml:annotationXML>
        <emma:emma xmlns:emma="http://www.w3.org/2003/04/emma" version="1.0">
          <emma:interpretation id="{31C9CFBE-4219-4D38-8361-F6BFD315689D}" emma:medium="tactile" emma:mode="ink">
            <msink:context xmlns:msink="http://schemas.microsoft.com/ink/2010/main" type="paragraph" rotatedBoundingBox="12050,6878 22490,6104 22597,7549 12157,832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8F1C565-BE4F-4A4E-903C-37D927E75840}" emma:medium="tactile" emma:mode="ink">
              <msink:context xmlns:msink="http://schemas.microsoft.com/ink/2010/main" type="inkBullet" rotatedBoundingBox="12113,7730 13956,7593 13960,7646 12117,7783"/>
            </emma:interpretation>
            <emma:one-of disjunction-type="recognition" id="oneOf14">
              <emma:interpretation id="interp22" emma:lang="" emma:confidence="0">
                <emma:literal>-</emma:literal>
              </emma:interpretation>
            </emma:one-of>
          </emma:emma>
        </inkml:annotationXML>
        <inkml:trace contextRef="#ctx0" brushRef="#br0" timeOffset="48389.5369">9844 6680 673 0,'0'0'29'0,"0"0"7"0,0 0-28 0,0 0-8 15,0 0 0-15,0 0 0 0,0 0 87 0,0 0 16 16,0 0 3-16,9-4 1 0,4-3-24 0,-8 3-5 15,3 0-1-15,1 0 0 0,4-4-33 0,1 4-6 0,7-4-2 0,6 8 0 16,-1 0 10-16,0 0 2 0,1 0 0 0,3 4 0 16,6-4-5-16,-6 0-1 0,1 4 0 0,8-4 0 15,-3 0-8-15,7 0-2 0,-3 4 0 0,8-4 0 16,9-4-16-16,-9 0-4 0,5 0-1 0,4 4 0 16,0 0 9-16,5-4 3 0,-5-3 0 0,0 3 0 15,-9-4-23-15,5 4 0 0,4 0 0 0,0-4 0 16,-5 1 20-16,1-1 0 0,4-4 0 0,-4 4 0 15,-9 0-6-15,-1 5-2 0,-3-5 0 0,-1 8 0 16,-4-4-2-16,1 0-1 0,-10 4 0 0,0-4 0 16,-4 4-9-16,0 0 8 0,-4 0-8 0,-5 0 8 15,0 0-8-15,0 0-9 0,-4 0 9 0,0 0-13 16,-9 0-19-16,0 0-3 0,8 0-1 0,1 0 0 16,-9 0-94-16,9 4-19 0</inkml:trace>
      </inkml:traceGroup>
      <inkml:traceGroup>
        <inkml:annotationXML>
          <emma:emma xmlns:emma="http://www.w3.org/2003/04/emma" version="1.0">
            <emma:interpretation id="{2E84FAC4-4887-425D-A4E7-46E15BD03DA2}" emma:medium="tactile" emma:mode="ink">
              <msink:context xmlns:msink="http://schemas.microsoft.com/ink/2010/main" type="line" rotatedBoundingBox="15000,6660 22490,6104 22597,7549 15108,8104"/>
            </emma:interpretation>
          </emma:emma>
        </inkml:annotationXML>
        <inkml:traceGroup>
          <inkml:annotationXML>
            <emma:emma xmlns:emma="http://www.w3.org/2003/04/emma" version="1.0">
              <emma:interpretation id="{9B4944C1-26AD-437B-9212-C7A07FD54B55}" emma:medium="tactile" emma:mode="ink">
                <msink:context xmlns:msink="http://schemas.microsoft.com/ink/2010/main" type="inkWord" rotatedBoundingBox="15000,6660 17012,6510 17103,7735 15091,7884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8976.4529">13433 6045 979 0,'-13'-12'87'0,"9"8"-70"0,-5-8-17 0,0 4 0 16,0 1 54-16,0-1 7 0,-4 0 2 0,5 0 0 0,-1 0 7 0,0 1 2 15,-4-1 0-15,0-4 0 0,4 0-36 0,0 5-6 16,0-1-2-16,-4 0 0 0,4 8-28 0,1-4 0 16,-6 4 0-16,-3 0 0 0,4 4-16 0,0 0-4 15,-1 0 0-15,-3 4 0 0,-1-4 34 0,1 7 6 16,4 5 2-16,-5-1 0 0,1 1-22 0,3 4-18 15,1-1 3-15,0 1 1 0,0 7 22 0,4-4 5 16,0 5 1-16,1-1 0 16,8 0-32-16,0 0-6 0,0 5-2 0,8-5 0 0,1 0 13 0,0-3 2 15,4-1 1-15,0 0 0 0,5 1 10 0,-5-1-8 16,4 5 8-16,-3-5-8 0,-1-4 22 0,0 5 5 16,-4-5 1-16,4 5 0 0,-9-9 20 0,1 5 5 15,-5-1 1-15,0 1 0 0,-9-5 13 0,-4 5 2 16,-5-4 1-16,1 3 0 0,-5-7-23 0,-5-1-5 0,1 5-1 15,-5 0 0-15,5-5-22 0,0 1-11 0,4 0 10 16,0-4-10-16,0-1 0 0,4-7 0 0,1 0 0 16,4 0-10-1,-1 4-17-15,6-8-3 0,-1 0-1 0</inkml:trace>
          <inkml:trace contextRef="#ctx0" brushRef="#br0" timeOffset="49336.1156">13661 6481 633 0,'0'0'56'0,"0"0"-44"0,13-4-12 0,-4 1 0 0,-9 3 209 0,13 0 40 16,1-4 8-16,-1 0 2 0,0-4-215 0,4-4-44 15,-3 4 0-15,3-3-16 0,-4-9 39 0,5 5 7 16,-5-5 2-16,0 8 0 0,0-3 7 0,0-1 1 15,5 1 1-15,-9-5 0 0,0 8-23 0,-1-3-5 16,-3-1-1-16,-5-3 0 0,0 3 33 0,0 4 7 16,-5 1 0-16,1-5 1 0,0 8-36 0,-5 1-7 15,0 3-2-15,-4 4 0 0,4 4-8 0,0-1 0 16,-4 1 9-16,-4 4-9 0,3 0 0 0,-3 11 0 16,-1 1 0-16,1 3-8 0,-1 5 8 0,1-1 0 15,4 0 0-15,4 4 0 0,-4-3 0 0,4-5 0 16,4 4 0-16,1-3 0 0,4-1 0 0,0-3 0 15,4 3 0-15,1-7 0 0,-1-1-11 0,5-3 0 0,0-4 0 16,0 0 0 0,4-4-133-16,4-4-26 0</inkml:trace>
          <inkml:trace contextRef="#ctx0" brushRef="#br0" timeOffset="49566.5538">14109 5998 403 0,'0'0'17'0,"-13"-4"5"16,4 0-22-16,9 4 0 0,0 0 0 0,0 0 0 15,0 0 272-15,0 0 51 0,4-4 9 0,9-4 3 0,5 4-253 0,4-3-50 16,0-1-11-16,9 4-1 0,4-4 12 0,0-4 2 16,9 5 1-16,-1-5 0 0,6-4-9 0,-5 1-2 15,-1-1 0-15,1 8 0 0,-4-3-24 0,-1-1-19 16,-4 0 3-16,0 1 1 15,-8-1-38-15,-5 4-8 0,-5 0-2 0,1 4 0 0</inkml:trace>
          <inkml:trace contextRef="#ctx0" brushRef="#br0" timeOffset="49804.9355">14591 5448 806 0,'0'0'72'0,"0"-8"-58"0,0 4-14 16,0 4 0-16,0 0 258 0,0 0 49 0,0 0 9 0,-8 8 3 16,3 4-198-16,1 7-39 0,-5 9-8 0,0-1-2 15,5 0-24-15,-5 8-4 0,0 0-2 0,5 12 0 16,4 0-22-16,0 4-5 0,0-1-1 0,9 1 0 16,-5 4-14-16,5-1 0 0,-5-3 0 0,5 7 0 31,-5 1-33-31,1-5-10 0,4-7-1 0,-1 4-1 0,-8-4-169 0,5-8-34 15,8 31-6-15,0-27-2 0</inkml:trace>
        </inkml:traceGroup>
        <inkml:traceGroup>
          <inkml:annotationXML>
            <emma:emma xmlns:emma="http://www.w3.org/2003/04/emma" version="1.0">
              <emma:interpretation id="{A5A98607-5DDE-4C9D-A322-2471BAF3480F}" emma:medium="tactile" emma:mode="ink">
                <msink:context xmlns:msink="http://schemas.microsoft.com/ink/2010/main" type="inkWord" rotatedBoundingBox="18365,6752 20898,6564 20980,7669 18447,7857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0798.2698">16118 5998 1558 0,'0'-8'34'0,"0"0"7"0,0-4 2 0,5 1 1 0,-1-1-35 0,0-4-9 0,1 5 0 0,-1-9 0 16,9 1 61-16,-4-5 11 0,4-3 1 0,0 8 1 0,5-1-48 0,-5-3-10 15,9 7-1-15,-4 1-1 0,-1-5-2 0,1 1-1 16,4 3 0-16,-5 0 0 0,-4 9 6 15,5-1 2-15,-5 4 0 0,5 4 0 0,-1-4 3 0,-4 8 1 16,5 4 0-16,4 3 0 0,-5 1-5 0,5 4-1 16,0 7 0-16,4 4 0 0,-4 8 15 0,0 1 4 15,5-1 0-15,-5 7 0 0,0-3-13 0,-5 0-3 16,1-3 0-16,-1 3 0 0,-4-4-6 0,-4-4-2 16,0-4 0-16,0 4 0 0,-1-3-12 0,1-9-18 15,0 1 4-15,0-5 1 16,-5 1-131-16,5-1-27 0,4-3-5 0,0-8 0 0</inkml:trace>
          <inkml:trace contextRef="#ctx0" brushRef="#br0" timeOffset="51041.0462">17228 5647 1558 0,'22'-16'69'0,"-22"16"15"0,4-11-68 0,1 3-16 0,-5-8 0 0,4 8 0 16,-4 8 108-16,0 0 17 0,-13-7 4 0,9 7 1 15,4 0-90-15,-5 7-17 0,-12-3-4 0,-1 8-1 16,-8 4 4-16,4 7 1 0,-4 4 0 0,-1 8 0 16,-8-3 9-16,4 3 3 0,1 4 0 0,-5 0 0 15,4 0-13-15,0 0-2 0,-4 3-1 0,0 1 0 16,9 0 11-16,-9-4 2 0,4-4 1 0,0 4 0 16,0 0-41-16,1-4-9 0,3 1-2 0,1-5 0 15,4 0-108-15,0-4-21 0,5 1-5 16,-1-5-768-16</inkml:trace>
          <inkml:trace contextRef="#ctx0" brushRef="#br0" timeOffset="51333.0056">17531 6314 1825 0,'0'0'80'0,"0"0"18"0,0 0-78 0,0 0-20 15,9 0 0-15,-9 0 0 0,0 0 64 0,4 7 10 0,5 1 2 0,-5 4 0 16,-4 4-7-16,-4-5-1 0,4 5 0 16,0 3 0-16,0 5-12 0,-5-5-4 0,1 1 0 0,4-1 0 15,0 1-32-15,0 3-6 0,-4-3-2 0,4-1 0 16,4-3-12-16,0-1 0 0,-4-3 0 0,0 4 0 15,0-5 0-15,5 1-16 0,-5-4 3 0,0 4 1 32,0-12-180-32,0 0-36 0</inkml:trace>
          <inkml:trace contextRef="#ctx0" brushRef="#br0" timeOffset="51806.9416">18123 6282 1796 0,'0'0'40'0,"0"0"8"0,0 0 1 0,0 0 1 0,0 0-40 0,18 0-10 0,-1-7 0 0,5 3 0 16,-4 0 28-16,4-4 3 0,4 4 1 0,9-8 0 15,0 5-23-15,-4-5-9 0,4 4 8 0,4 0-8 16,5 1-120-16,-4-1-28 0,26-8-7 15,-5-7-545-15</inkml:trace>
          <inkml:trace contextRef="#ctx0" brushRef="#br0" timeOffset="51618.8307">18123 6013 1825 0,'22'-4'80'0,"-22"4"18"0,4-7-78 0,5-1-20 15,0 4 0-15,9 0 0 0,-1-4 39 0,5 4 4 16,-4-3 1-16,4 3 0 0,8-4-4 0,1 4 0 15,-5 0 0-15,5-4 0 0,-5 4-25 0,5-3-6 16,0 3-1-16,-5-4 0 0,-8 4-8 0,4 0 8 16,8-4-8-16,-8 8 8 0,-9 0-23 0,0 0-5 15,5 0 0-15,-5 0-1 16,0 4-150-16,-13-4-29 0</inkml:trace>
        </inkml:traceGroup>
        <inkml:traceGroup>
          <inkml:annotationXML>
            <emma:emma xmlns:emma="http://www.w3.org/2003/04/emma" version="1.0">
              <emma:interpretation id="{2B61A076-5098-496F-A19D-9D8F90EB50A5}" emma:medium="tactile" emma:mode="ink">
                <msink:context xmlns:msink="http://schemas.microsoft.com/ink/2010/main" type="inkWord" rotatedBoundingBox="21858,6415 22509,6367 22592,7487 21941,7536"/>
              </emma:interpretation>
              <emma:one-of disjunction-type="recognition" id="oneOf17">
                <emma:interpretation id="interp25" emma:lang="" emma:confidence="0">
                  <emma:literal>,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'</emma:literal>
                </emma:interpretation>
                <emma:interpretation id="interp28" emma:lang="" emma:confidence="0">
                  <emma:literal>l</emma:literal>
                </emma:interpretation>
                <emma:interpretation id="interp29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52119.7661">19593 5417 1612 0,'0'0'144'0,"0"0"-116"0,0 0-28 16,4-8 0-16,-4-4 32 0,0 8 0 0,0-3 0 0,0 7 0 15,0 0 25-15,0 0 6 0,0 0 1 0,13-8 0 16,1 0-24-16,3 0-4 0,5 0 0 0,4 4-1 15,1-3-3-15,3 3 0 0,10-4 0 0,-1 4 0 16,5 0-32-16,0-4 0 0,4 4 0 0,-4 1 0 16,0-1 0-16,-4 0 10 0,-5-4-2 0,-5 4 0 31,-3 4-64-31,-5-4-12 0,-5 4-4 0,1 0-841 0</inkml:trace>
          <inkml:trace contextRef="#ctx0" brushRef="#br0" timeOffset="52463.5635">19821 5526 1209 0,'0'0'108'0,"0"0"-87"16,0 0-21-16,0 0 0 0,0 0 100 0,0 0 15 15,0 0 3-15,9 12 1 0,-5 3-34 0,1 5-6 16,-1-1-2-16,0 5 0 0,-4 3-9 0,5 4-1 15,-5 4-1-15,0 4 0 0,0 0-16 0,-5 4-3 16,1 0-1-16,0 0 0 0,-1 0 1 0,1-4 0 16,-1-4 0-16,1 0 0 0,0-8-22 0,-1 1-4 15,5 3-1-15,-4-4 0 0,-1-4-6 0,5 1-2 16,-4-1 0-16,4 1 0 0,-4-5-12 0,4 1 0 16,0-5 0-16,0 5 0 0,0-5 0 0,0 1 0 15,0-8 0-15,0 3 0 0,0 1 0 0,0-4 0 16,0-8 0-16,0 0 0 0,0 0 0 0,0 0-16 0,-9 8 3 0,9-8 1 31,0 0-42-31,-4 8-8 0,-5-5-2 0,-4-3 0 16,4 4-92-16,-4-4-20 0,-1 4-3 0,1-4-1 0</inkml:trace>
        </inkml:traceGroup>
      </inkml:traceGroup>
    </inkml:traceGroup>
    <inkml:traceGroup>
      <inkml:annotationXML>
        <emma:emma xmlns:emma="http://www.w3.org/2003/04/emma" version="1.0">
          <emma:interpretation id="{19E4E97D-7821-4CC5-B3C8-12B8EE4F9D56}" emma:medium="tactile" emma:mode="ink">
            <msink:context xmlns:msink="http://schemas.microsoft.com/ink/2010/main" type="paragraph" rotatedBoundingBox="2217,6729 8032,7566 7831,8963 2016,8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984456-2C3B-461A-B6CC-D4EE43309F1A}" emma:medium="tactile" emma:mode="ink">
              <msink:context xmlns:msink="http://schemas.microsoft.com/ink/2010/main" type="inkBullet" rotatedBoundingBox="2116,7427 2517,7484 2496,7628 2096,7571"/>
            </emma:interpretation>
            <emma:one-of disjunction-type="recognition" id="oneOf18">
              <emma:interpretation id="interp30" emma:lang="" emma:confidence="0">
                <emma:literal>-</emma:literal>
              </emma:interpretation>
            </emma:one-of>
          </emma:emma>
        </inkml:annotationXML>
        <inkml:trace contextRef="#ctx0" brushRef="#br0" timeOffset="41044.9803">-97 6427 1378 0,'-13'11'30'0,"4"-3"6"0,-9 4 2 0,5-4 2 0,4 0-32 0,1-1-8 0,-1-3 0 0,9-4 0 16,0 0 49-16,0 0 9 0,0 0 2 0,0 0 0 15,0 0-39-15,0 0-7 0,0 0-2 0,0 0 0 16,0 0 8-16,13-8 0 0,9 5 1 0,9-5 0 16,-5 0 7-16,5 0 0 0,4 4 1 0,4 4 0 15,5-8-21-15,-4-3-8 0,3 3 0 0,1-4-536 16,9 4-111-16</inkml:trace>
      </inkml:traceGroup>
      <inkml:traceGroup>
        <inkml:annotationXML>
          <emma:emma xmlns:emma="http://www.w3.org/2003/04/emma" version="1.0">
            <emma:interpretation id="{971E1148-A8A1-443F-8258-6B4138E1DF20}" emma:medium="tactile" emma:mode="ink">
              <msink:context xmlns:msink="http://schemas.microsoft.com/ink/2010/main" type="line" rotatedBoundingBox="6570,7356 8032,7566 7831,8963 6369,8752"/>
            </emma:interpretation>
          </emma:emma>
        </inkml:annotationXML>
        <inkml:traceGroup>
          <inkml:annotationXML>
            <emma:emma xmlns:emma="http://www.w3.org/2003/04/emma" version="1.0">
              <emma:interpretation id="{EDDC905C-2DBF-4D9A-B486-75727E45A7BD}" emma:medium="tactile" emma:mode="ink">
                <msink:context xmlns:msink="http://schemas.microsoft.com/ink/2010/main" type="inkWord" rotatedBoundingBox="6570,7356 8032,7566 7831,8963 6369,8752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46066.4417">5128 6446 831 0,'0'0'36'0,"0"-4"9"0,0-3-36 0,4-5-9 0,-4 4 0 0,5 0 0 15,-5 0 84-15,0 8 14 0,0 0 3 0,0 0 1 16,-5-7-19-16,5 7-4 0,-8 0-1 0,8 0 0 15,-9-4-21-15,0 8-4 0,0 3-1 0,1 5 0 16,-6 0-6-16,6 3-2 0,-6 5 0 0,1-1 0 16,0 1 0-16,-4 7 0 0,-1 4 0 0,0 5 0 15,-3 3 5-15,-1 7 1 0,-5 1 0 0,-3 4 0 16,-1 7-3-16,0 1-1 0,-8-1 0 0,-1-3 0 16,-4 3-2-16,9-7-1 0,-4 0 0 0,4-4 0 15,-9-4-34-15,9-4-9 0,8 0 0 0,1-8 0 16,-5 0 0-16,9 0-18 0,9-7 3 0,4-5 1 15,5-3-82-15,4-5-16 0,-9-3-3 0,18 4-852 16</inkml:trace>
          <inkml:trace contextRef="#ctx0" brushRef="#br0" timeOffset="46512.3802">5584 7293 1317 0,'-8'-4'58'0,"8"4"13"0,0 0-57 0,0 0-14 0,-5-8 0 0,1 4 0 15,4 4 111-15,-5-8 19 0,1 4 4 0,0-4 1 16,-1 5-31-16,-4-1-5 0,5 0-2 0,4 4 0 16,0 0-32-16,0 0-6 0,0-8-2 0,0 8 0 15,0 0-18-15,0 0-4 0,0 0-1 0,0 0 0 16,0 0-20-16,0 0-4 0,0 0-1 0,0 0 0 16,0 0-1-16,0 16 0 0,4-1 0 0,1 1 0 15,-1 3 5-15,1 5 1 0,-1 3 0 0,0 4 0 16,-4 0 5-16,0 4 1 0,0 1 0 0,5 3 0 15,-5 0 1-15,4 0 1 0,-4 0 0 0,0 0 0 0,0-4-4 0,0-8-1 16,-4 0 0-16,4 0 0 0,0-3-6 0,-5-5-2 16,5-3 0-16,-4-4 0 0,4-5-9 0,0-7 0 15,0 0-12-15,0 0 12 16,0 0-128-16,0 0-19 0,0 0-3 0,0 0-1 16,0-7-60-16,0-9-12 0</inkml:trace>
          <inkml:trace contextRef="#ctx0" brushRef="#br0" timeOffset="45722.5286">4233 6747 1299 0,'0'0'57'0,"4"-12"13"0,1 4-56 0,-5-4-14 0,-5 5 0 0,5-1 0 15,14 0 68-15,-10 0 12 16,-4-4 1-16,9 5 1 0,-1-1-59 0,6 0-12 0,-6-4-3 0,-3 1 0 16,4-1 5-16,8 0 1 0,1 1 0 0,-1-1 0 15,-17 4 2-15,9-4 1 0,9 1 0 0,-5 3 0 16,0 4 5-16,0 0 1 0,-9 4 0 0,10 0 0 15,8 0-3-15,-9 0 0 0,-13 0 0 0,0 0 0 16,22 12-1-16,-5-4-1 0,-17 3 0 0,9 5 0 16,4-1 2-16,5 5 0 0,-1 3 0 0,-4 1 0 15,5 3 3-15,4 0 1 0,0 1 0 0,4 3 0 16,-4 4 9-16,4 4 3 0,1-4 0 0,-5 4 0 16,4-4-8-16,-4 4-2 0,0-8 0 0,0 4 0 15,0-3-14-15,-5-1-4 0,1-8 0 0,-5 1 0 16,5-1-8-16,-10-3 0 0,5-9 9 0,-4 5-9 15,0-1 0-15,0 1 0 0,0-4 0 0,-5-1 0 16,5 5-28-16,-5-4-4 0,0-1-1 0,5 1 0 16,-9 0-126-16,5 0-25 0,-5-12-4 0,0 0-622 15</inkml:trace>
        </inkml:traceGroup>
      </inkml:traceGroup>
    </inkml:traceGroup>
    <inkml:traceGroup>
      <inkml:annotationXML>
        <emma:emma xmlns:emma="http://www.w3.org/2003/04/emma" version="1.0">
          <emma:interpretation id="{3960C97F-00F6-4A67-95CF-A057B32874BD}" emma:medium="tactile" emma:mode="ink">
            <msink:context xmlns:msink="http://schemas.microsoft.com/ink/2010/main" type="paragraph" rotatedBoundingBox="5137,10123 29401,8494 29527,10359 5262,1198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69BFBE4-4650-4067-ADC6-F1DE449193D5}" emma:medium="tactile" emma:mode="ink">
              <msink:context xmlns:msink="http://schemas.microsoft.com/ink/2010/main" type="line" rotatedBoundingBox="5137,10123 29401,8494 29527,10359 5262,11988"/>
            </emma:interpretation>
          </emma:emma>
        </inkml:annotationXML>
        <inkml:traceGroup>
          <inkml:annotationXML>
            <emma:emma xmlns:emma="http://www.w3.org/2003/04/emma" version="1.0">
              <emma:interpretation id="{B336F954-1C8D-4167-AF98-532BDACD9AC6}" emma:medium="tactile" emma:mode="ink">
                <msink:context xmlns:msink="http://schemas.microsoft.com/ink/2010/main" type="inkWord" rotatedBoundingBox="5165,10539 6476,10451 6565,11774 5253,11862"/>
              </emma:interpretation>
            </emma:emma>
          </inkml:annotationXML>
          <inkml:trace contextRef="#ctx0" brushRef="#br0" timeOffset="54014.23">2912 9695 1515 0,'-4'-20'67'0,"4"20"14"0,0-7-65 0,0-1-16 15,0-4 0-15,0 4 0 0,4-3 54 0,-4 3 7 16,0-4 2-16,9 4 0 0,-4-3-15 0,3-5-2 16,1 4-1-16,4 1 0 0,0-5-25 0,1 4-6 0,-6-3-1 0,10 3 0 15,0 0-13-15,-1 1 0 16,-4 3 0-16,5-4 0 0,-5 4 22 0,4 4-2 16,1 4 0-16,-5-4 0 0,-4 8-10 0,4 0-2 15,9 8-8-15,-9 0 12 0,-4 7 0 0,9 1 0 0,3 3 0 0,10 4 0 16,0 5-12-16,-5-1 11 15,1 4-11-15,-1 4 10 0,5-4 1 0,-9 0 0 16,-1 0 0-16,1 0 0 0,9 0 20 0,-9-4 4 0,-4 1 1 16,-5-1 0-16,0 0-4 0,0-4 0 0,9 5 0 0,-4-5 0 15,-14 0-16-15,9 0-4 0,5 1-1 0,-1-5 0 16,-12 4-11-16,3-3 0 0,6-5-12 0,3 1-708 16,5-5-142-16</inkml:trace>
          <inkml:trace contextRef="#ctx0" brushRef="#br0" timeOffset="54326.7238">3641 9574 864 0,'13'-8'38'0,"-13"8"8"0,13-4-37 0,-13 4-9 15,-9-11 0-15,9 3 0 0,0 8 166 0,0 0 31 16,-4-8 7-16,4-4 0 0,9 8-103 0,-9 4-21 16,0-7-4-16,0 7 0 0,0 0-21 0,0 0-4 15,0 0-1-15,0 0 0 0,0 0-11 0,-5 7-3 16,5 9 0-16,-4 3 0 0,-9 9 2 0,0 11 0 16,4 0 0-16,-9 11 0 0,1 5 5 0,-10 0 1 15,-8-1 0-15,9 1 0 0,4 7-16 0,-4-3-2 16,-9-5-1-16,-1 5 0 0,15-5-17 0,-6-3-8 15,-3 4 0-15,3-9 8 16,5 1-94-16,5-4-19 0,8-4-4 0,0-4-927 0</inkml:trace>
          <inkml:trace contextRef="#ctx0" brushRef="#br0" timeOffset="54699.7217">4211 10093 979 0,'13'-4'87'0,"-8"0"-70"15,-1 0-17-15,-4 4 0 0,0-8 160 0,0 0 28 16,13 4 5-16,-13 4 2 0,-4-7-70 0,4 7-13 16,0 0-4-16,0 0 0 0,0 0-22 0,0 0-5 15,0 0-1-15,0 0 0 0,9 3-27 0,-9 13-5 16,-5 4-2-16,5-1 0 0,5 12-22 0,-5 0-4 16,-5 1 0-16,-4 7-1 0,5 4-8 0,0-1-2 15,4 1 0-15,-5 0 0 0,-8-8-9 0,9 0 0 16,8 1 9-16,-4-5-9 0,-9 0 0 0,9-4-15 15,5 1 3-15,-1-9 0 16,5 1-201-16,-5-5-40 0</inkml:trace>
        </inkml:traceGroup>
        <inkml:traceGroup>
          <inkml:annotationXML>
            <emma:emma xmlns:emma="http://www.w3.org/2003/04/emma" version="1.0">
              <emma:interpretation id="{4C172FB8-E3FD-4B9B-95D3-CD43E14C1F92}" emma:medium="tactile" emma:mode="ink">
                <msink:context xmlns:msink="http://schemas.microsoft.com/ink/2010/main" type="inkWord" rotatedBoundingBox="7181,9985 9470,9832 9595,11697 7306,11850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6996.2557">4983 9718 345 0,'0'0'31'0,"0"-8"-31"0,0 1 0 0,-4-5 0 16,4 0 164-16,-5 1 28 0,1 3 4 0,0-4 2 16,-1-4-76-16,5 5-15 0,-4-1-3 0,4 4-1 15,0-3-27-15,0 7-4 0,0 4-2 0,0 0 0 16,0 0-27-16,0 0-6 0,9-4-1 0,-9 4 0 15,0 0 20-15,13 0 3 0,-4 0 1 0,4 4 0 16,-4 3-22-16,-1 5-4 0,1 0-1 0,4 0 0 16,0 3-3-16,-4 9-1 0,4-1 0 0,5 8 0 15,-5 0-16-15,0 4-3 0,0 0-1 0,-4 4 0 16,4 0-9-16,-4 4 0 0,0-4 0 0,-5 4 0 16,5 0 0-16,-5 0 13 0,-4-8-3 0,5 4-1 15,-5-12 3-15,0-3 1 0,9 3 0 0,-5-7 0 0,-4-1-13 16,4 1 0-16,1-9 8 0,4 1-8 0,-9-12 28 15,0 0 2-15,0 0 1 0,8 8 0 0,1 0-23 16,-9-8-8-16,0 0 0 0,0 0 9 0,18-4-1 0,-10-4 0 16,1 4 0-16,0 0 0 0,0-8-8 0,0 5 8 15,-5-1-8-15,5 0 8 0,-1 0 10 0,1-7 2 16,0-5 0-16,0 1 0 0,0-9 6 0,-1-3 2 16,5 0 0-16,-8-4 0 0,8-4-2 0,0-8 0 15,0 0 0-15,5-3 0 0,-1-9-13 0,-3 4-2 16,3-7-1-16,-4 4 0 0,0-5-10 0,1 5 0 15,-1 3 0-15,4 4 0 0,-3 1-10 0,-6 11-7 16,5 0-2-16,-4 4 0 16,4 3-5-16,-4 5-2 0,0 8 0 0,4-1 0 15,-4 1-63-15,0 11-13 0,4 4-2 0,-4 4-1 16,4 4-132-16,-4 8-27 0,4 19-4 0,-9 0-2 0</inkml:trace>
          <inkml:trace contextRef="#ctx0" brushRef="#br0" timeOffset="57915.9357">6115 9632 748 0,'5'-7'67'0,"-5"-9"-54"15,4 4-13-15,0-3 0 0,1-1 110 0,3 1 19 16,1-1 4-16,0 0 1 0,-5-3-18 0,5 3-4 16,4-3-1-16,-4-1 0 0,4 5-26 0,0-5-5 15,1 8 0-15,-6-3-1 0,6 3-32 0,-1 4-7 16,-5-3 0-16,1 3-1 0,4 4-39 0,1-4 0 16,-1 4 0-16,0 0 0 0,-4 4 0 0,4 0 0 15,0 4 0-15,0 0 0 0,0 4 0 0,0 4 0 16,5-1 0-16,0 9 0 0,-1 3 12 0,5 5-3 0,-13-1 0 15,8 8 0-15,-3 4 30 0,3 0 5 0,1 8 2 16,-5 0 0-16,4-1-11 0,-3 1-3 0,-1 0 0 0,0-4 0 16,0 0 8-16,0-4 2 0,0-4 0 0,0 0 0 15,-4-4-32-15,0-4-10 0,0 1 0 0,0-5 0 16,-5-3 0-16,0-5 0 0,1-3 0 0,4-4 0 16,-5 3-46-16,-4-11-13 15,9 8-2-15,-1-8-1 0,1 0-134 0,4-8-26 16,-8 4-6-16</inkml:trace>
          <inkml:trace contextRef="#ctx0" brushRef="#br0" timeOffset="63637.6819">6133 8868 345 0,'0'0'15'0,"0"0"4"0,0 0-19 0,0 0 0 15,0 0 0-15,0 0 0 0,0 0 172 0,0 0 32 0,0 0 5 0,0-4 2 16,-5-4-108-16,5 8-22 0,0 0-4 0,0-7-1 15,0 7-3-15,0 0-1 0,0 0 0 0,0-8 0 16,5 0-19-16,-5 8-4 0,0 0-1 0,4-4 0 16,5 0-13-16,0 0-3 0,4 4-1 0,0 0 0 15,0 0 0-15,9 4 0 0,4-4 0 0,5 0 0 16,4 0-7-16,9-4-2 0,4 4 0 0,1-8 0 16,-1 5-8-16,0-5-2 0,5 4 0 0,-5 0 0 15,5-4-4-15,-9 4 0 0,-1-4-8 0,1 8 12 16,-4-3-4-16,-5 3 0 0,0-4-8 0,-4 4 12 15,-9 0 4-15,0 0 0 0,4 4 0 0,-9-4 0 16,1 0 8-16,-5 3 1 0,5-3 1 0,-10 0 0 0,1 0-14 16,0 0-4-16,0 4 0 0,-5-4 0 0,1 4-8 0,-5-4 0 15,0 0-12-15,0 0 12 0,0 0-8 0,0 0 8 16,0 0 0-16,0 0 0 0,0 0 21 0,0 0 9 16,0 0 2-16,0 0 0 0,0 0-32 0,0 0 8 15,-14 0-8-15,6 0 0 0,-6 0 0 0,1 0 0 16,-4 0 8-16,4 0-8 0,-5 4 0 0,5 0-15 15,-9-4 3-15,9 4 1 0,-5-4 11 0,1 0 0 16,-5 4 0-16,4 0 0 0,-4-4 0 0,5 4 14 16,-1 0-2-16,-4-4 0 0,5 3-23 0,-1 1-5 15,1 0 0-15,-5-4-1 0,4 4 17 0,-4 0-12 16,0-4 12-16,5 0-10 0,-5 0 0 0,0 0 0 16,4 0 0-16,-4 0 0 0,9 0 10 0,0-4 9 15,0 4-1-15,0-4-8 0,-1 4 0 0,1 0 0 0,0 0-12 16,4 0 3-16,-4 0 9 0,0 0 11 0,4 0-3 15,1 0 0-15,-6 4-8 0,6-4 0 0,-6 4 0 0,10-4 0 16,-5 4 0-16,9-4 0 0,-9 0 0 0,9 0 0 16,0 0 0-16,-8 0 0 0,8 0 0 0,0 0 0 15,0 0 0-15,0 0 0 0,0 0 0 0,0 0 0 16,0 0-27-16,4 12-4 16,5-5-1-16,4 1-658 0,5 0-132 0</inkml:trace>
          <inkml:trace contextRef="#ctx0" brushRef="#br0" timeOffset="58230.1244">6927 9313 979 0,'0'0'87'0,"0"0"-70"16,0 0-17-16,-5-4 0 0,1-4 140 0,0 0 25 16,4 0 5-16,0 8 1 0,0 0-54 0,0 0-10 15,0 0-3-15,0 0 0 0,0 0-41 0,-9 0-9 16,9 0-2-16,-9 8 0 0,-4-4-18 0,4 8-4 16,-4-1-1-16,0 1 0 0,0 8 5 0,0-1 1 15,-5 1 0-15,-4 7 0 0,0 8 4 0,0-4 1 0,-4 8 0 16,-1 0 0-16,-3 4-19 0,-1 0-3 0,5 0-1 15,-5 4 0-15,0-1 2 0,-4 1 0 0,5 0 0 16,-1 0 0-16,0 0-19 0,5-4 0 0,-1 3-13 0,6-3 5 31,-1 0-129-31,0-4-26 0,8-4-5 0</inkml:trace>
          <inkml:trace contextRef="#ctx0" brushRef="#br0" timeOffset="59189.6422">7273 9890 576 0,'0'0'25'0,"0"0"6"0,0 0-31 0,0 0 0 0,0 0 0 0,0 0 0 16,0 0 197-16,0 0 34 0,0 0 6 0,0 0 2 15,0 0-112-15,0 0-23 0,-8 0-4 0,8 0 0 16,0 0-22-16,0 0-4 0,0 0-1 0,0 0 0 15,0 0-14-15,0 0-3 0,0 0-1 0,0 0 0 0,0 11 7 0,4 5 2 16,0 4 0-16,1 7 0 16,-1 4-22-16,-4 4-4 0,0 4-1 0,0 4 0 15,0 0 3-15,-4 0 0 0,-1 4 0 0,1-1 0 16,4 1-10-16,-4-4-2 0,-1-4 0 0,1-4 0 0,-1 0-4 16,1-7 0-16,0-5-1 0,-5 0 0 0,-4-3-23 0,4-4 0 15,9-5 0-15,-4-3 0 0,4-8-13 0,0 0-7 16,0 0-2-16,0 0 0 15,0 0-134-15,0 0-26 0,-5-12-6 0,10 1-896 0</inkml:trace>
        </inkml:traceGroup>
        <inkml:traceGroup>
          <inkml:annotationXML>
            <emma:emma xmlns:emma="http://www.w3.org/2003/04/emma" version="1.0">
              <emma:interpretation id="{F3094E40-81E8-428B-A2E7-EF78D6DD5CFE}" emma:medium="tactile" emma:mode="ink">
                <msink:context xmlns:msink="http://schemas.microsoft.com/ink/2010/main" type="inkWord" rotatedBoundingBox="13172,10740 14063,10680 14065,10713 13175,10772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0285.988">10902 9671 1695 0,'0'0'37'0,"0"0"8"0,0-7 2 0,0 7 1 0,0 0-39 0,8-4-9 0,1 0 0 0,4 0 0 16,1 4 70-16,7 0 12 0,1 4 2 0,9 0 1 0,9-4-34 0,-1 0-7 15,9 0-2-15,9-4 0 16,-4 4-13-16,4 0-2 0,0-4-1 0,-4 4 0 16,-1-4-18-16,-3 0-8 0,-1 0 0 0,0-4 8 15,-8 5-41-15,4-5-9 0,4 4-2 0,-9-4-915 16</inkml:trace>
        </inkml:traceGroup>
        <inkml:traceGroup>
          <inkml:annotationXML>
            <emma:emma xmlns:emma="http://www.w3.org/2003/04/emma" version="1.0">
              <emma:interpretation id="{C6CBE238-D5FD-4118-B0CC-B50595332E14}" emma:medium="tactile" emma:mode="ink">
                <msink:context xmlns:msink="http://schemas.microsoft.com/ink/2010/main" type="inkWord" rotatedBoundingBox="15348,9762 17242,9635 17311,10669 15417,10796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1488.8926">14363 9044 2008 0,'0'0'44'0,"0"0"10"0,0 0 2 0,0 0 0 0,0 0-45 0,0 0-11 15,0 0 0-15,0 0 0 0,13 3 44 0,1 1 8 16,7-8 0-16,10 1 1 0,4 3-26 0,0-8-6 15,5 0-1-15,8 0 0 0,-4-4-5 0,4 1-2 16,-4 3 0-16,0 0 0 0,-9 0-13 0,-4-3-15 16,4 3 3-16,-4 0 1 15,-9 0-63-15,4 4-13 0,-9-3-2 0,1-1-834 16</inkml:trace>
          <inkml:trace contextRef="#ctx0" brushRef="#br0" timeOffset="61741.8892">14692 8568 2026 0,'0'0'44'0,"0"0"10"0,0 0 2 0,0 0 1 0,-4 8-45 0,-1-1-12 0,1 1 0 0,4 12 0 16,-4-1 74-16,-1 5 13 0,1 3 2 0,4 8 1 15,0 0-20-15,0 8-4 0,-4 0-1 0,-1 4 0 16,5 3-32-16,-4 1-6 0,-5 4-2 0,5-5 0 15,-1 1-11-15,1 0-2 0,-1-4-1 0,-3-1 0 16,3-3-11-16,-3 0 0 0,-1-4 0 0,4-4-11 16,1 0-77-1,0-3-16-15,-5-1-4 0,0-4 0 0,-4 0-125 0,0-7-26 16</inkml:trace>
          <inkml:trace contextRef="#ctx0" brushRef="#br0" timeOffset="60961.5172">13543 9036 403 0,'-5'-16'17'0,"1"8"5"0,0 1-22 0,-1-5 0 16,-4 0 0-16,5 4 0 0,-5 1 234 0,1-1 42 15,3-4 9-15,-4 12 2 0,1-4-191 0,-6 0-39 16,6 4-7-16,-5 0-2 0,-5 4-40 0,5 0-8 16,-5 4 0-16,1 4 0 0,-5-5 16 0,4 9 7 15,-4 0 1-15,5 3 0 0,-1-3 18 0,5 3 4 16,0 1 1-16,-5-1 0 0,5 1 0 0,0-1 0 16,4 1 0-16,0-1 0 0,1 1-47 0,8-5 0 15,0 5-12-15,4-5 2 0,0 5 10 0,10-1 11 16,-6 1-3-16,6 3 0 0,-6 1-8 0,1-5 0 15,4 1 0-15,0 3 0 0,1 0 0 0,-1 1 0 16,-4-1 0-16,4-3 0 0,-9-5 0 0,5 1 0 16,-5 0 0-16,-4-5 0 0,0 1 34 0,-4-4 2 0,4 0 0 15,-5 3 0-15,1-3-2 0,0 0 0 0,-5 0 0 0,5-1 0 16,-10 1-25-16,1 0-9 0,4-4 0 16,1 4 9-1,-6 0-43-15,1-5-9 0,0 5-1 0,-4-8-1 16,-1 4-121-16,-4 0-24 0,5-4-5 0</inkml:trace>
          <inkml:trace contextRef="#ctx0" brushRef="#br0" timeOffset="61270.9867">13973 9363 1036 0,'0'0'92'15,"0"0"-73"-15,9-4-19 0,4 1 0 0,0-1 80 0,4 0 12 16,-8-4 2-16,4 4 1 0,1 0-14 0,-1-4-2 16,0 1-1-16,0-1 0 0,0 0-23 0,-4-4-5 15,-5 4-1-15,5-3 0 0,-5-1 3 0,1 0 1 16,-5 1 0-16,4-1 0 0,-4 0 8 0,-4-3 2 16,-1 7 0-16,1-4 0 0,0 0-34 0,-1 1-6 15,-8 7-2-15,4-4 0 0,-4 4-9 0,0 4-3 16,-9 0 0-16,5 0 0 0,-1 8-9 0,0 0 0 15,-3 7 0-15,3 1 8 0,-8 0-8 0,4 7 8 16,0 0-8-16,0 1 8 0,0-1-8 0,0 4 0 16,9-3 0-16,4 3 0 0,-4-7 0 0,8 3 0 15,5-3 9-15,5-1-9 0,-1-3 0 0,1-1 0 0,3 1 0 16,6-1 0 0,-1-7-20-16,4 4-8 0,-4-8-1 0,5 0-663 0,-5-4-132 15</inkml:trace>
        </inkml:traceGroup>
        <inkml:traceGroup>
          <inkml:annotationXML>
            <emma:emma xmlns:emma="http://www.w3.org/2003/04/emma" version="1.0">
              <emma:interpretation id="{5EB2CBED-C6DA-4B13-9B1B-A406BD306E83}" emma:medium="tactile" emma:mode="ink">
                <msink:context xmlns:msink="http://schemas.microsoft.com/ink/2010/main" type="inkWord" rotatedBoundingBox="18684,9720 19823,9644 19900,10788 18761,10865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5017.0006">16425 8817 345 0,'0'0'31'0,"0"0"-31"0,5-4 0 0,-1-3 0 16,0 3 165-16,5-4 27 0,0-4 6 0,4 4 1 15,0-3-107-15,0 3-20 0,5-4-5 0,0 1-1 16,-5-1 6-16,4 0 2 0,-4 0 0 0,1 5 0 16,-1-5-40-16,0 4-8 0,-4 0-2 0,4 1 0 15,-4-1 20-15,-1 0 3 0,-8 8 1 0,5-8 0 16,-5 8-19-16,9-4-3 0,-9 4-1 0,8-8 0 0,-8 8 5 16,13 0 1-16,-13 0 0 0,0 0 0 0,9 0-31 0,4 0 0 15,1 4 0-15,3 0 0 0,-4 4 16 0,9 0 1 16,0 0 0-16,0 7 0 0,0 5 10 0,4-1 1 15,1 1 1-15,-1 15 0 0,0 0-5 0,1 12 0 16,-5 0-1-16,4 3 0 0,-4 1-11 0,0 0-1 16,-5-1-1-16,-4-3 0 0,1 0-2 0,-1-4 0 15,9-4 0-15,-9-4 0 0,-4-4-8 0,13-4 0 16,4 1 0-16,0-9 0 16,-17-3-36-16,4-4-10 0,5-5-2 0,4-3-942 0</inkml:trace>
          <inkml:trace contextRef="#ctx0" brushRef="#br0" timeOffset="65289.7903">17500 8579 1555 0,'-26'-7'138'0,"26"7"-110"0,0 0-28 0,0 0 0 16,-9-8 58-16,9 8 6 0,0 0 2 0,0 0 0 15,0 0 8-15,-13 12 2 0,-5-1 0 0,1 5 0 16,8 7-12-16,-9 1-3 0,-12 7 0 0,-1 4 0 16,5 8-5-16,-9 0 0 0,0 0-1 0,-9 7 0 0,-5 1-18 0,5 0-3 15,5-1-1-15,-5 1 0 0,0-8-1 0,0 4 0 16,1-8 0-16,3 0 0 0,5-4-41 0,-5 0-9 16,5-4-2-16,5 0 0 15,3-3-70-15,5-5-14 0,0 4-4 0,5-7-611 16,-1-4-122-16</inkml:trace>
          <inkml:trace contextRef="#ctx0" brushRef="#br0" timeOffset="65614.7448">17601 9289 1929 0,'0'0'85'0,"0"0"19"0,-9-8-84 0,9 8-20 0,0 0 0 0,0 0 0 16,0 0 79-16,0 0 11 0,0 0 2 0,0 0 1 16,0 0-19-16,0 0-4 0,0 0-1 0,0 0 0 15,0 0-28-15,0 12-5 0,0-4-2 0,0 4 0 16,5 3-9-16,-1 1-1 0,-8 3-1 0,4 0 0 15,-5 9-3-15,5-1 0 0,5 0 0 0,-5 4 0 16,-9-4-20-16,9 0 0 0,4 0 0 0,1-3 0 16,-10-5 0-16,5 1-10 0,5-1 10 0,-1-4-13 15,-4-3-115-15,0-4-24 16,-4 4-4-16</inkml:trace>
        </inkml:traceGroup>
        <inkml:traceGroup>
          <inkml:annotationXML>
            <emma:emma xmlns:emma="http://www.w3.org/2003/04/emma" version="1.0">
              <emma:interpretation id="{19EF0D5D-D916-4D55-ABCA-15F4DDFD1C00}" emma:medium="tactile" emma:mode="ink">
                <msink:context xmlns:msink="http://schemas.microsoft.com/ink/2010/main" type="inkWord" rotatedBoundingBox="20516,9459 22535,9323 22598,10252 20578,10388"/>
              </emma:interpretation>
            </emma:emma>
          </inkml:annotationXML>
          <inkml:trace contextRef="#ctx0" brushRef="#br0" timeOffset="69699.8173">18329 8927 345 0,'0'0'15'0,"0"0"4"16,0 0-19-16,0 0 0 0,0 0 0 0,0 0 0 0,-4 0 179 0,-5 0 32 15,0 0 6-15,5 0 2 0,4 0-116 0,-9 0-23 16,0 0-5-16,5-4-1 0,4 4-3 0,0 0-1 16,0 0 0-16,0 0 0 0,0 0-19 0,9-4-4 15,0 0-1-15,4 0 0 0,0 0-26 0,13-4-6 16,5 0-1-16,0 1 0 0,4-1 6 0,0 0 1 16,9 4 0-16,-5-4 0 0,1 4 4 0,-5 1 0 15,-4-1 1-15,-1 0 0 0,-3 8-36 0,-1-4-7 0,-9 0-2 16,-3-4 0-1,3 4-12-15,-8 0-4 0,-9 0 0 0,0 0 0 16,0 0-73-16,0 0-15 0,0 0-4 0,0 0 0 0</inkml:trace>
          <inkml:trace contextRef="#ctx0" brushRef="#br0" timeOffset="69898.8845">18338 9086 1915 0,'0'0'42'0,"0"-3"9"0,0-9 1 0,0 12 2 0,9-8-43 0,0 4-11 16,-9 4 0-16,13-8 0 0,9-3 61 0,0 3 11 15,4-4 1-15,5 4 1 0,4 1-42 0,9-1-9 16,4 0-2-16,5 4 0 16,-5 0-97-16,0 0-19 0,5 0-4 0,-5 0-804 15</inkml:trace>
          <inkml:trace contextRef="#ctx0" brushRef="#br0" timeOffset="70184.5871">19483 8478 1792 0,'0'0'40'0,"0"0"8"0,0-8 1 0,0 8 1 0,0-8-40 0,5 1-10 0,3-1 0 0,5-4 0 16,1 4 69-16,3 1 12 0,1-5 3 0,8 0 0 15,0-3-30-15,5 3-6 0,0-4 0 0,4 5-1 16,0-5-11-16,5 4-3 0,-1 1 0 0,0 3 0 16,-3 0-4-16,3 4-1 0,1-4 0 0,-1 0 0 15,-4 5-47-15,0-1-9 16,0 0-3-16,0 0 0 0,-8 0-17 0,-1 0-3 0,-4 0-1 15,-4 4-620-15,-1 0-124 0</inkml:trace>
          <inkml:trace contextRef="#ctx0" brushRef="#br0" timeOffset="70654.8529">19711 8474 691 0,'0'0'30'0,"0"0"7"0,0 0-29 0,9-4-8 16,-5 0 0-16,-4 4 0 0,9-4 97 0,-9 4 19 15,5-7 3-15,-1 3 1 0,0 0-57 0,-4 4-11 16,5-8-3-16,-1 0 0 0,-4 8 4 0,0 0 1 16,0 0 0-16,0 0 0 0,0-4-3 0,0 4-1 15,0 0 0-15,0 0 0 0,0 0-5 0,0 0-1 16,0 0 0-16,0 0 0 0,0 0-4 0,0 0-2 0,0 0 0 0,0 0 0 15,0 0-3-15,0 0-1 0,0 0 0 16,0 0 0-16,0 0 0 0,0 0 0 0,0 0 0 0,0 0 0 16,0 0-17-16,0 0-3 0,0 0-1 0,0 0 0 15,0 0-4-15,0 0-1 0,0 0 0 0,0 0 0 16,0 0 5-16,0 0 1 0,0 0 0 0,0 0 0 16,0 0 1-16,0 0 0 0,0 0 0 0,0 0 0 15,5 8 7-15,-1 0 2 0,0 0 0 0,-4 3 0 16,0 5-24-16,0 0 8 0,0 3-8 0,0 5 0 15,0 3 15-15,0 4-2 0,0 0 0 0,-4 0 0 16,4 8 10-16,4-3 1 0,-8 6 1 0,4-3 0 16,0 0 3-16,-4 0 0 0,4-3 0 0,-5 3 0 0,5-4-9 15,-4-4-2-15,4 0 0 0,-5 0 0 0,1-3-9 0,0-9-8 16,-1-3 9-16,5 3-9 0,-4-7 0 0,4-4 0 16,0-8 0-16,0 11 0 15,0-11-129-15,0 0-26 0,0 0-5 0</inkml:trace>
        </inkml:traceGroup>
        <inkml:traceGroup>
          <inkml:annotationXML>
            <emma:emma xmlns:emma="http://www.w3.org/2003/04/emma" version="1.0">
              <emma:interpretation id="{CF73D77A-EF03-4AB4-8D12-CBCC4D92FAFA}" emma:medium="tactile" emma:mode="ink">
                <msink:context xmlns:msink="http://schemas.microsoft.com/ink/2010/main" type="inkWord" rotatedBoundingBox="23868,9392 24873,9325 24913,9925 23908,999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1637.125">21861 8572 230 0,'0'0'20'0,"9"-4"-20"16,-5-4 0-16,1 0 0 0,-1 0 274 0,0 1 50 15,-4-1 11-15,0 4 1 0,0-4-184 0,0-4-36 16,0 5-8-16,-4-1-2 0,0 0-60 0,4 0-12 0,-5 4-2 0,-4 0-1 15,1 4-8-15,-1-4-2 0,9 4 0 0,-9 4 0 16,-4 4 12-16,0 0 3 0,-5 4 0 16,1 3 0-16,-1 5-6 0,-4 3-1 0,5 1 0 0,-5 7 0 15,4 0-14-15,1 4-3 0,3-4-1 0,6 0 0 16,-1 5-11-16,9-9 0 0,0 0 0 0,0-3 0 16,4-9 0-16,5 1 0 0,0-8 0 0,4-1 0 15,-4-3 0-15,4 0 8 0,-4-4-8 0,4-4 8 16,4 0-8-16,1-3 0 0,0-1 0 0,3-4 0 15,1 4 0-15,5-7 0 0,-5-1 9 0,0-3-9 16,0-1 0-16,-5-3 8 0,5-1-8 0,-4-3 0 16,-5 0 0-16,0-1 0 0,0 1 0 0,-4-4 0 15,0 0 0-15,-5-1 8 0,0-3-8 0,5 0 0 16,-4 0 0-16,-5 8 0 0,0 0 0 0,-5-1 8 16,1 5-8-16,-1 7 0 0,1 5 0 0,0-1 0 0,-5 8 0 0,0 0-10 15,-13 4 10-15,0 0-10 0,5 8 10 0,-5 4 0 16,-5 3-9-16,1 5 9 0,9 3 0 0,-5-3 0 15,0 3 0-15,8 0 0 0,1 1 0 0,0-1 0 16,9-7 0-16,-1-1 0 0,5 1 0 0,5-4 0 16,-1-1-11-16,5-3 11 0,0-4 0 0,-1 0 0 15,10 0 0-15,4-8 0 0,4 0-8 0,1 0 8 16,3-4-8-16,5 1 8 0,-4-1 0 0,0-4 0 16,4 0 0-16,4 1 0 0,-3-5 0 0,3 4 0 15,-4-7 0-15,9-1 0 0,-9 1 0 0,5 3 11 0,-1-3-11 0,1 3 12 16,-1 1 0-16,-4 3 1 15,0 4 0-15,-4 8 0 0,-9-4 6 0,0 8 1 16,-9 4 0-16,-4 4 0 0,4 7-1 0,-9 1 0 16,-4-1 0-16,0 4 0 0,-8 1-19 0,-1 3 0 0,4 0 0 0,-8 1 0 15,4-1 0-15,1-4 0 0,-1 5 0 0,4-1 0 32,5-4-89-32,5 1-22 0,8-5-4 0,5-3-874 0</inkml:trace>
        </inkml:traceGroup>
        <inkml:traceGroup>
          <inkml:annotationXML>
            <emma:emma xmlns:emma="http://www.w3.org/2003/04/emma" version="1.0">
              <emma:interpretation id="{EE67A503-E836-4CEE-A292-5EFB8608A5F1}" emma:medium="tactile" emma:mode="ink">
                <msink:context xmlns:msink="http://schemas.microsoft.com/ink/2010/main" type="inkWord" rotatedBoundingBox="25665,9164 26588,9102 26665,10257 25743,10319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2389.1483">24235 8119 1209 0,'0'0'108'0,"0"-4"-87"15,4 0-21-15,-4 4 0 0,9-7 120 0,-9 7 19 16,0 0 4-16,0 0 1 0,0 0-33 0,0 0-7 16,0 0 0-16,0 0-1 0,0 0-35 0,-5 15-8 15,1 5 0-15,-5 3-1 0,-8 4-15 0,-5 5-2 16,-5 3-1-16,1 4 0 0,-5 4-4 0,-4 0-1 15,-9 3 0-15,-8 1 0 0,3 0-18 0,-3-4-4 16,4 0-1-16,-1 0 0 0,10 0-13 0,-1-1-12 16,5-3 3-16,5 0 0 0,3-7 1 0,5-1 0 0,5 0 0 15,4 0 0 1,-1-3-120-16,10-1-23 0,4-8-5 0,0-3-831 0</inkml:trace>
          <inkml:trace contextRef="#ctx0" brushRef="#br0" timeOffset="72652.7097">24327 8841 1324 0,'0'0'118'0,"8"-8"-94"0,-3-4-24 0,-1 4 0 16,5 1 196-16,-9 7 36 0,0 0 6 0,0 0 2 0,0 0-141 0,0 0-28 15,0 0-6-15,4 7-1 0,5 1 0 0,-4 8 0 16,-5 3 0-16,0 1 0 0,4-1-51 0,-8 5-13 16,-1-1 0-16,1 4 0 0,-1-3 0 0,1 3 0 15,0-3 0-15,-1-5 0 0,-4 4 0 0,9-3 0 16,5-4 0-16,-1-1 0 16,-4-3-100-16,9 0-22 0,0-9-5 0,0 1-581 15,4 0-116-15</inkml:trace>
          <inkml:trace contextRef="#ctx0" brushRef="#br0" timeOffset="72073.3499">23414 8303 1951 0,'5'-20'86'0,"-5"20"18"0,-5-8-83 0,1-3-21 16,4 3 0-16,-5-4 0 0,5 0 81 0,5 1 12 16,-5-5 3-16,9 8 0 0,-1-3-52 0,5-5-11 15,1 0-1-15,3 5-1 0,1-5-23 0,4 4-8 16,0-3 0-16,0 7 9 0,4-4-9 0,-4 4 0 0,0 1 0 15,-5 7 0-15,-4-4 17 0,1 4 2 16,-1 0 0-16,0 4 0 0,-4 0 21 0,0 3 4 16,4 5 0-16,0 4 1 0,-4-1-36 0,4 5-9 15,0 3 0-15,4 4 0 16,-3 5-19-16,-1 3-5 0,0 0-2 0,5 8 0 0,-1 0 26 0,1 0 0 0,4-1 0 16,-5 1 0-16,-4-4 16 0,0-4 8 0,5 4 1 15,4-3 1-15,-9-5-39 0,5-4-8 0,-1-4-2 16,1-3 0-16,-14-4-14 15,5-5-3-15,4 1-1 0,-4 0 0 16,-9-12-121-16,0 0-24 0,-13 11-5 0,13-11-1 0</inkml:trace>
        </inkml:traceGroup>
        <inkml:traceGroup>
          <inkml:annotationXML>
            <emma:emma xmlns:emma="http://www.w3.org/2003/04/emma" version="1.0">
              <emma:interpretation id="{41099A75-7908-4F7F-9745-D0F0827BE64A}" emma:medium="tactile" emma:mode="ink">
                <msink:context xmlns:msink="http://schemas.microsoft.com/ink/2010/main" type="inkWord" rotatedBoundingBox="27323,8905 29420,8765 29476,9602 27379,9742"/>
              </emma:interpretation>
              <emma:one-of disjunction-type="recognition" id="oneOf26">
                <emma:interpretation id="interp38" emma:lang="" emma:confidence="1">
                  <emma:literal>=</emma:literal>
                </emma:interpretation>
                <emma:interpretation id="interp39" emma:lang="" emma:confidence="0">
                  <emma:literal>.</emma:literal>
                </emma:interpretation>
                <emma:interpretation id="interp40" emma:lang="" emma:confidence="0">
                  <emma:literal>-</emma:literal>
                </emma:interpretation>
                <emma:interpretation id="interp41" emma:lang="" emma:confidence="0">
                  <emma:literal>_</emma:literal>
                </emma:interpretation>
                <emma:interpretation id="interp42" emma:lang="" emma:confidence="0">
                  <emma:literal>E</emma:literal>
                </emma:interpretation>
              </emma:one-of>
            </emma:emma>
          </inkml:annotationXML>
          <inkml:trace contextRef="#ctx0" brushRef="#br0" timeOffset="73904.8075">26288 7920 1209 0,'0'0'53'0,"0"-11"12"0,4 3-52 0,1-4-13 16,-5-3 0-16,4 3 0 0,5-4 113 0,0 5 20 15,-1-1 4-15,5 0 1 0,1 0-54 0,-1 5-12 16,9-1-1-16,8 0-1 0,1 0-38 0,9-3-7 16,4 3-1-16,4 4-1 0,0-4 6 0,9 4 2 0,0-4 0 0,-4 5 0 15,-5-1-9-15,0 0-2 0,-4-4 0 0,0 4 0 16,0 0-20-16,-9 0 9 0,-9 0-9 0,-4 0 0 31,-4 4-23-31,-5-3-11 0,-4-1-2 0,-9 4-921 0</inkml:trace>
          <inkml:trace contextRef="#ctx0" brushRef="#br0" timeOffset="74096.4169">26612 8178 1544 0,'27'4'68'0,"-27"0"15"0,-9 3-67 0,-4-3-16 16,4 4 0-16,-4 0 0 15,0 0 94-15,0-1 15 0,-1-3 3 0,6 4 1 16,-1-4-53-16,9-4-10 0,0 0-2 0,13 0-1 15,5 4-30-15,4-4-5 0,8 4-2 0,14-4 0 0,-4-4-26 16,3 4-4-16,6 0-2 0,-1 0 0 16,-4 0-162-16,-5 0-33 0</inkml:trace>
          <inkml:trace contextRef="#ctx0" brushRef="#br0" timeOffset="72923.8449">25090 8400 1936 0,'13'-19'86'0,"-8"7"18"0,3 4-84 0,1-4-20 0,0 5 0 0,4 3 0 16,-4-4 81-16,0 0 12 0,4-4 3 0,0 5 0 16,0-1-44-16,5 4-8 15,-1 0-1-15,1 0-1 0,4 4-28 0,-5-4-6 0,5 0 0 0,5 4-8 16,8-4 0-16,-5 0 0 0,-8 1 0 0,-4 3 0 16,4-4-29-16,-5 0-10 0,1 4-1 0,-5 0-1 15,-13 0-60-15,0 0-12 0,9 0-3 0,-9 0 0 16,0 0-84-16,4 8-18 0</inkml:trace>
          <inkml:trace contextRef="#ctx0" brushRef="#br0" timeOffset="73101.0271">25217 8618 921 0,'0'0'40'0,"-8"0"10"0,3 0-40 0,1 4-10 16,-5-4 0-16,9 0 0 0,-4 4 181 0,4-4 35 15,0 0 6-15,0 0 2 0,0 0-91 0,0 0-17 16,0 0-4-16,0 0-1 0,0 0-67 0,13 4-14 15,4-4-2-15,-4-4-1 0,1 4-27 0,3-4-19 16,1 0 3-16,-1 4 1 16,-8-3-61-16,9-1-12 0,4 0-2 0,8 0-498 15,-3 0-100-15</inkml:trace>
          <inkml:trace contextRef="#ctx0" brushRef="#br0" timeOffset="73643.3613">26384 8022 1713 0,'18'-16'37'0,"-9"4"8"0,-5-3 2 0,-4-1 2 0,4 5-39 0,-4-5-10 16,0 0 0-16,0 5 0 0,-4 7 84 0,4 4 16 16,0 0 2-16,4-8 1 0,5 4-69 0,0 0-14 0,-9 4-2 0,4 0-1 15,-4 0 13-15,9 8 2 0,-9 0 1 0,9 3 0 16,-9 9-12-16,0-1-2 0,0 13-1 0,-9-1 0 15,5 4 6-15,-5 0 0 0,0 4 1 0,0 4 0 16,-4 4-16-16,0-4-9 0,4 0 10 0,-4-1-10 16,-4-3 11-16,-1 0-11 0,5-7 12 0,0-1-12 15,0-4 0-15,-1-7-11 0,1-1 0 0,9-3 0 16,4-5-1-16,0-11 0 0,0 0 0 0,0 0 0 16,0 0-216-16,0 0-43 15</inkml:trace>
        </inkml:traceGroup>
      </inkml:traceGroup>
    </inkml:traceGroup>
    <inkml:traceGroup>
      <inkml:annotationXML>
        <emma:emma xmlns:emma="http://www.w3.org/2003/04/emma" version="1.0">
          <emma:interpretation id="{D0ADF0A7-AFB8-4709-8236-6DDE2D129404}" emma:medium="tactile" emma:mode="ink">
            <msink:context xmlns:msink="http://schemas.microsoft.com/ink/2010/main" type="paragraph" rotatedBoundingBox="3903,12827 24041,11632 24165,13724 4027,149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A32BBF9-968F-4535-98DC-199AFF4AFB40}" emma:medium="tactile" emma:mode="ink">
              <msink:context xmlns:msink="http://schemas.microsoft.com/ink/2010/main" type="line" rotatedBoundingBox="3903,12827 24041,11632 24165,13724 4027,14919"/>
            </emma:interpretation>
          </emma:emma>
        </inkml:annotationXML>
        <inkml:traceGroup>
          <inkml:annotationXML>
            <emma:emma xmlns:emma="http://www.w3.org/2003/04/emma" version="1.0">
              <emma:interpretation id="{8766E520-7B39-43E4-A640-A70BEB7375BF}" emma:medium="tactile" emma:mode="ink">
                <msink:context xmlns:msink="http://schemas.microsoft.com/ink/2010/main" type="inkWord" rotatedBoundingBox="3903,12827 8968,12526 9085,14502 4020,14803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79673.8366">3873 12526 518 0,'-17'-8'23'0,"8"4"5"0,-4-7-28 0,4 3 0 0,9 0 0 0,-9-4 0 16,-8 5 209-16,4-5 37 0,13 4 7 0,-5-4 2 15,-4 5-127-15,5-5-24 0,4 12-6 0,9-8-1 16,0 4-49-16,-9 4-11 0,-5-8-1 0,5 8-1 16,18 0-21-16,-10 0-4 0,-8 0-1 0,0 0 0 15,14 12 18-15,3 8 3 0,-4 7 1 0,0 4 0 16,1 4-11-16,3 4-1 0,1 0-1 0,-1 8 0 16,5-4 14-16,-13 4 2 0,-5-4 1 0,1 3 0 15,4-3-10-15,-5-4-1 0,-8 0-1 0,8 0 0 16,9-4-12-16,0-3-3 0,-13-5 0 0,5 0 0 15,-1-7-8-15,5-1 0 0,-5-7 9 0,5 3-9 16,-13-3 8-16,8-4-8 0,9 0 8 0,-13-8-8 16,0 0 0-16,0 0 0 0,13 4 0 0,5 0 8 0,-9-1-8 15,-9-3 0-15,0 0 8 0,0 0-8 0,17 0 0 0,-8 0 8 16,-9 0-8-16,0 0 0 0,13 0 11 0,-13 0-3 16,0 0 0-16,0 0 0 0,0 0 4 0,0 0 0 0,0 0 0 0,0 0 0 15,0 0-2-15,0 0 0 16,9-7 0-16,-5-5 0 0,-4-4 4 0,0 5 1 15,5-5 0-15,3 0 0 0,-3-3 0 0,4-4 0 16,-9-1 0-16,8-3 0 0,6 0-3 0,-1-9 0 16,-9 1 0-16,9-4 0 0,0 0-12 0,5-4 9 15,-9-3-9-15,4 3 8 0,0 0-8 0,5-4 0 16,8 0 0-16,-9 0 0 0,-3 1 0 0,8-1 0 16,8 0 0-16,1 8 0 0,-9 0-15 0,4 0-1 0,9 0-1 15,0 4 0 1,1 4-89-16,-1 3-18 0,-9 9-3 0,5-4-570 0,-1 7-115 0</inkml:trace>
          <inkml:trace contextRef="#ctx0" brushRef="#br0" timeOffset="80557.188">5168 12468 633 0,'0'0'56'0,"4"-12"-44"16,-4 0-12-16,4-3 0 0,5-1 123 0,0-7 22 15,0 3 5-15,4-7 1 0,0 3-36 0,0-3-7 16,5 4-2-16,-5-5 0 0,4 5-47 0,1-4-10 16,-5 3-1-16,5-3-1 0,-5 7-7 0,4-3-2 15,-4 4 0-15,1 3 0 0,-1-4 9 0,-4 9 1 16,4-1 1-16,0 0 0 0,-4 5-14 0,4-1-3 16,-4 0-1-16,-1 4 0 0,6 4-11 0,-6 0-3 15,5 0 0-15,-4 4 0 0,9 8 1 0,-1-5 0 0,1 13 0 16,-1-1 0-16,5 13-4 0,0-1-1 15,5 8 0-15,-1 4 0 0,0 4 23 0,1 3 5 0,-1 5 1 16,5-4 0-16,-1 3-25 0,1-3-5 0,-5 3 0 0,5-7-1 16,-5-4-11-16,1-4 8 0,-5 0-8 0,0-4 8 15,0-7-8-15,0-5 0 0,-9-4 0 0,4 1 0 16,-8-8-149 0,4-1-26-16,0-3-5 0</inkml:trace>
          <inkml:trace contextRef="#ctx0" brushRef="#br0" timeOffset="82026.2227">5571 11617 403 0,'-13'-15'36'0,"13"15"-36"0,-9-8 0 0,5 0 0 0,-9 0 133 0,4-3 20 15,4 3 4-15,-3 0 1 0,3 4-77 0,-3 0-15 16,-1-3-3-16,4 3-1 0,5 4-42 0,0 0-8 15,-8 0-1-15,-1 0-1 0,0 0 10 0,9 0 1 16,0 0 1-16,0 0 0 0,0 0 2 0,0 0 1 16,-4 4 0-16,4-4 0 0,0 0 12 0,0 0 3 15,0 0 0-15,0 0 0 0,0 0 16 0,0 0 4 16,0 0 1-16,0 0 0 0,13 3 1 0,0-3 0 16,0-3 0-16,5 3 0 0,8-4-6 0,0-4-2 15,5 8 0-15,13-8 0 0,4 4-22 0,0-4-4 16,5 1 0-16,0 3-1 0,4 0-19 0,0 0-8 15,0 4 8-15,0 0-8 16,-4 0-108-16,-1 0-28 0,5 4-4 0</inkml:trace>
          <inkml:trace contextRef="#ctx0" brushRef="#br0" timeOffset="80814.2574">6330 12085 1036 0,'-4'-7'92'0,"-1"-1"-73"16,-3 0-19-16,-1 0 0 0,0 4 160 0,0 0 29 15,0 0 6-15,1 4 1 0,-5-3-61 0,4 3-12 16,0 0-3-16,0 3 0 0,5 1-52 0,-9 4-12 16,8-4-1-16,-3 8-1 0,-1-1-23 0,-4 5-5 15,4 0-1-15,-4 3 0 0,4 5-9 0,-4 3-1 16,-5 8-1-16,-4 0 0 0,5 8 4 0,-5 4 1 0,-5-4 0 16,1 7 0-16,0-3-19 0,-5 4 10 15,0-4-10-15,1-1 8 0,3-3 5 0,1 4 1 16,0-8 0-16,8 4 0 15,-4-4-38-15,5-8-7 0,3 0-1 0,-3 1-732 0,8 3-145 0</inkml:trace>
          <inkml:trace contextRef="#ctx0" brushRef="#br0" timeOffset="81350.0775">6554 12795 979 0,'0'0'87'0,"0"0"-70"0,0 0-17 0,0 0 0 16,0 0 144-16,0 0 24 15,0 0 6-15,0 0 1 0,0 0-47 0,0 0-10 0,0 0-2 16,0 0 0-16,0 0-64 0,4-8-12 0,5 1-4 0,4 3 0 15,0-4-7-15,1 4-1 0,3-4-1 0,5 8 0 16,0-4-15-16,0 0-4 0,-5 4 0 0,1 4 0 16,0 4-8-16,-5 0 0 0,-5 4 0 0,-3-1 8 15,-1 1-8-15,1 4 0 0,-10 3 0 0,-4 4 8 16,1-3-8-16,-5 7 12 0,-5-7-12 0,0 7 12 16,-4-4 12-16,-4 1 4 0,0-1 0 0,4-3 0 15,4-1 7-15,5-3 1 0,0-1 1 0,0-3 0 16,8-4-14-16,-3 0-3 0,8-8-1 0,0 0 0 15,0 0-19-15,0 0 0 0,0 0-11 0,13-4 11 16,4-4-12-16,5 0 12 0,0-3-12 0,5-1 12 16,3-4-167-16,1 1-26 15,4-5-6-15</inkml:trace>
          <inkml:trace contextRef="#ctx0" brushRef="#br0" timeOffset="77401.5203">1772 12592 403 0,'0'0'36'0,"0"0"-36"0,-5 0 0 0,5 0 0 0,-8 0 82 0,8 0 10 16,-9 0 1-16,0 0 1 0,-4 0-2 0,4 0-1 15,9 0 0-15,-9-4 0 0,1 1-13 0,8 3-2 16,-5-4-1-16,1 0 0 0,-1-4 1 0,5 8 1 15,-8-8 0-15,8 4 0 0,0-4-24 0,0 1-5 16,0-1 0-16,0 0-1 0,4-4-31 0,0 1-5 16,1-1-2-16,4 0 0 0,-5-3-9 0,5-1 8 15,4-3-8-15,0-1 8 0,0 4 0 0,0-7-8 16,1 4 12-16,-6 3-4 0,1-4-8 0,4 5 8 16,0-1-8-16,5 1 8 0,-1 3-8 0,-3 4 0 15,-1 4 9-15,0 0-9 0,5 4 13 0,-1 4-1 16,5 4-1-16,0 8 0 0,0 7 5 0,9 4 0 15,-5 5 1-15,5-1 0 0,-1 8 11 0,1 4 1 16,4 0 1-16,-4 3 0 0,0-3-8 0,-5 4-2 16,0 0 0-16,5 0 0 0,0-12 4 0,-1 4 0 15,-3-8 0-15,-1 4 0 0,-4-4-11 0,0-3-1 0,0 3-1 16,4-4 0-16,-13-4-11 0,5 5 0 0,-1-9 9 16,5 5-9-1,-4-5-92-15,-5-3-24 0,0-1-4 0,0-3-781 0</inkml:trace>
          <inkml:trace contextRef="#ctx0" brushRef="#br0" timeOffset="77716.0109">2812 12156 1209 0,'0'0'53'0,"0"0"12"0,-5-8-52 0,-4 0-13 16,1 0 0-16,8 8 0 0,0 0 144 0,0 0 25 16,-5-4 6-16,-4 4 1 0,9 0-113 0,-8 0-23 15,-1 4-4-15,0 8 0 0,-8 0-12 0,3 7-3 16,-3 4 0-16,-5 13 0 0,-9 3 3 0,-4 7 1 16,4 9 0-16,-8 3 0 0,4 9 15 0,-9 7 2 15,0 0 1-15,0 4 0 0,-4 8-13 0,4-4-2 16,9-4-1-16,-5-4 0 0,1-4-27 0,4 0 8 15,4-7-8-15,-4-5 0 16,4 1-32-16,5-9-12 0,-5-7-3 0,14 0 0 16,-1-8-125-16,9-8-24 0,-4-11-6 0,13-4-584 0</inkml:trace>
          <inkml:trace contextRef="#ctx0" brushRef="#br0" timeOffset="78475.4852">3053 13021 806 0,'0'0'72'0,"0"0"-58"15,-9-4-14-15,9 4 0 0,0 0 188 0,0-7 34 16,-4 3 7-16,4 4 2 0,0 0-99 0,0 0-19 16,0 0-4-16,0 0-1 0,0 0-53 0,0 8-11 15,4 3-3-15,-4 5 0 0,0 3-10 0,0 5-3 16,9 3 0-16,-5 8 0 0,5-4-15 0,-5 8-3 15,-4 0-1-15,9 0 0 0,0 0-9 0,-5 4 12 16,-8-4-12-16,8 0 12 0,5 0-26 0,-5-8-5 16,-4-3-1-16,-4 3 0 15,4-8-131-15,0-3-26 0,0-9-6 0</inkml:trace>
        </inkml:traceGroup>
        <inkml:traceGroup>
          <inkml:annotationXML>
            <emma:emma xmlns:emma="http://www.w3.org/2003/04/emma" version="1.0">
              <emma:interpretation id="{62248CFF-2A02-4B78-BB30-82D09F9F004B}" emma:medium="tactile" emma:mode="ink">
                <msink:context xmlns:msink="http://schemas.microsoft.com/ink/2010/main" type="inkWord" rotatedBoundingBox="9649,12923 12263,12768 12361,14424 9747,14579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85465.3353">9445 11742 288 0,'0'0'12'0,"0"0"4"0,0-8-16 0,-4 1 0 16,-1-5 0-16,5 12 0 0,0 0 396 0,0 0 76 16,0 0 15-16,0 0 3 0,0 0-352 0,-8 12-70 0,-1-1-15 0,0 5-2 15,-4 3-19-15,-5 9-3 16,1-1-1-16,-5 8 0 0,-13 8 12 0,4 0 1 15,0 11 1-15,-4-3 0 0,-4 8-14 0,-1 3-2 16,-4 4-1-16,0 1 0 0,5-1-5 0,-1-4 0 16,1-3-1-16,0 3 0 0,3-7-19 0,1-4 0 15,5-1-8-15,-1 1 8 16,0-4-136-16,5-8-20 0,4 4-5 0,-4-8-845 0</inkml:trace>
          <inkml:trace contextRef="#ctx0" brushRef="#br0" timeOffset="84246.5684">7423 12237 1058 0,'0'0'47'0,"-5"-7"9"0,1-5-44 0,-1 4-12 16,1-4 0-16,4 1 0 0,0 3 107 0,-4-4 19 15,4 1 4-15,-5 3 1 0,5-4-23 0,0 4-5 16,0 0-1-16,0 8 0 0,0 0-25 0,0 0-5 16,0 0 0-16,0 0-1 0,0 0-29 0,0 0-6 15,0 0 0-15,0 0-1 0,0 0-26 0,0 0-9 16,0 0 0-16,5 12 9 0,-1 0-9 0,5 0 0 16,-5-1 9-16,1 1-9 0,3 4 0 0,-3 3 0 15,3 1 0-15,6-1-8 0,-6 4 8 0,6 5 0 16,-6-1 0-16,1 8 0 0,4-4 0 0,0 8 12 0,1-7 0 0,-6 3-1 15,1 0-1-15,0 0 0 0,0-4 0 0,0 4 0 16,-1-8 1-16,-3 5 0 0,-1-5 0 0,5 0 0 16,-5-3-11-16,1-1 10 0,3 0-10 0,-3-7 10 15,4 0-10-15,-5-1 0 0,-4-3 9 0,4-4-9 16,1 3 9-16,-1 1-9 0,0-4 12 0,-4 0-12 16,0-8 12-16,0 0-12 0,0 0 12 0,0 0-12 15,0 0 9-15,0 0-9 0,9 4 0 0,-9-4 9 0,0 0-9 16,0 0 0-16,0 0 0 0,5 7 8 15,-5-7-8-15,0 0 0 0,0 0 0 0,8 8 0 0,-8-8 0 16,0 0 0-16,0 0 0 0,0 0 0 0,0 0 11 0,0 0-3 16,0 0-8-16,0 0 12 0,0 0 0 0,0 0-1 15,0 0 0-15,0 0 0 0,0 0 1 0,5-11 1 16,-1 3 0-16,1-4 0 0,-1 0-1 0,0-3 0 16,1-5 0-16,4 1 0 0,-1-9 10 0,1 1 2 15,4-4 0-15,-4-4 0 0,4-4-15 0,0 0-9 16,0-4 12-16,1-4-12 0,-1 0 8 0,0-3-8 15,5-5 0-15,3 8 0 0,1 4 0 0,-4 0 0 16,8-3 0-16,1 3 0 0,-5 4 0 0,4 0-12 16,0 0 0-16,-4 4 0 15,0-4-23-15,-4 7-4 0,-1 1-1 0,-4 0 0 16,5 4-106-16,-5 3-22 0,0 5-4 0</inkml:trace>
          <inkml:trace contextRef="#ctx0" brushRef="#br0" timeOffset="85109.6395">8581 12117 1036 0,'0'0'92'16,"0"0"-73"-16,-9-8-19 0,5-4 0 15,-1 4 121-15,5-3 21 0,0 3 4 0,0-4 1 0,5 0-69 0,-1 1-14 16,5-9-2-16,4 5-1 0,-4-1-15 0,4-4-3 16,4 1-1-16,-3 3 0 0,8 1-10 0,-5-1-1 15,1 4-1-15,-5 1 0 0,4-1-11 0,-3 0-3 16,-6 5 0-16,1 3 0 0,4 0 4 0,-13 4 0 15,0 0 0-15,0 0 0 0,0 0 5 0,0 0 2 16,13 8 0-16,-8-1 0 0,4 1-19 0,-1 4-8 16,1 3 0-16,0 1 8 0,4 7 0 0,-4 1-8 15,4 7 12-15,5 4-4 0,-5-4 11 0,4 8 1 16,1 4 1-16,4-4 0 0,0 0 9 0,0 0 2 16,4 8 0-16,-4-8 0 0,0 0-6 0,0 0-1 15,0-4 0-15,-5 0 0 0,1 0-11 0,-5 0-2 16,4-3-1-16,-8-1 0 0,-9 4-11 0,0-4 0 0,5-4 9 0,-1 5-9 15,0-1 0-15,1-4 0 0,-1-7-10 0,1-1 10 32,-1-3-109-32,5-1-15 0,-9 1-4 0,9-8 0 15,-1 0-44-15,5-5-10 0,-4 1-2 0,0-8-590 0</inkml:trace>
          <inkml:trace contextRef="#ctx0" brushRef="#br0" timeOffset="86011.7066">9814 12581 1209 0,'0'0'108'0,"0"0"-87"0,0 0-21 0,0 0 0 0,-5-8 135 0,1 0 22 16,4 4 5-16,4-4 1 0,5 1-57 0,0 3-11 15,4-4-3-15,-4 0 0 0,4 4-35 0,4-4-7 16,-3 8-2-16,8-7 0 0,-1 3-23 0,-3 4-5 15,-18 0 0-15,22 11-1 0,-4-3 11 0,-5 8 2 16,0-1 1-16,0 1 0 0,-4 3-9 0,-5 1-1 16,-4 3-1-16,0-3 0 0,-9 3-7 0,1 1-2 15,-6-1 0-15,1 0 0 0,-9 5-13 0,0-9 0 16,0 1-12-16,1-5 12 0,3 1 21 0,0-8 11 16,1 3 3-16,-1-3 0 0,5 0-35 0,4-4-14 15,-4 0 1-15,9 0 0 0,4-4 13 0,0 0 16 0,0 0-3 0,0 0-1 31,0 0-34-31,0 0-7 0,13-4-2 0,5 4 0 0,-5-4 31 0,0 4 0 0,4 4 11 16,1 0-3-16,0 4-8 0,-1 3-13 0,-4 5 3 0,0 3 1 16,1 5 9-16,-6-1 0 0,-3 4 10 15,-5 1-10-15,0-1 27 0,-5 4-1 0,-3-3 0 0,-6 3 0 16,-8-4-4-16,5-4-1 0,-1 1 0 0,1-5 0 16,-5 5-7-16,0-9-2 0,4 1 0 0,1-4 0 15,-5-1-22-15,4 1-5 0,1-8-1 0,-1 4 0 16,5-4-87-16,0-4-17 0,0 0-4 0,4 0-621 15,0 0-124-15</inkml:trace>
        </inkml:traceGroup>
        <inkml:traceGroup>
          <inkml:annotationXML>
            <emma:emma xmlns:emma="http://www.w3.org/2003/04/emma" version="1.0">
              <emma:interpretation id="{FBD2D452-7037-4663-94BC-CE9073492BC7}" emma:medium="tactile" emma:mode="ink">
                <msink:context xmlns:msink="http://schemas.microsoft.com/ink/2010/main" type="inkWord" rotatedBoundingBox="13765,13670 14785,13610 14793,13728 13773,13789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87237.0545">11626 12577 633 0,'-9'4'56'0,"-4"-4"-44"0,-1 0-12 0,1 4 0 16,0-4 123-16,0 0 22 0,0 0 5 0,4 0 1 15,0 0-52-15,5 0-11 0,-5 0-1 0,0 0-1 16,9 0-14-16,0 0-2 0,0 0-1 0,-4 0 0 15,4 0 1-15,0 0 0 0,0 0 0 0,0 0 0 16,0 0-10-16,0 0-1 0,0 0-1 0,0 0 0 16,0 0-28-16,13 7-6 0,0-3 0 0,9 4-1 15,0 0-7-15,4-4-2 0,5 0 0 0,4 0 0 16,9-4 8-16,-4 3 2 0,-1-3 0 0,5 0 0 16,4 0 6-16,5-3 2 0,-5-1 0 0,0 4 0 0,-4 0-19 15,0-4-3-15,-4 4-1 0,-5 0 0 0,-5-4-9 16,1 4 8-16,-5-4-8 0,1 4 8 0,-5-4-8 15,-5 4 0-15,1 4 0 0,-1-4 0 0,1 4 0 0,-5-4 0 16,0 0 0-16,5 4 0 16,-5 0-23-16,5 0-3 0,-5-1-1 0,-5 1 0 15,6 0-130-15,-6 0-27 0,6 0-4 0</inkml:trace>
        </inkml:traceGroup>
        <inkml:traceGroup>
          <inkml:annotationXML>
            <emma:emma xmlns:emma="http://www.w3.org/2003/04/emma" version="1.0">
              <emma:interpretation id="{20A9B102-CA58-4332-A533-CCDD971F7F34}" emma:medium="tactile" emma:mode="ink">
                <msink:context xmlns:msink="http://schemas.microsoft.com/ink/2010/main" type="inkWord" rotatedBoundingBox="16528,12307 18472,12192 18549,13492 16605,13607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88566.0278">15662 11766 1796 0,'0'0'80'0,"0"0"16"0,-5 0-77 0,5 0-19 0,0 0 0 0,0 0 0 15,0 0 72-15,0 0 10 0,9-8 2 0,4 4 1 16,5-4-17-16,13-4-4 0,-1 1-1 0,1-5 0 16,4 0-39-16,5 1-7 0,-1-1-1 0,5 5-1 15,0-5-15-15,-5 4 0 0,-4 1-9 0,1-1 9 16,-1 4 0-16,-9 0 0 0,-4 4 8 0,-5 1-8 15,1-1-124 1,-9 0-32-16</inkml:trace>
          <inkml:trace contextRef="#ctx0" brushRef="#br0" timeOffset="88782.3691">16000 11118 1832 0,'0'0'81'0,"0"0"17"0,0 0-78 0,0 0-20 15,0 0 0-15,4 16 0 0,-4-1 99 0,0 9 16 16,0-1 3-16,-9 8 1 0,5 5-30 0,-5 3-5 16,-4 11-2-16,4-3 0 0,0 8-24 0,1 3-5 15,-6 1-1-15,1-1 0 0,0 4-33 0,4 1-7 16,1-5-2-16,-1 1 0 0,0-5-10 0,5 1 0 16,-1-4 0-16,1-4 0 15,4-5-116-15,0-6-16 0,4-5-4 0,1-4-602 16,3-7-121-16</inkml:trace>
          <inkml:trace contextRef="#ctx0" brushRef="#br0" timeOffset="87949.4817">14762 11859 1443 0,'9'-15'32'0,"-9"15"6"0,5-8 2 0,-5-4 0 0,4 4-32 0,-4 0-8 0,0 1 0 0,0-1 0 16,-4-4 90-16,-1 4 16 0,1-3 3 0,-5 3 1 15,-4 0-40-15,4 0-8 0,-4 0-2 0,-5 5 0 16,1-1-38-16,-5 4-8 0,0-4-2 0,-4 12 0 16,4-1-12-16,-5 1 0 0,1 4 0 0,-5 0 0 15,1 3 0-15,3 1 0 0,1 3 0 0,0-3 0 16,-1 3 0-16,10 1 0 0,-1-5 8 0,5 5-8 15,0-4 0-15,4-1 8 0,9 5-8 0,-4-5 0 16,4 1 0-16,4 7 0 0,5 1 0 0,0-1 0 16,0 4 0-16,4 1 0 0,0-5 0 0,-4 4 0 15,8 1 0-15,-4-1 0 0,0 0 0 0,1 1 9 16,-1-5 5-16,0 4 1 0,0-7 0 0,0 3 0 0,-4-7 4 16,0-1 1-16,-5 1 0 0,5 0 0 0,-5-9-8 15,-4 5 0-15,5 0-1 0,-5-4 0 0,0-8-11 0,-5 7 0 16,1 1 9-16,-5-4-9 0,-4 4 0 0,0-4-18 15,-5 0 3-15,-4 3 1 16,5-3-140-16,-5 0-28 0,4-4-6 0</inkml:trace>
          <inkml:trace contextRef="#ctx0" brushRef="#br0" timeOffset="88333.0635">14872 12323 1681 0,'0'0'74'0,"0"0"16"0,0 0-72 0,0 0-18 0,0 0 0 0,9 0 0 16,0-4 47-16,4-3 5 0,4 3 2 0,-3-4 0 15,8-4-10-15,-5 0-3 0,5-3 0 0,4-1 0 16,-4 1-29-16,5-1-12 0,-1-3 11 0,0 3-11 15,-4-4 14-15,0 1-3 0,-4 3-1 0,-5-3 0 16,4-1 13-16,-3 5 2 0,-6-1 1 0,-3 4 0 16,-1 1 5-16,-4-1 1 0,4 4 0 0,-8 0 0 15,0 1 3-15,-9 3 1 0,4 0 0 0,-9 4 0 16,1 4-13-16,-5 4-3 0,0-1 0 0,-5 1 0 16,1 8-20-16,0-1 0 0,-5 5 0 0,0 3 0 15,5 1 0-15,0 3 0 0,-1 0 0 0,1 1 0 0,4 3 0 16,9 4 0-16,-5-4 0 0,10 0 0 0,3-3 0 15,1-1 0-15,4-8 0 0,4 1 0 16,1-1-98-16,8-7-24 0,0-4-5 16,9 0-850-16</inkml:trace>
        </inkml:traceGroup>
        <inkml:traceGroup>
          <inkml:annotationXML>
            <emma:emma xmlns:emma="http://www.w3.org/2003/04/emma" version="1.0">
              <emma:interpretation id="{3473594B-1216-46D7-8029-53DB064F6CE7}" emma:medium="tactile" emma:mode="ink">
                <msink:context xmlns:msink="http://schemas.microsoft.com/ink/2010/main" type="inkWord" rotatedBoundingBox="19469,12374 20729,12300 20795,13414 19535,13489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89317.5464">17233 11699 1558 0,'0'-15'69'0,"0"7"15"0,-9 0-68 0,4-4-16 16,10 5 0-16,4-9 0 0,-1-3 104 0,5-1 16 15,-4 1 4-15,4-5 1 0,5-3-56 0,-5-4-11 16,5-1-2-16,4 1-1 0,4 0-36 0,5 4-7 16,-9-4-2-16,4 11 0 0,0 1 1 0,5 3 0 15,0 4 0-15,-9 8 0 0,-1 0 13 0,1 8 4 16,0 4 0-16,-4 8 0 0,-1-1 18 0,-3 13 4 16,-1 7 1-16,0 8 0 0,0 0-7 0,-4 11-2 15,0 1 0-15,-1 7 0 0,6-3-29 0,-1-1-5 16,-9 4-8-16,5-3 11 0,0-1 0 0,4-7 0 15,4 0 0-15,-3 0 0 0,-1-5-11 0,4-7 0 16,5-7 0-16,-9-5 0 16,-13-4-108-16,14-11-26 0,12-4-6 0,0-4-956 0</inkml:trace>
          <inkml:trace contextRef="#ctx0" brushRef="#br0" timeOffset="89474.8164">18202 11516 1681 0,'9'-19'36'0,"-9"11"8"0,-5-4 2 0,-3 4 2 0,-1 0-38 0,5 1-10 0,4 7 0 0,-14-4 0 16,-3 0 79-16,4 8 13 0,0 4 4 0,-1 3 0 16,-12 5-15-16,0 3-2 0,-1 5-1 0,1 3 0 15,4 8-14-15,-4 4-4 0,-14 0 0 0,5 8 0 0,9 0-12 0,-9-4-4 16,-5 3 0-16,1-3 0 0,4 0-17 0,0-4-4 15,4 0-1-15,-9 0 0 0,5-8-22 0,0 4-15 16,5-7 3-16,-1-5 0 16,-4 1-157-16,8-5-31 0,10-3-7 0,-1-1-793 15</inkml:trace>
          <inkml:trace contextRef="#ctx0" brushRef="#br0" timeOffset="89832.698">18404 11929 1364 0,'0'0'30'0,"4"-4"6"0,5-3 2 0,-9 7 0 0,0 0-30 0,0 0-8 0,13 0 0 0,-4-8 0 16,-9 8 0-16,0 0 9 0,13-4-9 0,0 4 10 15,-4 0 14-15,-9 0 2 0,0 0 1 0,9 4 0 16,4 4 41-16,-9 3 9 0,-8 5 2 0,4 3 0 16,4 1-1-16,-4 3 0 0,-8 5 0 0,-1-1 0 15,0 4-10-15,9-4-3 0,0 1 0 0,-4-1 0 16,-5-4-29-16,5 1-7 0,8-1-1 0,0-3 0 15,-4-1-20-15,0-3-8 0,5-4 0 0,-1-1 0 16,5-3-81-16,-9-8-23 0,0 0-4 0,0 0-844 16</inkml:trace>
        </inkml:traceGroup>
        <inkml:traceGroup>
          <inkml:annotationXML>
            <emma:emma xmlns:emma="http://www.w3.org/2003/04/emma" version="1.0">
              <emma:interpretation id="{FF8B3004-B20D-4C09-8AFD-2E1C680521C1}" emma:medium="tactile" emma:mode="ink">
                <msink:context xmlns:msink="http://schemas.microsoft.com/ink/2010/main" type="inkWord" rotatedBoundingBox="21794,12331 24074,12196 24132,13176 21852,13311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90870.793">21163 11255 1324 0,'0'0'118'0,"0"-12"-94"16,-4 4-24-16,0 0 0 0,-5-3 74 0,5 3 10 0,-5 0 3 0,4 0 0 15,1 1-17-15,4 7-3 0,0 0-1 0,9-8 0 16,4 0-45-16,9 4-9 0,0-4-1 0,9 4-1 15,4 0 2-15,0-3 0 0,9 3 0 0,-1 4 0 16,6-4 16-16,-5 4 3 0,4-4 1 0,-4 4 0 16,0 0-13-16,-5-4-3 0,-4 4 0 0,0 0 0 31,-4 0-87-31,-9 4-17 0,-5-4-4 0,1 0-1 0</inkml:trace>
          <inkml:trace contextRef="#ctx0" brushRef="#br0" timeOffset="91129.8844">21436 11352 1587 0,'0'0'35'0,"0"8"7"0,0 0 2 0,0 4 0 0,-5 3-35 0,1 9-9 16,4-1 0-16,-5 8 0 0,1 0 106 0,4 1 19 15,-4 7 4-15,-1 0 1 0,5-1-31 0,-4 5-7 16,4-4 0-16,-5 0-1 0,10-7-33 0,-5 3-6 15,0 0-2-15,0-4 0 0,0 0-33 0,4-7-6 16,1-1-2-16,-5 0 0 0,0-7-9 0,4 3 0 16,-4-7 0-16,0 0 0 15,4 0-76-15,-4-5-16 0,0 1-4 0,0 0-1 16,0-8-119-16,0 0-23 0,-8 16-5 0,8-16 0 0</inkml:trace>
          <inkml:trace contextRef="#ctx0" brushRef="#br0" timeOffset="90517.6821">19558 11844 403 0,'0'0'36'0,"0"0"-36"0,0 0 0 0,0 0 0 15,0 0 240-15,9 0 40 0,-1 0 9 0,5 0 2 16,1 0-105-16,3-4-21 0,-4 4-4 0,9 0-1 16,0-4-76-16,0 0-16 0,0 4-4 0,9-4 0 15,4 4-39-15,0-4-8 0,0 0-1 0,5 4-1 16,-5-4-15-16,0 0-8 0,9 4 8 0,0 0-13 16,-5-4-134-16,5 4-26 0,-5 0-6 0</inkml:trace>
          <inkml:trace contextRef="#ctx0" brushRef="#br0" timeOffset="90283.2299">19619 11598 1105 0,'0'0'24'0,"0"0"4"0,0 0 2 0,0-8 2 15,-4 0-32-15,4 8 0 0,-5-4 0 0,5 4 0 16,0 0 64-16,0 0 7 0,-4-7 1 0,4 3 0 16,0 4-5-16,0 0-1 0,0 0 0 0,0 0 0 15,4-8-10-15,-4 8-1 0,9-4-1 0,4 0 0 16,1 4-24-16,-6-4-5 0,10 0-1 0,4 4 0 0,0-4 9 0,4 1 2 15,0-1 0-15,5 0 0 0,4 0-3 0,0 4-1 16,-4-4 0-16,4 0 0 0,0 4-17 0,0-4-3 16,-4 0-1-16,0 0 0 0,-1 4-2 0,1-4 0 15,-5 1 0-15,-4 3 0 0,0 0-8 0,-4 0-16 16,-1 0 4-16,-3 0 1 0,-1 3-11 0,-5-3-2 16,-8 0-1-16,9 4 0 15,-4 8-124-15,-5-12-25 0,0 0-5 0,0 8-554 0</inkml:trace>
        </inkml:traceGroup>
      </inkml:traceGroup>
    </inkml:traceGroup>
    <inkml:traceGroup>
      <inkml:annotationXML>
        <emma:emma xmlns:emma="http://www.w3.org/2003/04/emma" version="1.0">
          <emma:interpretation id="{A27D8561-D85F-4A5F-B118-07598564AF0D}" emma:medium="tactile" emma:mode="ink">
            <msink:context xmlns:msink="http://schemas.microsoft.com/ink/2010/main" type="paragraph" rotatedBoundingBox="17375,14279 24425,14157 24445,15278 17395,15399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DA8CEBF-EFB9-4BC3-9ED5-911039E64837}" emma:medium="tactile" emma:mode="ink">
              <msink:context xmlns:msink="http://schemas.microsoft.com/ink/2010/main" type="line" rotatedBoundingBox="17375,14279 24425,14157 24445,15278 17395,15399"/>
            </emma:interpretation>
          </emma:emma>
        </inkml:annotationXML>
        <inkml:traceGroup>
          <inkml:annotationXML>
            <emma:emma xmlns:emma="http://www.w3.org/2003/04/emma" version="1.0">
              <emma:interpretation id="{58CD3248-5C9F-47F7-AF56-9B4EFD09F306}" emma:medium="tactile" emma:mode="ink">
                <msink:context xmlns:msink="http://schemas.microsoft.com/ink/2010/main" type="inkWord" rotatedBoundingBox="17375,14279 20736,14221 20755,15341 17395,15399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95023.4901">17812 13263 1036 0,'-14'-8'92'16,"1"1"-73"-16,9 3-19 0,4 4 0 0,0 0 162 0,0 0 29 16,-9-8 5-16,9 8 2 0,0 0-58 15,0 0-12-15,-13 8-3 0,-5 3 0 0,5 1-54 0,-4 11-11 16,-10 5-3-16,1 3 0 0,-9 12-11 0,4 4-2 15,1-1-1-15,-6 5 0 0,-12 4 1 0,4-9 0 16,14 1 0-16,-5 0 0 0,4-4-24 0,-4 0-5 16,8-4-1-16,-3 0 0 0,8-4-14 0,-5 0 0 15,1 0 0-15,4-4 0 16,5 1-82-16,-1-9-22 0,0 0-5 0,5-3-1 16,5-1-134-16,3-7-26 0</inkml:trace>
          <inkml:trace contextRef="#ctx0" brushRef="#br0" timeOffset="94637.3773">16996 13419 748 0,'0'0'67'0,"0"-8"-54"0,-5 1-13 0,1-1 0 16,-5 0 125-16,9 0 23 0,0-4 4 0,0 5 0 0,0-5-51 0,0 0-10 15,9 1-3-15,0-1 0 0,-1 0-20 0,6-3-4 16,-6 3 0-16,1-4-1 0,4 5-21 0,0-1-4 15,-4-4-1-15,0 5 0 0,8 3 1 0,-3 0 0 16,-10-4 0-16,5 8 0 16,0-3-3-16,-1 3-1 0,6 0 0 0,-10 0 0 0,-4 4-13 0,9 4-2 15,8-4-1-15,-4 4 0 0,-13-4-7 0,9 7-2 16,4 1 0-16,9 0 0 0,-4 4 10 0,-1-1 1 16,-3 5 1-16,3 0 0 0,9 3 7 0,1 8 2 15,-14-3 0-15,9 3 0 0,4 8-5 0,-4 0-1 16,0 0 0-16,-4 4 0 0,-5 0 16 0,4 0 4 15,10 4 0-15,-10-4 0 0,-8 0-24 0,4-4-4 16,9-3 0-16,-9-1-1 0,-4-4-7 0,0-4-8 16,4 1 11-16,4-9-11 0,1 1-12 0,-9-4-8 15,-5-4-3-15,1-1 0 16,8-3-42-16,-13-4-9 0,0 0-2 0,0 0 0 16,8 0-142-16,1-4-29 0,0 0-5 0</inkml:trace>
          <inkml:trace contextRef="#ctx0" brushRef="#br0" timeOffset="95935.2712">18088 13899 518 0,'0'0'23'0,"0"0"5"16,0 0-28-16,0 0 0 0,9 0 0 0,4-4 0 0,-4 4 209 0,-9 0 37 15,0 0 7-15,0 0 2 0,9-4-124 0,-1 4-25 16,-8 0-5-16,0 0-1 0,0 0-22 0,9-12-5 16,0 8-1-16,4 0 0 0,-4-3-20 0,0 3-4 15,4 0 0-15,0 0-1 0,0 4-22 0,0-4-4 16,0 0-1-16,1 0 0 0,3 4-2 0,-4 0-1 16,0 0 0-16,5 4 0 0,-5 0-1 0,0 0 0 15,0-4 0-15,1 4 0 0,-1 0-16 0,0 0 0 16,-13-4 0-16,0 0 0 0,4 7 20 0,-4-7-2 15,9 8-1-15,-5 4 0 0,-4-4-17 0,0 3 8 16,0 1-8-16,-4 0 0 0,-5 3 16 0,-4 1-4 16,0 0-1-16,0-1 0 0,0 5 5 0,-1-1 0 15,-7-3 1-15,3 3 0 0,5 1 15 0,-5-5 2 16,-4 1 1-16,0 0 0 0,5-5-22 0,-1 5-4 16,1-4-1-16,-1-1 0 0,-4 1 4 0,5-4 0 15,12 0 0-15,-8-1 0 0,-4-3-12 0,3 0 8 16,14-4-8-16,0 0 8 0,-4 4 4 0,0 0 0 15,-5 4 0-15,9-8 0 0,9 0-12 0,-9 0 0 0,0 0-12 0,0 0 12 16,0 0 0-16,0 0 0 0,0 0 0 0,17 8 12 16,-4-4-31-1,5-1-5-15,4-3-2 0,0 0 0 0,13 0-28 16,-9-3-6-16,5-1 0 0,0 0-1 0,8 0-102 0,1-4-20 16,4 0-4-16,-1 0-451 0,-3-3-90 0</inkml:trace>
          <inkml:trace contextRef="#ctx0" brushRef="#br0" timeOffset="104607.5069">15302 13415 1094 0,'0'0'97'0,"-4"-8"-77"0,-1 5-20 0,5 3 0 16,-8-8 33-16,-1 0 3 0,4 4 1 0,-3 0 0 16,8 4 23-16,-5-12 5 0,-4 9 1 0,1-5 0 15,8 8-24-15,0 0-5 0,0 0-1 0,0 0 0 16,0 0-24-16,0 0-4 0,0 0-8 0,0 0 11 15,0 0 4-15,0 0 1 0,0 0 0 0,0 0 0 16,0 0-3-16,-5 11 0 0,-3-3 0 0,-6 4 0 16,1 7 11-16,4 1 3 0,1 3 0 0,-6-3 0 15,1 3-6-15,5-3-1 0,-1 7 0 0,0-4 0 16,0 5-5-16,5-1-2 0,-1 0 0 0,5 1 0 16,0-1-13-16,0 0 0 0,5-7 8 0,-1 3-8 15,1-3 0-15,3-1 0 0,1-3 8 0,0-1-8 0,-5 5 18 16,9-9 1-16,-4 1 0 0,4-4 0 0,5 0-19 0,-9-4 0 15,-9-4 0-15,13 4 0 0,4-4 0 0,-3 0 0 16,3-4 0-16,-4 0 0 0,0 4 9 0,9-8 2 16,-4-4 0-16,0 1 0 0,-5-1-11 0,4-4 0 15,1 5 0-15,-1-5 0 0,1 0 15 0,-5 1-3 16,0-1 0-16,0 1 0 0,-4-1-2 0,-4-4-1 16,-1 5 0-16,0-1 0 0,1-3-9 0,-5 3 12 15,0-3-12-15,-5 3 12 0,-3 0-4 0,3 5-8 16,-4-5 12-16,1 8-4 0,-6-3-8 0,6 3 8 0,-10 0-8 15,5 0 8-15,-5 1-8 0,1-1 0 0,-1 4 0 16,1 0-11 0,-5-4-13-16,4 8-2 0,-4 0-1 0,0 0 0 15,5 0-32-15,-1 0-6 0,1 0-2 0,4 0-510 0,13 0-103 0</inkml:trace>
          <inkml:trace contextRef="#ctx0" brushRef="#br0" timeOffset="105300.7772">15903 13318 1220 0,'0'0'54'0,"0"0"11"0,0-4-52 0,0 4-13 15,-4-12 0-15,4 12 0 0,0 0 92 0,0 0 16 16,0 0 4-16,0 0 0 0,0 0-36 0,0 0-8 0,0 0 0 0,0 0-1 15,0 0-31-15,0 0-5 0,0 0-2 0,4 16 0 16,5-1-10-16,0 1-3 0,-1 7 0 0,1 5 0 16,-4-1-3-16,-1 0-1 15,-4 1 0-15,0-1 0 0,-9 0-12 0,0 0 9 0,5 1-9 16,0-1 8-16,4-8 8 0,0 5 0 16,0-1 1-16,-5-3 0 0,1-5 2 0,-5 1 0 0,5-4 0 0,-1-1 0 15,1-3-1-15,4-8 0 0,0 0 0 0,0 0 0 16,0 0 1-16,0 0 0 0,0 0 0 0,0 0 0 15,0 0-2-15,0 0 0 0,0 0 0 0,0 0 0 16,0 0 4-16,0 0 1 0,0 0 0 0,0 0 0 16,0 0-22-16,4-12 0 0,1 5 0 0,-5-9 0 15,4 4 14-15,1-3-2 0,-1-1 0 0,0-3 0 16,1-1 0-16,-1 1 0 0,0-1 0 0,1 1 0 16,8-5-12-16,5-3 9 0,4 0-9 0,-1-4 8 15,10-1-8-15,0 1-12 0,4 0 2 0,0 4 1 16,0-1-41-16,0 9-8 0,0-1-2 15,5 5-661-15,-1 3-133 0</inkml:trace>
        </inkml:traceGroup>
        <inkml:traceGroup>
          <inkml:annotationXML>
            <emma:emma xmlns:emma="http://www.w3.org/2003/04/emma" version="1.0">
              <emma:interpretation id="{B89A9D7A-82C4-4567-87EA-883B57139382}" emma:medium="tactile" emma:mode="ink">
                <msink:context xmlns:msink="http://schemas.microsoft.com/ink/2010/main" type="inkWord" rotatedBoundingBox="21650,14582 22373,14569 22378,14883 21655,14895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96262.7214">19427 13591 1152 0,'-13'-16'102'0,"13"16"-82"15,0 0-20-15,-9-4 0 0,0 0 95 0,5-3 14 16,4 7 3-16,-9-8 1 0,9 8 20 0,0 0 4 16,-4-8 1-16,4 8 0 0,0-8-43 0,4 4-9 15,1-4-2-15,3 1 0 0,6 3-38 0,3-4-8 0,1 8-2 16,4-4 0-16,4 0-22 0,5 4-5 0,-1-4-1 0,5 4 0 15,1 0-8-15,3 0 0 0,-4 4-10 0,5-4 10 16,-5 0 0-16,0 0 0 0,4 0 0 0,-4 0 0 16,-8 4 0-16,3 0 0 0,-8-4 0 0,5 4 0 31,-5 0-27-31,0-4-9 0,-9 4-1 0,0 3-1 0,0-7-98 16,-4 8-19-16,-9-8-4 0,0 0-735 0</inkml:trace>
          <inkml:trace contextRef="#ctx0" brushRef="#br0" timeOffset="96472.5367">19422 13809 1998 0,'0'0'44'0,"0"0"8"0,0 0 3 0,0 0 1 0,0 0-44 0,0 0-12 16,0 0 0-16,0 0 0 0,0 0 69 0,13 0 12 15,0-4 3-15,5 4 0 0,4 0-20 0,-1-4-3 16,6 4-1-16,-1-4 0 0,5 4-38 0,4-4-8 15,4 1-2-15,5-1 0 0,0 4-23 0,0-4-5 16,0 0 0-16,4 0-1 16,5 0-120-16,-1-4-24 0,1 4-5 0,4-3-778 0</inkml:trace>
        </inkml:traceGroup>
        <inkml:traceGroup>
          <inkml:annotationXML>
            <emma:emma xmlns:emma="http://www.w3.org/2003/04/emma" version="1.0">
              <emma:interpretation id="{E9490E41-A304-4FA4-8DB6-7262B0698231}" emma:medium="tactile" emma:mode="ink">
                <msink:context xmlns:msink="http://schemas.microsoft.com/ink/2010/main" type="inkWord" rotatedBoundingBox="23353,14248 24427,14229 24443,15176 23369,15195"/>
              </emma:interpretation>
              <emma:one-of disjunction-type="recognition" id="oneOf35">
                <emma:interpretation id="interp51" emma:lang="" emma:confidence="1">
                  <emma:literal>=</emma:literal>
                </emma:interpretation>
                <emma:interpretation id="interp52" emma:lang="" emma:confidence="0">
                  <emma:literal>_</emma:literal>
                </emma:interpretation>
                <emma:interpretation id="interp53" emma:lang="" emma:confidence="0">
                  <emma:literal>-</emma:literal>
                </emma:interpretation>
                <emma:interpretation id="interp54" emma:lang="" emma:confidence="0">
                  <emma:literal>,</emma:literal>
                </emma:interpretation>
                <emma:interpretation id="interp5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97151.6256">21168 13228 1267 0,'0'0'112'0,"0"0"-89"0,0 0-23 0,-5-4 0 15,1 0 96-15,4 4 16 0,-4-4 2 0,4 4 1 16,0 0-21-16,0 0-4 0,0 0-1 0,0 0 0 16,0 0-43-16,0 0-9 0,0-11-1 0,8 7-1 15,1-4 0-15,4 4 0 0,9 0 0 0,0 0 0 16,0 0-19-16,9 0-3 0,0 1-1 0,13 3 0 15,-1 0 1-15,1-4 0 0,0 0 0 0,0 4 0 16,0 0 7-16,0-4 0 0,0 4 1 0,0-4 0 16,-9 4-11-16,4-4-2 0,-4 4-8 0,-4 0 12 15,0 0-1-15,-9 0-1 0,-1 0 0 0,-3 0 0 16,4 0-34-16,-9 0-8 0,-4 0 0 0,4 4-1 16,-4 0 1-16,-9-4 1 0,0 0 0 0,0 0-650 15,0 8-131-15</inkml:trace>
          <inkml:trace contextRef="#ctx0" brushRef="#br0" timeOffset="97447.3405">21242 13610 403 0,'0'0'17'0,"0"0"5"0,0 0-22 0,0 0 0 0,0 0 0 0,0 0 0 15,0 0 264-15,0 0 49 0,0 0 10 0,0 0 1 16,9 0-153-16,4 4-31 0,5-4-7 0,4 0-1 15,0 4-45-15,4-4-10 0,0 4-1 0,10-4-1 16,-1 0-16-16,0 0-3 0,-5 0-1 0,6 4 0 16,-1-4-30-16,0 0-5 0,0-4-2 0,4 4 0 15,1 0-18-15,4 0 0 0,4 0 0 0,-4 0 0 16,-5 4-10-16,5-4-6 0,-4 4 0 0,4 0-1 16,-9-1-141-16,-5 5-28 0,1-4-6 0,0 4 0 0</inkml:trace>
          <inkml:trace contextRef="#ctx0" brushRef="#br0" timeOffset="96812.3913">21238 13193 1382 0,'0'0'123'0,"0"0"-99"0,-4-8-24 0,4 0 0 15,0 8 104-15,0 0 15 0,0 0 3 0,0 0 1 16,0 0-27-16,0 0-6 0,0 0-1 0,0 0 0 15,0 0-39-15,0 0-8 0,8 8-2 0,-3 0 0 0,-1 4 10 0,1 7 2 16,-1 5 0-16,0 3 0 0,-8 4-10 0,4 8-2 16,-4 4 0-16,-1 4 0 0,1 0-5 0,-5 3-2 15,0 1 0-15,1 3 0 0,3 1-9 0,-8-4-1 16,4-4-1-16,-4-1 0 0,4-7-14 0,0 0-8 16,-4-4 10-16,5-3-10 0,-1-5 9 0,4 0-9 15,-3-7 8-15,-1-1-8 0,4-3-9 0,1-4-7 16,0-5-2-16,4-7 0 15,0 0-139-15,0 0-28 0,0 0-6 0,0 0-855 0</inkml:trace>
        </inkml:traceGroup>
      </inkml:traceGroup>
    </inkml:traceGroup>
    <inkml:traceGroup>
      <inkml:annotationXML>
        <emma:emma xmlns:emma="http://www.w3.org/2003/04/emma" version="1.0">
          <emma:interpretation id="{3712A759-44D6-4842-A40A-C6D04D34AB2F}" emma:medium="tactile" emma:mode="ink">
            <msink:context xmlns:msink="http://schemas.microsoft.com/ink/2010/main" type="paragraph" rotatedBoundingBox="17285,16235 24205,16021 24246,17345 17326,1755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06296975-A154-4E73-92C5-9012FB776572}" emma:medium="tactile" emma:mode="ink">
              <msink:context xmlns:msink="http://schemas.microsoft.com/ink/2010/main" type="line" rotatedBoundingBox="17285,16235 24205,16021 24246,17345 17326,17558"/>
            </emma:interpretation>
          </emma:emma>
        </inkml:annotationXML>
        <inkml:traceGroup>
          <inkml:annotationXML>
            <emma:emma xmlns:emma="http://www.w3.org/2003/04/emma" version="1.0">
              <emma:interpretation id="{2D1C92A6-EA9E-427A-9DB1-EBF589D5BE26}" emma:medium="tactile" emma:mode="ink">
                <msink:context xmlns:msink="http://schemas.microsoft.com/ink/2010/main" type="inkWord" rotatedBoundingBox="17285,16235 18490,16198 18513,16935 17308,16973"/>
              </emma:interpretation>
              <emma:one-of disjunction-type="recognition" id="oneOf36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98405.161">15710 15166 1094 0,'0'0'48'0,"-4"-8"11"0,-1 5-47 0,-3-1-12 0,3 0 0 0,-8 0 0 16,0 8 40-16,-5 0 5 0,1 0 2 0,-5-1 0 15,0 9-11-15,-4 0-3 0,-5 3 0 0,0 5 0 16,-8-1-14-16,4 5-3 0,-1 3-1 0,-3 0 0 16,8 5 29-16,-4 3 7 0,0 4 1 0,0 0 0 15,4 4 12-15,5-1 2 0,0 1 1 0,4 0 0 16,0-4-23-16,4-4-5 0,9-3-1 0,1-1 0 15,-1-8-14-15,4 1-2 0,10-5-1 0,-1-3 0 16,5-5-5-16,0 1-2 0,8-4 0 0,1-4 0 16,-1-4 1-16,5 0 0 0,5-8 0 0,-1 0 0 15,5-4 5-15,-5-3 0 0,0-5 1 0,5 1 0 16,-5-5-10-16,-4 1-3 0,5-4 0 0,-10-1 0 16,1 1-8-16,4-8 0 0,-9 0 0 0,0 4 0 0,-4-4 0 0,0 4 0 15,-5-8 11-15,-4 7-11 0,4 1 10 0,-4 4-10 16,0 7 10-16,-4 5-10 0,0-1 15 0,-5 4-3 15,4 5-1-15,-3 3 0 0,-1 0-11 0,-4 4 10 16,0 4-10-16,-5 0 10 16,0 3-34-16,1 5-8 0,-1 0 0 0,-4 3-992 0</inkml:trace>
          <inkml:trace contextRef="#ctx0" brushRef="#br0" timeOffset="98716.0773">15886 15346 1774 0,'0'0'39'0,"-9"-4"8"0,9 4 1 0,0 0 3 0,-5 4-41 0,5-4-10 0,0 0 0 0,-4 11 0 0,-5 1 64 0,9 0 10 15,0 7 2-15,5 1 1 16,-1 3-33-16,0 4-6 0,1 5-2 0,-1-1 0 15,-4 0 0-15,0 0-1 0,5 0 0 0,-5-3 0 16,0-1-2-16,-5-4 0 0,1 1 0 0,-1-9 0 16,1 5-3-16,0-8-1 0,-1 3 0 0,5-7 0 15,-8 0-7-15,8-8-2 0,-5 8 0 0,5-8 0 16,0 0-2-16,-4 0-1 0,-5-4 0 0,9 4 0 0,-4-8 7 16,-1-4 2-16,5-3 0 0,-4-5 0 15,4-3-5-15,0-5-1 0,4-3 0 0,5-4 0 0,0 0-20 16,8-4 0-16,1 0 0 0,4-8 0 0,-5 4 0 15,10-3-16-15,3 7 4 0,5-4 0 16,5 0-40-16,-1 4-8 0,5 0-1 0,0 4-727 16,0-4-146-16</inkml:trace>
        </inkml:traceGroup>
        <inkml:traceGroup>
          <inkml:annotationXML>
            <emma:emma xmlns:emma="http://www.w3.org/2003/04/emma" version="1.0">
              <emma:interpretation id="{8EB77310-13EE-453B-90BC-BAE626550F04}" emma:medium="tactile" emma:mode="ink">
                <msink:context xmlns:msink="http://schemas.microsoft.com/ink/2010/main" type="inkWord" rotatedBoundingBox="19637,16196 22370,16112 22410,17401 19677,17486"/>
              </emma:interpretation>
              <emma:one-of disjunction-type="recognition" id="oneOf37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07544.1465">18202 15131 1638 0,'0'0'36'0,"0"0"7"0,-9 0 1 0,9 0 3 0,0 0-38 0,0 0-9 0,-8 8 0 0,-1 8 0 16,4-1 64-16,1 5 10 0,-14 3 2 0,1 4 1 15,-5 8-21-15,0 1-4 0,4 6 0 0,-8-3-1 16,-9 4-8-16,0 0-2 0,4 0 0 0,-4 0 0 15,-4 4-41-15,-1-8 0 0,5 0 0 0,4-8 0 16,5 0 0-16,0 0-11 0,-5-3 11 0,9-5-8 31,5-3-139-31,-1-1-27 0,-30 12-6 0,21-11-624 0</inkml:trace>
          <inkml:trace contextRef="#ctx0" brushRef="#br0" timeOffset="107940.6833">18356 15669 864 0,'0'0'76'0,"0"-11"-60"16,-5-1-16-16,5 0 0 0,5 4 203 0,-1-3 37 15,0 7 8-15,-4 4 2 0,5-12-158 0,4 4-31 16,8 0-6-16,-4 1-2 0,0 3-26 0,5 0-6 16,0 0-1-16,8 4 0 0,-4 0-10 0,-5 0-2 15,-8 8-8-15,9 0 12 0,12-1-12 0,-8 1 0 0,-9 8 0 0,1-5 0 16,8 5 10-16,-9 4-1 0,-4-1 0 0,-5 1 0 15,-8-1 6-15,-1 4 1 0,5-3 0 0,-9-1 0 16,-8 1-5-16,8-1-1 0,0 1 0 0,-4-4 0 16,-13-1 9-16,-1 1 1 0,6-1 1 0,-1-3 0 15,0-4-21-15,0 0-13 0,0-1 1 0,9-3 1 16,4-4 11-16,4 0 12 0,-3 0-2 0,8 0-1 16,0 0-9-16,0 0-12 0,13-7 2 0,-4 3 1 15,-9 4 9-15,17-8-8 0,5 8 8 0,0 0-8 16,-13 0 19-16,4 4 4 0,9 4 1 0,-5 3 0 15,-8 1-16-15,-4 7 0 0,-1 1 0 0,0 3 0 16,1 5 12-16,-10-1 5 0,1 4 2 0,-9 0 0 16,-5 1 5-16,1-5 0 0,-1 0 1 0,1 0 0 0,-5-3-11 15,4-1-2-15,1-3-1 0,-1-1 0 0,1-7-11 0,3-4-16 16,1 0 4-16,4-1 1 16,-4-3-153-16,13-4-30 0,0 0-6 0</inkml:trace>
          <inkml:trace contextRef="#ctx0" brushRef="#br0" timeOffset="107085.2727">17395 15353 748 0,'-13'-3'67'0,"4"-1"-54"0,9 4-13 0,4-12 0 16,-4 4 133-16,0 0 24 15,-4-3 5-15,8 3 1 0,9-4-48 0,-8 0-10 0,-5 1-1 0,4 3-1 16,5-4-39-16,0 1-7 0,-5-5-1 0,1 4-1 15,3 4-30-15,-3-3-5 0,8 3-2 0,0 0 0 16,-13 0-18-16,9-3 10 0,8 3-10 0,-3 4 8 16,-1-4 5-16,0 0 1 0,0 1 0 0,5 3 0 15,-5 0-3-15,0 0-1 0,-13 4 0 0,13 0 0 16,5 4-2-16,-1 4 0 0,-8-1 0 0,4 9 0 16,5 3 2-16,-1 9 0 0,1 3 0 0,-5 8 0 15,4 4-10-15,1 4 12 0,8 3-12 0,1 1 12 16,-14 4-12-16,9-1 0 0,4 1 0 0,5-1-11 15,-5-3 33-15,-4-4 6 0,0 4 2 0,4-9 0 16,5 1-41-16,-9-8-8 0,-9-3-1 0,0-5-960 16</inkml:trace>
          <inkml:trace contextRef="#ctx0" brushRef="#br0" timeOffset="108329.9631">19628 15513 403 0,'0'0'36'0,"0"0"-36"0,0 0 0 0,-9-7 0 15,0 3 169-15,1-4 27 0,3 8 6 0,-4-8 1 16,5 4-92-16,0-4-19 0,-1 1-3 0,5 7-1 0,0 0-19 16,0 0-4-16,0 0-1 0,0-4 0 0,5-4-12 0,3 4-2 15,1 0-1-15,9 4 0 0,-1-4 5 0,1 8 1 16,8-4 0-16,1 4 0 0,-1-4-20 0,9 4-4 16,0-4-1-16,-4 0 0 0,-1 0-6 0,1 0 0 15,0 0-1-15,0-4 0 0,-1 4-39 0,-3 0-7 16,-1-4-1-16,-8 0-1 15,-1 0-25-15,1 4-5 0,-5-4-1 0,-4 4 0 16,-9 0-137-16,0 0-28 0,0 0-6 0,0 0-1 0</inkml:trace>
          <inkml:trace contextRef="#ctx0" brushRef="#br0" timeOffset="108695.04">19584 15661 288 0,'0'0'25'0,"0"0"-25"0,0 0 0 0,0 0 0 16,0 0 340-16,0 0 64 0,0 0 12 0,0 0 2 15,0 0-258-15,9 0-52 0,4 0-11 0,5 4-1 16,-5 0-40-16,4-4-7 0,5 4-1 0,0 0-1 16,9-4-34-16,0 0-13 0,12-4 11 0,6 4-11 15,-1-4-98 1,9 0-26-16,4-3-4 0,1-1-776 0</inkml:trace>
        </inkml:traceGroup>
        <inkml:traceGroup>
          <inkml:annotationXML>
            <emma:emma xmlns:emma="http://www.w3.org/2003/04/emma" version="1.0">
              <emma:interpretation id="{8229541A-123A-4BC8-A240-0495A1B00AF2}" emma:medium="tactile" emma:mode="ink">
                <msink:context xmlns:msink="http://schemas.microsoft.com/ink/2010/main" type="inkWord" rotatedBoundingBox="23296,16123 24207,16095 24232,16895 23321,16923"/>
              </emma:interpretation>
              <emma:one-of disjunction-type="recognition" id="oneOf38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10627.7887">21444 15135 288 0,'0'0'12'0,"0"0"4"0,0 0-16 0,0 0 0 0,5-4 0 0,-5 4 0 15,4-8 191-15,0 1 35 0,1 3 7 0,-5-4 2 16,0 8-108-16,4-8-22 0,-4 8-4 0,0 0-1 0,0 0-12 0,0 0-4 16,0 0 0-16,0 0 0 0,0 0-34 0,0 0-7 15,0 16-2-15,-4 3 0 0,4 5 3 0,-5 7 0 16,1 4 0-16,0 4 0 0,-5 8-1 0,9-4 0 15,-9 3 0-15,5 1 0 0,-1 0-20 0,-3 0-4 16,3-1-1-16,-4-7 0 0,5-3-18 0,-5-1 0 16,5-8 8-16,-1-4-8 0,-3-3 0 0,3-1 0 15,-3-3-11-15,3-4 11 16,-4-1-156-16,1-3-24 0,8-8-4 0,0 0-2 0</inkml:trace>
          <inkml:trace contextRef="#ctx0" brushRef="#br0" timeOffset="110192.3579">21036 15119 882 0,'0'0'39'0,"0"0"8"0,0 0-38 0,0 0-9 0,0 0 0 0,0 0 0 16,-4-3 77-16,4 3 14 0,-5-4 2 0,5 4 1 15,0 0-19-15,0 0-4 0,5-8-1 0,-1 0 0 16,1 4-16-16,3 0-3 0,1-4-1 0,4 1 0 16,1 3 4-16,7 0 1 0,1-4 0 0,9 4 0 15,4 0-7-15,0-4-2 0,0 8 0 0,1-3 0 16,3-1-15-16,5 4-3 0,-5-4-1 0,5 4 0 16,-4 0-12-16,-1-4-3 0,1 4 0 0,-1 0 0 0,-4 0-12 15,0 0 9-15,0-4-9 0,1 0 8 0,-6 0-8 16,1 4-14-16,-5 0 3 0,1 0 1 15,-1 0-144-15,-9 0-29 0,-3 0-5 0</inkml:trace>
        </inkml:traceGroup>
      </inkml:traceGroup>
    </inkml:traceGroup>
    <inkml:traceGroup>
      <inkml:annotationXML>
        <emma:emma xmlns:emma="http://www.w3.org/2003/04/emma" version="1.0">
          <emma:interpretation id="{8C87D239-E91C-40AB-9D1C-86E045FD1461}" emma:medium="tactile" emma:mode="ink">
            <msink:context xmlns:msink="http://schemas.microsoft.com/ink/2010/main" type="paragraph" rotatedBoundingBox="4978,16648 33402,16817 33392,18503 4968,1833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3728420-9A40-4AFC-944F-7890BA15CA2B}" emma:medium="tactile" emma:mode="ink">
              <msink:context xmlns:msink="http://schemas.microsoft.com/ink/2010/main" type="line" rotatedBoundingBox="4978,16648 33402,16817 33392,18503 4968,18334"/>
            </emma:interpretation>
          </emma:emma>
        </inkml:annotationXML>
        <inkml:traceGroup>
          <inkml:annotationXML>
            <emma:emma xmlns:emma="http://www.w3.org/2003/04/emma" version="1.0">
              <emma:interpretation id="{B7342DC9-4F73-4AF1-902F-54851BE7682A}" emma:medium="tactile" emma:mode="ink">
                <msink:context xmlns:msink="http://schemas.microsoft.com/ink/2010/main" type="inkWord" rotatedBoundingBox="4973,17371 6176,17379 6170,18295 4968,18287"/>
              </emma:interpretation>
              <emma:one-of disjunction-type="recognition" id="oneOf39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14532.2155">3728 16500 172 0,'-26'-12'16'0,"22"8"-16"0,4 4 0 0,0 0 0 15,0-7 144-15,0-5 25 0,-9 4 6 0,9 8 1 16,13-8-72-16,-8 0-15 0,-10 1-2 0,5 3-1 16,0 4-18-16,0 0-3 0,-4-8-1 0,4 0 0 15,-9 4-13-15,9 4-3 0,0 0-1 0,0 0 0 16,-4 0-23-16,4 0-5 0,0 0-1 0,4 8 0 15,-8 4-18-15,8 3 0 0,0 1 8 0,1 7-8 16,-5 1 12-16,0 3-2 0,-5 0 0 0,5 8 0 16,5 1 10-16,-10 3 3 0,-8 0 0 0,0 3 0 15,4-3 0-15,5 0 0 0,-9 0 0 0,4 0 0 16,-4-7-12-16,4-5-3 0,5 0 0 0,-1-3 0 0,-4-5-8 16,1 1 0-16,8-5 0 0,4-3 8 0,-4-4-8 0,4 3-14 15,-4-3 3-15,0-8-524 16,5 8-105-16</inkml:trace>
          <inkml:trace contextRef="#ctx0" brushRef="#br0" timeOffset="114799.1846">3895 16484 633 0,'-26'-7'28'0,"26"7"6"0,4-12-34 0,-4 4 0 0,-9 0 0 0,5 0 0 15,4-3 69-15,4-1 7 0,-4 0 2 0,5 1 0 16,-10-5-54-16,10 0-10 0,4 5-2 0,-5-5-1 16,-4 4 13-16,0 1 4 0,9 3 0 0,-5 4 0 15,-4 4 36-15,0 0 7 0,0 0 1 0,0 0 1 16,9-8-9-16,-9 8-3 0,-9 0 0 0,9 0 0 15,0 0-25-15,9 8-4 0,-13 4-2 0,-1-4 0 16,5 7 10-16,0 1 1 0,0 3 1 0,0-3 0 16,-9 3-24-16,9 5-5 0,5-5-1 0,-1 9 0 15,-13-1 23-15,5 4 4 0,4-4 1 0,0 8 0 16,4 1 4-16,-4-1 0 0,-8 4 1 0,8-4 0 0,13-4-13 16,-9 8-2-16,-13-4-1 0,5 4 0 0,13-4-38 0,-9 0-8 15,-5 0-2-15,-3-3 0 16,3 3-118-16,1-4-24 0,8 0-5 0,-13-8-1 15</inkml:trace>
          <inkml:trace contextRef="#ctx0" brushRef="#br0" timeOffset="113099.6673">2891 16660 288 0,'0'0'25'0,"0"0"-25"0,0-4 0 15,0 4 0-15,-9-8 137 0,4 0 23 16,5 1 4-16,0 7 0 0,-4-4-100 0,4 4-21 0,-4-8-4 0,4 8-1 16,0 0-22-16,0 0-4 0,-9-4 0 0,9 4-1 15,0-8-11-15,0 8 0 0,-5-8 0 0,5 1 0 16,0-1 0-16,0 8 0 0,0 0 0 0,0 0 0 15,0-8 18-15,0 8 2 0,0 0 0 0,0 0 0 16,0 0 16-16,0 0 4 0,0 0 1 0,0 0 0 16,0 0-11-16,-4 12-2 0,0 3-1 0,-1 1 0 15,-4 3-2-15,1 5 0 0,-5 7 0 0,4 0 0 16,-4-4 4-16,-1 12 1 0,1 0 0 0,0 0 0 16,4 4 3-16,-4-8 1 0,9 1 0 0,-5-5 0 15,0 0-10-15,5-4-3 0,-1-3 0 0,5-1 0 16,0-3-21-16,0-1 9 0,0-7-9 0,0-1 0 15,5 1 10-15,-5-12-10 0,0 8 8 0,0-8-8 16,0 0 12-16,0 0-4 0,0 0 0 0,0 0 0 0,0 0-8 16,0 0 0-16,0 0-12 0,0 0 12 0,4-8 0 0,1-4 0 15,-5-3 0-15,4 3 12 0,-4-3-12 0,0-5 0 16,4-7 0-16,1 3 8 0,-1-3 1 0,1 0 0 16,3-8 0-16,1 0 0 0,0-4 2 0,4 3 0 15,-4-3 0-15,4 0 0 0,5 4-11 0,-1 0 0 16,1 0 0-16,-1 4 0 0,-4 0 0 0,5 0 0 15,-1 3 0-15,-3 1 0 0,-6 4 0 0,10-1 0 16,-1 1 0-16,-3 3 0 0,-6 1 0 0,6 3 0 16,3 1 0-16,-4 3 0 0,0 0 0 0,1 4 0 15,-6 1 0-15,10 3 8 0,4 0-8 0,-9 8 0 0,-13-4 0 16,9 11 0-16,8 5 0 0,-8 0 0 16,-4 7 0-16,-5 0 0 0,-5 9 12 0,5-1-4 0,0 4 0 0,-4 8 0 15,-14 0 12-15,9 3 1 0,9-7 1 0,0 0 0 16,-8 4-8-16,3-4-2 0,1-4 0 0,4 1 0 15,4-5-12-15,-8 0 11 0,-5-4-11 0,5 1 10 16,8-1-10-16,-4-4-11 0,-4 1 3 0,-1-1 0 31,5-7-179-31,0-1-35 0</inkml:trace>
          <inkml:trace contextRef="#ctx0" brushRef="#br0" timeOffset="113705.3476">2952 16925 172 0,'0'0'16'0,"0"0"-16"0,0 0 0 0,0 0 0 15,0 0 84-15,0 0 13 0,-4-8 3 0,-1 4 1 16,-4 4-17-16,1-4-3 0,8 4-1 0,0 0 0 15,0 0-25-15,0 0-6 0,-5-3-1 0,5 3 0 16,0 0-29-16,0 0-7 0,0 0 0 0,0 0-1 16,0 0-11-16,-4-8 0 0,-1 0 0 0,5 8 0 0,0 0 21 0,0 0 3 15,0 0 0-15,-4-4 0 0,0 0 25 0,4 4 6 16,-9-8 1-16,9 8 0 0,0 0-1 0,0 0 0 16,0-7 0-16,0 7 0 0,0 0-17 0,0 0-3 15,9-8-1-15,-1 0 0 0,1-4-14 0,0 4-2 16,0 1-1-16,4 7 0 0,4-4-17 0,5 0 10 0,-4 8-10 0,4 0 8 15,-9 0-8-15,13-1 0 16,9 1 0-16,-8 4-514 16,-10 0-95-16</inkml:trace>
        </inkml:traceGroup>
        <inkml:traceGroup>
          <inkml:annotationXML>
            <emma:emma xmlns:emma="http://www.w3.org/2003/04/emma" version="1.0">
              <emma:interpretation id="{0E432716-8741-4313-90FA-90B0CAE820E1}" emma:medium="tactile" emma:mode="ink">
                <msink:context xmlns:msink="http://schemas.microsoft.com/ink/2010/main" type="inkWord" rotatedBoundingBox="8096,16666 12771,16694 12762,18200 8087,18172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24375.6479">5856 16870 1436 0,'0'0'64'0,"-8"0"12"0,-6 4-60 0,6 0-16 16,-1 0 0-16,9-4 0 0,0 0 40 0,0 0 4 15,0 0 2-15,0 0 0 0,0 0-22 0,0 0-5 16,9-4-1-16,-1-4 0 0,6 1-18 0,-1-5 0 15,0 4 8-15,4-4-8 0,5-3 0 0,0-5 0 16,-4 1 0-16,-1-1 0 0,1 1 33 0,-1-1 0 16,1-3 0-16,4 0 0 0,-4-1-13 0,-1-3-2 15,1 0-1-15,-1-5 0 0,1 1 1 0,-1 0 0 16,5-4 0-16,-4-4 0 0,4 0-10 0,0-4-8 16,0 0 12-16,4-4-12 0,0 8 0 0,-4-4 0 0,0 0 0 15,-4 4-12-15,4 0 12 0,-5 4-11 0,-8 0 11 0,4 0-10 16,-9 8-1-16,1 0 0 0,-5 3 0 0,-5 5 0 15,1-1 11-15,0 5-12 0,-5 3 12 0,4 0-12 16,-8 4 12-16,5 1 0 0,-1 3 0 0,-4 4 0 16,4 0 0-16,-4 4 0 0,0 3 8 0,-1-3-8 15,1 4 0-15,0 0 9 0,-5 0-9 0,5 3 0 16,0 5 0-16,0 0 0 0,0-1 0 0,4 5 0 16,0-1 8-16,1 5-8 0,-1 3 0 0,0 4 0 15,5 4 22-15,-5 4-2 0,4 4-1 0,1 0 0 16,-5 4 12-16,0 3 2 0,1-3 1 0,3 0 0 15,-3 0 2-15,-6-4 1 0,10 0 0 0,-5 0 0 16,5-1-11-16,-1-3-2 0,-3-3-1 0,8-1 0 16,-5 4-15-16,5-4-8 0,0-8 10 0,0-4-10 0,0 1-11 15,5 3-8-15,-5-3-1 0,4-5-1 16,0-3-125-16,5 3-25 0,-4 1-5 0</inkml:trace>
          <inkml:trace contextRef="#ctx0" brushRef="#br0" timeOffset="124630.7123">6365 16878 1911 0,'0'0'84'0,"0"0"19"0,0 0-83 0,0 0-20 0,0 0 0 0,0 0 0 16,13 0 30-16,1 0 2 0,-1 4 0 0,0 4 0 16,0 4-22-16,0 3-10 0,-8-3 10 0,3 4-10 15,-3-1 8-15,-1 1-8 0,1-1 0 0,-1 1 9 32,-8 0-138-32,4-1-28 0,-5 1-6 0</inkml:trace>
          <inkml:trace contextRef="#ctx0" brushRef="#br0" timeOffset="124776.7317">6791 16207 1749 0,'-13'-3'77'0,"4"3"17"0,0 0-75 0,-4 3-19 16,0-3 0-16,4 4 0 0,0 0 0 0,9-4-12 15,0 0 1-15</inkml:trace>
          <inkml:trace contextRef="#ctx0" brushRef="#br0" timeOffset="125342.4769">7545 15591 1785 0,'0'0'159'0,"0"0"-127"16,0 0-32-16,-4 8 0 0,-5 8 56 0,0-1 6 15,5 5 1-15,-5 3 0 0,1 4-21 0,-1 1-4 16,0 7-1-16,-4 0 0 0,4 4-16 0,-4 4-3 16,-5 0-1-16,1 11 0 0,-1 9-8 0,1-1-1 0,-1 4-8 0,-4 1 12 15,0-1 0-15,5 0-1 0,-1 1 0 16,5-1 0-16,0-4 3 0,0-3 1 0,4-1 0 0,-4-3 0 15,8-4-15-15,1-5 8 0,0-3-8 0,-5 4 0 32,9-4-99-32,-5-4-25 0,1-4-6 0</inkml:trace>
          <inkml:trace contextRef="#ctx0" brushRef="#br0" timeOffset="125074.9317">7168 16262 1785 0,'-17'0'159'0,"17"0"-127"0,0 0-32 0,-5 4 0 0,-4-4 31 0,9 0 0 0,0 0 0 0,0 0 0 16,0 0-19-16,9 8-3 0,4-8-1 0,0 0 0 16,5 0 0-16,8-8 0 0,1 0 0 0,8 0 0 15,4-7-8-15,1-1 0 0,8 4 0 0,-4-7 0 16,-5-1-10-16,5 1-1 0,-4-1 0 0,-5 5 0 15,0 3-37 1,-4 0-7-16,-5 5-1 0,-8-5-476 0,-1 4-96 0</inkml:trace>
          <inkml:trace contextRef="#ctx0" brushRef="#br0" timeOffset="125708.0612">7585 16898 1904 0,'0'0'42'0,"0"0"9"0,0 0 1 15,0 0 1-15,0 0-42 0,0 0-11 0,0 0 0 0,0 0 0 0,13 0 0 0,0-8-11 16,5 0 3-16,-1-4 0 16,14-7-47-16,-5-1-9 0,5-7-1 0,-5 0-1 15,1 0-4-15,3-1-1 0,1-3 0 0,0 0 0 0,-5 4 53 0,-4-1 18 16,4 5-12-16,-4-4 12 0,-8 7 13 0,-1 1 9 15,0-1 2-15,-9 4 0 0,-4 1 50 0,0 3 10 16,-4 4 3-16,-5 1 0 0,-4-1-34 0,0 4-6 16,-9 0-2-16,4 8 0 0,1 0-17 0,-5 4-4 15,-5 3-1-15,1 1 0 0,0 4-6 0,4 3-1 16,-4 1 0-16,4-1 0 0,0 4-8 0,4 1-8 16,5 3 9-16,0 4-9 0,0-3 8 0,4-1-8 15,0 4 0-15,0 0 9 0,9 1 2 0,-4-1 0 16,4 0 0-16,4-4 0 0,1 4-11 0,-1-7 0 15,5-1 9-15,0-3-9 16,4 3-93-16,4-7-23 0</inkml:trace>
          <inkml:trace contextRef="#ctx0" brushRef="#br0" timeOffset="126017.063">8173 16722 2077 0,'-13'0'92'0,"4"0"19"0,4 0-89 0,-3 4-22 0,8-4 0 0,0 8 0 16,0 4 14-16,4-5-2 0,5 13 0 0,0-4 0 15,4 7-12-15,0-4 0 0,0 1 0 0,0 3 0 0,5 1-10 0,-5 3 2 16,-4-7 0-16,4-1 0 0,-9 1 8 0,-4-1-8 16,0-3 8-16,0-1-8 0,-4-3 8 0,-5 0 0 15,5 3 0-15,-9-3 0 0,4-4 35 0,-4-4 2 16,-1 0 1-16,1-4 0 0,0-4 10 0,4 0 3 15,-4-8 0-15,4 0 0 0,-4-3-13 0,5-1-2 16,3-7-1-16,1-5 0 0,-1 1-11 0,5-4-3 16,5 0 0-16,-1 0 0 0,5-8-21 0,8 0 0 15,1 0 0-15,0 0 0 0,8 0 0 0,0 3 0 16,5 1-12-16,0 4 4 16,8 4-87-16,-4 3-17 0,5 9-3 0,4 3-1 0</inkml:trace>
          <inkml:trace contextRef="#ctx0" brushRef="#br0" timeOffset="126730.7599">9186 16668 979 0,'-4'-8'87'15,"-1"-4"-70"-15,5 4-17 0,-4-3 0 0,0-1 118 0,-1 4 20 16,1-4 4-16,-5 5 1 0,9 7-91 0,-4-8-17 16,-9 0-4-16,-1 4-1 0,1 4-6 0,-4 0-2 15,-1 0 0-15,1 8 0 0,-5 0 6 0,0 3 2 16,0 1 0-16,-5 8 0 0,1 3-7 0,0 4-2 15,-5 8 0-15,5-3 0 0,-5-5-13 0,9 4-8 16,0 4 10-16,5-4-10 0,-1-3 13 0,5-1-3 16,0-4-1-16,8-7 0 0,5 0-9 0,0-16 12 15,0 0-12-15,0 0 12 0,14 0-4 0,3-4-8 16,-4-8 12-16,9-7-4 0,-4 3 12 0,4-7 3 16,4-5 0-16,0 1 0 0,1-4 1 0,-1 0 1 15,-4 7 0-15,0 5 0 0,0-5-1 0,-5 9-1 16,-3-1 0-16,-1 12 0 0,0 0-1 0,-9 8 0 0,5 4 0 15,-5 8 0-15,5 3-22 0,-4 4 9 0,-1 5-9 16,5-5 0-16,-1 4 0 0,6 1 0 0,-1-5 0 16,4 1 0-16,5-9 0 0,0-3-9 0,0-8-1 0,9 0 0 15,-5-8-1-15,9-4 0 0,5-4 0 0,-5-3 0 16,4-5 11-16,1-3 0 0,-1-8 0 0,-4-1 0 16,1 1 21-16,-1 0 3 0,-5-4 1 0,1 0 0 15,4 0 15-15,-9 0 4 0,1-4 0 0,-1-4 0 16,-4 0-25-16,0-4-5 0,-4 0-1 0,-5-4 0 15,0-3-5-15,-4 3-8 0,-1 0 11 0,-8-3-11 16,0 3 8-16,0 4-8 0,0 4 0 0,-4 4 0 16,0 4 0-16,-5 4 0 0,0 8 0 0,0-1 0 15,1 5-8-15,-1 7 8 0,0 4 0 0,-4 4-9 16,0 4 9-16,4 4 0 0,-4 8 0 0,0 4 0 16,-5 3 0-16,0 8 0 0,5 5 0 0,-4 7 0 15,-1 0 0-15,1 4 0 0,-1 3 0 0,1 9 0 0,-1 3 0 16,5 1 12-16,0 3-2 0,4 1-1 0,5-5-1 0,-1 5-8 15,5-1 12-15,9 0-4 0,0 5-8 0,4-9 10 16,4-3-10-16,5-8 10 0,5-1-10 0,3-3 0 16,1-8 0-16,4-3-772 15,5-9-156-15</inkml:trace>
          <inkml:trace contextRef="#ctx0" brushRef="#br0" timeOffset="127233.3945">10494 16453 1209 0,'0'0'108'0,"-5"-8"-87"15,-4 1-21-15,5 3 0 0,0 0 85 0,-5-4 13 16,5 4 2-16,-5 4 1 0,0 0-37 0,0 0-7 15,-4 8-1-15,4 0-1 0,-4-1-39 0,0 5-7 16,0 4-1-16,0-1-8 0,-1 1 0 0,1 3 0 16,0 1 0-16,0-1 0 0,4 5 0 0,0-5 0 15,5 1 0-15,4 3 0 0,0 1 17 0,4-5-3 16,-4 5-1-16,9-1 0 0,-4 0 35 0,3-3 6 16,1 3 2-16,0-3 0 0,-5 3 9 0,1-3 3 15,-1-1 0-15,0 1 0 0,-8-1-12 0,4-3-1 16,-4-1-1-16,-1-3 0 0,1 0-22 0,0-1-4 15,-1-3 0-15,1 0-1 0,-5 0-12 0,5-4-3 16,-5 4 0-16,0-5 0 0,-4 5-24 0,0-4-6 16,-5 0-1-16,5 0 0 15,-5 0-170-15,-3 0-35 0</inkml:trace>
        </inkml:traceGroup>
        <inkml:traceGroup>
          <inkml:annotationXML>
            <emma:emma xmlns:emma="http://www.w3.org/2003/04/emma" version="1.0">
              <emma:interpretation id="{76E853A8-C680-4479-A198-E1F41B340717}" emma:medium="tactile" emma:mode="ink">
                <msink:context xmlns:msink="http://schemas.microsoft.com/ink/2010/main" type="inkWord" rotatedBoundingBox="14516,17052 16895,17066 16888,18277 14509,18263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27991.4617">12543 16703 172 0,'-5'-20'16'0,"1"9"-16"0,4-1 0 0,4-8 0 0,-4 5 309 0,0-5 59 0,0 1 12 0,5-1 3 16,-5 1-259-16,4-5-52 0,0 5-11 0,-4-1-1 16,0 1-29-16,0 3-6 0,-4 1-1 0,0-1 0 15,-1 0-16-15,5 5-8 0,-9 3 8 0,5 0-8 16,-9 4 0-16,0 0 0 0,-1 0-9 0,6 4 9 16,-10 4-8-16,5 0 8 0,-5 4 0 0,1 0 0 15,4 4 0-15,-5-1 11 0,1 1 0 0,3 4 0 0,-3 3 10 16,4 4 3-16,0 1 0 0,4 3 0 0,-4 4 0 15,4 1 1-15,-4 3 0 0,4 4 0 0,5 0-3 16,-1 0-1-16,1 0 0 0,4 4 0 0,0-4-1 16,4 0-1-16,5 0 0 0,0 0 0 0,4-4-19 0,4 0 0 15,-3-4-13-15,8-4 5 16,4-3-127-16,0-5-25 0,5-3-4 0,-5-8-2 0</inkml:trace>
          <inkml:trace contextRef="#ctx0" brushRef="#br0" timeOffset="128197.3609">12911 16878 1566 0,'4'-11'34'0,"1"-1"7"0,-5 0 2 0,4 0 1 0,1-3-35 0,-5 3-9 0,0 0 0 0,0 1 0 16,0-1 60-16,0 8 9 0,0 4 3 0,0 0 0 15,0 0-42-15,0 0-8 0,0 0-2 0,-5 8 0 16,-4 8-12-16,1-1-8 0,-1 5 10 0,0-1-10 16,-4 1 0-16,4 3 0 0,-4-3 0 0,4 3 0 15,5 0 8-15,-1-3-8 0,-3-1 0 0,3-3 9 16,5 0-9-16,0-9 8 0,0-7-8 0,5 12 8 15,8-4-8-15,-4-4 0 0,-1-4 0 0,6-8 0 16,-1-4 0-16,4 1 13 0,5 3-3 0,-4-12-1 16,-1 1 25-16,1-5 5 0,-1 1 1 0,1 3 0 15,-1 1 9-15,-8-1 3 0,4-3 0 0,-4 0 0 16,0-1-16-16,-5 5-4 0,-4-1 0 0,-4 5 0 16,0-1-10-16,-1 8-2 0,-4-3-1 0,-4 7 0 15,-4-4-19-15,-1 12 0 0,-4 0 0 0,0 0 0 16,-4 3-20-1,-5 1-10-15,1 0-2 0,3 8-1 0,1-1-27 0,4 5-6 0,4-5-1 16,1 1-594-16,8-1-119 0</inkml:trace>
          <inkml:trace contextRef="#ctx0" brushRef="#br0" timeOffset="128464.5495">13275 16734 1497 0,'-13'-8'66'0,"9"8"14"0,-1-8-64 0,-4 8-16 16,1 0 0-16,8 0 0 0,-9 8 148 0,5 0 27 0,-5 4 5 0,9-1 0 16,0 1-138-16,0 4-28 0,0-5-6 0,9 5 0 15,-5 0-8-15,0-1-10 0,1-3 10 0,3 0-13 16,6-1 4-16,-6-7 1 0,-8-4 0 0,9 4 0 16,4 0 8-16,1-4 14 0,-1-4-3 0,0-4-1 15,-4 0 35-15,-1 5 7 0,1-5 2 0,0 0 0 16,0-8-7-16,-1 5-2 0,-3-1 0 0,4-8 0 15,-1 5-32-15,-3-5-13 0,4 5 11 0,-1-1-11 32,-3-3-55-32,4-1-17 0,-5 1-3 0,5 3-973 0</inkml:trace>
          <inkml:trace contextRef="#ctx0" brushRef="#br0" timeOffset="128833.5467">13718 16878 1472 0,'0'0'65'0,"13"0"14"0,1-4-63 0,-1 0-16 15,0-3 0-15,4-1 0 0,5 4 74 0,-4-8 12 16,4-3 2-16,0 3 1 0,-5-4-65 0,5 1-14 16,-4-9-2-16,-5 1-8 0,0 0 0 0,0-5 0 15,-8-3 0-15,4 0 0 0,-5 0 12 0,0-4-4 16,1-4 0-16,-1 3-8 0,-4-3 35 0,4 0 0 15,1-3 0-15,-1 3 0 0,1-4-12 0,-5 4-3 16,4 4 0-16,-4-1 0 0,0 1 4 0,4 4 0 16,-8 0 0-16,4 4 0 0,0 7 10 0,-4 1 2 15,4 7 1-15,-5 4 0 0,1 0-17 0,4 8-3 0,0 0-1 16,-9 8 0-16,0 4-16 0,-4 7 0 0,9 9 0 16,-5 7 0-16,0 0 0 0,0 8 0 0,5 4 0 0,-5-1 10 15,5 5 1-15,-5 0 0 0,0 3 0 16,1 1 0-16,-1 0-3 0,0-5 0 0,5 5 0 0,-5-1 0 15,0-3-8-15,0 4-9 0,5-5 9 0,-5-3-13 32,5-4-163-32,-1-4-33 0</inkml:trace>
          <inkml:trace contextRef="#ctx0" brushRef="#br0" timeOffset="129288.2541">14403 16909 1728 0,'0'0'153'0,"-5"-11"-122"0,1-1-31 0,0 0 0 0,4 1 74 0,0 3 9 16,0-4 1-16,0 0 1 0,0 12-39 0,0-7-8 15,-5-5-2-15,1 4 0 0,-1 0-36 0,1 1-20 16,-5 3 3-16,-4 0 0 16,0 0-16-16,0 8-3 0,-5 0-1 0,-4 0 0 0,0-1 13 0,0 9 4 15,-4 4 0-15,0 3 0 0,4 1 20 0,-5-1 0 16,-3 5 0-16,8 3 0 0,0 0 0 0,4-3 0 15,1-1 0-15,4-3 8 0,8 3-8 0,1-7 0 16,4-1 0-16,0-3 0 0,9-4 0 0,4-1 8 16,0-3-8-16,0-4 8 0,5-7-8 0,-1-1 8 15,5-4-8-15,4 0 8 0,-4-3 15 0,5-1 2 16,-5-3 1-16,0-5 0 0,4 1 12 0,-4-4 2 16,0-1 1-16,4-3 0 0,-8 0-15 0,4-4-3 0,0-4-1 15,-1 0 0-15,-3-4-14 0,4 0-8 0,0-4 10 16,0 4-10-16,-5-4 0 0,1 1 8 0,4-1-8 0,-5 4 0 15,-3 4 0-15,-6 8 11 0,6 3-11 0,-6 13 10 16,1-1 9-16,-9 16 1 0,0 0 1 0,0 0 0 16,0 16-7-16,0 7-2 0,0 1 0 0,-4 7 0 15,-5 8-12-15,-4 4 0 0,0 0 8 0,-5 3-8 16,0 1 0-16,5 8 0 0,0-1 0 0,0-3 0 16,0 4 0-16,4-1-12 0,5 1 3 0,-5-4 0 15,5-5-129-15,-1 1-26 16,5-4-4-16</inkml:trace>
        </inkml:traceGroup>
        <inkml:traceGroup>
          <inkml:annotationXML>
            <emma:emma xmlns:emma="http://www.w3.org/2003/04/emma" version="1.0">
              <emma:interpretation id="{B1372423-980F-4046-945C-49B6102E62B6}" emma:medium="tactile" emma:mode="ink">
                <msink:context xmlns:msink="http://schemas.microsoft.com/ink/2010/main" type="inkWord" rotatedBoundingBox="18368,17472 19590,17479 19584,18421 18363,18414"/>
              </emma:interpretation>
              <emma:one-of disjunction-type="recognition" id="oneOf4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30279.404">16166 16539 1422 0,'-4'-16'63'0,"8"9"13"0,-4-5-61 0,5 0-15 0,-1-3 0 0,1 3 0 15,-1-4 41-15,5 5 6 0,-1-1 1 0,1 0 0 16,-4 0-24-16,3 5-5 0,-3-1-1 0,-5 8 0 15,0 0-18-15,0 0 0 0,0 0 8 0,4 8-8 16,-4 7 0-16,0 1 0 0,0 7-11 0,0 8 11 16,-4 1 0-16,-1 7 20 0,1 4-2 0,-5 7-1 15,-4 1 26-15,0 4 5 0,0-1 0 0,0-3 1 16,-1 3 3-16,6-7 0 0,-5 4 0 0,4-4 0 16,0-8-21-16,5 0-4 0,-1-8-1 0,5 0 0 15,-4-4 0-15,4-3 0 0,4-5 0 0,-4 1 0 16,5-8-26-16,-1-5 0 0,-4-7 0 0,0 0 0 15,0 0 0-15,4 0 0 0,-4 0 0 0,9-7 0 16,0-5 0-16,0 4 13 0,-5-4-1 0,0 1-1 16,1-5-2-16,4-3 0 0,-1-1 0 0,1 1 0 0,0-1-9 15,0 1 0-15,-1-1 0 0,6 1 8 0,-1-1-8 16,4-3 0-16,-3 3-10 0,3 1 10 0,1-1-20 0,4 1 3 16,-1 3 0-16,6 0 0 0,-1 5-5 0,5-1-1 15,-5 4 0-15,1 0 0 0,3 5 11 0,-8 3 1 16,0 3 1-16,-9 5 0 0,0 4 10 0,1-4 0 15,-1 7 8-15,-4 1-8 0,-5 0 24 0,-8-1 1 16,-1 5 0-16,-8-5 0 0,0 5 11 0,-9-1 1 16,0-3 1-16,-4 3 0 0,-1 1-10 0,-3-1-3 15,-1-3 0-15,0 3 0 0,0-3-13 0,-4 4-4 16,5-5 0-16,-1-3 0 16,5 0-52-16,-5-1-10 0,5 1-2 0,-5 0-1 15,0-8-155-15,5-1-32 0</inkml:trace>
          <inkml:trace contextRef="#ctx0" brushRef="#br0" timeOffset="130804.0799">16816 17108 1681 0,'0'0'36'0,"0"0"8"0,0 0 2 0,0 0 2 0,0 0-38 0,13 4-10 15,0-4 0-15,0 0 0 0,0 4 28 0,1-4 3 16,3 0 1-16,1 0 0 0,-1-4-32 0,5 0 0 16,4-3 0-16,5-1 0 15,0 0-22-15,0-4-7 0,-5 1-2 0,5-5 0 0,-1 0 31 0,1 1 0 16,-9-1 0-16,-4 4 0 0,-1-3 24 0,1-1 5 0,-10-3 1 0,1 3 0 16,-4 4 26-16,-1-3 4 0,9-1 2 0,-9 1 0 15,-8 3-32-15,4 0-6 0,9-3-2 0,-9 3 0 16,-9 0-13-16,5 4-9 0,-9 1 12 0,8-1-12 15,-4 4 0-15,1-4 0 0,-10 8 0 0,1-4 0 16,3 8 0-16,-3 0 0 0,-1 4 0 0,-4 4 0 16,0-1 0-16,5 5 0 0,-1-1 0 0,1 5 0 15,-5 7 15-15,4-3-4 0,5-1-1 0,0 4 0 16,-5 1-10-16,10 3 10 0,-1-4-10 0,4 0 10 16,1 1 10-16,4-1 1 0,0 0 1 0,9 1 0 15,0-1-36-15,4-4-7 0,0 1-2 0,4-1 0 16,10-3-37-1,3-5-8-15,6 1-2 0,3-4-825 0</inkml:trace>
        </inkml:traceGroup>
        <inkml:traceGroup>
          <inkml:annotationXML>
            <emma:emma xmlns:emma="http://www.w3.org/2003/04/emma" version="1.0">
              <emma:interpretation id="{11F4EE3B-311E-4C5B-AB81-49F4FD1B8C31}" emma:medium="tactile" emma:mode="ink">
                <msink:context xmlns:msink="http://schemas.microsoft.com/ink/2010/main" type="inkWord" rotatedBoundingBox="21005,17237 23999,17255 23993,18296 20999,18278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132196.3986">18733 16976 1062 0,'0'0'47'0,"0"0"9"0,0 0-44 0,0 0-12 0,0-8 0 0,0 8 0 16,-4-8 53-16,4 0 9 0,8 1 2 0,-3-1 0 15,-10 0-33-15,5 8-7 0,5-12 0 0,3 1-1 16,-3 3-5-16,4 0-1 0,-1 0 0 0,1 0 0 16,4 1 14-16,1-1 2 0,-6 0 1 0,5 0 0 15,5 4 3-15,-5-4 1 0,0 5 0 0,1-1 0 0,-1-4 2 0,0 4 0 16,0 0 0-16,-4 0 0 0,0 0-16 0,-1 4-4 16,5-4 0-16,-4 0 0 0,0 4-7 0,-9 0-1 15,0 0-1-15,9 0 0 0,-9 0 1 0,13 4 0 16,-9 4 0-16,5 0 0 0,0 0-1 0,0 3 0 15,-5 5 0-15,5 4 0 0,-5 3-11 0,1-4 0 16,-5 5 0-16,4-1 8 0,0 1-8 0,-4-1 8 16,0 0-8-16,0 1 8 0,-4-5-8 15,0-3 0-15,4 0 0 0,-5-5 0 0,1 5 0 0,-1-8 8 16,1-1-8-16,4-7 8 0,-9 4 17 0,1 0 3 16,-1-4 1-16,0 0 0 0,5-4 2 0,-5 0 0 15,4 1 0-15,-3-1 0 0,3-4-11 0,-4 0-3 16,5-8 0-16,4 5 0 0,-4-1-5 0,4-4 0 15,4-3-1-15,0-1 0 0,1 5-11 0,-1-9 0 16,9 1 0-16,-4-4 8 0,4 7-8 0,5-3 0 0,-5-1 0 16,9 5 0-16,-4-1-8 0,3 1 8 0,1 7-10 15,0 1 10-15,-4-1-8 0,-1 4 8 0,1 4 0 0,0 0-9 16,-1 8 9-16,1 0 0 0,-1 4 0 0,-4 4 0 16,1-1-9-16,-1 1 9 0,-5 4-10 0,1 3 10 15,0 4 0-15,0 1-9 0,0-1 9 0,-5 1 0 16,0-1 0-16,1-3 0 0,-5-5 0 0,0 1 0 15,4-1 0-15,-4-3 0 0,0 0 0 0,0-12 0 16,0 0 0-16,0 8 11 0,0-8-11 0,0 0 12 16,-4 7-12-16,-5 1 10 0,5-8-10 0,-5 0 10 15,9 0-10-15,-9 0 10 0,9 0-10 0,-4-8 10 16,-5 1-10-16,4-1 0 0,5-4 0 0,0-4 0 16,0 1 8-16,5-5-8 0,-1 1 0 0,5-5 8 0,0-3-8 15,4 4 0-15,9-5 0 0,0 5 8 0,0 0-8 16,4-1 0-16,0 1 0 0,1 11 0 0,-1 0 0 15,-4 5 0-15,0-5 0 0,-5 12 0 0,1 4 0 0,0 4 13 16,-10-1-1-16,6 5-1 0,-6 0 0 0,5 7 0 16,-4 1 0-16,-4-1 0 0,-1 5-11 0,0-5-17 15,1 9 4-15,-1-5 1 0,1 0-8 0,-5 1 0 16,4-5-1-16,0 1 0 16,-4-1-47-16,5-3-8 0,-1-1-3 0,0 1 0 15,1 0-99-15,4-5-20 0,4 1-4 0,0 0-1 0</inkml:trace>
          <inkml:trace contextRef="#ctx0" brushRef="#br0" timeOffset="132639.2612">20339 16925 1756 0,'0'0'39'0,"0"0"8"0,4-8 1 0,-8 0 1 0,4-3-39 0,0 11-10 0,0 0 0 0,0-8 0 15,0-8 19-15,0 5 1 0,0 3 1 0,0-4 0 16,0-3-21-16,0-1-8 0,0 4 0 0,0 1 0 16,0 3 8-16,-5-4 0 0,5-4 8 0,0 9-8 0,-4-5 0 0,0 4 8 15,4-4-8-15,-5 1 0 0,1 3 30 16,4 8 2-16,0 0 0 0,-5-8 0 0,-3 0-7 0,-1 8-1 15,0-4 0-15,0 4 0 0,5 4 4 0,-9 4 0 16,4 0 0-16,-4 4 0 0,4-1-13 0,-4 5-3 16,-5 3 0-16,5 5 0 0,0 3-12 0,4-3 0 15,0-1 0-15,1 0 0 0,-1 1 8 0,4-5-8 16,5 1 0-16,0-9 0 0,0 5 8 0,5-4-8 16,-1-4 0-16,1-1 0 0,8 1 8 0,-4-4-8 15,-1-4 0-15,6-4 9 0,-6-4-9 0,5 4 8 16,1-3-8-16,3 3 8 0,-4-4 5 0,0-4 1 15,1 1 0-15,-1-1 0 0,0 4 5 0,-4 0 1 16,4 0 0-16,-9 1 0 0,-4 7-5 0,0 0-1 0,0 0 0 16,0 0 0-16,0 0-14 0,0 0 0 0,5 15 0 15,-5-3 0-15,-5 0 0 0,5 3 0 0,-4 1 0 0,0-1-10 32,4 5-40-32,0-4-8 0,-5-1-2 0,5-3-607 0,5 0-121 0</inkml:trace>
          <inkml:trace contextRef="#ctx0" brushRef="#br0" timeOffset="133602.1304">20773 16952 1148 0,'31'-7'51'0,"-18"-1"10"0,4 0-49 0,5-4-12 0,0 8 0 0,0-3 0 15,0-1 40-15,0 0 4 0,0 0 2 0,-4 4 0 16,-5-4-32-16,4 1-6 0,-4-1-8 0,1-4 11 16,-6 4-35-16,1-3-6 0,0-1-2 0,-5 4 0 0,-4-7 52 0,5 3 9 15,-5 0 3-15,-5 0 0 0,5-3 22 0,-4-1 5 16,-5 5 1-16,0-1 0 0,1 0-12 0,-6 0-1 15,1 5-1-15,5-1 0 0,-6 0-7 0,1 4-2 16,0-4 0-16,-4 8 0 0,3-4-22 0,1 4-5 16,0 0-1-16,0 4 0 0,0 0-9 0,0 4 0 15,-1 0 0-15,1 4 0 0,0-1 0 0,0 5 0 16,0 3 9-16,4 5-9 0,-4-5 0 0,4 5-8 16,5-5 0-16,-5 1 0 0,9 3 8 0,0 0 0 15,-5-3 0-15,5 3 0 0,0-3 0 0,5-1 0 16,-1-3 0-16,5-4 0 0,-5-1 10 0,5-3-2 15,4-4-8-15,5 0 12 0,-5-4 7 0,0-4 1 16,5 4 0-16,-1-8 0 0,1 0-4 0,4 1 0 0,-5-5 0 16,5 0 0-16,-4-7-16 0,4-1 0 0,0 1 8 15,0-9-8-15,-5 9 12 0,5-8-2 0,-4-8 0 0,-1-1 0 16,5 5-10-16,0-4 0 0,0 0 0 0,-4 0 0 16,-1 0 0-16,5-4 0 0,-4 4 0 0,4 0 0 15,-9 0 12-15,4-1 0 0,-4 5 0 0,1 4 0 16,-1 4-2-16,0-1 0 0,-4 9 0 0,4-1 0 15,-4 0-10-15,-1 1 0 0,1 7 0 0,0-4 0 16,0 4 0-16,0 1 0 0,-1-1 0 0,1 4 0 16,0-4 0-16,0 0 0 0,-5 4 0 0,-4 4 0 15,0 0-8-15,0 0 8 0,9 0 0 0,-9 0 0 16,9 4 0-16,-9-4 0 0,4 8-9 0,-4 4 9 16,0 3 0-16,-4 5 0 0,-1 3 0 0,1 5 0 15,-5 3 0-15,5 0 8 0,-10 0-8 0,1 8 0 0,5-4 8 16,-1 4-8-16,0-4 0 0,-4 4 0 15,0-3 0-15,4-1 8 0,0 4-8 0,0 0 0 0,-4-12 0 16,9 4 0-16,-5 0 0 0,9 1 0 0,-4-9 0 0,-1 0 0 16,5-3 8-16,5-1-8 0,-1 1 0 0,5-5 0 15,-5 1 0-15,-4-4 0 0,0-1-11 0,5-3 11 16,8 4-10-16,0-4 10 0,0-8 0 0,5 4 0 16,-1 0 8-16,1-4-8 0,-1-4 0 0,1 4 0 15,-1-4 0-15,1 4-12 0,-1-8 12 0,1 4 0 16,-5-4 0-16,0 4 0 0,5-7 0 0,-5-1 0 15,0 0 0-15,0-3 0 0,-4-1 8 0,4-3-8 16,-4-5 0-16,0 1 0 0,-5 3 9 0,1-3-9 16,3-1 0-16,-3-3 9 0,-5-4-9 0,0 8 0 0,0-1 0 15,0 5 8-15,0-1-8 0,0 5 0 0,-5 3 0 0,5 0 0 16,-8 4 10-16,3 4-10 0,5 4 12 0,0 0-12 16,-9-3 12-16,-4 6-12 0,0 1 12 0,0 0-12 15,0 8 0-15,0 0 0 0,-5 3 0 0,5 5 0 16,-5 3 16-16,5 1-4 0,-4-1-1 0,-1 8 0 15,5-7-3-15,-5 3-8 0,5 0 12 0,4 0-4 16,1 1 4-16,3 3 1 0,1 0 0 0,8-4 0 0,-4 1-5 16,9-1 0-16,0 0-8 0,4-3 12 15,5-1-22-15,3 1-5 0,-3-5-1 0,13-3 0 16,-1-5-120-16,10 1-25 16,4-4-5-16,0-4-1 0</inkml:trace>
        </inkml:traceGroup>
        <inkml:traceGroup>
          <inkml:annotationXML>
            <emma:emma xmlns:emma="http://www.w3.org/2003/04/emma" version="1.0">
              <emma:interpretation id="{C523A60E-3D3C-4F35-915A-CD6C93EE3170}" emma:medium="tactile" emma:mode="ink">
                <msink:context xmlns:msink="http://schemas.microsoft.com/ink/2010/main" type="inkWord" rotatedBoundingBox="25212,17078 26032,17083 26026,18110 25206,18105"/>
              </emma:interpretation>
              <emma:one-of disjunction-type="recognition" id="oneOf4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134334.0552">22962 16726 864 0,'0'0'38'0,"0"0"8"0,-8-4-37 0,3-4-9 0,-4 5 0 0,9 3 0 15,0 0 142-15,0 0 26 0,-4-8 6 0,4 8 1 16,0 0-119-16,0 0-24 0,0 0-5 0,0 0-1 15,0 0-26-15,0-8 8 0,0 8-8 0,4-8 0 16,1-4 16-16,-1 5-1 0,-4 7-1 0,13-8 0 16,-4-4 22-16,4 8 4 0,0 0 0 0,5-3 1 15,-1 3-25-15,5-4-6 0,5 0-1 0,-1 4 0 16,0-4 3-16,5 4 1 0,4 1 0 0,0-1 0 16,0-4-1-16,5 4-1 0,-5-4 0 0,0 0 0 15,-4 4-11-15,4 1 0 0,-4-1 9 0,-5 0-9 16,0 0 0-16,-4 0 0 0,-4 0 0 0,-1 4 0 15,1-4-19-15,-9 0-1 0,4 0-1 0,-4 4 0 16,-9 0-113-16,0 0-22 0,0 0-5 16</inkml:trace>
          <inkml:trace contextRef="#ctx0" brushRef="#br0" timeOffset="134649.6755">23581 16079 954 0,'0'0'42'0,"4"-12"9"0,1 0-41 0,-1 1-10 0,0-1 0 0,1 4 0 16,4-4 71-16,-5 5 12 0,-4 7 2 0,4-8 1 15,-4 8-32-15,0 0-6 0,0 0-2 0,0 0 0 16,0 0-22-16,5 12-5 0,-10 3-1 0,5 1 0 15,-4 7-8-15,-5 4-2 0,-4 5 0 0,0 3 0 16,-5 4 0-16,-8 0 0 0,0 4 0 0,-1 3 0 16,-3 1 28-16,-10 4 4 0,5-4 2 0,-9 3 0 15,5 1-6-15,-1 0-2 0,5 0 0 0,4-1 0 16,-4-3-23-16,9-4-11 0,4-4 10 0,0-8-10 31,5-4-20-31,-5 1-9 0,4-9-3 0,1 1-495 0,3-9-99 0</inkml:trace>
          <inkml:trace contextRef="#ctx0" brushRef="#br0" timeOffset="135062.7804">23721 16870 864 0,'0'0'76'0,"0"0"-60"16,0 0-16-16,0 0 0 0,-4-3 108 0,-5 3 18 16,0-4 4-16,-4 8 1 0,4-1-83 0,1 1-16 0,-6 0-3 0,1 4-1 15,5-4-14-15,-6 4-3 0,1 3-1 0,0-3 0 16,0 0-10-16,0 4 0 0,4-4 0 0,0 3 0 16,5 1 0-16,-1-4 0 0,1 3 0 0,0 1 0 15,4 0 0-15,0-12 0 0,0 0 0 0,4 8 8 16,-4-8 13-16,13 4 3 0,-13-4 0 0,13 0 0 15,0 0 16-15,1-4 4 0,-1-4 1 0,0 0 0 16,0 0 15-16,0-3 2 0,0-1 1 0,5 0 0 16,-5 0-19-16,-4 1-3 0,4-5-1 0,-4 1 0 15,0-1-27-15,4 4-5 0,-9-3-8 0,1 3 11 16,-1 0-3-16,0 1-8 0,-4-1 12 0,0 4-4 16,0 0 0-16,0 8 0 0,-4-8 0 0,-5 8 0 15,5-3-8-15,-9 3 0 0,4 3 0 0,-9 5 0 16,1-4-25-1,-1 0-11-15,-4 4-1 0,0 0-586 0,-4-4-117 0</inkml:trace>
        </inkml:traceGroup>
        <inkml:traceGroup>
          <inkml:annotationXML>
            <emma:emma xmlns:emma="http://www.w3.org/2003/04/emma" version="1.0">
              <emma:interpretation id="{C0A3F665-337C-49CD-8544-2C747C1DB958}" emma:medium="tactile" emma:mode="ink">
                <msink:context xmlns:msink="http://schemas.microsoft.com/ink/2010/main" type="inkWord" rotatedBoundingBox="26946,17127 28365,17135 28358,18212 26940,18203"/>
              </emma:interpretation>
              <emma:one-of disjunction-type="recognition" id="oneOf45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136151.908">25024 16278 460 0,'0'0'41'0,"0"0"-33"0,0 0-8 0,5-12 0 16,-1 0 73-16,0 1 13 0,1-5 2 0,-1 4 1 15,-4-3-33-15,5 3-6 0,3-8-2 0,-3 9 0 16,-1-5 1-16,5 4 0 0,0-3 0 0,-5-1 0 16,5 5 13-16,-5-5 2 0,5 8 1 0,-5-4 0 15,-4 12-4-15,0 0-1 0,9-7 0 0,-9 7 0 16,0 0-26-16,0 0-6 0,0 0 0 0,0 0-1 16,0 0 4-16,-9 15 1 0,5 9 0 0,-9 3 0 15,0 4-42-15,0 8-8 0,-1 4-2 0,-3 8 0 16,-1-1 20-16,-4 1 0 0,0 4 0 0,0-5 9 15,-4 5 6-15,0-4 1 0,0 3 0 0,4-7 0 16,-5 0-16-16,5 0 0 0,0-8-12 0,0-4 12 16,5 0 0-16,4-8 0 0,-5 1 10 0,9-9-2 15,1-3 0-15,-1-5 0 0,0-3 0 0,5 0 0 0,4-8 2 16,0 0 1-16,0 0 0 0,0 0 0 0,-9-4 17 0,9 4 4 16,0 0 1-16,4-4 0 0,-4-8-10 0,9 5-3 15,0-5 0-15,0 0 0 0,4-3-20 0,0-1 0 16,0-3 0-16,5 3 0 0,4-4 0 0,0 1 0 15,-1-4-10-15,6-1 10 0,-1 1-17 0,-4-1 3 16,9 1 1-16,-5 0 0 0,0 7 1 0,5 0 0 16,-5 9 0-16,-4-1 0 0,0 4 12 0,0 4 0 15,5 0 0-15,-10 0 0 0,5 8 0 0,0-1 0 16,-9 5 0-16,5 0 0 0,-5 3 0 0,-4-3 0 16,-5 8 0-16,0-5-9 0,-4 1 9 0,-4-1 0 15,-5 1 8-15,0 0-8 0,-4 3 0 0,-4-3 0 0,-5 3 0 16,-4-3 8-16,-1-1 9 0,-4-3 3 0,1 4 0 0,-5-8 0 31,0-1-38-31,-5 1-7 0,5 0-2 0,4 0 0 16,-4 0-13-16,4-5-4 0,5-3 0 0,4 4 0 15,5-4-10-15,4 0-2 0,-5-4-1 0,9 1-434 0,9 3-86 0</inkml:trace>
          <inkml:trace contextRef="#ctx0" brushRef="#br0" timeOffset="136538.7282">25560 16929 633 0,'0'0'28'0,"0"0"6"0,0 0-34 0,0 0 0 15,0 0 0-15,0 0 0 0,0 0 145 0,0 0 23 16,0 0 4-16,0 0 0 0,0-12-131 0,4 4-26 15,5 1-6-15,-1-1-1 0,6 0 0 0,-1 0-8 16,0 0 12-16,5 1-4 0,-1-1 8 0,5-4 2 16,0 4 0-16,4 1 0 0,1-5-6 0,-1 0 0 15,0 0-1-15,1 1 0 0,3-5 25 0,-3 1 4 16,-1-5 2-16,0 4 0 0,1 1-9 0,-6-5-1 0,1 5-1 0,-4-1 0 16,-5 4 28-16,0-3 5 0,0 3 2 15,-4 0 0-15,-4 1-25 0,-1 3-5 0,0 0 0 0,-4 8-1 16,-4-8-27-16,0 4-8 0,-5 1 0 0,4 3 0 15,-3 0 0-15,-5 0 0 0,-1 0-8 0,-3 3 8 16,-5 1-9-16,0 0 9 0,0 4-8 0,-4 4 8 16,-1 3 0-16,1 5 0 0,0 7 0 0,4 0 8 15,-5 1 3-15,6 3 1 0,3 0 0 0,-4 4 0 16,4 0-12-16,5 0 0 0,0 1 0 0,4-1 0 16,1-4 0-16,3 0-12 0,1-8 4 0,4 1 8 15,0-1-115 1,4 1-15-16,5-9-3 0,0-3-640 0</inkml:trace>
        </inkml:traceGroup>
        <inkml:traceGroup>
          <inkml:annotationXML>
            <emma:emma xmlns:emma="http://www.w3.org/2003/04/emma" version="1.0">
              <emma:interpretation id="{E56A966B-04B7-4028-8489-FFD4962CA22C}" emma:medium="tactile" emma:mode="ink">
                <msink:context xmlns:msink="http://schemas.microsoft.com/ink/2010/main" type="inkWord" rotatedBoundingBox="29287,17036 33320,17060 33313,18258 29280,18234"/>
              </emma:interpretation>
              <emma:one-of disjunction-type="recognition" id="oneOf46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144447.5681">27012 16527 230 0,'0'0'20'0,"0"0"-20"0,0 0 0 0,0 0 0 0,4-4 173 0,9 0 31 15,-4 1 5-15,9 3 2 0,-5-4-86 0,4 0-17 16,5 0-3-16,0 4-1 0,5 0-17 0,-1 0-4 16,5-4-1-16,-1 4 0 0,1 0-11 0,0 0-3 15,8 0 0-15,-4 0 0 0,0 0-23 0,0 0-5 16,5-4 0-16,-5 4-1 0,-4-4-17 0,4 4-3 16,0-4-1-16,-4 0 0 0,-5 0-18 0,5 1 8 15,-5-1-8-15,-4 0 0 0,-4-4 0 0,3 4 0 16,-3 0 0-16,-5-4 0 15,-4 4-37-15,0 1-8 0,-9 3-2 0,0 0 0 16,0 0-40-16,0 0-8 0,0 0-1 0</inkml:trace>
          <inkml:trace contextRef="#ctx0" brushRef="#br0" timeOffset="144798.3599">27490 16083 806 0,'13'-24'36'0,"-4"13"7"0,0-5-35 0,-1 8-8 0,1-4 0 0,4 5 0 16,1-5 65-16,-1 4 11 0,-5 0 3 0,1 1 0 16,4-1-35-16,-4 4-8 0,-9 4 0 0,9-4-1 15,0 4 17-15,-9 0 4 0,0 0 1 0,0 0 0 16,9 4-4-16,-1 0-1 0,-3 0 0 0,-1 7 0 0,0 5-7 0,1 3-1 15,-1 1-1-15,-4 7 0 0,0 4-12 0,0 5-3 16,0 10 0-16,0 1 0 0,0 0-2 0,-4 4-1 16,-1-1 0-16,1 1 0 0,0 0 7 0,-5 3 2 15,0 5 0-15,0-1 0 0,5-3-16 0,-5 0-3 16,0-1-1-16,1-7 0 0,-1-8 0 0,0 0 0 16,0 0 0-16,1-8 0 0,-1-4-14 0,4-3 0 15,-3-1 0-15,-1-3 0 16,0-5-84-16,0 1-20 0,-4 0-4 0,0-5-752 0</inkml:trace>
          <inkml:trace contextRef="#ctx0" brushRef="#br0" timeOffset="145237.544">28060 16707 1267 0,'13'-4'112'0,"-13"4"-89"0,0 0-23 0,0 0 0 0,0 0 44 16,0 0 4-16,0 0 0 0,0 0 1 15,0 0 9-15,9 8 2 0,-4-1 0 0,-1 5 0 16,0 0-13-16,1 3-3 0,-5-3 0 0,0 8 0 0,4-5-22 0,-4 5-5 15,0 3-1-15,0 0 0 0,0-3 8 0,5 7 2 16,-1-3 0-16,-4-1 0 0,-4 0 2 0,8-3 0 16,0 3 0-16,-4-7 0 0,5-4-13 0,-5-5-3 15,4 1 0-15,0 4 0 0,-4-12 5 0,0 0 1 16,0 0 0-16,0 0 0 0,0 0 9 0,0 0 1 16,0 0 1-16,0 0 0 0,0 0-15 0,0 0-3 15,0 0-1-15,0-12 0 0,0 1 2 0,0-5 1 16,5 0 0-16,-1 1 0 0,1-5-4 0,-1-3-1 15,5-1 0-15,0 1 0 0,4-4-8 0,0-1 0 16,0-3 0-16,5-4 0 0,-1 0-8 0,5 0-4 16,0 4-1-16,4 0 0 15,-4 3-21-15,5 5-4 0,-1 3-1 0,0 1-633 0,1 3-126 16</inkml:trace>
          <inkml:trace contextRef="#ctx0" brushRef="#br0" timeOffset="145631.559">28604 16738 1152 0,'0'0'102'0,"0"0"-82"0,0 0-20 16,0 0 0-16,0 0 96 0,-4 12 16 15,-5 3 2-15,5 1 1 0,-5 3-61 0,0 5-12 16,0-1-2-16,1 0-1 0,3 1-5 0,1-1-1 16,0-7 0-16,-1 3 0 0,5 1 2 0,0-5 0 15,0-7 0-15,0 4 0 0,5-4 0 0,-5-8 0 16,8 8 0-16,-8-8 0 0,9 0 1 0,4 0 0 15,0-4 0-15,5 0 0 0,-1-8-4 0,1-4-1 16,0 5 0-16,-5-9 0 0,9 5-10 0,-9-5-1 16,4 1-1-16,5-1 0 0,-4 1-11 0,-1-1-8 0,-3-3 9 0,-1-1-9 15,0 1 0-15,0-4-12 0,-4-1 1 0,4 5 0 32,-4-4-149-32,0 7-31 0,4 1-5 0</inkml:trace>
          <inkml:trace contextRef="#ctx0" brushRef="#br0" timeOffset="146220.4002">29074 16898 1130 0,'0'0'50'16,"0"0"10"-16,0 0-48 0,0 0-12 0,0 0 0 0,0 0 0 15,4-8 100-15,5 0 16 0,4 4 4 0,0-4 1 0,5-3-44 0,-1-1-9 16,5 4-1-16,0-3-1 0,-4-1-19 16,8-4-4-16,-4 1-1 0,4-1 0 0,-4 4-5 0,0-3-1 15,-4-1 0-15,-5 1 0 0,4-1-8 0,-3 0-3 16,-1-3 0-16,-9 7 0 0,1-3-7 0,-1 3-2 16,0 0 0-16,-4 4 0 0,0-3-2 0,0 11-1 15,0 0 0-15,0 0 0 0,-13 0-13 0,4 0 0 16,-4 0 0-16,0 7 0 0,0 5 0 0,-5 0 0 15,1 7 0-15,-5-3 0 0,4 3 0 0,1 5 0 16,-5-1 0-16,4 1 0 0,1 3 0 0,4 0 0 16,4 1 0-16,0-5 0 0,5 4 0 0,-5-3 0 15,9 3 0-15,0-8 0 0,4 5 0 0,5-5 0 16,0 5 0-16,8-5 0 16,1-3-18-16,8-4-10 0,-4-1-1 0,9-3-955 0</inkml:trace>
          <inkml:trace contextRef="#ctx0" brushRef="#br0" timeOffset="147243.3812">30021 16441 403 0,'0'0'36'0,"5"-7"-36"0,-1-5 0 0,1 4 0 15,3 0 128-15,-3-3 18 0,3-5 4 0,1 4 1 16,4-3-57-16,-4 3-11 0,0 0-3 0,0 5 0 16,4-1-19-16,-4-4-4 0,-1 4-1 0,6 4 0 0,-14 4 13 0,4-4 3 15,-4 4 0-15,0 0 0 0,0 0-13 16,13 8-3-16,-4 0 0 0,-5 12 0 0,1-1-28 0,-1 8-7 16,-4 5-1-16,0 7 0 0,-4 0-4 0,-5 7 0 15,-4 5-1-15,4 4 0 0,-4-1-15 0,0 1 0 16,-5-4 0-16,5-1 0 0,-5-3 0 0,10-4 0 15,-6 0 0-15,1-8 0 0,5-8 10 0,-1-3-1 16,0-1 0-16,-4-7 0 0,4-1 15 0,5-7 4 16,4-8 0-16,-9 4 0 0,9-4-2 0,0 0 0 15,-9-8 0-15,5-4 0 0,-5 1-26 0,5-5 0 16,4-7 0-16,0-1 0 0,0 5 8 0,4-5 2 0,5-7 1 16,0 4 0-16,4 0-20 0,4-1-4 0,1 9-1 15,-1 3 0-15,1 1 14 0,-1 3 0 0,1 8 9 16,4 4-9-16,-5 0 0 0,1 4-21 0,-9 8 3 15,4-1 1-15,0 13 17 0,-4-5 0 0,4 5 0 0,-4 3 0 16,0-4-8-16,-1 1 8 0,-3-1 0 0,4-3 0 16,-5-1 0-16,0-3 0 0,1-5 0 0,-1 1 0 31,-4-12-69-31,0 0-7 0,0 0-2 0,0 0-812 0</inkml:trace>
          <inkml:trace contextRef="#ctx0" brushRef="#br0" timeOffset="147616.3675">30390 16984 1026 0,'0'0'45'0,"0"0"10"0,0 0-44 0,9-8-11 15,-1 4 0-15,1-4 0 0,0 0 68 0,4-3 12 16,0 3 3-16,5-4 0 0,-1 0-15 0,5 1-2 15,-4-5-1-15,4 0 0 0,0 5-1 0,-5-5-1 0,5 1 0 0,-4 3 0 16,-1 0-23-16,-3-3-4 16,-6-5 0-16,1 4-1 0,4-3-6 0,-4-1-1 15,0 1 0-15,0 3 0 0,-1-3-13 0,1 7-3 16,-4 0-1-16,-1 1 0 0,0 3-11 0,-4 8 0 0,0 0 0 0,0 0 0 16,0 0 0-16,0 0 0 0,-13 4 0 0,-4 0 0 15,-1 4 0-15,-4 7 0 0,0 1-14 0,-4 7 5 16,0 4 9-16,4 1-10 0,-5 3 10 0,10 4-10 15,-5-4 10-15,4 0 0 0,5 5 0 0,0-5 0 16,0-4 0-16,4-4 9 0,5 5-9 0,-1-9 0 31,1 5-34-31,4-5-14 0,0 1-2 0,0-5-1 16,4-3-126-16,-4-12-26 0</inkml:trace>
          <inkml:trace contextRef="#ctx0" brushRef="#br0" timeOffset="147921.0582">30737 16734 633 0,'0'0'56'0,"0"0"-44"16,-5 12-12-16,5 3 0 0,0 1 102 0,0 3 18 16,-4 1 4-16,4 7 1 0,-5 0-42 0,1-3-9 15,0-1-2-15,-5 5 0 0,4-5-9 0,1 0-3 16,-5-3 0-16,5-5 0 0,-5 1-10 0,9 0-2 15,-4-9-1-15,4-3 0 0,-9 0-3 0,9-4-1 16,0 0 0-16,0 0 0 0,0 0-3 0,0 0 0 16,0 0 0-16,4-11 0 0,1-5-9 0,-1 4-3 15,0-3 0-15,1-1 0 0,-1-3-4 0,1-1-2 16,3-7 0-16,1 3 0 0,0-3-12 0,4 0-2 16,5-1-8-16,4 1 12 0,0 0-26 0,4 3-6 0,0 1 0 15,-4 4-1 1,4-5-99-16,1 12-19 0,-5 5-4 0,-5-1-1 0</inkml:trace>
          <inkml:trace contextRef="#ctx0" brushRef="#br0" timeOffset="148203.9144">30899 16909 576 0,'0'0'51'0,"0"0"-41"0,0 0-10 0,9 4 0 16,4 0 86-16,-4-4 15 0,-1 0 3 0,6-4 1 15,-6 0-9-15,1 1-1 0,0-5-1 0,0 0 0 16,-1 0-5-16,1 0-1 0,-4 1 0 0,3-5 0 16,-3 0-18-16,3-3-4 0,-3 3-1 0,-5 0 0 15,4-3-22-15,1 3-5 0,-5 0-1 0,0 4 0 0,0 8-7 0,0 0-2 16,0-11 0-16,0 11 0 0,0 0-11 0,-14 0-2 16,6 0-1-16,-5 4 0 0,4-1-14 0,-4 5 0 15,-1 4 0-15,1 0 0 0,5 3 0 0,-6 1 0 16,6 3 0-16,-6 5 0 0,6-5 0 0,-1 5 0 15,-4 3 0-15,8 0 0 16,-3 4-102-16,-1-3-17 0,4-1-3 0,1 0-1 0</inkml:trace>
        </inkml:traceGroup>
        <inkml:traceGroup>
          <inkml:annotationXML>
            <emma:emma xmlns:emma="http://www.w3.org/2003/04/emma" version="1.0">
              <emma:interpretation id="{AE3A07CC-33EE-4B35-B137-65CAF681004E}" emma:medium="tactile" emma:mode="ink">
                <msink:context xmlns:msink="http://schemas.microsoft.com/ink/2010/main" type="inkWord" rotatedBoundingBox="33360,18033 33395,18034 33395,18080 33359,18080"/>
              </emma:interpretation>
              <emma:one-of disjunction-type="recognition" id="oneOf47">
                <emma:interpretation id="interp67" emma:lang="" emma:confidence="0">
                  <emma:literal>.</emma:literal>
                </emma:interpretation>
                <emma:interpretation id="interp68" emma:lang="" emma:confidence="0">
                  <emma:literal>\</emma:literal>
                </emma:interpretation>
                <emma:interpretation id="interp69" emma:lang="" emma:confidence="0">
                  <emma:literal>,</emma:literal>
                </emma:interpretation>
                <emma:interpretation id="interp70" emma:lang="" emma:confidence="0">
                  <emma:literal>1</emma:literal>
                </emma:interpretation>
                <emma:interpretation id="interp71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149936.8828">31123 16995 172 0,'0'0'8'0,"0"0"1"0,0 0-9 0,0 0 0 0,0 0 0 0,0-8 0 16,-5 1 280-16,1-1 53 0,4 8 11 0,-5-8 3 16,1 0-179-16,4 8-36 0,-4-8-8 0,4 8 0 15,0 0-45-15,0 0-9 0,0 0-2 0,0 0 0 16,0 0-57-16,-9 8-11 0,5 0 0 0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48:35.3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0T02:49:00.575"/>
    </inkml:context>
  </inkml:definitions>
  <inkml:traceGroup>
    <inkml:annotationXML>
      <emma:emma xmlns:emma="http://www.w3.org/2003/04/emma" version="1.0">
        <emma:interpretation id="{AEB6B999-B0A0-4F3E-B60E-BF10A23C1A4E}" emma:medium="tactile" emma:mode="ink">
          <msink:context xmlns:msink="http://schemas.microsoft.com/ink/2010/main" type="writingRegion" rotatedBoundingBox="2064,712 29976,-230 30415,12756 2503,13699"/>
        </emma:interpretation>
      </emma:emma>
    </inkml:annotationXML>
    <inkml:traceGroup>
      <inkml:annotationXML>
        <emma:emma xmlns:emma="http://www.w3.org/2003/04/emma" version="1.0">
          <emma:interpretation id="{739E4244-1E7C-491D-9DD0-81243A58C6F9}" emma:medium="tactile" emma:mode="ink">
            <msink:context xmlns:msink="http://schemas.microsoft.com/ink/2010/main" type="paragraph" rotatedBoundingBox="2072,709 29983,-114 30090,3513 2179,4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A6A69C-7926-4069-9D94-3CBB86F71AA5}" emma:medium="tactile" emma:mode="ink">
              <msink:context xmlns:msink="http://schemas.microsoft.com/ink/2010/main" type="inkBullet" rotatedBoundingBox="2072,709 2780,688 2835,2542 2126,2563"/>
            </emma:interpretation>
          </emma:emma>
        </inkml:annotationXML>
        <inkml:trace contextRef="#ctx0" brushRef="#br0">256 449 1263 0,'0'0'56'0,"0"0"12"0,4-11-55 0,0 3-13 16,-4 8 0-16,5-8 0 0,-5 8 49 0,0 0 7 15,0-8 2-15,0 8 0 0,0 0-21 0,0 0-4 16,0 0-1-16,0 0 0 0,0 0-17 0,0 0-4 15,0 0-1-15,-9 4 0 0,5 4-10 0,4 0 8 16,-14 4-8-16,10-5 8 0,0 5-8 0,4 7 12 16,-5-7-12-16,1 8 12 0,4-1-1 0,0 5 0 0,-9 7 0 15,9 0 0-15,-4 8 7 0,4 4 2 16,-5 8 0-16,5-5 0 0,-4 13-4 0,-5 3-1 0,5 5 0 0,-5-1 0 16,0 0-1-16,0 0 0 0,-4 1 0 0,-4-5 0 15,4-7 19-15,-1-1 4 0,-3-3 1 0,4-8 0 16,0 0 2-16,-1-8 0 0,1-4 0 0,9 0 0 15,-14-19-9-15,14 4-2 0,0-5 0 0,-1-3 0 16,5-8 0-16,0 0 0 0,0 0 0 0,0 0 0 16,0-15 2-16,0-5 0 0,0-7 0 0,9 3 0 15,4-7-31-15,0 0 0 0,-4-8 0 0,4 4-10 16,5-4 10-16,-5-4 0 0,-4 0 0 0,4 4 8 16,-4-8-8-16,-1 4 0 0,1 0 0 0,4-3 0 0,-13 7 0 15,5-12 0-15,-1 0 0 0,0 1-8 16,1-1 8-16,-1-4 9 0,5 5-1 0,-5-9-8 0,5 4 0 15,4 5 0-15,5-1-12 0,-9 0 3 0,13 1 9 0,-9-1 8 16,4 4-8-16,1 0 11 0,8 1-11 0,-8 3 0 16,4 4 9-16,0 0-9 0,-5 8 0 0,5-1 0 15,-9 5 0-15,0 8 0 0,-4 3 0 0,4 0 0 16,-8 9 0-16,3 3 0 0,1-4 0 0,-9 4 0 16,0 4 0-16,0 0 0 15,9-4-31-15,-9 4-1 0,0 0 0 0,0 0 0 0,0 0 32 0,0 0 0 16,0 0 0-16,4 16 0 0,1-16 0 0,-5 0 0 15,4 7 0-15,5 5-9 0,-9-12 9 0,4 8-8 16,14 4 8-16,-9-1-8 0,8 1 8 0,-4 4 8 16,-4-9-8-16,0 9 11 0,8 0-11 0,-8 3 0 15,-4 8 9-15,12 12-9 0,-13 0 12 0,1 8-3 0,-5 0 0 0,4 8 0 16,-4 7-1-16,0 4 0 0,-4 1 0 0,-1 11 0 16,1 7 5-16,4 1 1 0,-9 4 0 0,5-12 0 15,0 8-14-15,-1-12 0 0,5 0 0 0,0-4 0 16,0-4 9-16,5 5-1 0,-1-13 0 0,9-7 0 15,-13 3-8-15,4-15 8 0,-8 4-8 0,8-8 8 16,-4-3-8-16,0-9 0 0,-4 0 0 0,-9-7 0 16,4-4-141-16,0-5-24 15</inkml:trace>
        <inkml:trace contextRef="#ctx0" brushRef="#br0" timeOffset="446.2372">141 1069 1090 0,'0'0'24'0,"0"0"4"0,0 0 2 0,0 0 2 0,0 0-32 0,-4 0 0 0,-5 0 0 0,5 0 0 16,4 0 76-16,0 0 8 0,0 0 3 0,0 0 0 15,-9 0-21-15,9 0-4 0,0 0-1 0,0 0 0 16,0 0-1-16,0 0-1 0,0 0 0 0,0 0 0 16,0 0-1-16,0 0 0 0,0 0 0 0,0 0 0 15,13 4-2-15,0 4-1 0,-4-8 0 0,9 0 0 16,-5 0-15-16,5 0-4 0,8 4 0 0,-9-4 0 16,10-4-7-16,-1 4-1 0,9-8-1 0,0 4 0 15,5 1-18-15,-1-1-9 0,5 4 10 0,0-8-744 16,4 4-149-16</inkml:trace>
      </inkml:traceGroup>
      <inkml:traceGroup>
        <inkml:annotationXML>
          <emma:emma xmlns:emma="http://www.w3.org/2003/04/emma" version="1.0">
            <emma:interpretation id="{C6C65F8C-F89A-4D9B-9470-17891C85EC9A}" emma:medium="tactile" emma:mode="ink">
              <msink:context xmlns:msink="http://schemas.microsoft.com/ink/2010/main" type="line" rotatedBoundingBox="4532,671 29984,-80 30035,1648 4583,2400"/>
            </emma:interpretation>
          </emma:emma>
        </inkml:annotationXML>
        <inkml:traceGroup>
          <inkml:annotationXML>
            <emma:emma xmlns:emma="http://www.w3.org/2003/04/emma" version="1.0">
              <emma:interpretation id="{05560445-B2EA-4E87-9D03-6EA7013E2416}" emma:medium="tactile" emma:mode="ink">
                <msink:context xmlns:msink="http://schemas.microsoft.com/ink/2010/main" type="inkWord" rotatedBoundingBox="4539,907 8060,803 8104,2296 4583,240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103.4188">5146 243 1152 0,'0'0'102'0,"0"0"-82"0,9-8-20 0,-5 0 0 16,-4 8 108-16,0 0 16 0,9-8 4 0,-9 8 1 15,0 0-33-15,0 0-8 0,0 0 0 0,5 16-1 16,-1-12-33-16,-4 11-6 0,0 5-2 0,0 7 0 16,-9 4-14-16,5 8-4 0,-5 4 0 0,0 8 0 15,0 0-8-15,-4 11-1 0,0 8-1 0,0 4 0 16,0 0-4-16,0-3-1 0,0 3 0 0,-1-12 0 16,6-3-3-16,-1-5-1 0,0 1 0 0,0-12 0 15,0 0 3-15,5-8 0 0,-5-8 0 0,5 4 0 16,0-11-12-16,-5-1 12 0,9-3-12 0,-5-8 12 15,-3-4-20-15,8-4-4 0,0 0-1 0,0 0-692 16,-5-12-139-16</inkml:trace>
          <inkml:trace contextRef="#ctx0" brushRef="#br0" timeOffset="3431.1513">5028 278 1594 0,'0'0'35'0,"0"0"7"0,0 0 2 0,0 0 1 0,0 0-36 0,0 0-9 16,0 0 0-16,0 0 0 0,0 0 53 0,13 12 9 15,-4-12 2-15,4 3 0 0,4 5-12 0,1-8-3 16,4-8 0-16,4 5 0 0,5-1-3 0,0-4-1 15,4-4 0-15,4 4 0 0,5-7-10 0,4 7-3 0,1-8 0 16,-1 5 0-16,0-1-8 0,-4 0-1 0,0 4-1 0,-5-3 0 16,1 3-10-16,-10-4-1 0,1 4-1 15,-5 5 0-15,1-1-10 0,-5-4 0 0,0 0 0 0,-5 4 0 16,1 4 0-16,-1 0-14 0,-4 0 3 0,1 0 1 31,-1 8-102-31,-9 0-20 0,-4-8-4 0,0 11-775 0</inkml:trace>
          <inkml:trace contextRef="#ctx0" brushRef="#br0" timeOffset="3723.8262">5120 754 921 0,'0'0'82'15,"0"0"-66"-15,0 0-16 0,0 0 0 0,0 0 126 0,0 7 22 16,0-7 4-16,-4 12 0 0,4 0-28 0,0-12-7 16,0 0-1-16,4 11 0 0,-4-3-30 0,9 4-6 15,-5-4-2-15,0 0 0 0,-4-8-15 0,14 3-3 16,-1 1-1-16,0 0 0 0,4 0-12 0,10-4-3 16,-5-4 0-16,4 4 0 0,0-4-14 0,5 0-3 15,0 1-1-15,8-1 0 0,-4 4-2 0,0-8-1 16,5 4 0-16,-5 4 0 15,0-4-93-15,-4 4-18 0,-1-8-4 0,6 4-658 0,-6 0-131 16</inkml:trace>
          <inkml:trace contextRef="#ctx0" brushRef="#br0" timeOffset="1650.9899">3300 348 345 0,'-18'-4'15'0,"18"4"4"0,0 0-19 0,0 0 0 15,4-4 0-15,-4 4 0 0,-4-15 184 0,4 3 32 16,13 4 8-16,-8-4 0 0,-5 5-120 0,8-1-24 16,6-4-4-16,-6 4-2 0,-16 4-27 0,8 4-6 15,0 0-1-15,8-11 0 0,5 3-9 0,-13 8-3 16,0 0 0-16,0 0 0 0,14-12 6 0,-14 12 1 16,-9-8 0-16,9 8 0 0,-5-11-35 0,5 11 0 0,-13-4 0 15,-4 0 0-15,-1 4 0 0,5-8 16 0,0 8-3 0,-5 8-1 16,-4-8-12-16,0 0 8 0,9 8-8 0,-4-4 0 15,-1 3 14-15,-4 1-3 0,0 4-1 0,0-4 0 16,1 7-2-16,-6 1-8 0,1 0 12 0,0 3-4 16,-5-3 1-16,0 7 0 0,0-3 0 0,-4 3 0 15,5 0 6-15,-5 1 1 0,4 3 0 0,-4 4 0 16,0 4 8-16,0 0 3 0,4 0 0 0,0 4 0 16,5 4 0-16,4 8 0 0,0-12 0 0,4 12 0 15,1 3 1-15,-1-7 1 0,10 8 0 0,-1-5 0 16,0 5-5-16,5-4-2 0,4 3 0 0,0-7 0 15,8 0 10-15,6 0 1 0,-6-8 1 0,10 0 0 0,4-4-18 16,4 0-3-16,5 0-1 0,0-8 0 0,-1 5 1 0,5-9 0 16,0 4 0-16,5-3 0 0,-1-9-23 0,5-3-5 15,-9 0-1-15,9-8 0 16,0-4-156-16,0-8-32 0,-5-12-7 0</inkml:trace>
          <inkml:trace contextRef="#ctx0" brushRef="#br0" timeOffset="2636.1445">3778 504 403 0,'13'0'36'0,"-13"0"-36"16,0 0 0-16,0 0 0 0,0 0 167 0,0 0 26 15,4-8 6-15,-4 8 1 0,-9-8-80 0,9 4-15 16,0-7-3-16,5 3-1 0,-10-4-22 0,5 12-5 16,0-7-1-16,5 7 0 0,-1-12-21 0,-4 12-5 15,0 0-1-15,0 0 0 0,9-8-12 0,-9 8-2 16,0 0-1-16,0 0 0 0,-9-4-15 0,9 4-4 15,0 0 0-15,0 0 0 0,-4 12-4 0,-1 7-8 16,5 1 11-16,-8 11-11 0,-5-4 20 0,4 12-2 16,0 8-1-16,5 8 0 0,-5 7-3 0,0 0-1 15,-4 1 0-15,0 3 0 0,13-7 3 0,-9-1 0 16,-4-7 0-16,8 0 0 0,5-9-8 0,-4-3 0 16,-9-3-8-16,4-5 12 0,-4-4-12 0,9 4 0 15,4-11 0-15,-5-1 0 0,-8-3 0 0,4-4 8 16,5 3-8-16,4-7 9 0,-13-4-9 0,8 0 12 0,1-4-12 15,4 0 12-15,0 0-1 0,-9-8 0 0,0-4 0 16,1-3 0-16,8-1 5 0,-5-3 0 0,-4-1 1 16,9-3 0-16,5-1 0 0,-5-11 0 0,4 4 0 0,-4 0 0 15,5-8-17-15,-1 0 8 0,5 4-8 0,4-12 0 16,4 4 0-16,-3 0 0 0,-10 4 0 0,5-4 0 16,8 0 0-16,-3 4 0 0,-6 0 0 0,1 8 0 15,0-12 0-15,0 8 0 0,4 8 0 0,-4-8 0 16,-5 7 8-16,0 1-8 0,14 4 12 0,-5 3-12 15,-9 1 0-15,5 7 0 0,0-4-15 0,0 5 5 0,-1 7 10 16,1-4 0-16,0 4 0 0,4 4 0 0,5 8 0 16,-5 8 0-16,-9-9 0 0,5 9 0 0,9 3 0 15,-1 5 0-15,-4 3 0 0,-4 4 8 0,-5 8-8 0,5-8 0 16,9 8 0-16,-9 4-8 0,-14-4 8 0,5 4 0 16,18 8 0-16,-1-4 0 0,-4 0 0 0,1-1 0 15,-6 1 0-15,10-8 0 0,8 4 0 0,-4 0 0 16,-13-12 0-16,0 4 8 0,13-7-18 0,-9-1-3 15,-4-4-1-15,-1-3 0 0,1-1 22 0,0-11 5 16,0 4 1-16,-9-12 0 0,0 0-5 0,0 0-1 16,13 0 0-16,-4-8 0 0,-9 8 5 0,8-12 1 15,-3-3 0-15,4-5 0 0,-1 1 22 0,-3-5 4 16,-5-3 0-16,8-4 1 0,1 3-16 0,0-18-3 16,-13 7-1-16,8-8 0 0,5 4-7 0,0-8-2 15,-5 8 0-15,5-11 0 0,-1 3-12 0,10 0 9 0,0 1-9 16,-5-1 8-16,4 4-8 0,1-4 0 0,4 1 0 0,0 3-11 15,-5 4-3-15,1 0-1 0,-1 8 0 0,5 4 0 16,0 4-4-16,-9 3-1 0,-4 5 0 0,0-1 0 31,13 12-28-31,-13-7-5 0,-5 11-2 0,-4 4-714 0,13-12-143 0</inkml:trace>
        </inkml:traceGroup>
        <inkml:traceGroup>
          <inkml:annotationXML>
            <emma:emma xmlns:emma="http://www.w3.org/2003/04/emma" version="1.0">
              <emma:interpretation id="{286AB855-3096-4CEA-8021-1DD9219F9DE1}" emma:medium="tactile" emma:mode="ink">
                <msink:context xmlns:msink="http://schemas.microsoft.com/ink/2010/main" type="inkWord" rotatedBoundingBox="9639,520 14898,365 14944,1919 9685,20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010.5412">7567 890 1285 0,'-13'0'56'0,"13"8"13"0,-4-8-55 0,4 0-14 0,0 0 0 0,0 0 0 16,0 0 98-16,0 0 17 0,13-12 3 0,5 8 1 15,4 0-47-15,-1-7-10 0,10-1-2 0,0 4 0 16,0-4-5-16,4 1-2 0,4-1 0 0,5 12 0 16,-5-12-37-16,1 5-8 0,-5 7-8 0,5-8-627 15,-1 0-131-15</inkml:trace>
          <inkml:trace contextRef="#ctx0" brushRef="#br0" timeOffset="4795.1471">8028 469 1321 0,'0'0'28'0,"0"0"7"0,0 0 1 0,0 0 2 0,13-4-30 0,-4-4-8 16,0 0 0-16,4 5 0 0,0-5 62 0,5 0 11 15,-5 0 3-15,4 0 0 0,1 1-10 0,-5-1-2 16,5-4 0-16,3 4 0 0,-3-11-44 0,0 7-8 0,-5-7-3 0,4 3 0 16,-4-4-1-16,1-3-8 0,-1 7 12 15,0-11-4-15,0 4 0 0,0-1 0 0,-4 1 0 0,0 0 0 16,0-1 0-16,-9-3 0 0,4 3 0 16,0-3 0-16,-4 8-8 0,0-5-14 0,0 1 3 0,0 3 1 15,0 1 18-15,-4-1 3 0,4 5 1 0,-4-1 0 16,-1 8-12-16,1-11 0 0,-5 7 0 0,0 4 0 15,5 1 0-15,-9-1-11 0,0 4 3 0,4 0 0 16,0 4-8-16,0-4-2 0,-4 4 0 0,0 4 0 16,4 0 18-16,-4-4-8 0,0 4 8 0,0 4 0 0,-1-5 0 15,1 1 0-15,0 0 10 0,0 4-2 16,4 0-8-16,-4 0 8 0,0 7-8 0,0 1 8 16,4-8 1-16,-4 7 1 0,4 1 0 0,-4 7 0 15,8 1 16-15,1-1 3 0,-9 12 1 0,13 4 0 0,-4 0 5 0,4 8 1 16,-5 11 0-16,1-3 0 0,-1 4 12 0,1 3 2 15,0 0 1-15,-1 1 0 0,-4-1-2 0,5 8 0 16,0-7 0-16,-5 7 0 0,0-4-35 0,-4-7-14 16,0 3 11-16,0-7-11 0,0-9 8 0,-5 1-8 15,0-4 0-15,1-4 9 16,-5-4-29-16,4-7-5 0,-4 3-2 0,5-8 0 16,-1-3-117-16,1-5-23 0,-1 5-5 0,1-16-743 0</inkml:trace>
          <inkml:trace contextRef="#ctx0" brushRef="#br0" timeOffset="6514.8116">7793 916 172 0,'0'0'16'0,"0"0"-16"0,0 0 0 0,0 0 0 16,0 0 108-16,0 0 20 0,0 0 3 0,0 0 1 16,0-11-20-16,0 3-3 0,4-4-1 0,-4 4 0 15,0 8-36-15,9-11-7 0,-9-1-1 0,9 4-1 16,-5 0-11-16,5 4-1 0,-5-3-1 0,5-1 0 15,0 4 5-15,-5 0 1 0,5 4 0 0,4-8 0 16,-4 4-4-16,4 0 0 0,9 1 0 0,-4 3 0 16,-1 0-32-16,5-8-6 0,0 4-2 0,9 0-562 15,0 4-113-15</inkml:trace>
          <inkml:trace contextRef="#ctx0" brushRef="#br0" timeOffset="5366.9872">8841 547 1594 0,'0'0'35'0,"0"0"7"0,0 0 2 0,0 0 1 0,-8-4-36 0,-1 4-9 15,0-4 0-15,0 8 0 0,-8 0 66 0,3 4 11 16,1-1 3-16,-5 5 0 0,1 4 6 0,-1 3 2 16,-4 1 0-16,-4 7 0 15,8 0-119-15,-8 5-23 0,3 7-5 0,1-8-1 0,5 8 48 0,-1 0 12 16,5-4 0-16,0 4 0 0,4-12 0 0,4 4 0 15,1-3 0-15,0-1 0 0,4-8 0 0,4 1 0 16,0-4 0-16,5-1 0 0,0-7 0 0,0 0 0 16,4-8 10-16,0 0-10 0,5-8 23 0,0-4-2 15,4 1 0-15,0-5 0 0,0-4 12 0,0-3 3 16,4 0 0-16,-8-12 0 0,4 3-4 0,0 1-1 0,-4 4 0 16,-5-16 0-16,0 12-14 0,-8 0-2 0,3-8-1 0,-8 7 0 15,-4 5-14-15,-5 4 0 0,0 3 0 0,1 1 0 16,-6 3 0-16,1 8 0 0,-5 0 0 0,-4 5 0 15,9 3 0-15,-9 0-21 0,0 11 3 0,0-7 1 16,-4 12-179 0,-5 3-36-16</inkml:trace>
          <inkml:trace contextRef="#ctx0" brushRef="#br0" timeOffset="5786.1343">9065 538 979 0,'13'-4'87'0,"5"-4"-70"16,-5 4-17-16,5-11 0 0,-1 11 132 0,1-8 24 16,-1 4 4-16,1-3 0 0,-5 7-104 0,0 0-20 15,-4 4-5-15,0 0-1 0,-9 0 11 0,0 0 3 16,0 8 0-16,4 7 0 0,-8 5 2 0,4 3 1 15,-5 12 0-15,-3-3 0 0,3 3-8 0,1 4-2 16,-5 0 0-16,5 4 0 0,-1-12-14 0,1 4-3 16,4 4-1-16,-5-8 0 0,5 0-4 0,-4-7-1 15,4-1 0-15,0-3 0 0,0-5 3 0,0 5 1 16,0-16 0-16,0-4 0 0,0 0 9 0,0 0 1 16,0 0 1-16,0 0 0 0,0 0-2 0,0 0-1 0,0 0 0 0,0 0 0 15,0 0 5-15,-4-4 1 0,4-4 0 0,-5 0 0 16,5-4-4-16,0 1 0 0,0-5 0 0,5-3 0 15,-5 7-5-15,4-15-2 0,5 7 0 0,0-7 0 16,-1-1-6-16,6-3-2 0,3 0 0 0,5-8 0 16,4-4-13-16,-4 8 0 0,0-4 0 0,5-4 0 15,8 4-18-15,-5 8-6 0,1-8-2 16,4 4 0-16,0 8-137 0,-4 3-27 16,-5 9-6-16</inkml:trace>
          <inkml:trace contextRef="#ctx0" brushRef="#br0" timeOffset="7769.6273">9780 464 806 0,'0'0'72'0,"0"0"-58"0,9-8-14 0,-9 8 0 16,5-4 127-16,-1-3 22 0,-4 7 5 0,9-12 1 15,-5 4-52-15,0 0-11 0,1 0-1 0,4 1-1 16,-1-5-34-16,6 4-8 0,-1 4 0 0,-5-11-1 16,10 3-16-16,-5 0-3 0,9 4-1 0,-9 5 0 15,5-5-8-15,-5 8-2 0,0 0 0 0,0 0 0 16,-4 0-17-16,0 8 0 0,-5 3-11 0,1 1 11 16,-1 4-12-16,-4 15 4 0,0-8 8 0,0 8-13 15,-4 8 21-15,-1 0 5 0,1 4 1 0,-5 4 0 16,5 0-26-16,-5 0-4 0,5-1-2 0,-5 5 0 15,4-16 18-15,1-4 0 0,-5-7 0 0,0-1 0 16,1-3 13-16,3-1 0 0,1-3 0 0,0-5 0 0,-1-3 24 16,-4 4 5-16,5 0 1 0,4-12 0 0,0 0-16 0,0 0-3 15,-9 0-1-15,9 0 0 0,-4-8-7 0,-1 0-2 16,-3 0 0-16,3 0 0 0,5-7-2 0,0-5-1 16,-4 1 0-16,8-8 0 0,1 3-11 0,3-7 12 15,1 0-12-15,9 0 12 0,-5-8-12 0,9-4 0 16,-5 4 0-16,10 0 8 0,3 4-8 0,1-1 0 15,0 1 0-15,4 4 0 0,-4 8 0 0,-5 3 0 16,5 1 0-16,-5-1 0 0,-8 9-9 0,-1 7 9 16,-4-4 0-16,0 16 0 0,-4-8-11 0,0 11 11 15,4 5-10-15,-4 7 10 0,-5 1-10 0,1 7 10 16,-1 0-10-16,0 4 10 0,-4 4 0 0,5-11 0 16,-1 7-8-16,1-4 8 0,-5 0 0 0,4 0 0 15,0 0 0-15,-4-7 0 0,-4-5 0 0,4 1 0 0,0-1 0 16,0-11 0-16,0 4 0 0,0-12 0 0,0 0 10 15,0 0-10-15,0 0 0 0,0 0 0 0,-9-8 8 0,9 8-8 16,-4-8 0-16,-1-3 0 0,5-5 0 0,0 0 0 16,5-3 0-16,-1-5 0 0,1-7 0 0,3 0 8 15,1 0-8-15,4-4 0 0,1 0 0 0,-1 0 0 16,4-1 0-16,1 5 0 0,4 4 0 0,0-4 0 16,0 4 0-16,0 3 0 0,-1 5 0 0,1 3 0 15,0 0 0-15,0 9 0 0,-9 3 0 0,1 8 0 16,-6 0 8-16,6 7-8 0,-6 9 8 0,-3-5-8 15,-5 17 0-15,0-5 0 0,-5 4 0 0,1 4-11 0,-9 4 11 16,4 0 0-16,-4 0 0 0,0-4 0 0,-1 8 0 16,1-4 0-16,0-8 0 0,4 4-8 0,-4 4-10 0,4-11-2 15,1 3 0-15,3-8-995 16</inkml:trace>
          <inkml:trace contextRef="#ctx0" brushRef="#br0" timeOffset="8103.8004">10974 406 1850 0,'0'0'40'0,"0"0"9"0,0 0 2 0,0 0 1 0,0 0-41 0,0 0-11 0,0 0 0 0,0 0 0 16,-5 15 41-16,5 9 7 0,-8-5 0 0,-1 0 1 15,-4 9-33-15,4-1-6 0,-4 8-2 0,4 0 0 16,0 4 2-16,5-11 0 0,-5-1 0 0,5 4 0 16,-1-11 12-16,5 3 2 0,5 0 1 0,-1-7 0 15,5 0 11-15,-5-9 1 0,9 1 1 0,-4-4 0 16,0 0 7-16,4-4 2 0,0-8 0 0,0 0 0 16,0-3-13-16,1-5-2 0,-1-3-1 0,4-1 0 15,5 1-11-15,-9-1-3 0,5-7 0 0,-5 3 0 16,-4 9-17-16,8-13 8 0,-3 5-8 0,3 0 0 15,1-1-10-15,-5 1-9 0,0-1-1 0,0 5-759 16,5-8-151-16</inkml:trace>
          <inkml:trace contextRef="#ctx0" brushRef="#br0" timeOffset="8645.7249">11579 651 1796 0,'0'0'40'0,"0"0"8"0,0 0 1 0,9-4 1 0,-5-7-40 0,5 3-10 0,4 0 0 0,0-4 0 16,5 1 55-16,4-9 9 0,4 1 1 0,1-1 1 15,3 4-26-15,-3-15-4 0,3 4-2 0,1 8 0 16,-5-13-12-16,5 5-2 0,-5 0-1 0,-4-8 0 16,-4 3-5-16,-1-3-1 0,-3 4 0 0,-1 0 0 15,-5-4-1-15,1 4-1 0,-9-4 0 0,9-1 0 16,-9 9 7-16,0-8 2 0,0 4 0 0,0 4 0 16,0-1-4-16,0 5 0 0,0 3 0 0,0-3 0 15,0 7-16-15,0 1 0 0,0 3 8 0,0-4-8 16,4 5 0-16,-4 3 0 0,0-4 0 0,-4 4 0 15,4 5 0-15,0-9 0 0,0 4 0 0,0 8 0 16,0 0 10-16,0 0-2 0,0 0 0 0,0 0 0 16,-9 4-8-16,0-4-11 0,1 4 3 0,-5 0 0 0,-1 4 8 15,1-8 0-15,0 7 0 0,0 5 0 0,0-8 0 16,4 4 0-16,-4 0 0 0,4 3 0 0,-4 1 0 0,0 4 0 16,4 3 0-16,0 8 0 0,0-7 0 0,1 11 0 15,-1 0 0-15,4 8 0 0,-3 4 0 0,3-4 0 16,-3 4 0-16,3 8 0 0,1-1 0 0,-1-7 0 15,1 4 0-15,0 8 0 0,-1-16 0 0,5 8 0 16,-4-5 0-16,-1 1 8 0,5 0-8 0,0-4 0 16,5 4 0-16,-5-4 0 0,0-8-17 0,4 0-5 15,1-3-1-15,-1-9-692 16,5-3-138-16</inkml:trace>
          <inkml:trace contextRef="#ctx0" brushRef="#br0" timeOffset="9147.7821">12720 402 1209 0,'9'-4'108'16,"-1"-8"-87"-16,6 8-21 0,-6 0 0 15,1-4 61-15,0 5 8 0,0-1 2 0,-9 4 0 16,0 0-30-16,4-4-5 0,-4-8-2 0,4 4 0 15,-4 8 28-15,0-8 6 0,0 1 0 0,0 3 1 16,0-8 16-16,-4 8 3 0,0 0 1 0,4-7 0 0,-5 7-32 0,-4-4-6 16,5 0-2-16,0 0 0 15,-9 4-21-15,4 4-4 0,-4 0 0 0,4 0-1 0,-9 0-23 0,5 4-20 16,-4 4 4-16,-5 0 1 0,-5 4 15 0,5 3 12 16,-4 1-3-16,-5 7 0 0,5 1-9 0,-5 7 0 15,1-8 0-15,-1 12 0 0,9 0 0 0,-4 0 0 16,4 0 0-16,0 12 0 0,4-8-9 0,5-8 9 15,4 1 0-15,0 3 0 0,9-8-8 0,0 0 8 16,5-7 0-16,4-1 0 0,-5-7-16 0,9-4 4 16,0-4 1-16,1-4 0 0,3-4 11 0,1-4 0 15,-1-4 0-15,1-3 0 0,4-5 24 0,-5-3 1 0,5-4 0 0,0-1 0 16,0-3 13-16,0 4 2 16,0-8 1-16,0 0 0 0,0-4-2 0,-5 3-1 15,5-10 0-15,-4 3 0 0,4 8-30 0,-5 0-8 16,1 3 0-16,-5 9 0 0,0 4 0 0,-4 7 0 15,4 8 0-15,-13 4 0 0,0 0 0 0,4 12 0 0,1 3 0 16,-5 9 0-16,0-1 0 0,0 0 0 0,0 5 0 16,-5 3 0-1,10 4-27-15,-10-8-9 0,1 4-3 0,4 5 0 16,9 3-115-16,-5-4-23 0,9 0-5 0,1 0-1 0</inkml:trace>
        </inkml:traceGroup>
        <inkml:traceGroup>
          <inkml:annotationXML>
            <emma:emma xmlns:emma="http://www.w3.org/2003/04/emma" version="1.0">
              <emma:interpretation id="{1CDB3551-F2FD-4C58-B461-016601201178}" emma:medium="tactile" emma:mode="ink">
                <msink:context xmlns:msink="http://schemas.microsoft.com/ink/2010/main" type="inkWord" rotatedBoundingBox="16379,458 17165,435 17194,1406 16408,142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564.5163">14356 292 1209 0,'-8'-11'53'0,"8"11"12"0,0-8-52 0,0 8-13 16,-5-4 0-16,5 4 0 0,0 0 101 0,0 0 18 0,0 0 3 0,0 0 1 16,0 0-80-16,0 0-16 0,-4 8-3 0,4 4-1 15,-5-1-6-15,1 9-1 0,0-1 0 16,-1 5 0-16,1 3-16 0,-5 4 0 0,5 0 0 0,-5 0 0 16,9 1 0-16,-5-1 0 0,1 0 0 0,4 0 0 15,0-11 0-15,0 3 0 0,0 1 0 0,0-5 0 16,4-3 11-16,-4-9-2 0,0-7 0 0,0 0 0 15,5 16 22-15,-5-16 4 0,0 0 1 0,0 0 0 16,13 0-8-16,-4-8 0 0,4 0-1 0,0 1 0 16,5-1-18-16,-5-4-9 0,0-3 10 0,5-1-10 15,-1-4 8-15,1 1-8 0,-1-4 0 0,5-1 0 16,4-3 0-16,-4 3 0 0,9-3 0 0,-5-4 0 16,10 4 8-16,-6-4-8 0,1 7 0 0,4 1 0 0,0 3 0 15,0 1 0-15,0-1 0 0,-4 5 0 0,0 7 0 16,-9 0 0-16,4 4 0 0,-8 4 0 0,4 4 0 0,-9 0 0 15,0 0 0-15,4 8 0 0,-3-1 0 0,-6 1 0 16,1 4 0-16,0-1 0 0,0 1 8 0,-9 3-8 16,0-7 0-16,-9 4 9 0,0-1 16 0,-4 9 3 15,0-17 1-15,-9 9 0 0,-4-1 6 0,-5-3 1 16,0 0 0-16,-4 3 0 0,4-11-20 0,-4 4-4 16,4 0-1-16,1-4 0 0,3 0-11 0,-3 0 0 15,-1-4-12-15,0 0-688 16,5 0-136-16</inkml:trace>
          <inkml:trace contextRef="#ctx0" brushRef="#br0" timeOffset="10698.6943">14554-230 1670 0,'0'0'148'0,"0"-8"-118"0,0 0-30 0,0 8 0 15,0 0 42-15,0 0 2 0,0 0 1 0,0 0-567 16,-9 8-114-16</inkml:trace>
        </inkml:traceGroup>
        <inkml:traceGroup>
          <inkml:annotationXML>
            <emma:emma xmlns:emma="http://www.w3.org/2003/04/emma" version="1.0">
              <emma:interpretation id="{E879C6D8-1A41-4360-AD8D-E559CE70435E}" emma:medium="tactile" emma:mode="ink">
                <msink:context xmlns:msink="http://schemas.microsoft.com/ink/2010/main" type="inkWord" rotatedBoundingBox="18841,646 20630,593 20653,1368 18863,142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5033.9675">17261 156 1321 0,'-22'-23'28'0,"22"19"7"0,4 0 1 0,0 0 2 0,-4-4-30 0,5 4-8 16,-5 4 0-16,0-8 0 0,4 4 64 0,-4 4 11 15,0 0 2-15,-4-3 1 0,4-1-42 0,-5-4-8 16,-3 4-1-16,-5 4-1 0,-1-4-18 0,1 0-8 15,0 4 0-15,-4 0 8 0,-5-8-8 0,4 4 8 16,0 1-8-16,5-1 8 0,-9 4-8 0,5 0 0 16,-1 0 0-16,1 0-11 0,-1 0 29 0,1 0 6 15,-5 0 0-15,4 4 1 0,1 3-13 0,-5 1-4 16,0-8 0-16,0 8 0 0,0 4-8 0,4 7-11 16,-8-15 3-16,8 12 0 0,1 3 8 0,4 8 16 15,0-7-4-15,8 7-1 0,1 4 0 0,4 5 0 16,4-5 0-16,1 8 0 0,-1-8-11 0,9 4 0 15,-4-4 0-15,4 0 8 0,0-3-8 0,5-5 8 0,-9 0-8 16,4-3 8-16,4-8 0 0,1 3-8 0,-1-15 12 0,5 4-4 16,0-8 16-16,9 4 2 0,-5-15 1 0,5-1 0 15,0-3-5-15,4-5-1 0,9 1 0 0,-5-5 0 16,-4-3-13-16,0-4-8 0,5-4 10 0,-1 0-10 16,-4-8 0-16,1 1 0 0,-19-5 0 0,14 0 0 15,-1 4-16-15,-8 5 3 0,-4 3 1 0,-5 7 0 16,5 13 2-16,-5-1 1 0,-9 9 0 0,-8 3 0 15,4 8 9-15,0 0 0 0,4 12 0 0,-8 15 0 16,-14-8 0-16,5 13 0 0,13 3 0 0,-4 4 0 16,-5 4 0-16,5-1 0 0,4 5 0 0,0-4 0 15,8 0-24-15,-3-4-5 0,-5 0-2 0,9-8 0 16,4 0-181-16,0-3-36 0,0 11-7 0,-4-16-1 16</inkml:trace>
          <inkml:trace contextRef="#ctx0" brushRef="#br0" timeOffset="15547.9532">17730 195 954 0,'0'0'42'0,"-4"-12"9"0,-5 4-41 0,9 8-10 0,9-11 0 0,-9 11 0 16,-5-16 103-16,10 4 18 0,3 1 4 0,1-1 1 16,0 0-67-16,-5 1-14 0,10-1-2 0,3 4-1 15,1 0-32-15,4 1-10 0,-5 3 0 0,5-4 0 16,4 8 31-16,-8 0-1 0,-5 0 0 0,0 8 0 16,0-1 1-16,1 9 0 0,8 0 0 0,-9 7 0 15,-13 0-15-15,8 9-2 0,6 3-1 0,-6 0 0 16,-8 0 15-16,0 0 2 0,5-4 1 0,-5 8 0 15,4-15-7-15,-8 7-2 0,-9 0 0 0,4-12 0 16,9 1-12-16,0-1-2 0,-5-7-8 0,-3 0 12 16,-1 0-12-16,9-12 0 0,0 0 0 0,-9 0 0 15,0-8 31-15,9 8 0 0,9-12 0 0,-9 0 0 16,0-3 9-16,5-9 3 0,12 1 0 0,1-8 0 0,4 0-20 16,4-4-4-16,0-8-1 0,9 4 0 0,9-4-18 0,-4 4 0 15,-1 0 0-15,1 0-9 0,4 8 9 0,-9 7-8 16,0 5 8-16,-9-1-8 0,-4 12 8 0,0 4-13 15,-5 4 5-15,-8 12 8 0,-4 0-8 0,-1 3 8 16,0 9 0-16,-4 3 0 0,-8 8 0 0,-1 4 0 16,4 0 0-16,-3 8 0 0,3-8 0 0,-3 4 0 15,-6 4 0-15,10-8 0 0,4 0 0 0,0-4-11 16,-9 0 11-16,9 8-12 16,5-16-137-16,-1 4-28 0,5-3-6 0</inkml:trace>
        </inkml:traceGroup>
        <inkml:traceGroup>
          <inkml:annotationXML>
            <emma:emma xmlns:emma="http://www.w3.org/2003/04/emma" version="1.0">
              <emma:interpretation id="{483A8091-929C-4DB4-951B-2C16A2EF95F4}" emma:medium="tactile" emma:mode="ink">
                <msink:context xmlns:msink="http://schemas.microsoft.com/ink/2010/main" type="inkWord" rotatedBoundingBox="22512,402 26489,285 26527,1559 22549,167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6656.1646">20446 78 403 0,'0'0'17'0,"0"0"5"0,0 0-22 0,-5 0 0 15,1-8 0-15,0 8 0 0,4 0 170 0,-9 0 30 16,0 0 5-16,0 0 2 0,5 0-108 0,4 0-22 15,0 0-4-15,0 0-1 0,0 0-14 0,0 0-3 0,0 0-1 16,9 0 0-16,8 0-1 0,1 0 0 16,8-12 0-16,0 9 0 0,5-1-33 0,4-8-6 0,0 4-2 0,5-4 0 15,-1 5-4-15,1-9-8 0,-1 4 11 16,5-3-11-16,-9-1 0 0,0 1 0 16,0 3 0-16,-4-8 0 0,0 5 0 0,-9-1 0 0,4 8-10 0,-4-11 10 15,-9 3-9-15,5 5 9 0,-5-5 0 0,-9 4 0 16,5 1-13-16,-4 3 4 0,-1-4 1 0,0 4 0 15,-4-3 8-15,0 3 0 0,0 4 0 0,-4-4 0 16,0-8 0-16,-1 9 0 0,-4 3 0 0,1-4 0 16,-1 8 0-16,-4 0 0 0,-1 0 0 0,-3 0 0 15,-1 8 0-15,-4-8 0 0,5 4 0 0,-5 0 0 16,-4 3 0-16,-5-3 8 0,5 4-8 0,-1 4 11 16,-8-4-11-16,4 3 0 0,1 5 0 0,-1-4 8 15,5 7 0-15,-1 1-8 0,1-13 12 0,4 13-4 16,0 3 16-16,5 1 4 0,-1-5 0 0,5 12 0 0,0-3-6 15,4 11-1-15,0-8 0 0,5 16 0 0,-1-12-8 0,5 8-1 16,0 3-1-16,5-7 0 0,-1-3 1 0,9-5 1 16,1 8 0-16,3-16 0 0,5 4-5 0,0-7 0 15,0-1-8-15,9-3 12 16,-1-4-104-16,1-5-20 0,0-3-5 0,4-4-1 0</inkml:trace>
          <inkml:trace contextRef="#ctx0" brushRef="#br0" timeOffset="17226.9961">22135-179 1602 0,'0'0'35'0,"0"0"7"0,-9 7 2 0,-4 1 1 0,0 4-36 0,-5 0-9 16,-4-1 0-16,5 5 0 0,-1 3 52 0,-4 1 8 15,5-1 1-15,-5 9 1 0,-5 3-29 0,6 4-5 0,-6 0-2 0,-3 4 0 16,3 8 10-16,-4 7 1 0,-8-7 1 0,0 4 0 16,-1-4-11-16,5 3-3 0,-9 5 0 15,0-4 0-15,0-1-6 0,5 1-2 0,-5 0 0 0,4-8 0 31,5 0-34-31,0-4-7 0,5-4-2 0,3-4 0 16,5-4-139-16,0-3-28 0,-13 11-6 0,13-20 0 0</inkml:trace>
          <inkml:trace contextRef="#ctx0" brushRef="#br0" timeOffset="16972.419">21227 175 1137 0,'0'0'50'0,"0"0"11"0,0 0-49 0,0-11-12 0,0 3 0 0,0-8 0 15,4 5 96-15,1-5 17 0,3 4 3 0,1 1 1 16,0-1-56-16,4-4-11 0,5 5-2 0,-5-5-1 15,4 4-2-15,-4 1 0 0,1-1 0 0,3 0 0 16,-4 4 7-16,5 1 2 0,-1-1 0 0,-3-4 0 16,-1 8-24-16,-4 0-5 0,4 4-1 0,4 0 0 15,1 0-24-15,-5 8 0 0,4 4-14 0,-3 3 5 16,3 1 9-16,1 7 0 0,-5-3 0 0,4 11 0 16,5-4 0-16,-4 1 0 0,-1 3 0 0,5 8 0 15,-4-16 0-15,0 12 0 0,-1-11 0 0,-4 3 0 16,5-3-21-16,-5 7-3 0,0-12 0 0,-4 1 0 15,0-5-78-15,-5 5-16 0,0-5-3 16</inkml:trace>
          <inkml:trace contextRef="#ctx0" brushRef="#br0" timeOffset="18655.3547">21727 515 230 0,'0'0'20'0,"0"0"-20"0,0-4 0 0,4 0 0 16,-4 4 85-16,0-4 13 0,0-8 2 0,0 12 1 15,0 0-85-15,0-4-16 0,0 0 0 0,0 4-8 16,-4-11 57-16,4 11 12 0,0-4 3 0,0 0 0 15,-4-8 31-15,-1 8 6 0,1 1 2 0,4 3 0 16,0 0-63-16,-5-12-12 0,1 8-2 0,4 4-1 16,0-8 31-16,0 0 7 0,-4 4 1 0,4-3 0 0,-5 3-52 15,5-4-12-15,0 8 0 0,0-4 0 0,-4 0 66 0,4 4 10 16,0 0 3-16,0 0 0 0,0 0-24 0,0 0-5 16,0 0-1-16,0 0 0 0,0 0-39 0,0 0-10 15,0 0 0-15,0 0 0 0,0 0 0 0,0 0 0 16,0 0 0-16,0 0 0 0,9 4 53 0,4 8 9 15,-4-8 2-15,-1 7 0 0,1 1-52 0,0 8-12 16,0-1 0-16,-1-7 0 0,1 15 36 0,0-8 4 16,4-3 0-16,-4 7 1 0,4-3-31 0,0 7-10 15,-4-7 0-15,4-1 0 16,0-11-116-16,0 8-29 0,18 3-7 0,-9-15 0 0</inkml:trace>
          <inkml:trace contextRef="#ctx0" brushRef="#br0" timeOffset="17932.7679">22732 12 1324 0,'0'0'118'0,"4"-12"-94"16,5 0-24-16,-5 4 0 0,1 1 26 0,-5-1 1 15,4-4 0-15,0 4 0 0,-4 8 61 0,-4-11 12 16,4 3 2-16,0 8 1 0,0 0-58 0,0 0-11 16,-4-8-2-16,4 8-1 0,0 0 2 0,0 0 1 15,-14-4 0-15,1 4 0 0,4 4-42 0,-4 4-9 16,4-8-2-16,-4 8 0 0,5 3 34 0,-1-3 6 16,-4 8 2-16,4-5 0 0,0 5-13 0,-4 4-2 0,0 3-8 15,4 8 12-15,0-4-12 0,-4 5 0 0,0 3 0 0,0 4 0 16,0 0 0-16,-1 4 0 0,-3-4 0 0,-1 4 0 15,1-8 0-15,-1 8 0 0,5-16 0 0,-5 4 0 16,5-4 12-16,0-3-3 0,4 3-1 0,1-8 0 16,-6-3 0-16,6-4 0 0,-1-1 0 0,5 1 0 15,-5-8 23-15,9-4 4 0,0 0 1 0,0 0 0 16,0 0-26-16,0 0-10 0,0 0 8 0,0 0-8 16,4-8 8-16,-4-3-8 0,0 3 8 0,9-8-8 15,-9 1 8-15,9-1-8 0,-5 0 8 0,0-3-8 16,1 3 0-16,4-3 0 0,-1-1 0 0,1 1 0 0,0-1 0 15,0 1 0-15,-1-1 0 0,6 5 0 0,-6-13 12 16,6 5-4-16,-1-4 0 0,0-1 0 0,0-7-8 0,-4 4-11 16,8 0 3-16,1-4 0 0,-1 0-4 0,1 4 0 15,0-5 0-15,4 1 0 0,-1 0-5 0,6 4-2 16,8 0 0-16,-4-8 0 0,8 8 7 0,-4-4 2 16,9 3 0-16,4 5 0 0,-8 0 1 0,4 3 0 15,-5 9 0-15,1-1 0 0,-5 4 9 0,0 5-13 16,-4 3 5-16,-1 4 8 0,-8 0-10 0,0 4 10 15,-9 3 0-15,5 1-9 16,-9 0-21-16,-1 4-4 0,-3 3-1 0,-5 1 0 0,-5 3 53 0,1 5 10 16,-5-1 3-16,-4 5 0 0,-4-1-23 0,-5 4-8 15,-5-4 0-15,-3 12 0 0,-6-7 10 0,1 3-10 16,0-4 10-16,-4 4-10 0,-1-4 27 0,1-4-1 16,-1 1 0-16,1 3 0 15,-1-12-50-15,5 5-11 0,5-1-1 0,-1 1-900 0</inkml:trace>
          <inkml:trace contextRef="#ctx0" brushRef="#br0" timeOffset="19625.546">23495 16 115 0,'-31'-4'0'0,"31"4"10"0,0 0-10 0,0 0 0 16,0-12 0-16,0 0 0 0,0 12 258 0,0 0 50 15,0 0 9-15,5-8 3 0,-1 1-205 0,-4 7-41 16,0 0-8-16,0 0-2 0,0 0-51 0,0 0-13 15,0 0 0-15,0 0 0 0,0 0 0 0,0 0 0 16,0 0 0-16,0 0 0 0,0 0 54 0,0 0 8 16,0 0 2-16,0 0 0 0,0 0-52 0,-9 11-12 15,5 5 0-15,-1-4 0 0,1 7 0 0,0-7 8 16,-1 7-8-16,1 1 9 0,0 7-9 0,-1 4 0 16,-4 4 0-16,5 4-11 0,0 0 11 0,-5-3 0 15,0 3 8-15,5-4-8 0,4 0 0 0,-5-12 0 16,1 8 0-16,-5 0-8 0,0-3 8 0,1-9 0 15,-1 5 0-15,0 3 0 0,0-8 36 0,0-3 8 0,1 0 3 0,8-1 0 16,0-15-9-16,0 0-2 0,0 0 0 0,0 0 0 16,0 0-19-16,0 0-4 0,0 0-1 0,0 0 0 15,0 0 32-15,0 0 7 0,0 0 1 0,4-11 0 16,-4 3-26-16,4-4-5 0,1 4-1 0,-5-7 0 16,4-1 4-16,1-3 1 0,3-1 0 0,1-3 0 15,0-5-1-15,0 5-1 0,4-8 0 0,4 4 0 16,10-1-15-16,-5-3-8 0,4 4 10 0,5-12-10 15,4 4 0-15,-4 3-13 0,4-3 1 0,0 4 0 16,-5 0-18-16,1 8-3 0,0-1-1 16,-9 5 0-16,0-1-112 0,-5 5-22 0,5 3-5 15</inkml:trace>
          <inkml:trace contextRef="#ctx0" brushRef="#br0" timeOffset="20066.3397">24092 339 1497 0,'0'0'32'0,"0"0"8"0,0 0 0 0,0 0 4 0,0 0-36 16,0 0-8-16,13 0 0 0,-4 0 0 0,-9 0 35 0,13-11 5 0,-4 3 0 0,8-4 1 15,-4 4-14-15,5-3-3 0,-5-1-1 0,4 0 0 16,1 0 5-16,4 1 2 0,-4-5 0 0,-1 4 0 16,1 1-16-16,-5 3-3 0,0-12-1 0,0 9 0 15,-4-9-10-15,4 5 0 0,-4-1 9 0,-5 0-9 16,-4-3 21-16,0-1 0 0,0 13 0 0,0-13 0 16,0 5-39-1,-9 3-8-15,5 0-2 0,-5 0 0 16,5 5-6-16,-5-1-2 0,-4 0 0 0,0 8 0 0,4 0 48 0,-4 8 8 0,0-8 3 0,0 4 0 15,-5 4-37-15,5 3-7 0,0 1-2 0,-5 7 0 16,-4-3 23-16,0 4 0 0,5 3 0 0,-1 0 0 16,1 5 47-16,-1 3 13 0,0 4 4 0,1-4 0 15,8 0-52-15,-4 1-12 0,0 3 0 0,8 0 0 0,5-12 0 0,0 4 0 16,5-3 0-16,4-5 0 0,-1 12 0 0,14-11 0 16,5-1 0-16,-1-3-578 15,0 4-118-15</inkml:trace>
        </inkml:traceGroup>
        <inkml:traceGroup>
          <inkml:annotationXML>
            <emma:emma xmlns:emma="http://www.w3.org/2003/04/emma" version="1.0">
              <emma:interpretation id="{C20C4316-3CCD-4062-A1E1-13DE499DAFBE}" emma:medium="tactile" emma:mode="ink">
                <msink:context xmlns:msink="http://schemas.microsoft.com/ink/2010/main" type="inkWord" rotatedBoundingBox="26874,514 29999,422 30021,1180 26896,1273"/>
              </emma:interpretation>
            </emma:emma>
          </inkml:annotationXML>
          <inkml:trace contextRef="#ctx0" brushRef="#br0" timeOffset="20454.1572">25206-8 576 0,'0'0'51'0,"0"0"-41"0,0-8-10 0,-4 1 0 16,4-1 252-16,-5 4 48 0,5 4 9 0,-4-12 3 15,-1 4-192-15,-3-3-39 0,3 3-7 0,-3 8-2 16,-1-12-23-16,0 12-5 0,0 0 0 0,0 0-1 16,-8 0-43-16,4 0 0 0,-5 0 0 0,5 0 0 15,-5 12-31-15,1-12-8 16,-1 8-1-16,1 3-1 0,4 1 41 0,-1 4 0 0,6 3 8 0,-5 5 0 15,8-1-8-15,-4 0-16 0,1 5 4 0,-1-9 0 16,9 5 12-16,-5 7-12 0,5 0 12 0,5-4-12 16,-5 4 12-16,4-3 0 0,1-1 0 0,3 4-8 15,-3-3 8-15,-1-5 14 0,1 0-3 0,-1-3-1 16,0-1-10-16,1-3 0 0,-5-1 0 0,0 5 8 0,0-12-8 0,-5 3 0 16,-3-3 0-16,3 0 0 0,-4 0 0 0,-4 0 0 15,-4-4 0-15,-1 3 0 0,-4-3 0 0,-4 0 0 16,-5-4 0-16,-4 4-868 15</inkml:trace>
          <inkml:trace contextRef="#ctx0" brushRef="#br0" timeOffset="20904.5325">25561-140 1594 0,'5'-4'35'0,"4"-4"7"0,-5 0 2 0,0 4 1 0,-4 4-36 0,9-8-9 0,-5 4 0 0,-4 4 0 15,0 0 32-15,0 0 4 0,0 0 0 0,0 0 1 16,-4-3-29-16,4 3-8 0,-13 0 0 0,4 0 0 15,0 0 0-15,-4 0 0 0,-9 3 0 0,0 1 0 16,0 4 0-16,-4 0 0 0,-5 0 0 0,5 0 0 16,0 3 0-16,4 5 0 0,0-8-8 0,4 3 8 15,1 9 0-15,4-8 0 0,4 7 0 0,0-3 8 0,-4 3-25 16,8 5-5-16,1-1-1 0,4 8 0 0,0-11 37 16,4 3 7-16,1 0 2 0,-1 5 0 15,5-9-42-15,0 5-8 0,0 3-1 0,4-8-1 16,0-3 46-16,-4 4 10 0,-1-1 1 0,1 1 1 0,-4-5 20 0,-1 1 4 15,5 3 1-15,-5 1 0 0,-4-12 16 0,-4 7 3 16,-1-3 1-16,1 0 0 0,0 7-53 0,-5-11-10 16,-4 3-3-16,4-3 0 0,0 4-8 0,-4-8 0 15,0 4 0-15,4-1 8 16,-4 1-116-16,0-4-24 0,4 4-5 0,0-4-1 0</inkml:trace>
          <inkml:trace contextRef="#ctx0" brushRef="#br0" timeOffset="21139.2193">26044-4 1497 0,'0'0'66'0,"0"0"14"0,0 0-64 0,0 8-16 0,-4 0 0 0,-1-1 0 16,-4 13 116-16,5-4 20 0,-5 3 4 0,0 4 1 15,1 5-72-15,-5 3-14 0,4-4-3 0,0 4-1 16,-4-3-35-16,4-1-8 0,5-7 0 0,-5 3-8 16,0 4 0-16,0-15 0 0,5 7-10 0,0-3-642 15,-1-4-129-15</inkml:trace>
          <inkml:trace contextRef="#ctx0" brushRef="#br0" timeOffset="21294.0867">26281-215 1864 0,'-9'-11'83'0,"9"11"17"0,0 0-80 0,0 0-20 16,0 0 0-16,0 0 0 16,-9 8-20-16,-4-5-8 0,4 5-2 0,1 0 0 0</inkml:trace>
          <inkml:trace contextRef="#ctx0" brushRef="#br0" timeOffset="21753.1278">26913 70 1774 0,'-14'-15'79'0,"14"11"16"16,0 4-76-16,0 0-19 0,0 0 0 0,-4 0 0 15,-5 0 86-15,1 0 14 0,-6 0 2 0,-3 4 1 0,-1-1-73 0,1 9-14 16,-1-12-4-16,1 8 0 0,-1 4-12 0,1-5 0 16,-1 5 0-16,0 4 0 0,1-5 0 0,4 9 0 15,0-8 0-15,4 3 0 16,0 5-48-16,0-5-13 0,0 5-3 0,5-5 0 15,4 5 27-15,0-1 5 0,4 1 0 0,-4-1 1 16,9-3-20-16,-4 0-4 0,3-1-1 0,1-3 0 16,-9-12 12-16,13 8 3 0,9 0 0 0,-9-1 0 0,-13-7 93 0,0 0 20 15,14 0 3-15,-1-4 1 0,9 1-20 0,-9-1-3 16,-9 0-1-16,9-8 0 0,14 4-41 0,-14-7-11 16,-4-1 0-16,-1 8 0 0,10-11 53 0,-5-1 9 15,0-3 2-15,0-1 0 0,-4-3-52 0,4 4-12 16,-4-5 0-16,-4 9 0 0,-10-12 0 0,1 7 0 15,4 1 0-15,-9 3 0 0,-4 1 0 0,0 3 0 16,-9 5 0-16,0 3 0 16,-4 0-48-16,-1 4-13 0,-4 4-3 0,1 4-546 15,-1-4-110-15</inkml:trace>
          <inkml:trace contextRef="#ctx0" brushRef="#br0" timeOffset="22180.1293">27479-66 1728 0,'0'0'76'0,"8"-4"16"0,6 0-73 0,3 4-19 15,5 0 0-15,-4-8 0 0,-10 16 55 0,6-8 7 16,-1 8 2-16,-9 3 0 0,-4-3 0 0,0 8 0 15,-4 3 0-15,-1 5 0 0,1-5-64 0,-9 1 0 16,-5 3-16-16,5 0 3 0,0 5 13 0,0-5 0 16,-9-3 0-16,9-1 0 0,-1 1 0 0,6-5 0 15,-5 1 0-15,-1-1 0 0,10-7 0 0,0 0 8 16,-1 0-8-16,1-4 0 0,4-4 30 0,0 0-1 16,0 0 0-16,0 0 0 0,0 0 11 0,4-4 1 15,9-8 1-15,5 0 0 0,-5-3 1 0,5-1 0 16,-1-3 0-16,9 3 0 0,1-3-18 0,-5-1-3 15,0-3-1-15,4 7 0 0,0-11-21 0,1 7 0 16,3 9 0-16,-3-9 0 0,3 1 0 0,-3 7 0 16,-1 0 0-16,-4 4 0 0,-9 8 0 0,0 0 0 15,-4 8-12-15,4 4 4 0,-8 0-2 0,-5 7 0 0,0 1 0 16,-5 3 0-16,5 12-7 0,-4-11-2 16,-5 11 0-16,5 0 0 15,-5 0-161-15,0 0-32 0,-13 35-6 0,13-15-2 0</inkml:trace>
        </inkml:traceGroup>
      </inkml:traceGroup>
      <inkml:traceGroup>
        <inkml:annotationXML>
          <emma:emma xmlns:emma="http://www.w3.org/2003/04/emma" version="1.0">
            <emma:interpretation id="{ACA5F376-DDAC-4855-A955-23F123DB721A}" emma:medium="tactile" emma:mode="ink">
              <msink:context xmlns:msink="http://schemas.microsoft.com/ink/2010/main" type="line" rotatedBoundingBox="2199,2613 11500,2299 11559,4031 2258,4345"/>
            </emma:interpretation>
          </emma:emma>
        </inkml:annotationXML>
        <inkml:traceGroup>
          <inkml:annotationXML>
            <emma:emma xmlns:emma="http://www.w3.org/2003/04/emma" version="1.0">
              <emma:interpretation id="{CB0B96ED-8DB3-4134-B7D6-045428C38F9D}" emma:medium="tactile" emma:mode="ink">
                <msink:context xmlns:msink="http://schemas.microsoft.com/ink/2010/main" type="inkWord" rotatedBoundingBox="2203,2719 3486,2675 3537,4193 2254,4237"/>
              </emma:interpretation>
            </emma:emma>
          </inkml:annotationXML>
          <inkml:trace contextRef="#ctx0" brushRef="#br0" timeOffset="25845.9298">506 2921 874 0,'0'0'39'0,"0"-4"8"0,0-4-38 0,0 4-9 16,4-4 0-16,-4 1 0 0,4-5 88 0,-4 0 16 15,0 1 4-15,0 3 0 0,0-4-45 0,0 4-9 16,0-3-2-16,-4 3 0 0,0-4 5 0,4 4 1 16,0-3 0-16,0 11 0 0,-5-4 0 0,-3 4 0 15,8-12 0-15,-5 4 0 0,-4 4-11 0,1-4-3 16,-1 5 0-16,4-1 0 0,5 4-44 0,-8-4-8 15,-6 4-3-15,1 4 0 0,5 0 11 0,-1-1 16 16,0 5-4-16,-4-4-1 0,0 4-11 0,-1 4 0 16,1 7 0-16,0 1 0 0,-9 7 0 0,5 0 0 0,-1 4 0 15,1 1 0-15,-5 3-12 0,4 0 1 0,-4-4 1 0,0 4 0 16,5 0 59-16,4 0 12 0,4-7 3 0,4 7 0 16,1-4-53-16,4-4-11 0,4-3 0 0,1-1 0 31,4 4-56-31,4-7-8 0,0-5-1 0,4-7-1 0,1-8 57 0,4 0 9 0,-5-8 0 0,5-3 10 15,-4-1 2-15,4-4 1 0,4-7 0 0,0-4 0 16,-4-4-4-16,5-1-1 0,-5-3 0 0,0 0 0 16,0-4-8-16,-5 0 0 0,1 0 0 0,-1-8 8 15,1 1-8-15,-5-1 12 0,-4 0-12 0,4 0 12 0,-4-4-12 16,-1 9 0-16,-3 6 0 0,-5 1 8 0,0 0-8 0,0 8 8 16,-5 4-8-16,1 3 8 0,-5 8-8 0,0 5 0 15,1-1 0-15,-1 8-11 16,-13 8-29-16,9-5-5 0,-5 9-2 0,5 0 0 15,4 3-117-15,-8 5-23 0,-14 11-5 0,14 0 0 0</inkml:trace>
          <inkml:trace contextRef="#ctx0" brushRef="#br0" timeOffset="26535.4274">686 3291 403 0,'-14'-11'36'0,"14"-1"-36"0,0 4 0 0,-4-4 0 15,4 5 137-15,-4-5 21 0,-1 0 4 0,-4 1 1 16,1-1-54-16,3 0-10 0,-3 4-3 0,8-3 0 15,0 3-4-15,-9 4-2 0,4 0 0 0,5 4 0 16,0 0-22-16,14-4-5 0,-6-4-1 0,5 8 0 16,9-4-18-16,9 4-3 0,0-7-1 0,0 3 0 15,4 0-5-15,4-4-2 0,5 0 0 0,0 0 0 16,-13-3-73-16,12 3-14 0,6-4-3 0,-1-3-1 16</inkml:trace>
          <inkml:trace contextRef="#ctx0" brushRef="#br0" timeOffset="26310.3944">1133 2554 1713 0,'0'0'37'0,"0"0"8"0,0 0 2 0,9-4 2 0,0 0-39 0,-1 1-10 0,1-1 0 0,4 0 0 16,-4-4 27-16,4 0 3 0,-4 0 1 0,0 1 0 15,4-13-18-15,0 1-3 0,-4-1-1 0,4-3 0 16,-4-1 7-16,8-3 2 0,-3 0 0 0,-1-1 0 15,-5 1 8-15,6 0 2 0,-1 3 0 0,-4 1 0 16,-5-4-16-16,-4 7-2 0,0-3-1 0,0 3 0 16,-4 1-9-16,-5-1 0 0,-9 5 0 0,9-5 0 15,-4 1 12-15,0 3 0 0,-4 4 0 0,-1 5 0 16,5-1 0-16,-9 4 0 0,4 4 0 0,-4 4 0 0,1 0-12 0,3 7 0 16,0 1 0-16,1 4 0 0,4 3 0 0,-5 1 12 15,9-1-12-15,1 9 12 0,-6 3-12 0,6 0 0 16,-1 4-12-16,0 0 12 0,9 4 0 0,-9 0 0 15,5 4 0-15,0 4 0 0,4 3 0 0,0 5 0 16,0 4-9-16,-5-1 9 0,5 4 13 0,-9 9 10 16,5-9 1-16,0 0 1 0,-5-3 1 0,-4-1 0 15,8-3 0-15,-3 0 0 0,-10-5-14 0,5 1-4 16,4-8 0-16,-4 0 0 0,0-4-8 0,4-4 0 16,-4-8 0-16,4 1 0 15,0-5-136-15,0-4-20 0,-4-3-4 0,5 4-718 0</inkml:trace>
        </inkml:traceGroup>
        <inkml:traceGroup>
          <inkml:annotationXML>
            <emma:emma xmlns:emma="http://www.w3.org/2003/04/emma" version="1.0">
              <emma:interpretation id="{2204591D-7F2F-41FF-8B91-232E80FD9FD8}" emma:medium="tactile" emma:mode="ink">
                <msink:context xmlns:msink="http://schemas.microsoft.com/ink/2010/main" type="inkWord" rotatedBoundingBox="4488,2536 6498,2468 6556,4200 4547,426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7505.0325">3050 2016 748 0,'0'0'33'0,"0"0"7"16,0 0-32-16,0 0-8 0,0 0 0 0,0 0 0 0,0 0 147 0,0 0 27 16,-8-8 6-16,8 8 0 0,0 0-76 0,0 0-15 15,-9 4-3-15,0 8-1 0,0 7-31 0,-4 9-6 16,4-9-2-16,-4 16 0 0,-4 12-17 0,-1 0-3 16,-4 11-1-16,5 5 0 0,-10 3-1 0,1 4-1 15,0 0 0-15,-1 12 0 0,1 0-7 0,0 4-2 16,4-4 0-16,0 0 0 0,0-4-14 0,4 0 11 15,1-8-11-15,3-4 10 0,1-7-10 0,0-5 0 16,4-7 0-16,-4-4 0 0,9-8-11 0,-1-7-4 16,-3-9-1-16,3 1-600 15,-3-9-121-15</inkml:trace>
          <inkml:trace contextRef="#ctx0" brushRef="#br0" timeOffset="27167.7455">2432 2718 230 0,'-18'0'20'0,"14"0"-20"16,-1 0 0-16,1-4 0 0,0 0 212 0,4 4 37 16,0 0 8-16,0 0 2 0,0 0-116 0,0 0-23 15,0 0-5-15,0 0-1 0,0 0-35 0,8-4-7 16,1-3-2-16,4-1 0 0,5 0-17 0,-1 0-3 15,10-4-1-15,-1 5 0 0,5-5-24 0,4 0-5 16,-4 1 0-16,4-1-1 0,4 0-19 0,5 0 0 16,-5 1 0-16,1-1 0 0,-1 4-10 0,1 0-6 15,-1 1 0-15,-3-1-1 16,-6 0-55-16,5 4-12 0,-4-4-1 0,0 4-1 16,-5 1-134-16,-4-5-26 0,9 4-6 0</inkml:trace>
          <inkml:trace contextRef="#ctx0" brushRef="#br0" timeOffset="28235.0109">3779 1833 1011 0,'17'-16'44'0,"-8"12"11"0,4 0-44 0,-9 1-11 15,-4 3 0-15,9-4 0 0,9-4 92 0,-5 4 16 16,-13 4 3-16,0 0 1 0,0 0-28 0,0 0-4 15,0 0-2-15,0 0 0 0,0 0-19 0,-4 12-4 16,4 3-1-16,-5 1 0 0,-8 7-14 0,4 1-2 16,0 7-1-16,5 8 0 0,-5 4-23 0,1 7-5 15,-6 1-1-15,6 12 0 0,3-1-8 0,-8 4 0 16,-5-3 0-16,5 3 0 0,5-8 0 0,-6 9 0 16,-3-5 0-16,-5 0 0 0,4 1 0 0,1-5 8 15,4-7-8-15,-9 0 8 0,-9-4-8 0,13-8 10 16,1 0-10-16,-5-12 10 0,0 0-10 0,9-3 10 15,0-5-10-15,0-3 10 0,4-5 0 0,0-3 0 16,-4-4 0-16,13-4 0 0,0 0 18 0,0 0 3 16,-9 0 1-16,9 0 0 0,0 0-24 0,0-12-8 15,4 1 0-15,-4-5 9 0,-4 0-9 0,8-3 12 16,5-1-12-16,-4-3 12 0,-5-4-12 0,8 3 0 16,10-3 0-16,-1 0-11 0,-3 3 11 0,-1 1 0 0,-4 3 0 15,8 5-8-15,5 3 8 0,-9 0 0 0,-13 12 0 0,13-3 8 16,5 3-20-16,-1 7-3 0,-3 1-1 0,-6 4 0 15,6 0 3-15,-1-1 0 0,4-3 0 0,1 8 0 16,-5-5-7-16,5 5-2 0,8-8 0 0,-4 0 0 16,0-5 2-16,4 1 1 0,9-4 0 0,-4-4 0 15,-5 1-2-15,1-5-1 0,-1 0 0 0,9-8 0 16,9 9 22-16,-9-5 0 0,-9-4 0 0,5 1 0 16,0-1 0-16,-1-3 10 0,-3-1-1 0,-5 4 0 15,-5 1 0-15,5-5 0 0,-4 5 0 0,-1-5 0 0,-8-3-9 16,0 3 0-16,8-3 9 0,-4 0-9 0,-8 3 8 0,-1 1-8 15,5-1 8-15,-5 1-8 0,5-1 0 0,-4 1 8 16,-10 3-8-16,5 0 0 0,0 9 0 0,-4-1 0 16,-9-4 0-16,4 8 0 0,-4 4 12 0,4 4-1 15,-9 0-1-15,1 4 0 0,-1 3 3 0,1 5 1 16,-1 4 0-16,-4 3 0 0,-8 0-6 0,3 9 0 16,10 3-8-16,-1 4 12 0,1 4-4 0,3 3-8 15,1 1 11-15,9 0-11 0,4 0 14 0,0 0-4 16,-5-8-1-16,10 3 0 0,8-3-9 0,0 0 0 15,-4 0 0-15,4-3 0 0,5 3-10 0,4-8-4 16,8 8-1-16,-3-8-629 16,-5-12-127-16</inkml:trace>
        </inkml:traceGroup>
        <inkml:traceGroup>
          <inkml:annotationXML>
            <emma:emma xmlns:emma="http://www.w3.org/2003/04/emma" version="1.0">
              <emma:interpretation id="{A453D535-FB6E-4995-9F72-4BA696ABD7BD}" emma:medium="tactile" emma:mode="ink">
                <msink:context xmlns:msink="http://schemas.microsoft.com/ink/2010/main" type="inkWord" rotatedBoundingBox="8297,2516 10082,2455 10134,4008 8350,406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1062.4809">7341 2558 288 0,'0'0'25'0,"0"0"-25"15,0 0 0-15,0 0 0 0,-9 0 319 0,-4 4 58 16,4 0 12-16,-4 8 3 0,0-1-241 0,4 5-48 15,-4 0-10-15,4 7-1 0,-4 4-80 0,0 4-12 16,4 5-8-16,0-1 8 0,5-8 0 0,-5 4 0 16,9-4 9-16,-4 1-1 15,8-9-43-15,1-3-8 0,-1-1-1 0,0-3-1 0,-4-12 20 0,9 8 4 16,-9-8 1-16,13 0 0 0,1-4 20 0,-1-4 0 16,4-3 12-16,1-1-4 0,-1-4 24 0,-4 1 4 15,-4-5 0-15,0 1 1 0,4-5 13 0,0 5 2 16,-4-5 1-16,0 1 0 0,0-4-13 0,-1-1-2 0,-3 5-1 15,-5-8 0-15,0 7-25 0,0-11-12 0,-5 4 10 16,-3 4-10-16,-1-1 8 0,0 9-8 0,-4-1 0 16,4 9 0-16,0 3 0 0,-8 0 0 0,-1 12 0 0,-8 4 0 31,-5 7-149-31,-4 5-23 0</inkml:trace>
          <inkml:trace contextRef="#ctx0" brushRef="#br0" timeOffset="31366.1582">7736 2398 1422 0,'0'0'63'0,"0"0"13"0,0 0-61 0,0 0-15 15,0 0 0-15,4 16 0 0,1-4 64 0,-1 3 9 16,5 1 3-16,-5-1 0 0,5 9-48 0,0-1-8 15,0 1-3-15,-1 3 0 0,1 0-6 0,0 4-2 16,0-7 0-16,-1 3 0 0,1-4 1 0,-4-3 0 16,-1-1 0-16,0-3 0 0,5 0 10 0,-4-5 1 15,-5-7 1-15,0-4 0 0,4 8 34 0,-4-8 8 16,0 0 0-16,0 0 1 0,0 0 6 0,0 0 1 16,-4-8 0-16,-1 0 0 0,1 1-30 0,-1-5-6 15,5 0 0-15,-4 4-1 0,4-3-9 0,-4-1-2 16,4-4 0-16,0-3 0 0,0 3-10 0,4 1-2 0,5-5-1 0,0 5 0 15,4-5-11-15,0 5-14 16,0-5 3-16,5 1 1 16,-1-1-116-16,5 1-23 0,0-1-5 0</inkml:trace>
          <inkml:trace contextRef="#ctx0" brushRef="#br0" timeOffset="30696.4338">6249 2780 1220 0,'-9'-3'54'0,"4"3"11"0,1 0-52 0,0 0-13 0,-5 0 0 0,5 0 0 15,4 0 92-15,-5 0 16 0,5 0 4 0,0 0 0 16,0 0-32-16,0 0-7 0,9-4-1 0,8-8 0 16,5 4-44-16,5-4-8 0,3 1-3 0,10-1 0 15,-1 0-17-15,5 1 0 0,0-1 0 0,4 0-865 16</inkml:trace>
          <inkml:trace contextRef="#ctx0" brushRef="#br0" timeOffset="30478.8194">6442 2566 1116 0,'0'0'24'0,"0"0"6"0,0 0 1 0,0 0 0 0,0 0-31 0,0 0 0 16,8-8 0-16,6 0 0 0,-1 1 84 0,0-5 10 15,0 0 2-15,5-3 1 0,-1 3-28 0,-4-4-5 0,5 1-2 16,-1-1 0-16,5 4-26 0,-4-7-4 15,-1 3-2-15,1-3 0 0,-9 3-30 0,4-7 0 0,-4-1 0 16,4 5 0-16,0-4 11 0,-4-5-11 0,4 1 12 16,-4 4-12-16,4-5 8 0,-4 5-8 0,-5-4 0 0,5-5 0 15,0 5 0-15,-5 0 0 0,5-1 0 0,-9 1 0 16,0 4 0-16,0-1 0 0,0 5 0 0,-5-1 0 16,1-3 0-16,0 7 0 0,-5 1 0 0,4-1 0 15,-3 8 0-15,-1 1 0 0,5 3 0 0,-5 4 0 16,-4 0 0-16,4 0 0 0,0 0 0 0,9 0 0 15,-9 4 0-15,5 7-14 0,4 5 4 0,0-4 1 16,-5 3 9-16,1 5 0 0,0-1 0 0,4 8 0 16,0-3 0-16,0 7 0 0,-5-4 0 0,5 8 0 0,-4 4 0 15,0 8 12-15,-1 4-2 0,-4 7-1 0,1 5 11 16,-1 3 1-16,0 0 1 0,0 5 0 0,-4 7 2 0,-4 0 1 16,3 0 0-16,1 0 0 0,-4-8-4 0,4 0-1 15,4-8 0-15,-4-7 0 0,-1-4-8 0,6-5-3 16,-1-7 0-16,0 0 0 0,0-7-9 0,5-5 0 15,0-8-12-15,-1-3 12 16,-4-4-140-16,9-1-21 0</inkml:trace>
        </inkml:traceGroup>
        <inkml:traceGroup>
          <inkml:annotationXML>
            <emma:emma xmlns:emma="http://www.w3.org/2003/04/emma" version="1.0">
              <emma:interpretation id="{669F067F-3C91-43DC-A7BF-EB0E0BC4E82F}" emma:medium="tactile" emma:mode="ink">
                <msink:context xmlns:msink="http://schemas.microsoft.com/ink/2010/main" type="inkWord" rotatedBoundingBox="10560,3093 11526,3060 11544,3599 10578,3632"/>
              </emma:interpretation>
              <emma:one-of disjunction-type="recognition" id="oneOf7">
                <emma:interpretation id="interp7" emma:lang="" emma:confidence="1">
                  <emma:literal>m</emma:literal>
                </emma:interpretation>
                <emma:interpretation id="interp8" emma:lang="" emma:confidence="0">
                  <emma:literal>n</emma:literal>
                </emma:interpretation>
                <emma:interpretation id="interp9" emma:lang="" emma:confidence="0">
                  <emma:literal>M</emma:literal>
                </emma:interpretation>
                <emma:interpretation id="interp10" emma:lang="" emma:confidence="0">
                  <emma:literal>N</emma:literal>
                </emma:interpretation>
                <emma:interpretation id="interp11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1987.2796">8460 2437 1440 0,'0'0'128'0,"0"0"-103"0,0 0-25 0,0 0 0 0,0 0 107 0,0 0 16 15,0 0 3-15,4 16 1 0,1-4-49 0,-1 7-10 16,0 1-1-16,1-5-1 0,-5 9-49 0,0-1-9 15,0-4-8-15,0 1 9 0,-5 7-9 0,1-7 0 16,0-1 0-16,-1-3 0 0,1-1 0 0,-1 1 0 16,5-4 0-16,-4-4 0 0,4-8 27 0,0 0 0 15,0 0 0-15,0 0 0 0,0 0 28 0,0 0 5 16,0 0 2-16,0 0 0 0,4-12-24 0,5 0-5 16,4 0-1-16,-4-7 0 0,4-1-19 0,5-3-4 15,4-4-1-15,0-1 0 0,4 1-8 0,0 0-11 16,1 0 3-16,3 7 0 0,5-7 8 0,1 3 0 15,-6 9 0-15,-3-1 0 0,-1 8 0 0,0 1 0 16,-8 3 0-16,4 8 8 0,-5 3-8 0,1 1-12 0,-5 8 4 16,0-1 0-16,-4 5 8 0,4-1 0 0,-9 13-9 0,5-9 9 15,-4 8 0-15,-1-4-9 0,0 9 9 0,-4-9 0 16,0-4 0-16,0 5 0 0,0-5 0 0,0 0 0 16,-4-7 0-16,4 0 0 0,-4-5 0 0,-1-3 0 15,5 4 0-15,0-4 0 0,0-8 9 0,0 0-9 16,0 0 0-16,0 0 8 0,0 0-8 0,0 0 0 15,0-8 10-15,5-8-10 0,3 1 12 0,1-5-12 16,0-3 8-16,0-1-8 0,4-3 0 0,0 0 0 16,5-1 0-16,-1 1 0 0,1 4 0 0,4-1 0 15,4-3 0-15,0 4 0 0,5 3 0 0,-5 1 0 16,-4 3 0-16,0 8 0 0,0 0 0 0,-4 1-9 0,-10 3 9 16,-3 8-10-16,8 3 10 0,0 5-10 0,-4 4 10 0,0-1 0 15,-5 1 0-15,5 3-8 0,0 5 8 0,-5-1 0 16,-4 8 0-16,4 1 0 0,1-9-16 0,-1 4 3 15,-4 1 0-15,-4 3 0 16,4 0-227-16,-5 0-44 0,-8 32-10 0,5-13-2 0</inkml:trace>
        </inkml:traceGroup>
      </inkml:traceGroup>
    </inkml:traceGroup>
    <inkml:traceGroup>
      <inkml:annotationXML>
        <emma:emma xmlns:emma="http://www.w3.org/2003/04/emma" version="1.0">
          <emma:interpretation id="{C44FF7C2-4A8B-4C98-8AA5-040D3D076F6B}" emma:medium="tactile" emma:mode="ink">
            <msink:context xmlns:msink="http://schemas.microsoft.com/ink/2010/main" type="paragraph" rotatedBoundingBox="3628,5755 17768,5399 17821,7534 3682,7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31FA8E-4DF5-4192-AEEA-B1AA0EF02135}" emma:medium="tactile" emma:mode="ink">
              <msink:context xmlns:msink="http://schemas.microsoft.com/ink/2010/main" type="line" rotatedBoundingBox="3628,5755 17768,5399 17821,7534 3682,7889"/>
            </emma:interpretation>
          </emma:emma>
        </inkml:annotationXML>
        <inkml:traceGroup>
          <inkml:annotationXML>
            <emma:emma xmlns:emma="http://www.w3.org/2003/04/emma" version="1.0">
              <emma:interpretation id="{3B2500B2-613D-4175-982C-7C750371DAC7}" emma:medium="tactile" emma:mode="ink">
                <msink:context xmlns:msink="http://schemas.microsoft.com/ink/2010/main" type="inkWord" rotatedBoundingBox="3634,5995 4588,5971 4636,7865 3682,788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5461.9891">2401 6555 1292 0,'0'0'28'0,"0"0"7"0,0 0 1 0,0 0 0 0,-4-7-36 0,-5 3 0 0,4-4 0 0,-3 4 0 15,3 0 56-15,5 4 5 0,0 0 1 0,0 0 0 16,-4-8-37-16,4 8-7 0,0 0-2 0,0-7 0 16,0 7 5-16,4-4 1 0,-4 4 0 0,0 0 0 15,5-8 6-15,-5 8 0 0,0-12 1 0,0 12 0 16,0 0-5-16,0 0-2 0,0 0 0 0,0 0 0 15,0 0 5-15,0 0 1 0,0 0 0 0,0 0 0 16,0 0-4-16,0 0 0 0,4-4 0 0,-4 4 0 16,0 0-15-16,0 0-9 0,0 0 10 0,0 0-10 0,0 0 0 15,0 0 8-15,0 0-8 0,0 0 0 0,0 0 0 0,0 0 0 16,0 0 0-16,0 0 0 0,0 0 8 0,0 0-8 16,0 0 11-16,0 0-11 0,0 0 15 0,0 0-4 15,9-4-1-15,-9 4 0 0,0 0 0 0,0 0 0 16,0 0 0-16,0 0 0 0,0 0-2 0,0 0-8 15,0 0 12-15,0 0-4 0,0 0-8 0,0 0 0 16,0 0 0-16,0 0 0 0,0 0 0 0,0 0 0 16,0 0 0-16,0 0 0 0,0 0 0 0,0 0 0 15,0 0 0-15,0 0 8 0,0 0 13 0,0 0 3 16,0 0 0-16,4-4 0 0,-4 4-24 0,0 0 8 16,0 0-8-16,0 0 0 0,0 0 10 0,0 0-2 15,0 0-8-15,0 0 12 0,0 0-12 0,0 0 0 16,0 0 0-16,0 0 0 0,0 0 0 0,0 0 8 0,0 0-8 15,0 0 0-15,0 0 10 0,0 0-10 0,0 0 10 0,0 0-10 16,0 0 10-16,0 0-10 0,0 0 10 0,0 0-10 16,0 0 0-16,0 0 8 0,0 0-8 0,0 0 0 15,0 0 0-15,0 0 9 0,0 0-9 0,0 0 8 16,0 0-8-16,0 0 0 0,0 0 0 0,0 0-11 16,9 8 11-16,-5 4 0 0,-4 0 8 0,5 7-8 15,-5 1 13-15,0 3-1 0,4 4-1 0,1 8 0 16,-1 1-11-16,0 3 8 0,-4 0-8 0,5 0 8 15,-1-4 0-15,0 0-8 0,1-4 12 0,-5 0-4 16,4 0-8-16,-4-3 12 0,0-5-12 0,0-3 12 16,0 3 0-16,0-7 1 0,0 3 0 0,0-7 0 0,-9-1 2 0,5 5 0 15,4-8 0-15,0 4 0 0,-4-5-15 16,4-7 11-16,0 4-11 0,0-4 10 0,0 0-10 0,0 0 0 16,-5 8 0-16,5-8 0 0,0 8 0 0,0-8-11 15,-4 8 3-15,4-8 0 16,0 0-35-16,0 0-6 0,0 0-2 0,0 0 0 15,0 0-147-15,0 0-30 0,0 0-5 0</inkml:trace>
          <inkml:trace contextRef="#ctx0" brushRef="#br0" timeOffset="33944.4602">2440 5592 576 0,'0'0'51'0,"0"0"-41"16,0 0-10-16,0 0 0 0,0 0 96 0,5-8 16 16,-5-3 4-16,4-1 1 0,1 4-28 0,-1-3-5 15,-4-1-2-15,0 0 0 0,4 0-6 0,1 1-2 16,-1-5 0-16,-4 8 0 0,0-3-25 0,0-1-5 0,0 4 0 16,0-4-1-16,0 1-7 0,0-1-2 0,-9 4 0 0,5 0 0 15,-5 5-12-15,0-9-2 0,1 4-1 0,-5 0 0 16,-1 4-1-16,1 4 0 0,0-11 0 0,-5 3 0 15,5 0-3-15,-4-4-1 0,-1 5 0 0,1 3 0 16,-1 0-6-16,-4 4-8 0,5-8 11 0,-5 4-11 16,0 4 0-16,9-4 0 0,-14 4 0 0,5 0 0 15,5 4 0-15,-5 0 0 0,0 4 0 0,4-4 0 16,1 3 0-16,-1 5 10 0,1-4-10 0,-1 4 12 16,-8-1-12-16,4 1 0 0,0 8 0 0,-4-5 0 15,-1 1 13-15,1 7-2 0,0 4-1 0,-5 1 0 16,0-1-1-16,5 4 0 0,-5 0 0 0,5 1 0 15,4-1 4-15,0 4 1 0,-4 0 0 0,8 4 0 0,1 4-2 16,12 0-1-16,-12-4 0 0,12 4 0 0,5 4 5 16,0-1 0-16,5-7 1 0,3 12 0 0,1-8 7 0,0 0 0 15,4-4 1-15,5 4 0 0,4-8-3 0,0 0-1 16,8-4 0-16,1 4 0 0,0-8-9 0,8 1-1 16,1-1-1-16,4-4 0 0,-1-3-10 0,1-4 0 15,9-5 0-15,-5-3-735 16,5-4-146-16</inkml:trace>
        </inkml:traceGroup>
        <inkml:traceGroup>
          <inkml:annotationXML>
            <emma:emma xmlns:emma="http://www.w3.org/2003/04/emma" version="1.0">
              <emma:interpretation id="{DC07A9AB-9F87-459D-B902-0E217D31DA94}" emma:medium="tactile" emma:mode="ink">
                <msink:context xmlns:msink="http://schemas.microsoft.com/ink/2010/main" type="inkWord" rotatedBoundingBox="5655,6177 6361,6159 6395,7510 5689,7528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7039.895">3893 5729 1130 0,'0'0'50'0,"0"-8"10"0,-9 0-48 0,9 0-12 15,0 1 0-15,0 3 0 0,-9-8 106 0,9 4 18 16,4-4 4-16,5 5 1 0,-4-1-53 0,-5 8-12 16,0-12-1-16,8 4-1 0,6 1-42 0,-6 3-9 15,-16 0-2-15,8 4 0 0,13-4-9 0,-13 4 0 16,0 0 0-16,0 0 8 0,-5 8 3 0,1 3 0 16,0 9 0-16,-5 7 0 0,-13 4 4 0,9 12 1 15,4 8 0-15,-4 15 0 0,-5 1 2 0,-4 7 1 16,14-4 0-16,-6 4 0 0,6 0-9 0,-6-4-2 15,-8-7 0-15,5-1 0 0,8-7 9 0,-4-1 2 16,-5-3 0-16,5-4 0 0,4-4-6 0,-4-8-1 0,0-8 0 16,0 0 0-16,-5-3 9 0,10-9 2 0,3-3 0 15,1 0 0-15,-5-5 5 0,0-3 2 0,9-4 0 0,0 0 0 16,0 0-10-16,0-15-1 0,-4-5-1 0,8 1 0 16,5-1-18-16,-4-7 10 0,-14 0-10 0,4-8 8 15,10-1-8-15,-1-3 0 0,-8-3 0 0,4-1 0 16,4-4 0-16,1-4 0 0,-5 0 0 0,4-3 0 15,5-1-9-15,-1-3 9 0,6-1-12 0,-6 1 12 16,-8 3-15-16,9 5 4 0,9-1 1 0,-5 4 0 16,4 8 1-16,1-4 0 0,-5 4 0 0,5 0 0 15,4 8 9-15,0 0-13 0,-5 0 5 0,14-1 8 0,4 5-8 16,-9 0 8-16,-17 3 0 0,4 9 0 0,0 7 0 16,1 0 0-16,-1 0-9 0,-13 8 9 0,0 0 0 0,8 8 0 15,14 12 0-15,-8-1 0 0,-10 1-8 0,9 11 8 16,9 0 0-16,-4 8 0 0,-10 4 0 0,6 4 0 15,-1 3 0-15,0 5 0 0,9 7 13 0,-5 5 0 16,-8-1 0-16,0-4 0 0,13 5-2 0,-9-5-1 16,0-7 0-16,-8-1 0 0,8 1-10 0,-5-8 0 15,1-8 9-15,0 4-9 0,-5-8 0 0,1-8 0 16,4 0 0-16,-5-3-12 16,-4-5-117-16,0-7-24 0</inkml:trace>
        </inkml:traceGroup>
        <inkml:traceGroup>
          <inkml:annotationXML>
            <emma:emma xmlns:emma="http://www.w3.org/2003/04/emma" version="1.0">
              <emma:interpretation id="{73509410-453A-48B6-AF6F-2107CBB5C803}" emma:medium="tactile" emma:mode="ink">
                <msink:context xmlns:msink="http://schemas.microsoft.com/ink/2010/main" type="inkWord" rotatedBoundingBox="7302,6045 8715,6009 8754,7549 7341,758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7824.5358">5999 5464 806 0,'0'0'72'0,"0"0"-58"0,0 0-14 0,4-8 0 16,5 0 85-16,-5 0 15 0,0-4 2 0,-4 5 1 15,0-5-33-15,0 12-6 0,0-8-2 0,-4 0 0 16,0 1-6-16,-5-1-2 0,5 0 0 0,-5 0 0 16,0 0 14-16,-4 4 2 0,0-7 1 0,-1 7 0 15,1 0-8-15,-4 4-2 0,-1 4 0 0,-4 0 0 16,5 4-28-16,-5-5-5 0,-5 5-2 0,6 0 0 16,-6 8-26-16,1-5 0 0,0 1 0 0,-5 0 0 15,0 3 0-15,0 1 0 0,-4 0 0 0,0 3 0 0,5 4 0 16,-1 1 0-16,-9 3 0 0,10 0 0 0,3 1 0 0,1 3 12 15,0 4-4-15,4 0 0 0,0 0 10 0,0 4 2 16,4 0 0-16,5 4 0 0,0 0-20 0,0 0-16 16,8 0 4-16,5 4 0 0,-4-1 24 0,8-3 6 15,1 0 1-15,8 0 0 0,0-4-1 0,0 0 0 16,5 0 0-16,4 0 0 0,0 8-8 0,0-8-2 16,0 0 0-16,4 0 0 0,5-8-8 0,4 0-14 15,0-3 3-15,0-9 1 16,0-7-103-16,0-8-21 0,5-4-4 0,-5-8-1 0</inkml:trace>
          <inkml:trace contextRef="#ctx0" brushRef="#br0" timeOffset="38267.4784">6275 6208 1209 0,'0'0'108'0,"0"0"-87"16,0 0-21-16,0 0 0 0,0 0 152 0,0 0 27 15,13-3 5-15,0-1 0 0,0 0-104 0,5 0-20 16,4 0-5-16,0 0-1 0,4-4-28 0,-4 4-6 15,4-3 0-15,1 3-1 0,-1 4-19 0,0 0 10 16,-4 0-10-16,-4 7 8 0,-1-3-8 0,-3 4 0 16,-1 4 0-16,-9 3 0 0,-4 1 0 0,-4 7 0 15,-5 1 0-15,-4 3 0 0,-5 4 22 0,-4 0 6 16,0 5 0-16,-4-1 1 0,-5 4-15 0,5-4-3 16,0 0-1-16,-5 0 0 0,9-4 7 0,0 4 2 15,5-4 0-15,-1-3 0 0,5-5 2 0,-5 1 1 16,10-9 0-16,-1 5 0 0,4-5 1 0,1-3 0 15,4 0 0-15,0-1 0 0,0-11-6 0,9 4-1 16,0 4 0-16,4-4 0 0,0 4-16 0,4-8 0 16,5 4 0-16,0-4 0 15,5-8-21-15,-1 0-8 0,5-4-2 0,4 1-714 0,4-1-143 0</inkml:trace>
        </inkml:traceGroup>
        <inkml:traceGroup>
          <inkml:annotationXML>
            <emma:emma xmlns:emma="http://www.w3.org/2003/04/emma" version="1.0">
              <emma:interpretation id="{F5490DF0-DD32-4B13-85F5-B2FC23F5404C}" emma:medium="tactile" emma:mode="ink">
                <msink:context xmlns:msink="http://schemas.microsoft.com/ink/2010/main" type="inkWord" rotatedBoundingBox="9622,5899 11395,5855 11433,7395 9661,743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0272.8827">7960 5510 172 0,'0'0'8'0,"0"0"1"15,-9-4-9-15,4-3 0 0,1 3 0 0,4 4 0 16,0 0 158-16,0 0 30 0,0 0 5 0,0 0 2 0,-4-8-151 0,4 8-29 15,0 0-7-15,0 0 0 0,0 0-22 0,0 0-4 16,0 0-1-16,0 0 0 0,0 0-1 0,0 0-1 16,0 12 0-16,0-12 0 0,0 0 21 0,0 0 0 15,0 0 0-15,0 0 0 0,0 0 9 0,0 0 7 16,0 0 0-16,0 0 1 0,0 0 8 0,0 0 2 16,0 0 0-16,0 0 0 0,0 0-3 0,0 0-1 15,0 0 0-15,0 0 0 0,0 0-23 0,0 0 0 16,0 0-12-16,0 0 4 0,0 0-10 0,0 0-2 15,0 0 0-15,0 0 0 0,0 0 20 0,0 0-8 16,0 0 8-16,0 0 0 0,0 0 8 0,0 0 8 16,0 0 1-16,0 0 1 0,0 0 13 0,0 0 2 15,0 0 1-15,0 0 0 0,0 0 7 0,0 0 2 16,0 0 0-16,0 0 0 0,0 0-12 0,0 0-3 16,0 0 0-16,0 0 0 0,0 0-7 0,0 0-1 15,0 0-1-15,0 0 0 0,0 0 12 0,0 0 2 0,0 0 1 0,0 0 0 16,0 0-5-16,0 0-1 0,0 0 0 0,0 0 0 15,0 0-11-15,0 0-2 0,0 0-1 0,0 0 0 16,0 0-1-16,0 0 0 0,0 0 0 0,0 0 0 16,0 0 4-16,0 0 1 0,0 0 0 0,0 0 0 15,0 0-27-15,0 0-6 0,0 0-1 0,0 0 0 16,0 0 26-16,0 0 5 0,0 0 1 0,0 0 0 16,0 0-24-16,0 0-5 0,0 0-1 0,0 0 0 15,0 0 22-15,0 0 5 0,0 0 1 0,0 0 0 16,0 0-14-16,0 0 0 0,0 0 8 0,0 0-8 0,0 0 0 15,0 0 0-15,0 0 0 0,0 0 0 16,0 0 0-16,0 0 0 0,0 0 0 0,0 0 0 0,0 0 0 0,0 0 14 16,0 0-2-16,0 0-1 0,0 0-11 15,0 0 0-15,0 0 0 0,0 0-11 0,0 0 11 0,0 0 0 16,0 0 8-16,0 0-8 0,0 0 0 0,0 0 9 16,0 0-9-16,0 0 0 0,0 0 17 0,0 0-3 15,0 0-1-15,0 0 0 0,0 0 20 0,0 0 4 16,0 0 1-16,0 0 0 0,0 0-25 0,0 0-5 15,0 0 0-15,0 0-8 0,4-8 19 0,-4 8-3 16,0 0-1-16,0 0 0 0,0 0-15 0,0 0 0 16,0 0 0-16,0 0 0 0,0 0 0 0,-4 8 0 15,4 3 0-15,-5 1-10 0,1 0 10 0,0 3 0 16,-5 5 0-16,4 7 8 0,-8-3 0 0,4 7 1 16,1 0 0-16,-1 0 0 0,0 4-9 0,-4 4 0 15,0 0 9-15,0 0-9 0,-1 8 8 0,1-4-8 0,-4 4 8 16,-1 3-8-16,5-3 0 0,0 4 0 0,0-4 0 0,0-1 8 15,4 1-8-15,-4-8 8 0,4-4-8 0,-4 4 8 16,4 0-8-16,0-4 0 0,0-3 0 16,1-1 0-16,-1 0 9 0,4-4-9 0,-3 1 12 0,3-5-12 15,-4 0 11-15,5-3-11 0,-5-4 10 0,1-5-10 16,3-3 10-16,5 0-10 0,-4 0 10 0,4-8-10 16,0 0 11-16,0 0-11 0,0 0 12 0,0 0-12 15,-5-8 17-15,1 0-3 0,0-4-1 0,4 1 0 16,-5-1-13-16,1 0 8 0,-1-11-8 0,5-4 0 15,5-5 0-15,-5 1 0 0,0-8 0 0,4 0 0 0,5 8 0 16,0-8 0-16,-5 0 0 0,5-4 0 0,0 4 0 0,4-4 0 16,-4-4 0-16,4 1 0 0,-4 3 0 0,-1 0 0 15,6-4-9-15,-6 8 9 0,1 0-16 0,-5 0 2 16,5 0 1-16,-4 4 0 0,-1 0 2 0,5 0 1 16,4-4 0-16,-4-4 0 0,4 0-2 0,0 0 0 15,5 0 0-15,-5-4 0 0,4 1-4 0,5 3 0 16,0 0-1-16,0 8 0 0,0 3 8 0,0 5 9 15,0 4-13-15,-5-1 5 0,-8 9 8 0,4 3 0 16,5 4 0-16,-5 0-8 0,0 5 8 0,-4 3 0 16,4 0 8-16,0 11-8 0,5 9 0 0,-5 3 0 15,5 4 0-15,-5 5 0 0,4-1 8 0,-3 0-8 16,-1 8 10-16,0 4-10 0,0 0 16 0,0-4-4 16,0 4 0-16,0-4 0 0,-4 4 2 0,4-4 0 15,1 0 0-15,-1 4 0 0,-4-4 0 0,4 0 0 0,-5 3 0 0,6-3 0 16,-6 4 7-16,1 0 2 0,-4 0 0 15,3-4 0-15,-3-8 1 0,-1 4 1 0,0-3 0 0,1-1 0 16,-1-4-12-16,-4 4-2 0,0-7-1 0,0-5 0 16,0 1-1-16,0-5 0 0,-4 1 0 0,4-4 0 15,-5-5-83-15,5-7-17 16,0 12-3-16,0-12-917 0</inkml:trace>
          <inkml:trace contextRef="#ctx0" brushRef="#br0" timeOffset="40561.0072">9289 5748 1900 0,'0'0'169'0,"-4"-8"-135"15,-5-3-34-15,4 3 0 0,-3 4 136 0,8 4 20 16,0 0 4-16,0 0 0 0,0 0-101 0,0 0-21 16,0 0-4-16,0 0-1 0,0 0-33 0,0 0-22 0,0 0 3 0,8 4-1118 15</inkml:trace>
        </inkml:traceGroup>
        <inkml:traceGroup>
          <inkml:annotationXML>
            <emma:emma xmlns:emma="http://www.w3.org/2003/04/emma" version="1.0">
              <emma:interpretation id="{77F0FFE4-ECC2-4C27-A374-99CEDE74EF27}" emma:medium="tactile" emma:mode="ink">
                <msink:context xmlns:msink="http://schemas.microsoft.com/ink/2010/main" type="inkWord" rotatedBoundingBox="12487,6322 13074,6307 13077,6388 12489,640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0865.0959">10939 5612 2019 0,'0'0'44'0,"0"0"10"0,0 0 2 0,0 0 0 0,0 0-44 0,0 0-12 16,0 0 0-16</inkml:trace>
          <inkml:trace contextRef="#ctx0" brushRef="#br0" timeOffset="40731.433">10368 5698 1882 0,'0'0'84'0,"9"3"16"0,4-3-80 0,-4 0-20 15,4 0 0-15,-4 0 0 16,4 4-60-16,0-4-16 0</inkml:trace>
        </inkml:traceGroup>
        <inkml:traceGroup>
          <inkml:annotationXML>
            <emma:emma xmlns:emma="http://www.w3.org/2003/04/emma" version="1.0">
              <emma:interpretation id="{01E401BC-E35C-4770-9438-F1FAEBEBE810}" emma:medium="tactile" emma:mode="ink">
                <msink:context xmlns:msink="http://schemas.microsoft.com/ink/2010/main" type="inkWord" rotatedBoundingBox="14262,5601 15106,5580 15138,6872 14295,689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1733.9184">12479 5070 748 0,'0'0'67'0,"0"0"-54"15,0 0-13-15,0-8 0 0,4 4 100 0,-4 4 16 0,0 0 4 0,0 0 1 16,0-12-17-16,0 12-3 0,0 0-1 0,4-4 0 15,-4 4-22-15,0 0-5 0,0 0-1 0,0 0 0 16,0 0-9-16,0 0-3 0,-4 16 0 16,0 3 0-16,-1 13-13 0,-4 7-3 0,-4 11-1 0,0 9 0 15,-5 3 1-15,1 8 1 0,-1 1 0 0,-4-1 0 16,5 0-11-16,-1 0-2 0,1-3-1 0,-1-5 0 16,1 0-16-16,4-7-3 0,4-8-1 0,0 0 0 15,0-5 1-15,0-6 0 0,5-1 0 0,0-8 0 16,-5-4-12-16,5-11 0 0,-1 0 0 0,5-12 0 15,0 0 0-15,0 0 0 0,0 0 0 0,-4-4 0 16,-5-4 20-16,5-4-2 0,-1-7 0 0,5-1 0 16,-4-7-18-16,-1-4 0 0,5-4 0 0,5-4 0 15,-5 0 0-15,4-4 0 0,5-4 0 0,4 0 0 0,0-3 0 0,5-5 0 16,-1-4 0-16,1 1 0 0,4-4 0 0,-5-1 0 16,5 5-13-16,0-1 5 0,-4 1-12 0,4 3-3 15,-5 4 0-15,1 5 0 0,4 3 13 0,-5 8 10 16,-3-1-13-16,3 5 5 0,1 4 8 0,-1 4 0 15,-4 3-9-15,1 4 9 0,-1 5-8 0,0 3 8 16,0 0-10-16,0 8 10 0,0 0 0 0,-4 0 12 16,4 8-1-16,0 0 0 15,-4 3-34-15,4 1-6 0,1 4-2 0,-1 7 0 0,-9 1 31 0,5-1 0 16,4 4-8-16,0 12 8 0,5 4 0 0,-5 0 0 16,0 4 0-16,0 4 0 0,5 3 32 0,-1-3 0 15,-4 7 0-15,1-3 0 0,-1-4-16 0,0-1-3 16,0-3-1-16,0 0 0 0,0 0-3 0,-4 0-1 15,0-5 0-15,4 1 0 0,0-4-8 0,-4 0-11 0,0-4 3 0,0-3-746 16,4-5-149-16</inkml:trace>
        </inkml:traceGroup>
        <inkml:traceGroup>
          <inkml:annotationXML>
            <emma:emma xmlns:emma="http://www.w3.org/2003/04/emma" version="1.0">
              <emma:interpretation id="{D1844130-3678-4418-B550-53DA99E3C541}" emma:medium="tactile" emma:mode="ink">
                <msink:context xmlns:msink="http://schemas.microsoft.com/ink/2010/main" type="inkWord" rotatedBoundingBox="16013,5444 17768,5399 17818,7409 16063,7453"/>
              </emma:interpretation>
              <emma:one-of disjunction-type="recognition" id="oneOf14">
                <emma:interpretation id="interp18" emma:lang="" emma:confidence="1">
                  <emma:literal>k</emma:literal>
                </emma:interpretation>
                <emma:interpretation id="interp19" emma:lang="" emma:confidence="0">
                  <emma:literal>R</emma:literal>
                </emma:interpretation>
                <emma:interpretation id="interp20" emma:lang="" emma:confidence="0">
                  <emma:literal>N</emma:literal>
                </emma:interpretation>
                <emma:interpretation id="interp21" emma:lang="" emma:confidence="0">
                  <emma:literal>,</emma:literal>
                </emma:interpretation>
                <emma:interpretation id="interp22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43966.4471">15102 6033 1566 0,'0'0'34'0,"-9"0"7"0,1 0 2 0,-6 0 1 0,10 0-35 0,4 0-9 16,0 0 0-16,0 0 0 0,0 0 48 0,0 0 7 15,0 0 1-15,4-4 1 0,5-4-25 0,0 0-4 16,9 1-2-16,-1-5 0 0,1-4-14 0,8-3-2 16,-4-1-1-16,4 5 0 0,5-9-9 0,-5 1 10 15,-4 3-10-15,0 1 10 0,0-1-10 0,-4 1 0 16,-5-1 0-16,0 1 0 0,-4 3 28 0,-1-7 11 15,1 3 1-15,-9 1 1 0,0 3-13 0,5 1-4 16,-5-1 0-16,0-3 0 0,-5 3 6 0,1 0 1 16,-1 1 0-16,-3 3 0 0,3 4-31 0,-3-3 8 15,3 7-8-15,-4-4 0 0,5 4 0 0,-5 0 0 0,0 4 0 16,-4-4 0-16,4 8 0 0,1 0 0 0,-1 0 0 0,-4 0 0 16,4 4 0-16,-4-4 0 0,4 3 0 0,-4-3 0 15,0 4-11-15,8 0-1 0,-3 0-1 0,3-4 0 16,-4 3 13-16,5 1 13 0,-5 0-2 0,5 4-1 15,-1-1 2-15,1 1 1 0,-5-4 0 0,5 7 0 16,0-3-2-16,-1 8-1 0,1 3 0 0,-5 0 0 16,5 5-10-16,-1 3 8 0,1 4-8 0,-5 4 8 15,5 4 7-15,-5 4 1 0,5 0 0 0,-5-1 0 16,4 5 3-16,-3-4 1 0,3 0 0 0,1-8 0 16,-1 0-3-16,-3 0 0 0,-1-4 0 0,4-4 0 0,1 0-8 0,0 0-1 15,-1-7-8-15,1 3 12 0,-5-8 8 0,5 1 2 16,-1-1 0-16,1 1 0 0,4-4 1 0,-4-1 0 15,-1 1 0-15,1-5 0 0,4 1-9 0,0 0-2 16,0 0 0-16,0-5 0 0,0-7-3 0,-5 12-1 16,5-12 0-16,0 0 0 0,0 0-8 0,0 0 0 15,0 0 0-15,0 0 0 0,0 0 0 0,0 0 8 16,0 0-8-16,0 0 8 0,0 0-8 0,0-12 0 16,0-3 0-16,0-1 0 0,-4 4 0 0,8-3 0 15,-4-5 0-15,5-3 0 0,-1 7 0 0,1-11 0 16,3 0 0-16,1-4 8 0,0-1-8 0,0 1 0 15,4-4 0-15,4-4 0 0,1 0-12 0,0 0 1 16,3 0 1-16,1 4 0 0,9 0-8 0,0 0-2 0,0 8 0 16,-1-1 0-16,1 5 3 0,4 7 0 15,-4 5 0-15,-5-5 0 0,0 0 3 0,1 9 1 0,-1-1 0 0,-4 4 0 16,0 0 4-16,-5 4 1 0,1 0 0 16,0 0 0-16,-5 0 8 0,4 0-13 0,-4 4 5 0,-4 4 8 15,0-4-8-15,4 3 8 0,-8 1 0 0,3 0 0 16,1 8 0-16,-5-5 0 0,1 1 0 0,-1 0 0 15,-4-1 0-15,-4 5 0 0,4 0 0 0,-5-5 0 16,-3 5 0-16,-5 3 0 0,-1-7 0 0,-3 4 0 16,-1-1 0-16,1 1 10 0,-10-1-2 0,1-3-8 15,4 0 0-15,0-1 0 0,5-3 0 0,-5-4 0 16,0 4 0-16,4-4 0 0,1 0 0 0,-1 0 0 16,5-4 0-16,0-4 8 0,0 4-8 0,4-4 0 0,-4 0 8 15,4 0-8-15,0-4 0 0,0 4 0 0,1 0 0 16,3 1 0-16,5 3 0 0,0 0 0 0,0 0 0 0,0 0 0 15,-9-4 0-15,9 4 0 0,0 0 0 0,0 0 0 16,0 0 0-16,0 0 0 0,0 0 0 0,0 0 0 16,0 0 0-16,0 0 0 0,0 0 11 0,0 15-11 15,9-7 10-15,-4 4-10 0,-1-1 16 0,5 5-4 16,4 4 0-16,9-5 0 0,-5 5 7 0,5 3 1 16,-4 0 0-16,8 1 0 0,1 3-4 0,-1 0-1 15,0-3 0-15,-4 3 0 0,0 0-15 0,0 1 0 16,-4-1 0-16,-1 0 0 15,-4-3-87-15,-4-5-17 0,0-3-3 0,-5 3-1010 0</inkml:trace>
          <inkml:trace contextRef="#ctx0" brushRef="#br0" timeOffset="42713.6442">15146 4898 460 0,'0'0'41'0,"0"0"-33"16,-4-8-8-16,-1 4 0 0,-4-3 172 0,5-1 32 15,-5 4 6-15,5-4 2 0,-5 0-88 0,0-3-16 16,1-1-4-16,-1 4-1 0,-4 4-38 0,4-4-7 0,-4-3-2 0,0 3 0 16,-1 0-32-16,-3 0-8 0,-1 0 0 0,1 1-1 15,-1-1-3-15,-4 8-1 0,0-4 0 0,-4 0 0 16,0-4 21-16,-1 4 5 0,5 0 1 16,-8 4 0-16,-10 4-26 0,1 0-4 0,-1 4-8 0,1 4 11 15,-1-4 5-15,-4 3 0 0,5 1 1 0,-5 4 0 16,0 3-3-16,-4 1-1 0,0 3 0 0,-1 0 0 15,6 1 12-15,-1 7 3 0,0 0 0 0,4 0 0 16,5 4-8-16,0 4 0 0,9 4-1 0,4 0 0 16,0 4 2-16,9 4 1 0,0-1 0 0,8 5 0 15,1-4 4-15,8-1 1 0,1-7 0 0,3 4 0 16,5-8-7-16,1 0-2 0,3 0 0 0,5-8 0 16,0 1-9-16,4-5-1 0,-4 4-8 0,5-8 12 0,12 1-12 15,1-9 0-15,-5 1-9 0,9-4 9 16,-1-1-30-16,6-3 0 0,3 0 0 15,10-8-714-15,4-4-144 0</inkml:trace>
        </inkml:traceGroup>
      </inkml:traceGroup>
    </inkml:traceGroup>
    <inkml:traceGroup>
      <inkml:annotationXML>
        <emma:emma xmlns:emma="http://www.w3.org/2003/04/emma" version="1.0">
          <emma:interpretation id="{3E6B53CD-AF6B-4DA8-AD1B-BDED07E6669E}" emma:medium="tactile" emma:mode="ink">
            <msink:context xmlns:msink="http://schemas.microsoft.com/ink/2010/main" type="paragraph" rotatedBoundingBox="3204,9187 15529,7948 15735,9994 3410,112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021F14-BB8B-49B8-8BD7-3FFC4E7C0CD9}" emma:medium="tactile" emma:mode="ink">
              <msink:context xmlns:msink="http://schemas.microsoft.com/ink/2010/main" type="line" rotatedBoundingBox="3204,9187 15529,7948 15735,9994 3410,11233"/>
            </emma:interpretation>
          </emma:emma>
        </inkml:annotationXML>
        <inkml:traceGroup>
          <inkml:annotationXML>
            <emma:emma xmlns:emma="http://www.w3.org/2003/04/emma" version="1.0">
              <emma:interpretation id="{1F8A5C29-A6C0-442B-8E4C-6BE2CE8535A7}" emma:medium="tactile" emma:mode="ink">
                <msink:context xmlns:msink="http://schemas.microsoft.com/ink/2010/main" type="inkWord" rotatedBoundingBox="3204,9187 6451,8860 6619,10535 3372,1086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7418.3091">2493 8447 403 0,'0'0'36'0,"0"-12"-36"0,9 0 0 0,-5 1 0 15,1-1 137-15,-1 0 21 0,0 5 4 0,1-1 1 0,-1 0-38 0,-4 8-7 16,0-8-2-16,0 8 0 0,5-8-15 16,-5 8-3-16,0 0-1 0,0 0 0 0,4-4-26 0,-4 4-6 15,0 0-1-15,0 0 0 0,0 0-24 0,0 0-4 16,0 0-2-16,0 0 0 0,0 0-22 0,0 0-4 16,0 0 0-16,0 0-8 0,0 12 11 0,0 4-11 15,0 7 10-15,0 1-10 0,4 3 24 0,-4 8 0 16,-4 8-1-16,0 8 0 0,4 3 2 0,0 9 1 15,-9 3 0-15,4 0 0 0,1 8-3 0,0-4-1 16,-5 8 0-16,0 0 0 0,0-7-7 0,5-1-2 16,-5 0 0-16,0 0 0 0,-4-3-13 0,4-9 9 15,1 1-9-15,-1-5 8 0,0-3 3 0,-4-4 0 16,-5-4 0-16,5-4 0 0,0-4-11 0,4-4 0 16,-4-8-12-16,9 5 12 0,-9-13 0 0,4-3 0 15,4 0 0-15,1-9 0 0,4-3 0 0,0 0 0 16,0 0 0-16,-4-7 0 0,-1-1 0 0,5-8 0 0,0-3 0 0,5-5 0 15,-1-3 0-15,0-4 0 0,5-4 0 16,9-4 0-16,-1-4 0 0,1 4 0 0,-1 0 0 0,10 0 0 16,-1 0 0-16,0 8 0 0,1 3 0 0,-5 9 0 15,0 3 0-15,0 12 0 0,-1 0 12 0,-3 8-4 16,0 4-8-16,-1 4-11 0,-4 7 3 0,5 9 0 16,4-5 8-16,0 4 0 0,-5 5 0 0,5-5-8 15,-4 0-4-15,4 0-1 0,0-3 0 0,4-5 0 16,-4-3-3-16,0 0 0 0,4-5 0 0,0-3 0 15,-4-8 4-15,5 0 1 0,3-4 0 0,1-8 0 16,-5 5 11-16,5-9 0 0,-5 0-9 0,10-3 9 16,-1-1 0-16,-5 1 0 0,-12-8 0 0,4 3 0 15,4-3 0-15,-4-4 0 0,-17 0 0 0,3-1 0 0,-3 5 0 16,-1-4 0-16,-4-4 0 0,0 7 0 0,-17 1 10 16,12 4 0-16,10-1 0 0,-10 1 0 0,-8 3-10 15,4 5 8-15,0 3-8 0,1 4 8 0,-1 1-8 0,-4 7 0 16,-9 7 0-16,4-3-11 0,5 4 11 0,0 4 0 15,-13 7 0-15,4 1 0 0,4 3 0 0,1 1 0 16,-1 3 0-16,0 4 8 0,1 0-8 0,-1 4 0 16,10-3 0-16,-1 3 0 0,0-4 0 0,5 0-8 15,4 0 8-15,8 0-8 0,-3-3 8 0,8-1 0 16,-4-4 8-16,8 1-8 0,1-9 0 0,4 5 0 16,-5-4 0-16,5-5 0 0,9 1 0 0,-5-8 9 15,-13-4-9-15,9 0 0 0,5-4 13 0,-1-8-4 16,0 1-1-16,1-5 0 0,-10 0 15 0,10-3 2 15,8-5 1-15,-5 1 0 0,-3-4-26 0,3-1 0 0,1 1 8 16,4-4-8-16,-4 4 0 0,0-1 8 0,-9 9-8 0,4-1 8 16,0 5-8-16,-8 7 0 0,-9 0 0 0,4 8 0 15,0 8 0-15,0 4 0 0,-9 3 0 0,1 5 0 16,4 3 8-16,-5 4-8 0,5 5 0 0,-5-1 8 16,-8-4-8-16,13 0 0 0,4 5 0 0,0-5 0 15,-9-4 0-15,9-3 0 0,9-5 0 0,0 1 0 16,5-4-10-16,-1-4 10 0,-4-8 0 0,9 0-9 15,4-4 9-15,-9-4 0 0,-4-4 0 0,9 0-8 16,-1-7 8-16,5-1 0 0,-4 5 0 0,-9-5 0 16,4 1 9-16,1-5-9 0,-1 5 12 0,-4-4-12 15,-13-1 14-15,4-3-4 0,9 0-1 0,0-5 0 0,-9 1-1 0,-4 0 0 16,-5-4 0-16,5 4 0 0,0-1-8 0,-9 1 0 16,-9-4 0-16,0 8 0 0,9 0 8 0,-4-1 0 15,-14 13 0-15,5 3 0 0,-5 0-8 0,5 8 8 16,-4 4-8-16,-1 4 8 0,-4 12-8 0,5 3 0 15,-1 5 0-15,1 7 0 0,-5 4 0 0,0 4-11 16,9 4 3-16,4 0 0 0,4-4 8 0,1 4-8 16,0-4 8-16,8 0-8 0,9-4 8 0,5 0 0 15,-5-4 0-15,4-4 0 0,10 5-8 0,-1-9 0 16,0-3 0-16,1-9 0 16,8 1-149-16,0-12-30 0,18-4-5 0,-14-4-2 0</inkml:trace>
          <inkml:trace contextRef="#ctx0" brushRef="#br0" timeOffset="46143.4138">1269 9352 460 0,'0'-4'41'15,"-4"-8"-33"-15,4 4-8 0,-5-3 0 0,1-1 196 0,4 0 38 16,0 4 7-16,-9 1 2 0,5-5-137 0,4 4-27 16,-5 0-6-16,5 4-1 0,-4 0-38 0,4 4-8 15,0-3-2-15,0 3 0 0,-4-4 2 0,4 4 0 16,0 0 0-16,0 0 0 0,0 0-7 0,0 0-2 16,0 0 0-16,0 15 0 0,0 9-9 0,-5-1-8 15,1 4 12-15,4 5-12 0,0 10 14 0,-5 5-4 16,1 0-1-16,0 0 0 0,4 0 3 0,0-1 1 15,0-3 0-15,4 4 0 0,-4-8 8 0,4-4 2 16,1-4 0-16,-5 1 0 0,4-13-23 0,5 1 8 16,0-5-8-16,4-7 0 0,-13-8 12 0,4 4-1 15,5-4-1-15,4-8 0 0,0-4 9 0,5-3 1 16,-1-5 1-16,-3-3 0 0,8-8-7 0,0 3-2 16,-5-11 0-16,5 8 0 0,-4-4-1 0,-1 0-1 15,1 0 0-15,-5 0 0 0,0 0-10 0,-4 4 8 16,0-1-8-16,-1 5 8 0,-3 8-8 0,-1-1 0 0,0 8 0 0,-4 12 0 15,0 0 11-15,0 0-3 0,0 0-8 0,9 8 12 16,-9 4-12-16,0 7 0 0,5 5 0 0,-1 3 0 16,0 0 0-16,-4 1 0 0,5 3-8 0,-1-4 8 15,1 4 0-15,-1-3 0 0,0-5 0 0,1 0 0 16,-1 1 0-16,5-5 0 0,-5-3 0 0,1 0 0 16,8-5 0-16,-13 1 14 0,4-4-2 0,-4-8-1 15,9 0 1-15,-9 0 0 0,9 4 0 0,0-4 0 16,-1-4 23-16,5-4 5 0,-4 0 0 0,4 0 1 15,-4-3-20-15,4-1-4 0,0-4-1 0,1 1 0 16,-6-1 0-16,6-3-1 0,8-5 0 0,-5 1 0 0,1-1-15 16,-1 1 8-16,5 0-8 0,0-5 0 15,0 1-19-15,-4 4-9 0,-5-5-3 0,0 1-1093 16</inkml:trace>
        </inkml:traceGroup>
        <inkml:traceGroup>
          <inkml:annotationXML>
            <emma:emma xmlns:emma="http://www.w3.org/2003/04/emma" version="1.0">
              <emma:interpretation id="{C232A150-1AB3-4B1D-AF28-2C7265060971}" emma:medium="tactile" emma:mode="ink">
                <msink:context xmlns:msink="http://schemas.microsoft.com/ink/2010/main" type="inkWord" rotatedBoundingBox="8615,8803 11123,8551 11313,10439 8804,1069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8892.5829">8065 8907 806 0,'-18'0'72'0,"14"0"-58"0,0 0-14 0,-5 0 0 16,-4 0 130-16,8 0 23 0,5 0 5 0,0 0 1 15,9-4-60-15,4 4-12 0,5-4-3 0,4 0 0 0,0 4-11 16,4-4-2-16,5-3-1 0,4 3 0 0,4 0-18 16,5-8-3-16,0 4-1 0,0 1 0 0,4-1-7 0,-4 0-1 15,4-4-1-15,1 1 0 0,-1-1-24 0,0 0-5 16,0 4-1-16,-4 1 0 0,0-5-9 0,0 4 0 15,-5 4 0-15,-3-4 0 0,-10 8 0 0,5-4 0 16,-5 4-12-16,-4 0 12 0,0-3 0 0,-5 3 0 16,-4 3 0-16,1 1 0 15,-1-4-61-15,-4 4-5 0,-9-4-1 0,0 0-869 0</inkml:trace>
          <inkml:trace contextRef="#ctx0" brushRef="#br0" timeOffset="49117.0947">8197 9203 1796 0,'0'0'40'0,"-5"0"8"0,5 0 1 0,0 0 1 0,0 0-40 0,0 0-10 0,0 0 0 0,0 0 0 16,0 0 63-16,0 0 10 0,0 0 3 0,0 0 0 16,9 0-16-16,4-3-4 0,0-1 0 0,5 0 0 15,-1 4-19-15,1 0-4 0,4 0-1 0,4 0 0 16,0 0-10-16,5-4-2 0,4 4-1 0,5-4 0 15,-1 4-19-15,5-4 8 0,4 0-8 0,1 0 0 16,8 0-52 0,-5 0-16-16,1 1-4 0,0-5-952 0</inkml:trace>
          <inkml:trace contextRef="#ctx0" brushRef="#br0" timeOffset="48363.9665">7056 8786 1602 0,'0'0'35'0,"0"-8"7"0,0 1 2 0,0-1 1 0,0-4-36 0,0 4-9 0,0 0 0 0,0 1 0 16,-5-1 96-16,5 8 18 0,0-8 3 0,0 8 1 15,0 0-59-15,0 0-12 0,0 0-3 0,0 0 0 16,0 0-14-16,0 0-3 0,-4 20-1 0,0 7 0 15,4 8-17-15,-5 8-9 0,-3 4 10 0,3 11-10 16,-4 5 48-16,5 3 3 0,-9 4 1 0,0 8 0 16,-5 0-26-16,1 4-5 0,-1-8-1 0,-4 0 0 15,-9-8-5-15,5-3-2 0,4-1 0 0,-4-11 0 16,8-4 15-16,-4-4 4 0,5-8 0 0,-1-4 0 16,9-12-20-16,1 1-4 0,-6-4-8 0,10-9 12 15,-5 1 1-15,9-8 0 0,0 0 0 0,0 0 0 0,-4-8 1 16,4-7 0-16,4-5 0 0,1-3 0 0,-5-8-6 0,4-1-8 15,5-7 11-15,4-3-11 0,0-1 0 0,0-8 0 16,1-4-12-16,-6 1 3 0,5-9 9 0,1 5 0 16,-1-8 0-16,0 7 0 0,0-3-8 0,0-1 0 15,5 5 0-15,-5-5 0 0,5 5-7 0,-1-1-1 16,5 1 0-16,0 3 0 0,-4 1 5 0,8-1 1 16,-4 8 0-16,4 0 0 15,-4 5-16-15,0 3-3 0,0 0-1 0,0 11 0 0,-5-3 22 0,1 8 8 16,-1 7 0-16,-3 0-9 0,-1 5 9 0,-4 3 0 15,-1 8 0-15,1 0 0 0,0 4 0 0,0 4 0 0,4 3 0 16,-9 9 0-16,5 3 0 0,0 8 0 0,-5 5 0 0,9-1 0 16,-4 4 0-16,-5 4 0 0,-4 3 0 0,9 5 0 15,4-4 0-15,1 4 0 0,-10-5 0 0,9 5 8 16,0-8 17-16,0 8 4 0,-4-1 1 0,0 1 0 16,0 0-6-16,-5-1-2 0,1 1 0 0,-5 0 0 15,0 0 17-15,0 3 3 0,-5-3 1 0,5-4 0 16,-4-4-34-16,-1-4-9 0,-3-4 0 0,3 0 0 15,1-8 0-15,-5-4 0 0,5-3 0 0,-1-1 0 16,5 1-136-16,0-8-31 0,-4-5-6 16,4-7-2-16</inkml:trace>
          <inkml:trace contextRef="#ctx1" brushRef="#br0">8561 7901 0,'0'0'16,"0"0"-1,-79 35 1</inkml:trace>
        </inkml:traceGroup>
        <inkml:traceGroup>
          <inkml:annotationXML>
            <emma:emma xmlns:emma="http://www.w3.org/2003/04/emma" version="1.0">
              <emma:interpretation id="{03D7814B-DEA6-46D4-ADD1-A233E893B46B}" emma:medium="tactile" emma:mode="ink">
                <msink:context xmlns:msink="http://schemas.microsoft.com/ink/2010/main" type="inkWord" rotatedBoundingBox="11956,8945 15593,8579 15719,9831 12081,1019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0658.2497">11184 8377 1440 0,'0'0'64'0,"0"-8"12"0,0 0-60 0,9 0-16 15,-9 0 0-15,0 8 0 0,0 0 122 0,0 0 22 16,9-3 4-16,0 3 0 0,-1 3-51 0,1 1-10 16,-4 4-3-16,3 4 0 0,-3 3-38 0,3 1-8 0,-3 4-2 0,-1 3 0 15,1 4-3-15,-1 8-1 0,0 0 0 16,5 4 0-16,-4 4-9 0,3 0-3 0,1-4 0 16,0 8 0-16,0-4 18 0,4 0 3 0,0 0 1 0,0-4 0 15,0 0-30-15,-4-8-12 0,0 0 11 0,4-4-11 16,-4 1 12-16,-5-9-4 0,1 1-8 0,3-5 12 15,-3-3-12-15,-5 0 9 0,-5-1-9 0,-3-7 8 16,8-4-8-16,-5 4 0 0,-4-4 0 0,1 0 0 16,-6-4 0-16,1 0 0 0,5-7 0 0,-1-5 0 15,-4 4 0-15,4-7 0 0,0-1 0 0,5-3 0 16,-1-8 0-16,1 0 0 0,4-4-9 0,0-4 9 16,4-4 0-16,1-4 0 0,-1 0 0 0,-4-4 0 15,4 1-12-15,1 3 12 0,-5 0-12 0,4 0 12 16,-4 8-12-16,0 0 12 0,0 8-12 0,5-4 12 0,-5 4-13 15,4 3 4-15,5 1 1 0,-5 0 0 16,-4 7-21-16,9 1-4 0,4-1-1 0,0 9 0 16,5-5 23-16,-5 4 11 0,0 1-10 0,5 3 10 0,-1 4 0 0,1 4 0 15,-5 4-8-15,4 4 8 0,-3-4 0 0,-1 3 0 16,0 5 0-16,0 4 0 0,5-1 0 0,-5 5 0 16,0-1 0-16,5 5 0 0,-5 3 0 0,4 4 0 15,1 0 0-15,-1 4 0 0,-3 4 0 0,3-3 0 16,-4 3 0-16,5 0 0 0,-5 0 14 0,5 3-4 15,-1 1-1-15,-4 0 0 0,5 0 16 0,-5-4 3 16,4-4 1-16,-3 0 0 0,-1-3-29 0,4-5 0 16,-3 0 0-16,-6-7 0 0,1 3 10 0,0-7 2 15,4-1 1-15,-9-3 0 0,1-4 2 0,-5-8 0 16,0 0 0-16,4 4 0 0,-4-4 1 0,13 0 1 16,-4-4 0-16,0 0 0 0,0-4 1 0,-1-4 0 0,6-7 0 0,-6-5 0 15,1-3 2-15,4-4 0 0,0-8 0 0,5-8 0 16,-5 0-10-16,5 1-2 0,4-5 0 0,0-4 0 15,-5 5-8-15,5-1 0 0,-4 0 0 0,4 4 0 16,-5 4 0-16,1 4 0 0,-1 0-10 0,-4 0 10 16,1 0-16-16,-6 0 4 0,1 4 0 0,-5-4 0 15,5 12-40-15,-9 4-7 16,5-5-1-16,-5 9-1 0,4 3-112 0,-4 9-23 16,0 7-4-16</inkml:trace>
          <inkml:trace contextRef="#ctx0" brushRef="#br0" timeOffset="51387.6195">12663 8252 1440 0,'-5'-12'128'0,"5"-3"-103"16,-4-5-25-16,4-3 0 0,4 3 91 0,1 1 13 15,-1-5 2-15,5 9 1 0,4-1-23 0,0 1-4 16,0-1 0-16,5 4-1 0,8 1-33 0,1 3-6 15,3-4-2-15,5 4 0 0,1 0-8 0,-1 1-2 16,0-1 0-16,0 4 0 0,4 4-7 0,-4 4-1 16,5 4-1-16,-5-1 0 0,4 1-2 0,1 0 0 15,-1 0 0-15,-3 4 0 0,-1 7 5 0,-5 4 1 16,1 5 0-16,0 7 0 0,-9 0 17 0,0 4 3 16,-5 0 1-16,1 8 0 0,-5-4-20 0,-4 3-3 15,-9 1-1-15,0 4 0 0,-5-4-6 0,-8-1-2 0,-4 5 0 16,-5-4 0-16,0-4 16 0,-9 4 4 0,0-8 0 0,-4 0 0 15,0 0-21-15,-4-8-11 0,-5 0 12 0,0-4-12 16,-4-3 8-16,4-1-8 0,-9-3 0 0,-4-9 0 31,0 5-107-31,-4-8-25 0,-1-4-4 0,-4-4-1048 0</inkml:trace>
          <inkml:trace contextRef="#ctx0" brushRef="#br0" timeOffset="51053.2847">12733 8154 1497 0,'0'-15'133'0,"4"-1"-106"15,-4 1-27-15,9-1 0 0,4 0 35 0,-4 5 1 16,-5-1 1-16,5 4 0 0,-4 0 27 0,3 5 4 0,-8 3 2 0,0 0 0 16,0 0-8-16,0 0-2 0,9 3 0 0,0 9 0 15,-5-4-12-15,1 4-4 16,-1 7 0-16,-4 1 0 0,0 7-9 0,5 8-3 0,-5 4 0 0,-5 4 0 15,5 4 16-15,-4 7 4 0,-1 1 0 0,1 7 0 16,4-7-7-16,-4 3-1 0,-5 1 0 0,4-1 0 16,5-3-16-16,-4-4-3 0,0-5-1 0,4-3 0 15,-5-4-12-15,5-4-4 0,0-3 0 0,0-5 0 16,-4-4-8-16,-1-3-11 0,-3-8 3 0,3-1 0 16,-3-3-140-16,8-8-28 15,0 0-6-15,0 0-882 0</inkml:trace>
          <inkml:trace contextRef="#ctx0" brushRef="#br0" timeOffset="49700.7363">10267 8498 1638 0,'0'0'36'0,"-4"-8"7"0,0 4 1 0,4 4 3 0,-9-8-38 0,9 8-9 15,-9-4 0-15,9 4 0 0,-9-4 64 0,9 4 10 16,-9 8 2-16,1 0 1 0,-1 7-27 0,0 5-6 15,5 7 0-15,-5 8-1 0,5 8 7 0,-5 4 2 16,-4 8 0-16,4 3 0 0,0 1-16 0,0 7-4 16,-4-4 0-16,0 1 0 0,0-5 7 0,0-3 1 0,-5-1 0 15,9-7 0-15,1 0-31 0,-1-8-9 16,0 0 0-16,5-8 0 0,-5-3 12 0,-4-9-12 16,4-3 12-16,5-5-12 0,-5 1 14 0,4-4-4 0,5-8-1 15,0 0 0-15,0 0 8 0,0 0 2 0,-4-8 0 0,-5-4 0 16,9 1-6-16,-4-5-1 0,4-3 0 0,4-1 0 15,1-3 2-15,3-5 0 0,-3-7 0 0,4-4 0 16,8 0-14-16,-4-8 0 0,0-3 0 0,5-1 0 16,-5-4 0-16,5-7 0 0,4-4 0 0,0 3 0 15,4-3 0-15,0 4-12 0,-4-5 3 0,4 9 0 16,1 3 9-16,-1 1 0 0,0 3 0 0,1 8 8 16,3 4-22-16,-3 0-4 0,-1 4-1 0,0 4 0 0,1 3 3 15,-5 9 1-15,0 3 0 0,-5 5 0 0,1 7 15 16,-1 4 15-16,1 4-3 0,-1 7-1 0,-8 5-11 0,4 3 0 15,0 5 0-15,1 3 0 0,-1 4 0 0,-4 4 0 16,-1 8 0-16,1 4 0 0,0 0 11 0,-5 4 9 16,1-1 3-16,-1 5 0 0,-4 0-23 0,0 3 0 15,4-7 0-15,-4 3 8 0,0-7 0 0,0 4 0 16,-4-4 0-16,0-1 0 0,-5-7-8 0,5 4-10 16,-5-8 10-16,0 1-13 15,0-9-28-15,5-4-6 0,-5 1-1 0,5-5 0 16,-1-3-168-16,-4-8-35 0,-8-1-6 0,17-7-2 0</inkml:trace>
          <inkml:trace contextRef="#ctx0" brushRef="#br0" timeOffset="49902.4866">10057 8989 1670 0,'0'0'74'0,"0"0"15"0,-5-8-71 0,5 0-18 0,-4 1 0 0,4 3 0 15,-9-4 97-15,9 8 16 0,0 0 3 0,9-8 1 16,0 0-52-16,4 0-10 0,0 1-3 0,5-1 0 16,4 0-32-16,4 0-8 0,-4 0 0 0,9-3-1 15,-1 3-59-15,5-4-11 0,0 4-2 0,1 1-907 16</inkml:trace>
          <inkml:trace contextRef="#ctx0" brushRef="#br0" timeOffset="52074.4972">10171 8864 576 0,'0'0'51'0,"0"0"-41"0,0 0-10 0,0 0 0 0,0 0 129 0,0 0 24 15,0 0 5-15,0 0 1 0,9-4-86 0,-5 4-17 16,9-4-3-16,0 0-1 0,0 1-32 0,5-1-6 15,8 0-2-15,-4 0 0 0,5-4-12 0,3 0 0 16,-3 4 0-16,8-3 0 16,4-1-28-16,-4 4-9 0</inkml:trace>
        </inkml:traceGroup>
      </inkml:traceGroup>
    </inkml:traceGroup>
    <inkml:traceGroup>
      <inkml:annotationXML>
        <emma:emma xmlns:emma="http://www.w3.org/2003/04/emma" version="1.0">
          <emma:interpretation id="{7D4E6475-7618-463D-9355-54B1316F0775}" emma:medium="tactile" emma:mode="ink">
            <msink:context xmlns:msink="http://schemas.microsoft.com/ink/2010/main" type="paragraph" rotatedBoundingBox="2699,11647 29330,10738 29400,12790 2770,137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7E74CF-8E4D-4EFC-9177-12495450931B}" emma:medium="tactile" emma:mode="ink">
              <msink:context xmlns:msink="http://schemas.microsoft.com/ink/2010/main" type="line" rotatedBoundingBox="2699,11647 29330,10738 29400,12790 2770,13700"/>
            </emma:interpretation>
          </emma:emma>
        </inkml:annotationXML>
        <inkml:traceGroup>
          <inkml:annotationXML>
            <emma:emma xmlns:emma="http://www.w3.org/2003/04/emma" version="1.0">
              <emma:interpretation id="{247362FC-B717-40A5-B8EB-27F601915115}" emma:medium="tactile" emma:mode="ink">
                <msink:context xmlns:msink="http://schemas.microsoft.com/ink/2010/main" type="inkWord" rotatedBoundingBox="2718,12198 5368,12107 5413,13409 2763,1349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9384.7555">1322 12046 972 0,'0'-11'43'0,"0"11"9"0,-5-8-42 0,5 0-10 0,-4 0 0 0,4 1 0 16,4-1 52-16,1 4 9 0,-5-8 2 0,0 4 0 15,-5-3-15-15,5 3-4 0,5-4 0 0,-5 8 0 16,0-4 2-16,-5 5 0 0,1-5 0 0,4 0 0 16,-4 4 2-16,-1 0 0 0,5 0 0 0,-4 0 0 15,-5 0-13-15,0 1-3 0,0 3 0 0,1 0 0 16,-1 0-20-16,0 0-12 0,-4 0 12 0,0 3-12 16,4 1 0-16,-4 4 0 0,0 0 0 0,-5 0 0 15,-4-4 0-15,5 7 0 0,-1-3 0 0,1 4 0 16,-5-4 0-16,4 3 0 0,-4-3 0 0,5 4 0 15,-1 3 0-15,-4 1 8 0,5 0-8 0,-5-1 10 16,4 5 7-16,-4-1 2 0,0 5 0 0,0-5 0 16,-4 4 1-16,8 5 0 0,-8-1 0 0,4 4 0 15,5 4 0-15,-1 0 0 0,-4 4 0 0,5 0 0 16,3 4-20-16,6 0 0 0,-10-4 0 0,14-4 0 0,-1 0 0 16,5-3 0-16,0-1 0 0,5-8 0 0,-1-3 0 0,0-1 0 15,10-7 0-15,-10 0-9 0,-4-12 9 16,13 4 0-16,9-4 0 0,-13-4 0 0,13-8 0 0,-9 0 0 15,0-3 0-15,9-5 0 0,4-3 0 0,-8-5 0 16,8-3 0-16,-13-4 8 0,9 0-8 0,0 0 0 16,0 0 0-16,5 4 8 0,-10-8-8 0,5 4 0 15,4-1 0-15,-8 1 8 0,-1 4-8 0,1 0 0 16,0 4 0-16,-5-1 0 0,-5 9 0 0,6-1 0 16,-6 9 0-16,1-1 0 0,-4 4 0 0,-5 8 0 15,0 0 0-15,0 0 0 0,0 0 0 0,0 8 9 16,0 4-9-16,0 3 10 0,8 5-10 0,-8-1 8 15,0 5-8-15,5-1 8 0,-1 4-8 0,1-3 0 16,-5 3 0-16,8 0 0 0,-8 1 0 0,9-5 0 0,0 0-8 0,0 9 8 31,-5-5-115-31,5 0-18 0</inkml:trace>
          <inkml:trace contextRef="#ctx0" brushRef="#br0" timeOffset="59779.8036">1554 12179 1324 0,'0'0'118'15,"0"-12"-94"-15,0 4-24 0,0-3 0 16,5 3 74-16,-1 0 10 0,5 0 3 0,0 1 0 0,-1-1-18 0,1 4-3 16,4 4-1-16,5 0 0 0,-5 12-33 0,5-5-8 15,-1 13 0-15,1-1-1 0,-1 1-23 0,-4 7 8 16,0 4-8-16,-4 1 0 0,0-5 10 0,-5 8-2 15,-4-4-8-15,0 0 12 0,-4-3 4 0,4-1 0 16,-4 0 0-16,-1-3 0 0,1-9 1 0,4 1 1 16,-5-4 0-16,1-1 0 0,4-11 6 0,0 0 0 15,0 0 1-15,0 0 0 0,0 0 2 0,0 0 0 16,0-8 0-16,0-3 0 0,4-5-15 0,1-3-4 16,4-5 0-16,-1-3 0 0,6 0-8 0,-1-1 0 15,4-3 0-15,1-4-11 0,4 0 11 0,-5 0 0 16,10 0 0-16,-10 4 0 0,-4 7 0 0,5 5-8 15,4-1 8-15,-9 8 0 0,0 5 0 0,0 7 0 16,0 4 0-16,1 3 0 0,-6 5 0 0,1 4 0 0,0 3 0 16,0 1 0-16,0-1 0 0,-1 1 0 0,-3 7 0 0,-1-4 0 15,5 5 0-15,4-5-8 0,-13 4 8 0,9 5-686 16,4-1-130-16</inkml:trace>
          <inkml:trace contextRef="#ctx0" brushRef="#br0" timeOffset="60348.4135">3006 12163 2016 0,'0'0'179'0,"0"0"-143"15,0-7-36-15,0-5 0 0,0 12 8 0,0-8-8 16,0-4 0-16,5 5 0 0,-1-5 0 0,-4 0 0 15,0 0 0-15,0 1 0 0,-4-5 0 0,-1 1 0 16,1-5-15-16,-5 5 5 0,-4-5 10 0,4 4 9 16,-4 1-1-16,-4 3-8 0,-1 0 18 0,-4 1-3 15,5 3-1-15,-5 4 0 0,-5 4 6 0,5 0 2 16,-4 8 0-16,0 0 0 0,-5 3 7 0,5 5 2 16,-1-4 0-16,-3 7 0 0,3 5-31 0,1 3 0 15,0 4 0-15,4 0 0 0,4 0 0 0,5 4 0 16,0-3 0-16,8-1 0 0,1-4 0 0,8 4-21 15,1-3 3-15,4-1 1 0,4-4 25 0,0 5 6 16,5-9 1-16,3 1 0 0,1-1-15 0,0-7 0 0,0 0-9 16,0-1 9-16,5-7 0 0,-6-4 0 0,1-4 0 0,5-4 0 15,-5 1 15-15,4-9-4 0,0-3-1 0,1-5 0 16,-1-3 2-16,0 0 0 0,1-5 0 0,-1 1 0 16,-9-8-3-16,5 0 0 0,-4-8 0 0,0 1 0 15,-1-5 1-15,-4-4 0 0,-4-3 0 0,0-1 0 16,0-3-2-16,-5 7-8 0,-4 1 12 0,4-1-4 15,5 4-8-15,-5 5 0 0,1 3 0 0,-1 8 0 16,1 3 0-16,-1 13 0 0,5-1 0 0,-9 13 0 16,0 7 0-16,0 0 0 0,4 7 0 0,-4 13 0 15,-9 3 0-15,5 12 0 0,4 1 0 0,0 6 0 16,-4 5 12-16,-1 8 1 0,-4-1 0 0,5 9 0 16,4-1-5-16,-4 1 0 0,-1-5-8 0,1 1 12 15,8-1-12-15,-4 1 0 0,9-9 0 0,-5 5 0 16,1-4-24-16,8-1-4 0,0-3 0 15,0 4-1-15,1-4-160 0,3 3-32 0,36 44-7 16,-9-32 0-16</inkml:trace>
        </inkml:traceGroup>
        <inkml:traceGroup>
          <inkml:annotationXML>
            <emma:emma xmlns:emma="http://www.w3.org/2003/04/emma" version="1.0">
              <emma:interpretation id="{43781B78-2C94-4DEB-B4EE-13FE9B431DF0}" emma:medium="tactile" emma:mode="ink">
                <msink:context xmlns:msink="http://schemas.microsoft.com/ink/2010/main" type="inkWord" rotatedBoundingBox="6982,11584 10671,11458 10727,13101 7038,13227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1797.1312">7696 11567 1958 0,'-17'-8'174'0,"8"4"-139"0,-4-4-35 0,4 0 0 16,-4 5 66-16,0-5 6 0,0 4 2 0,-5 4 0 15,5 0-36-15,0 4-7 0,0 0-2 0,-1 3 0 16,-3 1-29-16,-1 4 0 0,5 7 0 0,0 5 0 15,-5 3 0-15,1 8 0 0,-1 4 0 0,1 0-10 16,4 0 10-16,4 4 0 0,-4 0 8 0,4 0-8 16,5-4 14-16,-5 4-2 0,0-4 0 0,9 0 0 15,-4-4-12-15,4-4 9 0,0 0-9 0,4-3 8 32,5-5-30-32,4-4-6 0,-4-3-2 0,4-8-658 0,9 0-132 0</inkml:trace>
          <inkml:trace contextRef="#ctx0" brushRef="#br0" timeOffset="62179.1786">8197 10775 1670 0,'0'0'148'0,"0"0"-118"15,0 0-30-15,-5 4 0 0,-4 8 85 0,5-1 11 16,-5 9 3-16,5-1 0 0,-1 9-39 0,1 3-8 15,0 4-2-15,-1 8 0 0,1 8-13 0,0 3-2 16,-1 9-1-16,-4 3 0 0,5 0-14 0,-5 8-4 16,5 0 0-16,-1 4 0 0,-3-4 10 0,3-3 2 0,1 3 0 15,-5-4 0-15,5-8-16 0,-1-7-2 0,-3-4-1 16,-1-8 0-16,4-5-1 0,1-2-8 0,0-9 12 16,4-4-4-16,0-7 0 0,0-4 0 0,0-5 0 0,0-7 0 15,0 0 26-15,0 0 5 0,0-7 1 0,4-9 0 16,0-4-12-16,5-3-1 0,4-8-1 0,5-4 0 15,-1 0-14-15,5 0-4 0,5-4 0 0,-1 0 0 16,0 4-8-16,5 3 12 0,-5 5-12 0,1 8 12 16,-1 3 9-16,0 8 3 0,-4 4 0 0,0 8 0 15,-4 4-24-15,4 4 0 0,-5 7 0 0,1 5 0 16,-1-1-16-16,-4 8-7 0,5 4-1 0,0 4-1 31,-1 4-79-31,5-4-15 0,-9 4-3 0,5-4-1026 0</inkml:trace>
          <inkml:trace contextRef="#ctx0" brushRef="#br0" timeOffset="61113.9976">4981 12046 1836 0,'0'0'81'0,"0"0"17"0,-9 4-78 0,9-4-20 16,0 0 0-16,0 0 0 0,0 0 43 0,0 0 5 16,0 0 0-16,0 0 1 0,17 0-25 0,1 0-4 15,0-4-2-15,3-3 0 0,6-5-18 0,4-4 0 16,-5-3 8-16,9-5-8 0,4-3 0 0,1-4 0 15,-5 0 0-15,5 0 0 0,-1-1 0 0,-4 5 0 16,0 0-8-16,-4-1 8 0,-9 1 0 0,0 4 0 16,-5-1 0-16,1 5 0 0,-5-1 0 0,-4 1 13 0,-5 3-1 0,1-3 0 15,-5 7 20-15,0-4 4 0,-5 5 1 16,-4-1 0-16,1 4-9 0,-6 0-1 0,-3 5-1 0,-1 3 0 16,1-4-13-16,-5 11-2 0,-4 1-1 0,-1 4 0 15,-3 0-10-15,-6 3 0 0,1 5 0 0,0 3 0 16,0 4 0-16,4 1 0 0,-4 11 0 0,5-4 0 15,-1 8 0-15,0 4 0 0,5 3 11 0,0 5-11 16,4-4 8-16,0-1-8 0,4-3 0 0,-4 4 9 16,9-5-9-16,4-3 0 0,0 4 0 0,9-8 8 15,0-4-8-15,5-4 0 0,8 5 0 0,0-9 0 16,9 4-21 0,4-8-7-16,1-3 0 0,12-1-668 0,-4-3-132 0</inkml:trace>
          <inkml:trace contextRef="#ctx0" brushRef="#br0" timeOffset="61502.6024">6415 11918 1785 0,'-4'-8'159'0,"0"0"-127"16,-5-4-32-16,4 5 0 0,-3-1 66 0,3 0 7 15,-4 4 2-15,5-4 0 0,-5 1-57 0,5-1-18 16,-5 4 10-16,-4 0-10 0,4 0 0 0,-4 0 0 16,-5 0 0-16,5 4-11 0,-4-4 11 0,-1 4 0 0,1 0 0 0,4 0 0 15,-5 0 0-15,0 4 0 0,1 4 0 0,-5 0 0 16,4 4 0-16,-4 3 0 0,1 1 0 0,3 7 0 16,-4 4 9-16,4 1 1 0,1 7 0 0,4-4 0 15,-5 4 4-15,5-4 1 0,4 0 0 0,0-3 0 16,5-5-6-16,4-3-1 0,0-1 0 0,0-3 0 15,4-5-8-15,1-3 12 0,4-4-12 0,8-4 12 16,1-4-12-16,4-4 0 0,0-3 0 0,4-9-11 16,5-3 11-16,4-1 0 0,0-7-9 0,0 0 9 15,4 0 0-15,-3 0 0 0,-1-4 0 0,-5 3 0 16,1-3 0-16,-5 8 12 0,1 0-2 0,-1 7 0 16,-8 5 36-16,-5-1 7 0,-4 8 2 0,-1 4 0 15,-8 4-11-15,0 0-3 0,5 12 0 0,-1 0 0 16,-4 3-28-16,0 5-5 0,0 3-8 0,0 1 11 15,0 3-11-15,4 4-16 0,1 0 4 0,-5-3 1 16,4 3-161-16,5-4-32 0</inkml:trace>
        </inkml:traceGroup>
        <inkml:traceGroup>
          <inkml:annotationXML>
            <emma:emma xmlns:emma="http://www.w3.org/2003/04/emma" version="1.0">
              <emma:interpretation id="{DCDA3C3C-146B-452B-AF5B-6677FB67A850}" emma:medium="tactile" emma:mode="ink">
                <msink:context xmlns:msink="http://schemas.microsoft.com/ink/2010/main" type="inkWord" rotatedBoundingBox="12752,11537 14845,11465 14904,13193 12811,13265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4719.4559">12571 12187 403 0,'0'0'36'0,"0"0"-36"0,0 0 0 0,0-8 0 16,4 0 167-16,0 0 26 0,1 1 6 0,-1-1 1 0,1 0-109 0,-5 8-22 15,4-8-4-15,0 0-1 0,1 1-32 0,-1-5-8 16,-4 12 0-16,5-8-1 0,-5-4 5 0,4 5 2 16,-4-1 0-16,0 8 0 0,0 0 15 0,0 0 3 15,0 0 1-15,0 0 0 0,0 0 7 0,0 0 2 16,0 0 0-16,0 0 0 0,0 0-22 0,0 0-4 15,0 0 0-15,0 0-1 0,0 0-13 0,-4 11-2 16,-10-3-1-16,10 8 0 0,-9-1 7 0,0 1 2 16,4 0 0-16,-4 3 0 0,4 1-1 0,-4-1 0 15,-5 5 0-15,5-1 0 0,4 0-3 0,-4 1 0 16,4-1 0-16,-4-3 0 0,9 7-7 0,-5-8-1 16,5 1-1-16,4-4 0 0,-5-1-11 0,10 1 0 15,-5-5 9-15,4-3-9 0,5 4 0 0,0-8-10 16,4 4 1-16,0-4 0 15,0-4-47-15,5 0-10 0,-1-4-2 0,1 0-588 0,-1-4-119 16</inkml:trace>
          <inkml:trace contextRef="#ctx0" brushRef="#br0" timeOffset="64897.1878">12755 11664 2505 0,'0'0'111'0,"-4"-4"23"0,-1 0-107 0,-4 4-27 0,9 0 0 0,0 0 0 15,-8 0 20-15,8 0 0 0,-9 0-1 0,9 0-773 16,0 0-154-16</inkml:trace>
          <inkml:trace contextRef="#ctx1" brushRef="#br0" timeOffset="8092.935">10631 10841 0,'0'0'16,"0"0"-1,0 0-15,0 0 16,0 0-1,0 0 1,0 0 0,0 0-1,0 0 1,0 0 0</inkml:trace>
          <inkml:trace contextRef="#ctx0" brushRef="#br0" timeOffset="63842.244">12479 11185 576 0,'0'0'25'0,"0"0"6"0,8-4-31 0,1-4 0 0,4 0 0 0,-4 0 0 15,0 0 98-15,-5-3 14 0,5 3 2 0,0-4 1 16,-5 1-51-16,1-1-9 0,-1-4-3 0,-4 5 0 15,-4-5-8-15,4 4-1 0,-5-7-1 0,-4 3 0 16,5 1 18-16,-5-1 3 0,0 0 1 0,-4 1 0 16,0-1-16-16,-4 1-2 0,-5-1-1 0,0 4 0 15,0-3-19-15,0 3-4 0,-9-4-1 0,5 5 0 16,-5 3-6-16,0 4-2 0,-4 0 0 0,0 4 0 16,0 0-1-16,0 0-1 0,-5 4 0 0,-3 0 0 15,-1 4 3-15,0-1 1 0,0 1 0 0,0 4 0 16,0 4 17-16,0 3 4 0,5 1 1 0,-5 7 0 15,-4 4 14-15,-1 8 2 0,1 8 1 0,4 4 0 16,0 11-25-16,5 4-5 0,-1 8 0 0,10-3-1 16,3-1-11-16,1 0-1 0,4 0-1 0,5-4 0 15,3 1-10-15,1-1 0 0,9-4 0 0,0-3 0 16,4-8 0-16,4-1 8 0,5-11-8 0,-1-4 0 0,1 0 0 16,9-11 0-16,4-5 8 0,4-3-8 0,5-4 22 0,13-8 2 15,4-1 1-15,5-6 0 0,4-5-35 0,8 0-7 16,1-8-2-16,4 1 0 15,5-5-129-15,0 1-25 0,-1-5-6 0</inkml:trace>
        </inkml:traceGroup>
        <inkml:traceGroup>
          <inkml:annotationXML>
            <emma:emma xmlns:emma="http://www.w3.org/2003/04/emma" version="1.0">
              <emma:interpretation id="{18834081-67CD-44AA-8C16-EC1DE1FC8E9E}" emma:medium="tactile" emma:mode="ink">
                <msink:context xmlns:msink="http://schemas.microsoft.com/ink/2010/main" type="inkWord" rotatedBoundingBox="17127,11412 18081,11379 18127,12719 17172,12751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6307.5132">15093 11551 1407 0,'0'0'62'0,"0"0"14"0,0 0-61 0,0-8-15 0,0 8 0 0,0 0 0 16,0 0 88-16,0 0 16 0,0 0 2 0,0 0 1 15,0 0-73-15,0 0-14 0,0 0-4 0,0 0 0 16,-4 12-8-16,0 0-8 0,4 3 9 0,-5 1-9 15,5 0 8-15,-4 3-8 0,-1 1 0 0,1 7 0 16,4 0 40-16,-4 0 1 0,-1 1 1 0,1-1 0 16,-1 4-28-16,5-3-6 0,0-1 0 0,0 0-8 15,0 0 16-15,0-3-3 0,0-5-1 0,5 1 0 16,-5-1-2-16,4-7-1 0,1 0 0 0,-5-5 0 16,4-3 8-16,-4-4 2 0,13 4 0 0,-4 0 0 15,4-4 9-15,-4-4 3 0,4-4 0 0,0 5 0 16,5-5-12-16,-5 4-3 0,4 0 0 0,-3-4 0 0,3 0-8 15,1 1-8-15,4-1 9 0,0-4-9 0,0 4 0 16,-1-3 0-16,10-5 0 0,-4 0 0 0,-6-3 0 0,6-1 0 16,3 1 0-16,-3-1 0 0,4-3 0 0,-5 0 0 15,5-5 0-15,-5 5 0 0,5-4 0 0,-5 3 0 16,0-3 0-16,1 4 0 0,3-1 0 0,-3 5 0 16,-5 7 0-16,4 0 0 0,-4 4 0 0,0 5 0 15,-5 3 0-15,5 3 0 0,-4 5 8 0,-5 8-8 16,4-1 0-16,-3 1 9 0,-1 7-9 0,0 5 0 15,-4-1 0-15,-5 0 0 0,-4 1 0 0,0-1 12 16,-9 0-12-16,1 1 12 0,-1-5 13 0,-4-4 3 16,-9 1 1-16,4-4 0 0,-8-1-5 0,0-3 0 0,-1-4-1 15,-4 3 0-15,1-7 2 0,-1 0 1 0,-4 0 0 0,-5-4 0 16,-3 0-16-16,3-4-10 0,1 0 12 0,-1-4-12 31,-4-7-147-31,5-1-36 0,-5-7-7 0</inkml:trace>
          <inkml:trace contextRef="#ctx0" brushRef="#br0" timeOffset="66440.5799">15321 10720 2016 0,'0'0'179'16,"9"-7"-143"-16,0-1-36 0,-9 8 0 15,0 0 58-15,13 8 5 0,5-4 1 0,-5 7-700 16,0 1-140-16</inkml:trace>
        </inkml:traceGroup>
        <inkml:traceGroup>
          <inkml:annotationXML>
            <emma:emma xmlns:emma="http://www.w3.org/2003/04/emma" version="1.0">
              <emma:interpretation id="{77E245D9-7386-4BFA-8ADA-5877E14454EF}" emma:medium="tactile" emma:mode="ink">
                <msink:context xmlns:msink="http://schemas.microsoft.com/ink/2010/main" type="inkWord" rotatedBoundingBox="20648,12234 21320,12211 21339,12771 20667,1279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7431.1147">19112 11851 1440 0,'9'-3'128'0,"0"-9"-103"0,-1 4-25 0,1-4 0 15,0 5 91-15,-5-1 13 0,5 0 2 0,-4-4 1 16,3 4-58-16,-3-3-11 0,3-1-2 0,-3 0-1 15,-1 1-12-15,-4-5-3 0,0 4 0 0,0-3 0 16,0 3-20-16,0 0 9 0,0-3-9 0,-4 3 0 16,-1 4 20-16,1-3-4 0,0-1 0 0,-1 0 0 15,1 4 2-15,0 1 0 0,-1-1 0 0,-4-4 0 16,1 4 1-16,-1 0 0 0,0 5 0 0,0-1 0 16,-4-4-9-16,0 4-2 0,-5 4 0 0,5 0 0 15,-9 8-8-15,0 0 0 0,-8-1 9 0,-1 5-9 16,5 4 0-16,-5 7 0 0,-9 0 0 0,1 9 0 15,8-1 0-15,-8 4 0 0,-1 4 0 0,5 0 0 0,4 4 0 16,5 0 0-16,4-4 0 0,0-4 0 0,5-4 0 16,4-4-10-16,8-3 10 0,5-5 0 15,0-3-28-15,0-1 0 16,5-7 1-16,8-4 0 0,4-4 12 0,5-8 3 0,-4 0 0 0,8-7 0 0,14-5 12 0,-1 1 0 16,-13-8 0-16,9 3 0 0,5-7 28 0,-5 0-2 15,0 0 0-15,0-4 0 0,-4-1 0 0,0 1 0 16,-1 0 0-16,1 4 0 0,-5 4 2 0,-4-4 1 15,5 7 0-15,-10 5 0 0,1 3 2 0,-5 4 0 16,-4 5 0-16,-1 3 0 0,-8 4-15 0,0 0-4 16,5 11 0-16,-5 1 0 0,0 8-12 0,-5-1 0 15,1 1 0-15,0 7-10 0,-1 4 10 0,1 0-8 0,0-3 8 0,4 7-8 32,0-4-29-32,0 4-6 0,4 0-1 0,5 0 0 15,-5-4-158-15,5-3-32 0</inkml:trace>
        </inkml:traceGroup>
        <inkml:traceGroup>
          <inkml:annotationXML>
            <emma:emma xmlns:emma="http://www.w3.org/2003/04/emma" version="1.0">
              <emma:interpretation id="{D1096C8E-9F94-4C4A-9BDD-3BBBCA88E6BE}" emma:medium="tactile" emma:mode="ink">
                <msink:context xmlns:msink="http://schemas.microsoft.com/ink/2010/main" type="inkWord" rotatedBoundingBox="23677,10931 25370,10873 25431,12667 23738,12725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8140.8165">22696 11185 1465 0,'-4'-16'64'0,"4"16"15"0,0-4-63 0,-4-8-16 0,-1 5 0 0,1-5 0 15,-5 4 54-15,-4 0 8 0,4 0 2 0,-4 1 0 16,-4-1-30-16,-1 0-6 0,0 0 0 0,1 4-1 0,-5 0-27 15,0 1 0-15,4 3 0 0,-8 0 0 16,4 3-11-16,-4-3-7 0,-5 4-2 0,5-4 0 0,-9 8 32 0,4-4 7 16,-4 4 1-16,-5-4 0 0,5 7 7 0,-4 5 1 15,-5-4 1-15,0 3 0 0,0 9 15 16,5-1 2-16,-5 4 1 0,4 5 0 0,1 7 3 0,-1 0 1 16,5 4 0-16,0-1 0 0,5 5-24 0,3-4-5 15,1 0-1-15,4 0 0 0,4-4-5 0,10 4 0 16,-1-8-1-16,4 0 0 0,10 4-15 0,4-8-8 15,4-3 8-15,4-1-13 0,5 4-8 0,5-11-2 16,3-1 0-16,1-3 0 16,4-5-32-16,0-3-6 0,9-4-2 0,4-8 0 0</inkml:trace>
          <inkml:trace contextRef="#ctx0" brushRef="#br0" timeOffset="68556.5493">23188 10338 576 0,'9'-27'51'0,"-5"15"-41"0,0-3-10 0,-4-1 0 0,5-3 200 0,4 3 37 16,-5 0 8-16,0 5 2 0,1-1-111 0,-5 4-21 16,4 0-5-16,-4 8-1 0,0 0-44 0,0 0-9 15,0 0-1-15,5 16-1 0,-5 0-30 0,4 11-7 16,0 4-1-16,1 8 0 0,-5 12 8 0,0 3 0 16,0 9 1-16,-5 7 0 0,1 8-5 0,0 0-2 15,-1 0 0-15,-8 4 0 0,4 0-18 0,-4 4 0 16,-9 3 8-16,5 1-8 0,-1-4 0 0,0-4 0 15,-3-4 8-15,3-4-8 0,0-4 0 0,5-4 0 16,-4-7 0-16,4-5 0 16,-5-3-39-16,5-4-5 0,-5-4 0 0,5-8-602 15,4-4-120-15</inkml:trace>
        </inkml:traceGroup>
        <inkml:traceGroup>
          <inkml:annotationXML>
            <emma:emma xmlns:emma="http://www.w3.org/2003/04/emma" version="1.0">
              <emma:interpretation id="{3724466C-386A-4D2D-BF30-EFC2148DFF6A}" emma:medium="tactile" emma:mode="ink">
                <msink:context xmlns:msink="http://schemas.microsoft.com/ink/2010/main" type="inkWord" rotatedBoundingBox="25639,11556 29354,11429 29400,12790 25686,12917"/>
              </emma:interpretation>
              <emma:one-of disjunction-type="recognition" id="oneOf24">
                <emma:interpretation id="interp32" emma:lang="" emma:confidence="0">
                  <emma:literal>ause</emma:literal>
                </emma:interpretation>
                <emma:interpretation id="interp33" emma:lang="" emma:confidence="1">
                  <emma:literal>a use</emma:literal>
                </emma:interpretation>
                <emma:interpretation id="interp34" emma:lang="" emma:confidence="0">
                  <emma:literal>AV se</emma:literal>
                </emma:interpretation>
                <emma:interpretation id="interp35" emma:lang="" emma:confidence="0">
                  <emma:literal>an se</emma:literal>
                </emma:interpretation>
                <emma:interpretation id="interp36" emma:lang="" emma:confidence="0">
                  <emma:literal>avse</emma:literal>
                </emma:interpretation>
              </emma:one-of>
            </emma:emma>
          </inkml:annotationXML>
          <inkml:trace contextRef="#ctx0" brushRef="#br0" timeOffset="69123.1399">24000 11508 1825 0,'13'-19'80'0,"-5"11"18"0,1-4-78 0,4 1-20 16,-4-1 0-16,4 0 0 0,0 0 36 0,-4 1 3 15,0-1 1-15,0 0 0 0,0 5-15 0,-1-5-2 16,1 4-1-16,-4-4 0 0,-5 12-22 0,4-7 0 16,0-1 0-16,1-4 8 0,-5 12 0 0,0-8 1 15,0-3 0-15,-5-1 0 0,1 4 3 0,0 0 0 16,4 0 0-16,0 1 0 0,-5-1-12 0,1-4 0 15,-5 4 0-15,0-3 0 0,0 3 0 0,1 0 0 16,-6 4 0-16,1 0 8 0,0 0-8 0,-9 4 8 16,5 4-8-16,-10 4 8 0,5 0 1 0,-4 7 0 15,-5 5 0-15,1 7 0 0,-1 8 10 0,-4 0 1 16,4 8 1-16,0 0 0 0,1 4-29 0,-1 0-7 16,9-4-1-16,-4 0 0 0,4-4 26 0,0 0 5 15,9-8 1-15,4-4 0 0,5 0-16 0,-1-3 0 0,1-5 0 16,-1-7 0-16,1 0-27 0,4-12 2 0,0 0 0 15,13 4 0-15,0-8 25 0,9-4 0 0,5 0 0 16,3-4 0-16,1-7 0 0,4-1 9 0,0-3-9 0,-4 0 10 16,4-5 9-16,0-3 1 0,-4-4 1 0,4 0 0 15,0-4-11-15,0 0-2 0,-4 0-8 0,0 4 12 16,-1 4-12-16,-3-1 0 0,-1 13 0 0,-4 3 0 16,-5 5 17-16,-3 7 4 0,-1 8 1 0,0 0 0 15,-9 11-4-15,-4 5-1 0,0-1 0 0,-4 12 0 16,-1 1 1-16,-3 3 0 0,-1 4 0 0,0 0 0 15,0 0-31-15,1 0-7 0,-6 0 0 0,6-4-1 16,-1 0-35-16,0-4-8 16,-4-8 0-16,0 1-611 0,0-5-121 0</inkml:trace>
          <inkml:trace contextRef="#ctx0" brushRef="#br0" timeOffset="69463.9313">24517 11196 172 0,'18'-27'16'0,"-5"15"-16"16,0 1 0-16,0-5 0 0,0 4 268 0,1 4 50 15,-1 1 10-15,-4 3 3 0,-1 0-199 0,-8 4-40 16,0 0-8-16,5 8-2 0,-1 3-23 0,-4 1-5 16,0 8-1-16,-4 3 0 0,-1 8-7 0,1 4-2 15,0 4 0-15,-1 0 0 0,-4 4-4 0,5 0-2 0,4 0 0 0,-4-4 0 16,-1 4-17-16,1-4-3 0,4-8-1 0,0 0 0 15,4-3-7-15,1-1-2 0,-1-4 0 0,5-3 0 16,8-9 24-16,-4 1 5 0,5 0 1 0,4-8 0 16,0-4 4-16,4-4 1 0,9-4 0 0,0 0 0 15,-4-3-18-15,4-5-3 0,5 0-1 0,-10-3 0 16,5-8 17-16,-4-1 3 0,-4-3 1 0,3-4 0 16,-3 0-26-16,-1-8-4 0,-4 0-2 0,4 0 0 15,-4-4-24-15,-4 1-5 0,-1 3-1 0,-4 4 0 31,-4 4-115-31,4-1-23 0,-4 9-5 0,-5 0-544 0,-8 7-109 0</inkml:trace>
          <inkml:trace contextRef="#ctx0" brushRef="#br0" timeOffset="69975.5871">26391 10826 1742 0,'13'-12'77'0,"-4"4"16"0,-1 0-74 0,5 1-19 0,1-1 0 0,-1 0 0 16,-4 4 20-16,-1 0 1 0,1-4 0 0,-9 8 0 15,0 0-8-15,0 0-1 0,0 0-1 0,0 0 0 16,0 0-11-16,-13 4 0 0,0 0 0 0,-5 0 0 16,-4 0 0-16,0 0 0 0,-8 4-9 0,-1 3 9 15,5-3 0-15,-1 8 0 0,5-1-8 0,-4 5 8 16,4-1 0-16,0 5 0 0,0-1 0 0,0 1 0 15,5-1 0-15,4 4 0 0,-1 1 0 0,1-1 9 16,9 0 7-16,-5 1 2 0,5-5 0 0,4 4 0 16,0 1 14-16,0-1 2 0,4 0 1 0,0 0 0 15,1-3 7-15,-1 3 2 0,1 4 0 0,-1 1 0 0,0-5-1 16,1 0 0-16,-1-3 0 0,-4-1 0 16,-4-4-17-16,-1 5-3 0,1-5-1 0,-5-3 0 0,0 3-22 15,-8-3 9-15,-1 0-9 0,-4-1 0 0,-4-3 14 16,0 0-4-16,-1-5-1 0,-8 5 0 15,0-4-150-15,-4 0-31 0,-1-4-5 0,1 0-449 16,-9-4-90-16</inkml:trace>
          <inkml:trace contextRef="#ctx0" brushRef="#br0" timeOffset="70481.464">26794 11450 1890 0,'22'-4'84'0,"-9"4"16"0,0 0-80 0,5 4-20 0,0 0 0 0,3 0 0 16,1-1 46-16,5 1 5 0,-5 0 1 0,0 0 0 15,0-4-24-15,-5 4-5 0,1-4-1 0,-1-4 0 16,1 4-14-16,-5-8-8 0,0 1 8 0,0-1-8 16,-4 0 15-16,0-8-2 0,0 1 0 0,4-1 0 15,-4-3 6-15,-1-1 1 0,1-3 0 0,0-1 0 16,0-7-12-16,-5 4-8 0,5 0 9 0,-5-1-9 16,1 1 0-16,-1-4 0 0,0 0 0 0,-4-1 0 0,0 5 0 0,5-4 0 15,-5 0 0-15,-5 3 0 0,5 1 0 0,-4 0 0 16,0 7 0-16,-5 1 0 0,0 3 17 0,0 4-2 15,-4 1-1-15,0 3 0 0,-5 0 2 0,1 8 0 16,-5 0 0-16,-4 8 0 0,-1 4 0 0,-8 3 1 16,0 5 0-16,-4-1 0 0,3 12-5 0,-3-3-2 15,-1 7 0-15,1 4 0 0,-1 4 4 0,5 4 1 16,5-1 0-16,-1 5 0 0,9 4-3 0,4-1 0 16,1-3 0-16,8 0 0 0,5-5-12 0,8 1 11 15,1 0-11-15,12 4 10 0,1-4-10 0,12-1 0 16,5 1 0-16,5 0 8 0,8-4-19 0,9 4-4 15,0-8-1-15,5 4 0 16,-1-4-100-16,1-4-20 0,-1-4-4 0,5-4 0 0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2:57.2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D51F0D-DDF9-4B44-B7D0-339E1B4E565C}" emma:medium="tactile" emma:mode="ink">
          <msink:context xmlns:msink="http://schemas.microsoft.com/ink/2010/main" type="writingRegion" rotatedBoundingBox="776,1001 33078,-874 34133,17294 1831,19171"/>
        </emma:interpretation>
      </emma:emma>
    </inkml:annotationXML>
    <inkml:traceGroup>
      <inkml:annotationXML>
        <emma:emma xmlns:emma="http://www.w3.org/2003/04/emma" version="1.0">
          <emma:interpretation id="{58A3A069-3EC8-4CF1-BF29-EF035CCF2BC4}" emma:medium="tactile" emma:mode="ink">
            <msink:context xmlns:msink="http://schemas.microsoft.com/ink/2010/main" type="paragraph" rotatedBoundingBox="1266,720 10134,772 10123,2624 1255,2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FC0369-35DA-428B-9D6E-04AF965444C6}" emma:medium="tactile" emma:mode="ink">
              <msink:context xmlns:msink="http://schemas.microsoft.com/ink/2010/main" type="line" rotatedBoundingBox="1266,720 10134,772 10123,2624 1255,2572"/>
            </emma:interpretation>
          </emma:emma>
        </inkml:annotationXML>
        <inkml:traceGroup>
          <inkml:annotationXML>
            <emma:emma xmlns:emma="http://www.w3.org/2003/04/emma" version="1.0">
              <emma:interpretation id="{913A429C-34C4-42F8-887D-0E003416C5C8}" emma:medium="tactile" emma:mode="ink">
                <msink:context xmlns:msink="http://schemas.microsoft.com/ink/2010/main" type="inkWord" rotatedBoundingBox="1265,902 3770,917 3760,2587 1255,25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0 111 633 0,'16'5'28'0,"-16"-5"6"0,0 0-34 0,6 0 0 16,0 0 0-16,11 5 0 0,-6-5 167 0,12 0 26 15,-6 0 6-15,0 0 1 0,5 0-88 0,1-5-16 16,-1 5-4-16,7-5-1 0,-1 0-13 0,0 0-2 16,1-5-1-16,5 5 0 0,-6-11-39 0,0 6-8 15,6 0-2-15,-6 5 0 0,6 0-41 0,0-5-8 16,6 5-1-16,-1 0-1 16,1 5-151-16,0-5-31 0,33-5-5 0,-5 5-2 0</inkml:trace>
          <inkml:trace contextRef="#ctx0" brushRef="#br0" timeOffset="-871.4651">514-980 288 0,'0'-20'12'0,"0"15"4"0,-5 0-16 0,-1-10 0 0,6 5 0 0,-6-6 0 16,1-4 126-16,-1 0 22 0,0 5 5 0,6-5 1 16,0 5-68-16,-5 0-14 0,5-5-2 0,0 10-1 15,0 0 19-15,5 0 3 0,-5 10 1 0,0 0 0 16,0 0-15-16,0 0-2 0,0 0-1 0,0 0 0 16,6 15-25-16,0 0-5 0,-1 5 0 0,1 5-1 15,0 5-12-15,-1 5-3 0,-10 1 0 0,5 4 0 0,-6 10-2 16,0 0-1-16,-5 16 0 0,5-16 0 15,1 5 7-15,-7 6 0 0,7 4 1 0,-7-5 0 0,1 6-6 16,0-6-2-16,5-10 0 0,-5 0 0 0,5 1-9 16,0-6-3-16,1 0 0 0,-1-5 0 0,0-9-13 0,-5-1 11 15,5-5-11-15,1-5 10 0,-1 0-10 0,6-5 0 16,0 5 0-16,-6-10 0 16,6-10-100-16,0 0-21 0,0 0-5 0,0 0-773 0</inkml:trace>
          <inkml:trace contextRef="#ctx0" brushRef="#br0" timeOffset="-535.3289">418-885 576 0,'-28'-15'25'0,"16"10"6"0,1-5-31 0,5 5 0 0,-5-5 0 0,5 0 0 16,1 0 124-16,-1 5 18 0,1-5 4 0,-1 0 1 15,6 10-38-15,0 0-7 0,0-10-2 0,0 10 0 16,0-5-6-16,0 5-2 0,0 0 0 0,11-15 0 16,0 10-56-16,1-10-11 0,-1 5-2 0,6-1-1 15,0 6 12-15,0-5 2 0,0 0 1 0,6 0 0 16,5-5-17-16,6 0-3 0,0 0-1 0,5-5 0 16,7 0-5-16,-7 5-2 0,1 0 0 0,5-5 0 15,0 4-9-15,6 1 0 0,0 5 0 0,0 5-11 16,-11 0 11-16,-1-5 0 0,6 10 0 0,-11-5-8 15,0 10 0-15,-11-5 0 0,-1 5 0 0,7 0 0 16,-7 0-42-16,1 0-8 16,-12 0-2-16,1-5 0 0,-1 10-17 0,-11-10-4 0,0 0-1 15</inkml:trace>
          <inkml:trace contextRef="#ctx0" brushRef="#br0" timeOffset="-291.1306">435-568 1155 0,'0'0'51'0,"0"0"11"0,0 0-50 0,0 0-12 15,0 0 0-15,0 0 0 0,0 0 94 0,0 0 16 0,0 0 3 0,0 0 1 16,0 0-37-16,0 0-7 0,0 0-2 16,0 0 0-16,0 0-22 0,11 0-5 0,1-5-1 15,5 0 0-15,0 0-16 0,5-5-3 0,6 0-1 0,6 5 0 16,6 0-9-16,0-5-3 0,-1 5 0 0,6 0 0 15,6-5-8-15,0 5-12 0,-6-10 2 0,1 15 1 32,-1-16-30-32,-6 11-5 0,1-5-2 0,-12 5-526 0,1 0-104 0</inkml:trace>
          <inkml:trace contextRef="#ctx0" brushRef="#br0" timeOffset="405.8381">1543-613 1152 0,'0'0'102'0,"0"-10"-82"16,12-10-20-16,-7 0 0 0,12-6 108 0,0 1 16 16,0 0 4-16,6 5 1 0,0-5-35 0,-6 0-7 15,5 10-2-15,1-10 0 0,5 4-39 0,-5 1-8 16,-6 10-2-16,5 0 0 0,-5 5-21 0,0 5-5 15,0 0-1-15,6 10 0 0,-12 0-9 0,6 5 0 16,0 5 0-16,-6 16 8 0,6 4 5 0,-5 5 1 16,5 10 0-16,0 1 0 0,0-1 21 0,-1 0 4 15,1 1 1-15,6 4 0 0,0 0-20 0,-1-4-4 16,1-6-1-16,5-5 0 0,0-5-3 0,-5 6 0 16,-6-16 0-16,0-5 0 0,-6 0-12 0,6-5-10 15,0 0 2-15,-5-10 0 16,-1 5-169-16,-5-10-34 0,16-5-6 0,-22 0-2 0</inkml:trace>
          <inkml:trace contextRef="#ctx0" brushRef="#br0" timeOffset="645.7134">2511-834 2023 0,'0'0'44'16,"0"0"10"-16,0 0 2 0,0 0 0 0,0 0-44 0,-12 15-12 0,-5 0 0 0,0 5 0 0,0-5 54 0,0 10 9 15,0-5 1-15,0 5 1 0,0 11-29 0,-5-16-7 16,-1 5-1-16,6 10 0 16,-5 5-19-16,-7 5-9 0,7-4 8 0,-7 9-8 0,-4 0 15 0,-1 0-3 15,0 6 0-15,0 4 0 0,0-10 6 0,0 6 1 16,-6 4 0-16,1-5 0 16,5-4-41-16,0 4-8 0,-6-5-2 0,12 0 0 15,11-4-74-15,0-6-15 0,6 0-3 0,5-10-1 0</inkml:trace>
        </inkml:traceGroup>
        <inkml:traceGroup>
          <inkml:annotationXML>
            <emma:emma xmlns:emma="http://www.w3.org/2003/04/emma" version="1.0">
              <emma:interpretation id="{5C7342A4-1212-472F-A003-DA284C83C3C7}" emma:medium="tactile" emma:mode="ink">
                <msink:context xmlns:msink="http://schemas.microsoft.com/ink/2010/main" type="inkWord" rotatedBoundingBox="4358,738 10134,772 10123,2544 4347,25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73.0763">6102-493 1177 0,'5'-20'52'0,"-5"20"11"0,0 0-51 0,12-10-12 0,-7 0 0 0,1 5 0 16,0-5 114-16,-1 0 20 0,-5 0 4 0,0 10 1 15,0 0-34-15,0 0-6 0,0 0-2 0,0 0 0 16,0 0-47-16,0 0-10 0,0 0-1 0,0 0-1 16,0 0-5-16,0 0-1 0,0 0 0 0,0 0 0 15,0 0-16-15,0 0-3 0,0 0-1 0,0 0 0 0,-5 15 1 16,5-15 0-16,0 15 0 0,0 10 0 0,0 0-13 0,0 1 0 16,0 9 0-16,5 0 0 0,-5 5 30 0,0 5 0 15,0 1 0-15,6-1 0 0,-6 0-16 16,0 5-3-16,-6-9-1 0,1-1 0 0,-7-5 2 0,7 5 0 15,-1-5 0-15,-5 1 0 0,5-1-3 0,-5 0 0 16,5-10 0-16,-11 10 0 0,12 1-9 0,-1-11 0 16,0 0 0-16,6-25 8 0,0 0-8 0,0 15 0 15,0-15 0-15,0 0 0 0,0 0 21 0,0 0 9 16,0 0 2-16,0 0 0 0,0 0-32 0,0 0 0 16,0 0 0-16,0 0 0 0,-5-5 8 0,-7 0-8 15,12 0 0-15,-5-5 0 0,10-5 0 0,1 0 8 16,0 0-8-16,-6-11 0 0,0-4 0 0,5 0 0 15,1-5 0-15,11 0 0 0,-6-6 0 0,6 1 0 16,0 0 0-16,6-5 0 0,-1 0 0 0,1-6 0 16,5 1 0-16,-5 0 0 15,-1 10-18-15,1-11-6 0,0 6-2 0,5 0 0 0,0 5 15 0,1 4 11 0,-1 6-13 16,0 0 5-16,0 5 8 0,1 0 0 0,-1 10-9 16,6 5 9-16,-12-5 0 0,12 10-9 0,-11-6 9 15,0 11 0-15,-12 11-10 0,6-6 10 0,-6 0-8 0,-11-5 8 16,-5 20-9-16,-1 5 9 0,0 0-10 0,-5 0 10 15,-12 10 0-15,1 11 0 0,-7-16-8 0,1 20 8 16,-6-5 0-16,-5 0 0 0,-1 1 0 0,0-1 0 16,1-10 0-16,-1 0 0 0,1 6 0 0,-1-16 0 15,12 5 0-15,-6-5-9 0,0-10 9 0,6 5-8 16,-6-5-99-16,17-5-19 0,17-10-4 0,0 0-540 16,-12 5-108-16</inkml:trace>
          <inkml:trace contextRef="#ctx0" brushRef="#br0" timeOffset="3175.2757">7125-1322 1839 0,'0'0'40'0,"12"-5"9"0,-1-5 2 0,6 0 1 0,0 5-42 0,-6-5-10 15,6 0 0-15,0 0 0 0,-5-10 69 0,4 15 12 16,-10-11 3-16,5 11 0 0,-11 5-23 0,0 0-4 16,0 0-1-16,0 0 0 0,12 21-12 0,-7 4-4 0,-10 0 0 15,5 10 0-15,-6 10-12 0,-5 11-4 0,-1-11 0 0,1 15 0 16,-6 0 13-16,6 1 3 0,-6-1 0 0,0 10 0 16,0-4-26-16,6 4-5 0,5-4-1 0,-5-6 0 15,5 5-8-15,0 1 8 0,1-6-8 0,5-5 8 16,-6 0-8-16,0-4 0 0,1-6 0 0,-1-5-11 15,0-5-151 1,1-4-30-16</inkml:trace>
          <inkml:trace contextRef="#ctx0" brushRef="#br0" timeOffset="1729.3548">4145-674 1623 0,'0'0'72'0,"0"0"15"0,6-5-70 0,-6 5-17 0,0 0 0 0,0 0 0 15,5 16 73-15,1 9 11 0,0 0 3 0,-1 10 0 16,1 5-31-16,5 5-5 0,1 1-2 0,-1 4 0 15,-6-5-8-15,7 0-1 0,5 1-1 0,0-1 0 0,0-10-15 0,-6 0-2 16,-5-5-1-16,5 1 0 0,6-6 9 16,-11-10 2-16,-1 0 0 0,-5-15 0 0,6 15-7 15,-6-15-1-15,0 0 0 0,0 0 0 0,0 0-8 16,0 0-3-16,0 0 0 0,0 0 0 0,0 0-13 0,-6-10 9 16,1 0-9-16,5 0 8 0,5 0-8 0,1-5 0 15,0 0 0-15,5-5 0 0,-5-11 0 0,10 6 0 16,-4-10-10-16,10 0 10 0,1 0 0 0,5-6-9 15,-5 6 9-15,5-5 0 0,1 5 0 0,4 0 0 16,-4 10 0-16,-1-11 0 0,-5 16 0 0,5-5 0 16,-5 10 0-16,-1 5 0 0,-5 0 0 0,0 10 0 15,6-5 0-15,-1 10 0 0,-5 5 0 0,0 5 0 16,0 5 0-16,0 0 0 0,0 5 0 0,-6 1 0 16,1 4 0-16,-1 5-8 0,0 0 8 0,1-5 0 15,-7 5 0-15,-5-4 0 0,6 4 0 0,-6-10 0 16,0 0 0-16,0 0 0 0,-6-10 0 0,6-15 0 0,0 15 0 15,0-15 8-15,0 20-8 0,0-20 0 16,0 0 0-16,0 0 8 0,0 0-8 0,0 0 0 16,0 0 8-16,6-5-8 0,0-15 8 0,11 0-8 0,-6-5 10 0,0-5-10 15,6-5 0-15,0 0 0 0,0-11 0 16,11 1 0-16,1 0 0 0,-1 5 0 0,12-11 0 16,-6 11 0-16,5 0 0 0,1 5 0 0,-1 5 0 0,1-1 0 15,-6 21 0-15,0 0 0 0,-12 5 0 0,1 10 0 16,-6 10 0-16,-6 5 0 0,1 11 0 0,-7 4 0 15,1 10 25-15,-6 5 6 0,0 1 1 0,0-1 0 16,0 5-20-16,0 0-3 0,0-9-1 0,0 4 0 16,0-5-8-16,0-5 8 0,0 1-8 0,6-6 8 15,-6-10-67-15,0 5-13 0,5-10-4 16,1 0-1075-16</inkml:trace>
          <inkml:trace contextRef="#ctx0" brushRef="#br0" timeOffset="1102.87">3466-457 1792 0,'0'0'80'0,"12"-20"16"0,-12 20-77 0,11-21-19 0,-11-4 0 0,6 5 0 15,-6 20 72-15,5-15 10 0,-5-10 2 0,-5 15 1 16,-1-5-34-16,0 10-7 0,-5 0-2 0,0 0 0 16,5-5-29-16,-5 10-5 0,-6 5-8 0,0 5 11 15,0 0-11-15,-6 5 10 0,1 0-10 0,-1 5 10 16,0 10 0-16,1 0 0 0,-1 6 0 0,0-1 0 16,1 10-10-16,-1 0 0 0,6 1 0 0,0-1 0 15,0-5 0-15,0 5 0 0,6-10 0 0,5 6 0 16,1-11 0-16,-1-5 0 0,6 0 0 0,0-5 0 15,0-20-15-15,6 10 2 0,-6-10 0 0,11 10 0 16,12-10 13-16,-6-5-12 0,-6-5 12 0,12-5-12 16,-1 0-10-16,1-10-2 0,-1 0 0 0,1-10 0 0,5-1 15 15,-5-4 9-15,5-10-12 0,0 0 12 0,-5-1 0 16,0 6 0-16,11 0 0 0,0 5 0 0,-6-1 0 0,-6 11 0 16,1 5-10-16,-6 5 10 0,-6 5 31 0,-11 15 11 15,0 0 2-15,0 0 1 0,0 15 7 0,-11 0 0 16,5 5 1-16,-5 5 0 0,0 6-36 0,-1-6-7 15,-4 5-2-15,4 5 0 0,1-5-8 0,0 5 0 16,5-4 0-16,0-1 0 0,6 0 0 0,6-5 0 16,5-5 0-16,1-5 0 15,-1 5-37-15,-5 0-10 0,5-5-1 0,6 1-668 16,0-6-134-16</inkml:trace>
          <inkml:trace contextRef="#ctx0" brushRef="#br0" timeOffset="3828.7247">7448-236 1209 0,'0'0'108'0,"0"0"-87"15,0 0-21-15,0 0 0 0,0 0 135 0,17 0 22 16,-17 0 5-16,11 0 1 0,6 0-88 0,0-10-18 16,0 0-3-16,6 0-1 0,-1 0-24 0,6-5-5 15,1-16 0-15,5 11-1 0,-12 0-7 0,7-5-2 16,5-5 0-16,-1 5 0 0,-4 0-6 0,-1-1-8 16,-5 1 11-16,11-5-11 0,-12-5 32 0,1 0 0 15,-1 5 0-15,1-6 0 0,0 1-9 0,-6 0-3 16,0 5 0-16,-6 5 0 0,0 0-3 0,1 10-1 15,-7-16 0-15,1 11 0 0,-6 5 10 0,0 5 2 0,0 0 0 0,0 10 0 16,-6-5-16-16,-5 0-4 16,0 5 0-16,-6 5 0 0,0 0-8 0,-6 5 0 0,-5 0 0 0,5 10 0 15,0 0 0-15,-5 6 0 16,0 4 0-16,5-5 0 0,1 5 0 0,5 5 0 0,-6 0 0 0,12 1 0 0,-1 4 0 0,7 0 0 16,-1 0 0-1,6 0 0-15,0 1 0 0,0-1 0 0,6-5 0 0,-6 0 0 16,5-5 0-16,7-4 0 0,-1-1 0 0,0-5 0 15,1 0 0-15,5-5 8 0,0 0-8 0,0-5 8 16,0-10-8-16,5 0 0 0,-5 0 0 0,0 0 0 16,0-10 0-16,6 0 12 0,-6-5-12 0,5-10 12 15,7 10-12-15,-7-10 0 0,1-6 9 0,-1 1-9 16,7-5 0-16,-7-5 0 0,7 0 0 0,5-1 8 16,-6 1-8-16,6 5 0 0,0-5 0 0,5 5 0 0,1-1 0 15,5 6 0-15,-5 5 0 0,-1 0-8 0,-10 0 8 16,5 5 0-16,-6 10 0 0,0-5 0 0,0 5 0 0,1 10 0 15,-7 0 0-15,1-11 0 0,-1 22 0 0,1-11 0 16,-6 0 10-16,0 10-10 0,-6 5 0 0,6-10 0 16,-5 10 0-16,-1 0 0 0,-11 0 12 0,0 5-3 15,0 0-1-15,0 5 0 0,-6-5 26 0,-5 6 5 16,5-6 1-16,-11 5 0 0,0 0-13 0,-5-5-3 16,-7 0 0-16,1 0 0 0,6 5 7 0,-12-5 1 15,0 1 0-15,-6-1 0 0,1 5-32 0,-7-5 0 16,7-10 0-16,-1 0 0 0,1 0 0 0,5-5-8 15,0-5-1-15,0-5 0 0,11 0-11 0,-5-5-3 16,11-5 0-16,0 0 0 16,0 0-125-16,11 0-26 0,6 5-5 0,-5 0-1 0</inkml:trace>
        </inkml:traceGroup>
      </inkml:traceGroup>
    </inkml:traceGroup>
    <inkml:traceGroup>
      <inkml:annotationXML>
        <emma:emma xmlns:emma="http://www.w3.org/2003/04/emma" version="1.0">
          <emma:interpretation id="{4CD67035-27E3-4384-BA77-575F6EC9F6B9}" emma:medium="tactile" emma:mode="ink">
            <msink:context xmlns:msink="http://schemas.microsoft.com/ink/2010/main" type="paragraph" rotatedBoundingBox="2000,3308 31964,1867 32094,4569 2130,60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CE1C37-327A-46B0-B2E7-E00A6EC7F8B1}" emma:medium="tactile" emma:mode="ink">
              <msink:context xmlns:msink="http://schemas.microsoft.com/ink/2010/main" type="line" rotatedBoundingBox="2000,3308 31964,1867 32094,4569 2130,6010"/>
            </emma:interpretation>
          </emma:emma>
        </inkml:annotationXML>
        <inkml:traceGroup>
          <inkml:annotationXML>
            <emma:emma xmlns:emma="http://www.w3.org/2003/04/emma" version="1.0">
              <emma:interpretation id="{B352E2C1-1F01-4E35-991C-03F41C6DE822}" emma:medium="tactile" emma:mode="ink">
                <msink:context xmlns:msink="http://schemas.microsoft.com/ink/2010/main" type="inkWord" rotatedBoundingBox="2029,3918 3883,3829 3957,5377 2104,546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749.7586">786 2001 115 0,'0'0'0'0,"5"-15"10"15,-5 15-10-15,0 0 0 0,0 0 0 0,0 0 0 0,6-10 267 0,-6-5 51 16,6 5 10-16,-6 10 3 0,0 0-188 0,0 0-38 16,5-15-7-16,7 4-2 0,-7 1-27 0,7-5-5 15,-1 5-2-15,0-5 0 0,0 10-10 0,-11 5-3 16,0 0 0-16,6-10 0 0,17 0 7 0,-12 5 0 16,0-5 1-16,6 5 0 0,0 0-36 0,0 0-7 15,6 0-2-15,-1 0 0 0,1 0 7 0,0 0 1 16,5-5 0-16,0 5 0 0,6 0 8 0,-5 0 1 15,-1-5 1-15,11 5 0 0,-5-5-12 0,0 5-2 16,0-1-1-16,11 1 0 0,1 0-15 0,-7 0 8 16,1-5-8-16,5 5 0 0,-11 0 0 0,6 0 0 15,-6 5 0-15,-6-5 0 0,0 0 0 0,0 0-20 16,1 0 4-16,-7 5 0 16,-5 0-143-16,-5 0-28 0,5 5-5 0</inkml:trace>
          <inkml:trace contextRef="#ctx0" brushRef="#br0" timeOffset="38201.7977">1187 2026 1450 0,'11'-30'32'0,"-5"15"6"0,0 0 2 0,-1-5 1 0,7-6-33 0,-7 6-8 16,1 5 0-16,5 0 0 0,-5 0 65 0,0 5 11 16,-1 0 3-16,-5 10 0 0,0-10-31 0,0 0-5 15,6 0-2-15,-6 10 0 0,0 0-10 0,0 0-3 16,0 0 0-16,0 0 0 0,0 0-1 0,0 0-1 16,0 0 0-16,0 0 0 0,11 0-3 0,-11 0-1 15,0 0 0-15,0 0 0 0,0 0 0 0,12 5 0 16,-1 5 0-16,-5 0 0 0,-6 5-1 0,0 0 0 0,5 5 0 15,1 5 0-15,-6 6 7 0,0 9 0 0,-6 0 1 0,6 5 0 16,-5 11 0-16,-1 4 0 0,6 0 0 0,-6 6 0 16,1-1 0-16,-7-5 0 0,7 1 0 0,-1-1 0 15,0-5-4-15,1 5-1 0,5-9 0 0,-6-1 0 16,0-5-5-16,1-5-2 0,5 1 0 0,-6-1 0 16,0-5-5-16,1-10 0 0,-7 0-1 0,12-5 0 15,-5 6-11-15,-1-6 10 0,0-5-10 0,1 0 10 16,5-5-10-16,0-10 0 0,0 0 0 0,0 0 0 15,-6 10-13-15,6-10-5 0,0 0-1 0,0 0 0 16,0 0-45-16,0 0-10 0,0-5-2 16,-5-10-696-16,5 5-140 0</inkml:trace>
          <inkml:trace contextRef="#ctx0" brushRef="#br0" timeOffset="39538.1049">995 3268 892 0,'0'0'40'0,"0"0"8"0,0 0-39 0,0 0-9 16,0 0 0-16,0 0 0 0,0 0 68 0,0 0 12 16,0 0 3-16,0 0 0 0,0 0-25 0,0 0-5 15,0 0-1-15,0 0 0 0,0 0 10 0,0 0 2 16,0 0 0-16,6 0 0 0,-1 0 2 0,6-5 1 15,-11 5 0-15,6-5 0 0,-6 5-3 0,6-10-1 16,5 5 0-16,-11 5 0 0,0 0-10 0,6-10-1 16,-6 10-1-16,17-11 0 0,0 6-18 0,0 0-3 15,-6-5-1-15,6 5 0 0,6 0-7 0,-6 0-2 16,5 5 0-16,-5-5 0 0,6 5-4 0,-1-5 0 16,7-5-1-16,5 5 0 0,0-5-7 0,-1 5 0 15,1-5-8-15,0 5 12 0,12-5-12 0,-13-5-10 16,7 5 2-16,-6-5-733 15,0 5-147-15</inkml:trace>
          <inkml:trace contextRef="#ctx0" brushRef="#br0" timeOffset="40249.5115">2544 2122 921 0,'0'0'82'0,"0"0"-66"0,0 0-16 0,0 0 0 15,0 0 95-15,0 0 15 0,0 0 3 0,0 0 1 16,0 0-39-16,0 0-8 0,-11-5-2 0,-6-1 0 15,6 12-25-15,-6 4-4 0,-6 10-2 0,1 0 0 16,-1 0 0-16,0 0 0 0,-5 10 0 0,6 5 0 16,-7-4-4-16,1-1-1 0,5 0 0 0,1 5 0 15,5-5-13-15,0 0-2 0,5-4-1 0,7 4 0 16,-1-5-13-16,1-5 0 0,-1 0 8 0,17 0-8 0,0-5 0 16,1 0 0-16,5-5 0 0,5 0 0 0,12-5 0 0,-5 0-15 15,5-5 3-15,5 5 1 0,-5-5 11 0,6 0-13 16,-12 0 5-16,12 11 8 0,-12-6-9 0,0 10 9 15,0-5 0-15,1 0 0 0,-7 0 0 0,-10 5 0 16,-7 0 10-16,-5 5-2 0,0-5 26 0,-5 0 6 16,-12 0 0-16,-6 5 1 0,12-4 7 0,-6-1 2 15,-12 0 0-15,1 0 0 0,0 0-39 0,-6 0-11 16,6 0 0-16,-12 5 0 16,-5-10-123-16,0 0-29 0</inkml:trace>
        </inkml:traceGroup>
        <inkml:traceGroup>
          <inkml:annotationXML>
            <emma:emma xmlns:emma="http://www.w3.org/2003/04/emma" version="1.0">
              <emma:interpretation id="{584F9606-EB78-401B-B654-16E7FFE1690A}" emma:medium="tactile" emma:mode="ink">
                <msink:context xmlns:msink="http://schemas.microsoft.com/ink/2010/main" type="inkWord" rotatedBoundingBox="5282,4339 6052,4302 6086,5001 5315,503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1354.9559">4756 2292 1335 0,'0'0'29'0,"5"-15"7"0,-5 5 0 0,6-5 2 0,-6 5-30 0,6-5-8 15,-6 0 0-15,-6 5 0 0,6 5 36 0,-11-5 7 16,5 0 1-16,-5 5 0 0,5-5-2 0,-11 5 0 15,6-5 0-15,0 10 0 0,-12-5 6 0,6 10 2 16,-6-5 0-16,6 0 0 0,-5-5-12 0,-1 5-2 16,1 0-1-16,-1 0 0 0,-5 5-15 0,-1 0-2 15,-5 0-1-15,6 5 0 0,5-5-5 0,-5 10 0 16,6 5-1-16,-12-5 0 0,5 5-11 0,1-5 0 16,-6 10 0-16,6 1 8 0,5-1 23 0,1 0 4 0,-7 10 1 15,7-5 0-15,10 5-46 0,1 6-9 0,5-6-1 0,1 5-1 16,5-5 21-16,0 0 0 0,5 1 0 0,1-6 8 15,11 0-8-15,-6 0 0 0,6-5 0 0,0-5 0 16,6-10 0-16,5 0 0 0,-11-5 0 0,6-5 0 16,-1-10 0-16,1-5 12 0,0-5-12 0,-1-5 12 15,1 0-2-15,0-5 0 0,-1 0 0 0,6-6 0 16,-11-4-10-16,0 0 0 0,0-5 0 0,0-6 0 16,0 1 0-16,0-5 0 0,-5 5 0 0,-1 4 0 0,6 6 0 15,-6 5 0-15,-5 10 0 0,-1 0 0 0,7 10 51 16,-7 5 5-16,-5 10 0 0,0 0 1 0,0 0-29 0,6 15-7 15,0 10-1-15,-1 5 0 0,1 5-8 16,-6-5-3-16,11 5 0 0,-5 6 0 0,0-6 0 0,5 0 0 16,0-5 0-16,6 0 0 0,6 1-9 0,0-6 0 15,-1-5-10-15,1-5 10 16,5 0-120-16,6-10-17 0</inkml:trace>
        </inkml:traceGroup>
        <inkml:traceGroup>
          <inkml:annotationXML>
            <emma:emma xmlns:emma="http://www.w3.org/2003/04/emma" version="1.0">
              <emma:interpretation id="{01F20AF5-F929-493E-BF65-F179A5D56A0C}" emma:medium="tactile" emma:mode="ink">
                <msink:context xmlns:msink="http://schemas.microsoft.com/ink/2010/main" type="inkWord" rotatedBoundingBox="8362,3699 13242,3464 13330,5299 8450,553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2780.1349">8545 2152 1209 0,'0'0'108'0,"0"0"-87"0,0 0-21 0,0 0 0 16,0 0 170-16,-6 15 30 0,1 0 5 0,5 0 2 16,-6-5-89-16,0 10-18 0,12 0-3 0,0 5-1 15,-1 0-28-15,7 1-7 0,-1-1-1 0,6 0 0 16,-6-5-26-16,6 5-6 0,0-5 0 0,-6 0-1 16,-5 0-27-16,-6-4 0 0,6-1 0 0,-1 0 0 15,1 0 0-15,0-5-11 0,-6-10 11 0,0 0-773 16,0 0-150-16</inkml:trace>
          <inkml:trace contextRef="#ctx0" brushRef="#br0" timeOffset="42939.529">8681 1533 1324 0,'5'-20'118'0,"1"10"-94"16,0-5-24-16,-1 0 0 0,12 0 167 0,0 5 29 15,0 0 5-15,0 0 2 0,-17 10-147 0,11 5-28 16,6 0-7-16,-5 5-641 16,-7 0-129-16</inkml:trace>
          <inkml:trace contextRef="#ctx0" brushRef="#br0" timeOffset="42526.9215">7657 2066 748 0,'0'0'33'16,"0"0"7"-16,11-5-32 0,-5-5-8 0,0 0 0 0,5 5 0 0,-5-5 182 0,-1 0 34 16,7-5 8-16,-7 0 0 0,1 0-121 0,-6 5-25 15,6-5-5-15,-1 5-1 16,-5-6-31-16,0 1-6 0,0 5-2 0,0 0 0 0,0-5 13 15,0 0 2-15,-5 0 1 0,-1 5 0 0,0 0-9 0,1 0-1 16,-12 0-1-16,5 5 0 0,1-5-27 0,-6 10-11 16,-6 0 8-16,6 0-8 0,-11 0 8 0,6 5-8 15,-1 5 0-15,-11 5 8 0,6 0-25 0,-6 0-6 16,0 5-1-16,6 0 0 0,-6 5 24 0,0 1 0 16,5-6 0-16,7 0 0 0,-1 5 0 0,6 5 16 15,0 0-2-15,0 5-1 0,6 1-13 0,5-1 0 16,6-5 0-16,0 15 0 0,0-10 0 0,6 1 0 15,5-11 0-15,1-5 0 0,-1 0 0 0,6-5 0 16,-6-5 0-16,6 0 0 0,-6-10 0 0,6 0 8 16,-5-10-8-16,5 0 0 0,0-5 9 0,0-5-9 15,0-5 8-15,5 0-8 0,-5-6 10 0,6-4-10 16,-1-5 12-16,7-5-12 0,-7 5 12 0,1-6-4 0,5-4 0 16,0 0-8-16,-5 15 11 0,5-6-11 0,-5 11 10 15,-6 0-10-15,0 10 8 0,0 0-8 0,-6 5 0 16,1 5 9-16,-1 10-9 0,-11 0 0 0,11 0 0 0,-11 0 0 15,6 15 0-15,-1 10 0 0,7-5 0 0,-12 10 0 16,5 5 0-16,1 6 0 0,0-1 0 0,-6 5 0 16,5 5 0-16,-5 1 0 0,0 4 0 0,0 0 0 15,0 0 0-15,0 1 0 0,-5-6 0 0,-7 10 0 16,7 1 0-16,-7-1 0 0,1 0 0 0,-6 1 0 16,-5 4 8-16,-1-5-8 0,0 6 8 0,1-1-8 15,-7-5 10-15,1-9-10 0,6-1 12 0,-7-5-12 16,1-10 27-16,5 1-2 0,-11-6 0 0,12-5 0 15,-1-5-2-15,-5-5-1 0,5-10 0 0,-5 5 0 0,5-5 0 0,6-5 0 16,-11-5 0-16,11-5 0 0,0-5 10 0,6-5 1 16,-6-5 1-16,6-5 0 0,11-6-23 0,5-9-11 15,7-5 10-15,5-10-10 0,5-1 0 0,6-4 0 16,6-11 0-16,12 1 0 0,-7 5 0 0,12-1-13 16,-6 1 4-16,12 10 1 15,-1 9-22-15,-10 1-4 0,-7 0-1 0,-5 15-753 16,6 4-150-16</inkml:trace>
          <inkml:trace contextRef="#ctx0" brushRef="#br0" timeOffset="43313.8952">9246 1805 2026 0,'12'-10'44'0,"-1"5"10"0,0 0 2 0,0 0 1 0,-11 5-45 0,12 10-12 0,5 10 0 0,-6-5 0 16,0 5 34-16,1 10 5 0,-7 10 1 0,12 6 0 15,-11-6-8-15,5 5 0 0,-5 5-1 0,-6 1 0 16,6-1-9-16,-1-10-2 0,-5 0 0 0,0-4 0 0,0-6 19 15,0-5 3-15,0-5 1 0,0 0 0 0,0 0 12 0,6-10 2 16,-6-10 1-16,0 0 0 0,0 0-41 0,6 10-8 16,10-10-1-16,-4 5-8 0,5-10 20 15,-6-5-4-15,-5 0 0 0,5-5 0 0,6 0 20 0,0 0 3 16,0-5 1-16,0-5 0 0,0-5-16 0,5-1-4 16,1 1 0-16,0 0 0 0,-1-5-8 0,7-5-1 15,-1-1-1-15,0 1 0 0,0-5-10 0,6 0 0 16,-5-1 0-16,-1 6 0 0,-5-5-12 0,-1 5-5 15,1 5-1-15,-1-1 0 16,-5 16-132-16,-5 0-26 0,-1 10-6 0,-11 10-1 0</inkml:trace>
          <inkml:trace contextRef="#ctx0" brushRef="#br0" timeOffset="43659.596">10377 2157 460 0,'0'0'41'0,"0"0"-33"0,0 0-8 0,0 0 0 16,0 0 275-16,0 0 53 0,17 0 10 0,0-5 2 15,6-5-196-15,-1 0-40 0,1 0-8 0,11-6-2 16,-6 1-46-16,1-5-10 0,-1-5-2 0,0 5 0 0,0-5 10 0,-5 0 2 0,0 0 0 16,-6-6 0-1,-6 1-4-15,0 0 0 0,-5 0 0 0,5 0 0 16,-11 5-25-16,0 0-6 0,0 4-1 0,-5 1 0 0,-1 5 7 0,0 5 1 15,-5-5 0-15,0 10 0 16,-1 0 9-16,-5 5 3 0,0 0 0 0,0 10 0 0,0 5-32 0,0 0 0 16,-11 5 0-16,6 6 0 0,-1 4 0 15,0 0 0-15,-5 5 0 0,0 5 0 0,11 0 0 0,0 1 0 16,6-6 0-16,5 0 0 0,-5-5 0 0,5 5 0 16,12-4 0-16,-1-1 0 0,1 0 0 0,5 0 0 15,1 0 0-15,4-10 0 16,1 5-77-16,6-4-15 0,-6-6-4 0,6 0-1012 0</inkml:trace>
          <inkml:trace contextRef="#ctx0" brushRef="#br0" timeOffset="44043.8826">11124 1925 1612 0,'0'0'144'0,"0"0"-116"0,11-5-28 16,0 0 0-16,-11 5 130 0,12 10 20 0,-1 1 4 0,0-1 1 15,1 5-54-15,-1-5-10 0,0 10-3 0,1 0 0 16,-1 10-46-16,0-5-10 0,-5-5-1 0,5 5-1 16,-5 6 8-16,5-6 2 0,0 5 0 0,-5-5 0 15,0-5-21-15,-1 0-4 0,1 0-1 0,0-5 0 16,-6 1-2-16,11-6 0 0,-5 0 0 0,-6-10 0 16,0 0 16-16,0 0 4 0,0 0 0 0,0 0 0 15,17 5-20-15,0-10-4 0,0 0-8 0,5-10 12 16,-5-1-12-16,0-4 0 0,0 0 0 0,6-10 0 15,-1-5 0-15,1 0 0 0,0-5 0 0,5-1 0 16,0 1 0-16,-5 0 0 0,11 0 8 0,0-6-8 0,0 11 10 16,-6 5-1-16,6 5 0 0,-6 5 0 0,-5 5 3 15,5 5 0-15,-5 5 0 0,-6 5 0 0,5 5 0 0,-5 5 1 16,0 10 0-16,0 5 0 0,-11 5-13 0,5 0 0 16,0 5 0-16,-11 11 0 0,0-1-9 0,0 0-2 15,6 0 0-15,-6 6 0 0,-6-6 11 0,1 0 0 16,5 0 0-16,0 1 0 15,0-1-186-15,0-5-32 0</inkml:trace>
        </inkml:traceGroup>
        <inkml:traceGroup>
          <inkml:annotationXML>
            <emma:emma xmlns:emma="http://www.w3.org/2003/04/emma" version="1.0">
              <emma:interpretation id="{E2EFF10C-922E-48DB-86AD-7B234DC263AF}" emma:medium="tactile" emma:mode="ink">
                <msink:context xmlns:msink="http://schemas.microsoft.com/ink/2010/main" type="inkWord" rotatedBoundingBox="15378,3626 18539,3474 18580,4321 15419,447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5469.5615">14138 1770 882 0,'0'0'39'0,"0"0"8"16,0 0-38-16,6-10-9 0,-1-5 0 0,-5 4 0 0,6 1 110 0,0 0 20 16,-1 0 4-16,7-5 1 0,-1 5-28 0,0-10-6 15,1 0-1-15,5 5 0 0,0 0-30 0,0 0-6 16,0 0-2-16,-6 0 0 0,6 4-20 0,-6-4-4 16,-5 10-1-16,5 0 0 0,-5 5-14 0,-1-5-3 15,-5 5-1-15,12 5 0 0,-1 5-19 0,-5 0 0 16,5 1 0-16,0 4 0 0,-5 5 0 0,5 5 0 15,1-5 0-15,-1 15 0 0,0-5 0 0,1 5 0 16,5 1 0-16,-6 4 0 0,0 5 18 0,0 0-3 16,-5-4-1-16,5-1 0 0,-5-5 1 0,0-5 0 15,-1-5 0-15,-5 0 0 0,0 6-2 0,0-6 0 16,-5-5 0-16,-1 0 0 0,6-5-1 0,-11 5-1 16,-1-5 0-16,7 0 0 0,5-15-11 0,0 0 12 15,-12 5-12-15,12-5 12 0,-11 0-12 0,11 0 10 16,0 0-10-16,-5-15 10 0,-1-5-10 0,6 0 12 15,0-5-12-15,6 0 12 0,5-5-12 0,0-6 0 16,0-4 0-16,6-5 8 0,6-5-8 0,0-1 0 16,-1 6 0-16,7 0 0 0,-7 0-16 0,6 4 4 0,-5 6 0 15,0 5 1-15,5 5 11 0,-5 5 0 0,-1 0 0 16,1 5 0-16,-12 0 0 0,6 5 0 0,-6 5 0 0,-11 5 0 16,0 0 0-16,0 0 0 0,12 5 0 0,-1 5 0 15,-11 5 20-15,6 0 10 0,-6 5 2 0,0 0 0 16,0 0-24-16,0 0-8 0,-6 5 0 0,6 5 9 15,6 1-9-15,-6-1 0 0,0 0 0 0,-6 5 0 16,6 0 0-16,0 1 0 0,-6 4 0 0,1-5 0 16,-1 0-25-16,0 0-7 15,1-5-2-15,-1 1-682 0,0-1-137 0</inkml:trace>
          <inkml:trace contextRef="#ctx0" brushRef="#br0" timeOffset="45799.43">15281 1589 1836 0,'0'0'81'0,"-12"-15"17"0,7 5-78 0,5 10-20 16,0 0 0-16,0 0 0 16,0 0 60-16,0 0 9 0,0 0 2 0,-6 5 0 0,-5 5-16 0,5 0-3 15,0 0-1-15,1 10 0 0,-1 0-33 0,0 10-6 16,1-5-2-16,-1 15 0 0,0 1 5 0,1-6 1 15,5 10 0-15,-6-5 0 0,6-4 11 0,6-6 2 16,-6 0 1-16,5 0 0 0,1-10-19 0,0-5-11 0,-6 0 12 16,5 0-12-16,-5-15 20 0,0 0-4 0,0 0 0 15,0 0 0-15,12-5-3 0,5 0-1 0,0-5 0 0,5-10 0 16,1 0-4-16,5-5 0 0,-5 0-8 16,5-5 12-16,0-6-12 0,1 1 0 0,-1 5 0 0,-6-5 0 15,1 0-10-15,0-1-8 0,-1 6-2 0,-5 0 0 16,-5 5-44-1,5 0-8-15,-12 5-3 0,7 0-637 0,-12 10-128 0</inkml:trace>
          <inkml:trace contextRef="#ctx0" brushRef="#br0" timeOffset="46451.4272">15954 1498 1749 0,'11'-5'38'0,"6"0"8"0,0 0 2 0,5 0 2 0,-5 0-40 0,6 0-10 16,0 5 0-16,-1 5 0 0,-10 0 73 0,5 5 13 15,-6 5 2-15,0 0 1 0,0 5-40 0,-5 6-8 16,-6-1-1-16,0 0-1 0,0 0-8 0,-6 0-2 16,6 5 0-16,-5 0 0 0,-1 1 13 0,1-1 2 15,-7-5 1-15,7 0 0 0,-7 0-21 0,1-5-4 16,0-5 0-16,5 0-1 0,-5-5 23 0,11-10 5 15,0 0 1-15,-12 0 0 0,1-5-32 0,5 0-7 16,-5-5-1-16,5 0 0 0,1-5 3 0,5-5 0 16,0 0 0-16,0 0 0 0,5-5-11 0,7 0 0 0,-1-1 0 15,6 1 0-15,0 0 0 0,6 0 0 16,5-5 0-16,0 0 0 0,0 0 0 0,12 9 0 0,0 1 0 16,-1 0 0-16,-5 5 0 0,-6 5 0 0,1 0 0 15,-1 5 0-15,6 5 0 0,-6 5 0 0,-5 0 0 0,-1 10 0 16,1 0 0-16,-6 0-11 0,0 5 11 0,-6 1-12 15,6 4 12-15,0-5 0 0,-5 5 0 0,-1 0 0 16,0 0 0-16,0 5 0 0,-5-4 0 0,5-1 0 16,1 5 0-16,-7-5 8 0,1 0-8 0,0 0 11 15,-1-15-11-15,-5 5 0 0,0 0 0 0,6-5 8 16,-6-10-8-16,0 0 0 0,0 11 0 0,0-11 0 0,0 0 0 16,0 0 0-16,0 0 0 0,0 0 0 0,-6-11 0 0,1-4 0 15,-1-5 0-15,6 5 0 0,0 0 0 16,6 0 0-16,-1-5 0 0,7-5 0 0,-1 0 0 0,0-5 0 15,6-1 0-15,0-4 0 0,0 5-9 0,6-10 9 16,-1 0-12-16,7-6 12 0,-1 11-10 0,0-5 10 16,1 0-8-16,-1 5 8 0,-6 9 0 0,1 6-8 15,0 5 8-15,-6 5 0 0,-12 0 0 0,-5 10 0 16,17 10 0-16,-5 5 11 0,-7-5 1 0,1 10 1 16,-6 6 0-16,6 4 0 0,-1-5-4 0,1 0-1 15,0 5 0-15,-1 0 0 0,12-5-8 0,-11 1 0 16,11-1 0-16,-6 0 0 0,6 0 0 0,-6 0 0 15,6 0 0-15,-5-5 0 16,-7-5-75-16,1-5-17 0,5 6-3 0,-11 4-1 0</inkml:trace>
        </inkml:traceGroup>
        <inkml:traceGroup>
          <inkml:annotationXML>
            <emma:emma xmlns:emma="http://www.w3.org/2003/04/emma" version="1.0">
              <emma:interpretation id="{E0E731FF-B112-4BB5-8A51-D2B820FFA70C}" emma:medium="tactile" emma:mode="ink">
                <msink:context xmlns:msink="http://schemas.microsoft.com/ink/2010/main" type="inkWord" rotatedBoundingBox="19083,2486 22497,2322 22581,4067 19167,423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7023.9868">17837 508 1785 0,'6'-60'159'0,"-1"34"-127"0,1 1-32 0,5 0 0 0,12 5 0 0,-6 5-20 16,5-5 4-16,1 5 0 0,0 10 64 0,-1 5 12 15,-5-10 4-15,0 15 0 0,-6 5 0 0,6 5 0 16,0 5 0-16,-11 5 0 0,5 0-1 0,-5 10 0 16,0 11 0-16,5-1 0 0,-11 5-14 0,6 5-2 15,-6 1-1-15,0-1 0 0,5 0-6 0,1 11-2 16,-6 4 0-16,6 11 0 0,-1-11-16 0,1 5-3 16,0-4-1-16,-6 4 0 0,0 0 0 0,5-4 0 15,-5-11 0-15,0 6 0 0,0-6 14 0,0-10 2 16,0-10 1-16,0 6 0 0,-5-6-18 0,-1 0-3 15,0-10-1-15,1-5 0 0,-7-5-13 0,7 1 9 16,-12-11-9-16,11-5 8 0,6-5 4 0,0 0 0 16,-11-5 0-16,-1-5 0 0,1-1-12 0,11-4 0 0,-6-5 0 15,12 0 0 1,-6-5-20-16,17 0-7 0,0 0-1 0,11-5 0 0,1-1 16 0,-1 1 4 0,6 0 0 16,11-5 0-1,-5 0-16-15,5 0-4 0,0 4 0 0,6-4 0 0,-11 5 10 0,10-5 2 0,-4 5 0 0,10 0 0 16,-10 14 5-16,-1 1 2 0,-6 0 0 0,-5 10 0 15,6 5 9-15,-12 10 0 0,-11 5-9 0,0 6 9 16,0-1 0-16,-11 10 0 0,-12 5 0 0,-5 0 0 16,-1 5 13-16,-5-4 1 0,0-6 0 0,-11 10 0 15,0-5 21-15,-6 0 4 0,0 1 1 0,6-6 0 0,-12 0-32 0,6 0-8 16,-5 5 0-16,-1-5 0 16,1-10 0-16,5 6 0 0,0-6 0 0,5-5 0 15,1-5-96-15,5 0-21 16,1 0-4-16,-1 0-1067 0</inkml:trace>
          <inkml:trace contextRef="#ctx0" brushRef="#br0" timeOffset="47414.1258">19460 1559 1555 0,'34'0'138'0,"-23"-6"-110"16,-11 6-28-16,17 0 0 0,0-5 69 0,6 5 9 16,-1 0 2-16,1-5 0 0,-6 0-39 0,17-5-7 15,6 5-2-15,-1-5 0 0,-5 0 12 0,0-5 3 0,6 0 0 0,-1 0 0 16,1-5-24-16,-6 0-5 0,0 0-1 0,0 0 0 16,-1-6 37-16,1 1 7 0,-17 0 2 0,6 0 0 15,0 0-17-15,-6 0-3 0,-12 0-1 0,7 4 0 16,-12 1-15-16,5 0-3 0,1 15-1 0,-6 5 0 15,-6-15-23-15,1 5 0 0,5 10 0 0,-12-5 0 16,-10 5 0-16,-1 5 0 0,-5 5 0 0,5 0 0 16,0 5 25-16,1 5 1 0,-12 6 0 0,0 9 0 15,6-5-18-15,-6 10-8 0,0-5 0 0,-6 6 8 16,12-1-29 0,5 0-7-16,6-5 0 0,6 5-1 0,-12-4 54 0,12 4 11 0,11-5 3 0,0 0 0 15,0-10-31-15,6 5-8 0,-1 1 0 0,7-6 0 16,5 0-92-16,0 0-19 0,-6 0-4 15,0-5-1009-15</inkml:trace>
          <inkml:trace contextRef="#ctx0" brushRef="#br0" timeOffset="47781.5917">20619 1121 2127 0,'0'0'94'0,"0"0"20"0,0 0-91 0,12 15-23 16,5 5 0-16,-6-5 0 0,0 1 71 0,-5 9 9 16,0 0 3-16,5 5 0 0,6 5-27 0,-6 0-6 15,-5 1-1-15,-1 4 0 0,7-5 23 0,-1 0 4 0,-5 0 0 0,-6 0 1 16,-6 1-61-16,6-6-16 0,11 0 0 16,-11 0 0-16,-11 0 17 0,5 0 1 0,6-4 0 0,0-6 0 15,-11-5-29-15,5 0-5 0,-11 0-2 0,12-5 0 16,10 0 38-16,-5-10 8 0,-16 5 2 0,10 0 0 15,6-5 3-15,0 0 1 0,0 0 0 0,-11-10 0 16,5-5-34-16,6-5 0 0,0 5 0 0,6-5 0 16,-12 0 12-16,6-6-4 0,23 1 0 0,-7 0-8 15,-4-10 0-15,5 5 0 0,5-5-10 0,7-1 10 16,-1 6 8-16,6-5 8 0,0 5 3 0,5 0 0 16,1-10-31-16,0 9-5 0,-6 6-2 0,11-5 0 15,-11 10-45-15,5-5-10 0,1 0-2 16,5 10-800-16,0-5-160 0</inkml:trace>
        </inkml:traceGroup>
        <inkml:traceGroup>
          <inkml:annotationXML>
            <emma:emma xmlns:emma="http://www.w3.org/2003/04/emma" version="1.0">
              <emma:interpretation id="{2ACBF3A0-8E63-4B35-9A99-E78C4C8E794D}" emma:medium="tactile" emma:mode="ink">
                <msink:context xmlns:msink="http://schemas.microsoft.com/ink/2010/main" type="inkWord" rotatedBoundingBox="24387,2903 28950,2683 29025,4228 24461,444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2527.918">25732 1272 1728 0,'0'0'76'0,"0"0"16"0,0 0-73 0,-6 5-19 15,1 5 0-15,-7 0 0 0,1 5 106 0,0 0 18 16,-1 10 3-16,-5 1 1 0,0-1 0 0,0 0 0 16,0 5 0-16,1 0 0 0,-7-5-103 0,6 0-25 15,6 1 0-15,-1-6 0 0,7 0 28 0,5-5 1 16,-6 5 0-16,6-10 0 16,6 5-46-16,-6-15-10 0,11 5-1 0,6 0-1 15,6-5-28-15,-1 5-6 0,1-5-1 0,-1 0 0 16,7-10-178-16,-1 5-36 0</inkml:trace>
          <inkml:trace contextRef="#ctx0" brushRef="#br0" timeOffset="52667.683">26032 659 1785 0,'-40'-25'159'0,"29"20"-127"0,16-6-32 0,1 1 0 15,0 0 72-15,-1 0 9 0,1 0 2 0,5 5 0 16,-11 5-51-16,0 0-11 0,0 0-1 0,0 0-966 15</inkml:trace>
          <inkml:trace contextRef="#ctx0" brushRef="#br0" timeOffset="51763.2991">23368 1151 806 0,'-28'-10'17'0,"28"10"4"0,-6-10 1 0,6 0 2 0,0 0-24 0,0 0 0 0,0 0 0 0,0 10 0 16,0 0 107-16,0-10 17 0,0 10 3 0,0 0 1 15,0 0-52-15,0 0-9 0,0 0-3 0,0 0 0 0,0 0-8 16,0 0-3-16,0 0 0 0,0 0 0 0,0 0-9 0,0 0-3 16,0 0 0-16,0 0 0 0,-6 10-5 0,6 5-2 15,-5 0 0-15,5 0 0 0,-6 5 24 0,6 0 5 16,0 6 1-16,-6 14 0 0,1-5-24 0,-1 15-5 15,6 1-1-15,-6 4 0 0,1 0 7 0,-7 5 2 16,7 1 0-16,-1 4 0 0,0-5-10 0,1 6-1 16,-7-6-1-16,18-15 0 0,-6-4-3 0,6-1-1 15,-1-5 0-15,-5 5 0 0,-5-5-4 0,5-4-1 16,-6-6 0-16,0 5 0 0,1-10-6 0,5-5-2 16,-6-5 0-16,1 0 0 0,5-10-5 0,0 0-1 15,-6 10 0-15,6-10 0 0,0 0 4 0,0 0 1 16,-11 10 0-16,11-10 0 0,0 0-13 0,0 0 0 15,0 0 0-15,0 0 0 0,0 0 0 0,0 0 0 16,0 0 0-16,0 0 0 0,0 0 0 0,0 0 0 16,0 0 0-16,0 0 0 0,0 0 0 0,-6-15 8 15,6 5-8-15,0-10 0 0,0-5 0 0,0-5 0 0,6 0 0 16,-1-6 0-16,1-4 0 0,0 0 0 0,5-10 0 0,0-1 0 16,0 1 0-16,6-5 0 0,0-5 0 0,6 4 0 15,0-4-61 1,5 5-9-16,0-6-2 0,6 1 0 0,0 10 13 15,-6-1 3-15,12 1 0 0,-6 5 0 0,0 5 35 0,0-6 7 0,0 11 2 0,0 5 0 16,-12 5 12-16,6 5 0 0,1-5-10 0,-1 10 10 16,0 0-8-16,1 4 8 0,-1-4-10 0,6 10 10 15,0 0-8-15,5 0 8 0,7 5 0 0,-1 0-9 16,0 0 25-16,0 0 6 0,-11-5 1 0,6 15 0 16,-1-5-39-16,-10 5-7 0,-1 0-1 0,-11 1-1 0,6 9 25 15,-12 0 0-15,0 0 0 0,-11 5-8 0,0 0 27 0,-5 0 5 16,-12 0 2-16,0 6 0 0,-6-1-26 0,-5 0 0 15,-18 5 0-15,1 0 0 0,-6-10 44 0,0 6 4 16,6-1 1-16,-6-5 0 0,6 0-27 0,5-5-6 16,1 0 0-16,-1-10-1 0,1 5-3 0,-1-5-1 15,0 0 0-15,1 1 0 0,-1-6-20 0,1 5-4 16,-7-10-1-16,7 5 0 16,-1 0-46-16,12 0-8 0,5-5-3 0,6 0 0 15,6 0-140-15,11 0-28 0</inkml:trace>
          <inkml:trace contextRef="#ctx0" brushRef="#br0" timeOffset="52230.3933">24770 1222 2012 0,'0'0'89'0,"0"0"19"0,0 0-87 0,0 0-21 0,0 0 0 0,0 0 0 16,0 0 44-16,0 0 4 0,0 20 0 0,0 0 1 15,0 0 15-15,0 0 4 0,-5 10 0 0,5 0 0 16,-6-4-31-16,6 4-5 0,-5-5-2 0,5 5 0 0,-6 0-9 0,0-5-1 16,1 0-1-16,-1 1 0 0,6-6 9 0,-6 0 1 15,1-5 1-15,5 0 0 0,0 0-14 0,0-5-4 16,-6 5 0-16,6-5 0 0,-6 5-12 0,1 0 0 15,5-5 0-15,-6 6 0 0,0-6 9 0,6 0-1 16,-5 0 0-16,5-10 0 0,0 0-8 0,0 0 0 16,0 0 0-16,0 0 0 0,0 0 0 0,0 0 8 15,0 0-8-15,0 0 8 0,0 0 0 0,0 0 0 16,0 0 0-16,0 0 0 0,0 0-8 0,-6-10 8 16,6-5-8-16,6 0 8 0,-1-1-8 0,7-4 0 15,-1 5 0-15,0 0-11 0,1-5 11 0,5 0 0 16,-1 0 0-16,1-5 0 0,6 5 0 0,-6-6 0 15,11-9 0-15,-5 5 0 0,11 0 0 0,0-5 0 16,0-5 0-16,5 4 0 0,-5 1 0 0,11 5 12 16,1 0-2-16,5 0-1 0,-12 5-9 0,1 9 8 15,-1 1-8-15,-5-5 8 16,-5 0-104-16,-7 5-22 0,-5 0-4 0</inkml:trace>
          <inkml:trace contextRef="#ctx0" brushRef="#br0" timeOffset="53328.4685">26416 1006 2188 0,'0'0'48'0,"12"-11"11"0,-7 6 1 0,-5 5 1 0,0 0-49 0,17 11-12 16,0-1 0-16,0 5 0 0,-11 0 0 0,5 10 0 16,0 0 0-16,1 5 0 0,-7 5 54 0,1 1 8 15,-6 4 2-15,6 0 0 0,-6-5-52 0,5 0-12 16,-5 1 0-16,0-1 0 0,0-10 49 0,0 0 7 15,-5 0 2-15,5-10 0 0,-6 0-23 0,6 0-5 16,0 0-1-16,-6 1 0 0,6-16-41 0,0 0-9 16,0 0-2-16,0 0 0 0,0 0 48 0,0 0 10 15,0 0 1-15,0 0 1 0,0 0-23 0,0 0-5 16,6-11-1-16,-6 1 0 0,6 0-8 0,-1-5 8 0,1 0-8 16,0 0 8-16,5-10-8 0,0 5 0 0,1-5 0 15,4-5 8-15,1 4-8 0,6-4 0 0,11 0 0 0,-6 0 0 16,-5 5 0-16,5 0 0 0,0 5 0 15,1-6 0-15,-7 6 15 0,1 0-3 0,5 5 0 0,1 5 0 16,-1 10-21-16,0 5-5 0,-11-5-1 0,11 10 0 16,-5 5 24-16,0 0 5 0,-6 0 1 0,0 11 0 15,-1-1-15-15,-4 5 0 0,-7-5 0 0,1 0 0 16,-6 10-16-16,-6-5-5 0,6 1-2 0,-5-1 0 16,-1-10 37-16,0 0 7 0,1 0 2 0,5 0 0 15,-6-5-23-15,6-5 0 0,-5 5 0 0,5-15 0 16,0 0 0-16,0 0 0 0,0 0 0 0,0 0 0 0,0 0 0 15,11 0 0-15,-11 0 0 0,0 0 0 0,11-5 0 16,-5-5 0-16,11-5 0 0,-6 0 0 0,-5 0 0 0,11-5 0 16,0-10 0-16,0 5 0 0,0-5 0 0,5-1-10 15,6-4 1-15,6 0 0 0,-5 5 9 0,10 5-12 16,1-5 12-16,5 4-12 0,0 11 12 0,-5 0 0 16,-6 5-9-16,0 10 9 0,-12 5 0 0,-5 0-9 15,-5 0 9-15,-12 10 0 0,-6 5 0 0,6 6 0 16,6-1 0-16,-1 0 0 0,1 5 8 0,0-5-8 15,5 0 0-15,0 0 0 0,-16 6 9 0,-1-6-9 16,0 0 8-16,12 5-8 16,11-5-100-16,0 0-24 0,-6 5-6 0</inkml:trace>
        </inkml:traceGroup>
        <inkml:traceGroup>
          <inkml:annotationXML>
            <emma:emma xmlns:emma="http://www.w3.org/2003/04/emma" version="1.0">
              <emma:interpretation id="{8BB3512B-CE04-44B0-8802-0A4A68A29791}" emma:medium="tactile" emma:mode="ink">
                <msink:context xmlns:msink="http://schemas.microsoft.com/ink/2010/main" type="inkWord" rotatedBoundingBox="29823,3274 30351,3249 30388,4005 29859,403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3734.4899">28633 1453 1094 0,'0'0'97'0,"0"0"-77"0,0 0-20 0,0 0 0 16,0 0 149-16,0 0 27 0,0 0 4 0,23 5 2 0,-1 0-68 0,-5-5-14 15,-17 0-2-15,29-5-1 0,5 0-57 16,-6-5-12-16,0 5-3 0,-5-5 0 0,5-5 18 15,0 0 3-15,1-5 1 0,-7 4 0 0,1-4-29 0,-6 0-6 16,5-5 0-16,-5 0-1 0,0 0-11 0,-5 5 12 16,5-5-12-16,-6 10 12 0,-5-6 5 0,-1 1 2 15,-5 5 0-15,6 0 0 0,-6 0 21 0,-6 5 4 16,-5 0 0-16,0 0 1 0,-1 5-36 0,-5 0-9 16,0 10 0-16,-5-5 0 0,-1 0 0 0,-5 0 0 15,0 5 0-15,-1 5 0 0,-10 0 0 0,5 0 0 16,0 0 0-16,-6 5 0 0,12 5 26 0,0 5 3 15,-1 1 1-15,12 4 0 0,-5 5 3 0,5 0 1 16,6 5 0-16,5 1 0 0,0-6-34 0,12 5 0 16,11 5 0-16,11-5 0 0,0 1 8 0,1-1-8 15,5-5 0-15,5 5 0 16,-5-5-97-16,6 1-27 0,-1-6-4 0,1 0-1025 0</inkml:trace>
        </inkml:traceGroup>
        <inkml:traceGroup>
          <inkml:annotationXML>
            <emma:emma xmlns:emma="http://www.w3.org/2003/04/emma" version="1.0">
              <emma:interpretation id="{2D2E5A30-FF57-47C0-BE78-D58120519835}" emma:medium="tactile" emma:mode="ink">
                <msink:context xmlns:msink="http://schemas.microsoft.com/ink/2010/main" type="inkWord" rotatedBoundingBox="31301,2703 32002,2669 32094,4569 31393,4602"/>
              </emma:interpretation>
              <emma:one-of disjunction-type="recognition" id="oneOf9">
                <emma:interpretation id="interp9" emma:lang="" emma:confidence="1">
                  <emma:literal>?</emma:literal>
                </emma:interpretation>
                <emma:interpretation id="interp10" emma:lang="" emma:confidence="0">
                  <emma:literal>!</emma:literal>
                </emma:interpretation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:</emma:literal>
                </emma:interpretation>
                <emma:interpretation id="interp13" emma:lang="" emma:confidence="0">
                  <emma:literal>7.</emma:literal>
                </emma:interpretation>
              </emma:one-of>
            </emma:emma>
          </inkml:annotationXML>
          <inkml:trace contextRef="#ctx0" brushRef="#br0" timeOffset="54372.824">30064 910 1497 0,'0'0'32'0,"0"0"8"0,6-10 0 0,-6-5 4 0,5 0-36 0,7 0-8 16,-7-5 0-16,12 5 0 0,0-6 104 0,0 1 20 0,6 0 3 0,5-5 1 15,0 5-103-15,-5-5-25 0,5 0 0 0,6 0 0 16,6 4 45-16,-1 1 4 0,1 0 1 0,0 0 0 15,-1 0-29-15,-5 5-5 0,0 0-2 0,0 5 0 16,-11 0 18-16,-1 5 3 0,-5 5 1 0,0 5 0 16,0 5-7-16,0 5-1 0,-11-5 0 0,5 10 0 15,-5 5-20-15,-1 0-8 0,-5 0 0 0,6 6 0 16,-12-1 0-16,6 0 0 0,0 5 0 0,-5 0 0 16,-1-5 16-16,0 6-4 0,1-1 0 0,-7 0 0 15,1 0 15-15,0-5 2 16,-1 1 1-16,-5-1 0 0,6 5-3 0,-6 0-1 0,0 0 0 0,-5 6 0 15,5 4-26-15,-12 10 0 0,1 0-9 0,0 1 9 16,5-6 0-16,-5 5 0 0,0 1 0 0,-6-1-792 16,0-5-151-16</inkml:trace>
          <inkml:trace contextRef="#ctx0" brushRef="#br0" timeOffset="54755.0915">30511 2363 1440 0,'0'0'64'0,"-6"5"12"0,6-5-60 0,0 0-16 16,0 0 0-16,0 0 0 0,0 0 164 0,0 0 29 0,0 0 7 0,6 10 0 15,5-5-94-15,-11-5-19 0,6 10-4 0,-6-10-1 16,0 0-30-16,0 0-5 0,0 0-2 0,0 0 0 15,0 0-15-15,0 0-3 0,0 0-1 0,0 0 0 0,0 0-13 0,0 0-2 16,0 0-1-16,0 0 0 0,0 0 4 0,0 0 1 16,0 0 0-16,0 0 0 0,0 0 1 0,0 0 1 15,0 0 0-15,0 0 0 0,0 0-9 0,0 0-8 16,0 0 12-16,0 0-12 0,0 0 0 0,0 0-12 16,0 0 0-16,0 0-1260 15</inkml:trace>
        </inkml:traceGroup>
      </inkml:traceGroup>
    </inkml:traceGroup>
    <inkml:traceGroup>
      <inkml:annotationXML>
        <emma:emma xmlns:emma="http://www.w3.org/2003/04/emma" version="1.0">
          <emma:interpretation id="{70732298-7613-48E9-AF81-36A38DE7F4A1}" emma:medium="tactile" emma:mode="ink">
            <msink:context xmlns:msink="http://schemas.microsoft.com/ink/2010/main" type="paragraph" rotatedBoundingBox="1688,6550 33369,4370 33576,7388 1896,9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AAA69B-1F44-4B55-A16D-B1EEAC62E1A0}" emma:medium="tactile" emma:mode="ink">
              <msink:context xmlns:msink="http://schemas.microsoft.com/ink/2010/main" type="line" rotatedBoundingBox="1688,6550 33369,4370 33576,7388 1896,9568"/>
            </emma:interpretation>
          </emma:emma>
        </inkml:annotationXML>
        <inkml:traceGroup>
          <inkml:annotationXML>
            <emma:emma xmlns:emma="http://www.w3.org/2003/04/emma" version="1.0">
              <emma:interpretation id="{71813319-6660-42D6-AE17-04D849FF7DD8}" emma:medium="tactile" emma:mode="ink">
                <msink:context xmlns:msink="http://schemas.microsoft.com/ink/2010/main" type="inkWord" rotatedBoundingBox="1747,7397 3278,7292 3382,8794 1850,889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7028.5061">537 5439 403 0,'0'0'36'0,"0"0"-36"0,0 0 0 0,0 0 0 16,0 0 199-16,0 0 33 0,0 0 6 0,0 0 2 16,0 0-112-16,0 0-21 0,0-10-5 0,0 5-1 15,0 0-16-15,0-5-3 0,0 0-1 0,5-5 0 0,7 5-57 0,-1 0-11 16,0 0-2-16,6 0-1 15,6-5 43-15,0 5 9 0,11-5 2 0,-1 0 0 16,13 0-55-16,5 4-9 0,-6-4 0 0,6 0 0 16,-6 0 10-16,12 5 10 0,-1-5 1 0,1 5 1 15,-6 0-22-15,-1 0 0 0,-10 5 0 0,5 0 0 16,1 0-20-16,-7 5-4 0,-5 5-2 0,0 0 0 16,-6-5-26-16,1 0-6 0,-7 10-1 0,1-5 0 15,-6 5-24-15,0-5-5 0,5 5 0 0,-16 0-435 16,-6-10-86-16</inkml:trace>
          <inkml:trace contextRef="#ctx0" brushRef="#br0" timeOffset="56646.9228">1108 5349 1116 0,'0'0'49'0,"-6"-10"11"0,6 0-48 0,0 0-12 0,0-5 0 0,6 0 0 16,-6 15 89-16,6-15 16 0,5-1 3 0,0 1 1 15,1 5-9-15,-7-5-3 0,1 5 0 0,5 0 0 16,-11 10-16-16,0 0-3 0,0 0-1 0,0 0 0 16,6-10-27-16,-6 10-6 0,0 0 0 0,0 0-1 15,0 0-17-15,0 0-3 0,0 15-1 0,0 5 0 16,-11 5-1-16,-1 11 0 0,7-1 0 0,-7 15 0 15,1 5 0-15,0 1 0 0,-6 9 0 0,5 5 0 16,1-4 7-16,0 4 2 0,5-5 0 0,-5 1 0 16,5-6 1-16,0 0 0 0,1 1 0 0,-1-11 0 15,0 0-21-15,-5-4-10 0,6-1 10 0,-1-5-10 0,-5-10 11 16,5 5-11-16,-11-9 12 0,6-1-12 0,-12 0 0 16,6-10-22-16,0 0 3 0,6 0 1 15,-1-5-155-15,1-5-31 0,0-10-7 0,0 5-1 16</inkml:trace>
          <inkml:trace contextRef="#ctx0" brushRef="#br0" timeOffset="57608.6245">588 6631 518 0,'0'0'23'0,"0"0"5"0,0 0-28 0,0 0 0 16,11-5 0-16,-11 5 0 0,0 0 134 0,0 0 22 15,0 0 4-15,0 0 0 0,6-5-66 0,-6 5-14 16,0 0-2-16,0 0-1 0,0 0-1 0,0 0-1 16,0 0 0-16,0 0 0 0,0 0-4 0,0 0-1 15,0 0 0-15,0 0 0 0,0 0-27 0,0 0-6 16,0 0-1-16,11-5 0 0,-11 5-17 0,17-5-4 15,-6 0-1-15,6 0 0 0,0 0 6 0,6 5 0 16,-6-10 1-16,11 5 0 0,0-5 7 0,6-1 0 16,-11 6 1-16,5 0 0 0,0 0-29 0,1 5 0 15,5 0 0-15,-6 0 0 16,0 5-46-16,0 0-9 0,6 0-1 0,0 0-888 0</inkml:trace>
          <inkml:trace contextRef="#ctx0" brushRef="#br0" timeOffset="58189.7096">2024 5646 403 0,'0'0'36'0,"0"-16"-36"16,6 6 0-16,-12-5 0 0,6 5 106 0,-5 0 14 16,5 5 4-16,-12-5 0 0,1 5-17 0,0 5-3 0,-1 10-1 0,-5-5 0 15,6 5-7-15,-12 5-2 0,1 0 0 0,5 6 0 16,0-1-22-16,0 5-5 0,-6 0-1 0,6 0 0 16,0 5-36-16,6 0-7 0,5-5-2 0,-5 1 0 15,-6-1-21-15,11-5 9 0,12-5-9 0,0 5 0 16,-6-5 0-16,11 5 0 0,-5-5 0 0,5 0 0 15,6 6 0-15,0-6 0 0,-6 5-10 0,6 0 10 16,6 0-28 0,-1 0 1-16,-5-5 1 0,6 5 0 0,5 0 1 0,-5 0 0 0,0-4 0 0,-6 4 0 15,5-5 17-15,-5 5 8 0,0-5-8 0,0 5 8 16,-11 0 10-16,-1 5 7 0,-5-10 2 0,6 5 0 16,-6 6 31-16,-6-11 6 0,-5 5 2 0,0-5 0 0,-1 0-2 15,-5 5 0-15,-5-5 0 0,-1 0 0 16,1-5-7-16,-1 5-1 0,-5 0-1 0,-1 0 0 0,-5-4-35 15,12 4-12-15,-6-5 0 0,-1 0 9 16,-10 0-147-16,5 0-30 0</inkml:trace>
        </inkml:traceGroup>
        <inkml:traceGroup>
          <inkml:annotationXML>
            <emma:emma xmlns:emma="http://www.w3.org/2003/04/emma" version="1.0">
              <emma:interpretation id="{CE2F6A58-918F-4FC8-807D-7B5135A50DFF}" emma:medium="tactile" emma:mode="ink">
                <msink:context xmlns:msink="http://schemas.microsoft.com/ink/2010/main" type="inkWord" rotatedBoundingBox="5308,7573 6107,7519 6161,8299 5362,835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8989.5194">4637 5580 691 0,'0'0'61'0,"-6"-10"-49"16,1-5-12-16,5 0 0 0,-6 0 168 0,0-5 32 16,1-5 5-16,-1 10 2 0,0-1-83 0,-5 1-16 15,5 5-3-15,1-5-1 0,-1 0-56 0,0 0-12 16,-10 5-3-16,4 0 0 0,1 5 2 0,-6 5 0 0,0 0 0 16,0 0 0-16,-6 5-25 0,-5 5-10 0,0 5 8 0,-6 5-8 15,0 0 24-15,0 16 0 0,0 9 0 0,0 5 0 16,6 5 11-16,0 1 1 0,5 4 1 0,6 0 0 15,6-4-21-15,-1-1-4 0,7-5 0 0,-1 0-1 16,12-4-11-16,-1-11 0 0,7-10 9 0,-7 0-9 16,7-10 0-16,-1 0 0 0,12-15 0 0,-1 0 0 15,1-10 0-15,5-10 0 0,6 0 0 0,0-15 0 16,0 5 0-16,0-11 0 0,0 1 0 0,-6 0 0 16,0-5 0-16,1-5 12 0,-12 4-2 0,5-4-1 15,1 0-9-15,-6-1 0 0,-6 11 9 0,6 0-9 16,-6 15 0-16,-5 0 9 0,5 5-9 0,1 5 0 0,-12 15 29 15,0 0-1-15,0 0 0 0,0 0 0 0,0 10-12 0,11 10-2 16,-11 0-1-16,6 15 0 0,5 0-13 0,-5 0 8 16,11 6-8-16,-6-6 0 0,6 0 0 0,0 0 0 15,0-5-8-15,5 1 8 16,7-6-132-16,-7 0-19 0,12-5-4 0,-6-5-1 0</inkml:trace>
        </inkml:traceGroup>
        <inkml:traceGroup>
          <inkml:annotationXML>
            <emma:emma xmlns:emma="http://www.w3.org/2003/04/emma" version="1.0">
              <emma:interpretation id="{64D1D210-D55C-44DF-B951-40BA418129E5}" emma:medium="tactile" emma:mode="ink">
                <msink:context xmlns:msink="http://schemas.microsoft.com/ink/2010/main" type="inkWord" rotatedBoundingBox="8516,6887 13389,6551 13504,8227 8632,856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0268.1296">8686 5128 2286 0,'0'0'101'0,"0"0"21"0,0 0-98 0,0 0-24 15,0 0 0-15,6 10 0 0,-6 10 56 0,6-5 7 16,-12 10 1-16,12 0 0 0,-1 0-32 0,1 6-7 16,0-1-1-16,-6 0 0 0,5-5 4 0,1 0 1 15,5-5 0-15,-5 5 0 0,5 1-29 0,-5-1 8 16,5 0-8-16,0-5 0 0,1 0 0 0,-7-5 0 16,7 5 0-16,-7 0 0 15,7-10-40-15,-7 5-12 0,7-4-1 0,-1-1-718 16,-5 5-143-16</inkml:trace>
          <inkml:trace contextRef="#ctx0" brushRef="#br0" timeOffset="60431.3172">9020 4575 2487 0,'0'0'55'0,"0"0"11"0,0 0 2 0,0 0 2 0,0 0-56 0,0 0-14 0,0 0 0 0,11 15 0 15,-5-5-125-15,0 0-28 0,-1 10-6 0,-5 5-1 0</inkml:trace>
          <inkml:trace contextRef="#ctx0" brushRef="#br0" timeOffset="60039.4359">7917 5128 946 0,'0'0'42'0,"0"0"9"0,6-10-41 0,-6 0-10 0,0 0 0 0,5-5 0 16,-5-1 62-16,0 1 10 0,-5 0 3 0,5 0 0 15,-6 0 8-15,1 0 1 0,-1 0 1 0,0 5 0 16,-5-5-22-16,0 0-5 0,-6 10-1 0,5-5 0 16,-5 0-1-16,-5 10 0 0,-7 0 0 0,7 5 0 15,-12 5-38-15,6 0-8 0,-6 5-2 0,0 5 0 16,5 0 41-16,-4 5 8 0,4 5 2 0,1 6 0 15,0-1-43-15,-1 0-16 0,7 5 11 0,-1 0-11 0,6 1 8 16,0-1-8-16,6-5 0 0,5 0 0 0,6 0 0 16,0-10 0-16,6 1 0 0,0-11 0 0,-6 0 20 0,5 0-3 15,1-10 0-15,-6-5 0 0,11 5-17 0,6-10-16 16,0-5 4-16,6-5 0 0,-6-10 12 0,11-1 13 16,0-4-2-16,1-5-1 0,-7 0-1 0,1-5 0 15,5-6 0-15,0 6 0 0,1-10-9 0,-1 5 0 16,0-1 0-16,0-4 0 0,6 5 0 0,0 5 10 15,-5 0-10-15,-1 9 10 0,0 6-10 0,0 5 0 16,-5 10 0-16,0 0 0 0,-6 5 12 0,-6 5 0 16,0 10 0-16,6 5 0 0,-11 5-12 0,5 0 0 15,-5 10 0-15,0 1 0 0,-6 4 8 0,-6 5 0 16,0 5 0-16,1 6 0 0,-1-1-8 0,-5 5 0 16,-6 0 0-16,-6 6 0 0,0-1 0 0,1 5 0 15,-7 1 0-15,7 4 0 0,-12-4 0 0,11-6 0 0,-11 5 0 16,6 1 0-16,-6-6 13 0,0-5 4 0,6-5 1 15,-6 6 0-15,0-1 2 0,6-5 1 0,0-4 0 0,5-6 0 16,-5-10-6-16,5 0-2 0,0-10 0 0,6 0 0 16,0-10 2-16,0 0 0 0,6-10 0 0,0-5 0 15,0-5 5-15,5-10 0 0,0 0 1 0,1-10 0 16,10-5-7-16,7 0-2 0,-1-16 0 0,17 1 0 16,-5-5-12-16,11-1 11 0,5-9-11 0,12-5 10 15,0 4-30-15,11 1-7 16,1-5-1-16,4 9 0 0,-4 11-44 0,-1 5-10 15,-6 5-2-15,-5-1-1008 0</inkml:trace>
          <inkml:trace contextRef="#ctx0" brushRef="#br0" timeOffset="60771.505">9438 5037 172 0,'0'0'8'0,"12"5"1"0,-1 5-9 0,0 0 0 16,1 11 0-16,-7-1 0 0,1 10 269 0,0 0 52 15,-1 5 11-15,-5 5 1 0,0 6-149 0,6-6-29 16,-6-5-7-16,0 0 0 0,-6 5-36 0,1-4-6 16,-1-1-2-16,6-5 0 0,0-5-44 0,6 0-8 0,-1-5-3 15,-5-5 0-15,0-5-25 0,0-10-4 0,17 11-2 16,-5-6 0-16,5-5-6 0,5-5 0 0,6 5-1 15,-5-11 0-15,5 6-11 0,-5-5 8 0,0-5-8 16,-1-5 8-16,1 5 24 0,-6-5 5 0,0-5 1 16,0 5 0-16,-6 0-15 0,6-5-3 0,-6-6-1 0,6 1 0 15,-11-10-3-15,11 5-1 0,-6 0 0 0,6-6 0 16,-5-4-15-16,5 5 11 0,-1-5-11 0,7-1 10 16,-6 1-42-1,6-5-9-15,-1 0-2 0,7 4 0 0,5 6-161 0,-1 5-32 16</inkml:trace>
          <inkml:trace contextRef="#ctx0" brushRef="#br0" timeOffset="61096.1626">10604 5269 633 0,'0'0'28'0,"0"0"6"0,16 5-34 0,-4-5 0 16,10 0 0-16,-5 0 0 0,6 0 248 0,-6-5 44 15,0-6 8-15,6-4 1 0,-6 5-164 0,-1-5-33 16,1 5-6-16,-5-15-2 0,5 5-57 0,-6-5-12 16,6 5-3-16,-11-5 0 0,11-1-1 0,-12 1-1 15,7-5 0-15,-12 5 0 16,11 5 6-16,-5-5 2 0,-1 0 0 0,-5-1 0 0,0 6-1 0,0 0 0 16,0 5 0-16,-5 0 0 0,-1 5-4 0,6 10-1 0,-11 0 0 0,11 0 0 15,-23 0-16-15,6 15-8 16,-11 5 0-16,-1 5 8 0,1 6-8 0,0 4 0 15,5 5 0-15,-5 5 0 0,5 5 0 0,6 1 8 0,0-6-8 0,6 10 8 16,0-9-8-16,5-6 10 0,6 0-10 0,11-5 10 16,-5 0-21-16,0-5-4 0,5 1-1 0,6-6-736 15,-6 0-148-15</inkml:trace>
          <inkml:trace contextRef="#ctx0" brushRef="#br0" timeOffset="61486.7118">11429 4876 1497 0,'0'0'133'0,"6"10"-106"16,5 0-27-16,0 6 0 0,-5 4 122 0,0 0 19 15,5 5 4-15,0 5 1 0,-5 5-49 0,5-5-9 16,-5 6-3-16,0-1 0 0,-1 0-23 0,-5 5-5 16,6-5-1-16,-6 1 0 0,0-11-35 0,0-5-7 15,-6 0-2-15,6 5 0 0,0-5-3 0,-5-5-1 16,-1 0 0-16,0-5 0 0,6-10 20 0,0 16 3 15,0-16 1-15,0 0 0 0,0 0-20 0,0 0-3 16,0 0-1-16,17-11 0 0,-5 1-8 0,5-5 0 16,0-10 0-16,0-5 0 0,5 0 0 0,1 5 0 15,-1-10 0-15,7 4 0 0,-1-4 0 0,6-5-14 16,-6 5 3-16,6 0 1 0,-6 4 10 0,6 6 0 16,-5 0 10-16,5 5-10 0,-12 5 23 0,6 5-2 15,-5 10 0-15,0 0 0 0,-6 5-6 0,0 5-2 0,5 0 0 16,-10 10 0-16,-7 0 11 0,7 5 3 0,-7-4 0 0,6 4 0 15,1 5-27-15,-7-5-14 0,1 5 2 0,0-5 0 16,-1 5 12-16,7 1 16 0,-7-1-3 0,1-5-1 31,0 0-112-31,-1-5-22 0,1 5-5 0,-6 5-1055 0</inkml:trace>
        </inkml:traceGroup>
        <inkml:traceGroup>
          <inkml:annotationXML>
            <emma:emma xmlns:emma="http://www.w3.org/2003/04/emma" version="1.0">
              <emma:interpretation id="{CA61C88F-2C20-4A54-9347-162D58320C0B}" emma:medium="tactile" emma:mode="ink">
                <msink:context xmlns:msink="http://schemas.microsoft.com/ink/2010/main" type="inkWord" rotatedBoundingBox="15906,5571 21402,5193 21568,7609 16072,798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2908.306">16072 4610 1825 0,'-11'-20'80'0,"11"5"18"16,0 5-78-16,6 0-20 0,-6 10 0 0,0 0 0 0,0 0 52 15,0 0 8-15,0 0 0 0,0 0 1 0,0 0-14 0,11 20-3 16,0 5-1-16,-5 5 0 0,0 5 1 16,5 5 0-16,-11-4 0 0,0 4 0 15,6 0 9-15,-6 0 3 0,0 6 0 0,5-6 0 0,1-5-10 0,-6 0-2 16,0 0 0-16,0 1 0 0,-6-6-11 0,6 0-2 15,-5-5-1-15,5-5 0 0,-6 0-6 0,0-5-2 16,1 0 0-16,5-15 0 0,0 0 0 0,0 0 0 16,0 0 0-16,0 0 0 0,0 0-1 0,0 0 0 15,5-15 0-15,1-5 0 0,0-5-5 0,5 0 0 16,0-5-1-16,6-10 0 0,0-1-15 0,6-9 9 16,11 0-9-16,5-11 8 15,1-4-28-15,5 5-5 0,6-1-2 0,11-4 0 16,-5 5-114-16,5 4-23 0,-5 1-5 0,5 10-1008 0</inkml:trace>
          <inkml:trace contextRef="#ctx0" brushRef="#br0" timeOffset="63371.2781">17639 4635 1458 0,'0'0'64'0,"11"-10"14"16,-11 10-62-16,6-15-16 0,5-5 0 0,-5 5 0 15,-6-5 140-15,6 0 26 0,-6-6 5 0,0 1 1 0,0 0-62 0,-6 0-12 16,6 0-2-16,-6 5-1 0,1 5-28 0,-1-5-6 16,0 4-1-16,1 6 0 0,-7 5-32 0,7 0-8 15,-7 0 0-15,1 10-1 0,0-5-27 0,-6 15-6 16,-6 6-1-16,0 4 0 0,-5 5 15 0,0 5 0 15,-6 0 0-15,6 10 0 0,-1 1 0 0,7 4 10 16,-1-5-2-16,1 6 0 0,-1-6 3 0,12-10 0 16,-6 0 0-16,11-5 0 0,0-5-11 0,6-4-16 15,0-6 4-15,6-5 1 0,0 0 11 0,11-5 16 16,-6-10-4-16,6 0-1 0,-11-5-11 0,5-5 0 16,11-6 0-16,1-4 0 0,5 0 0 0,1-5 0 15,-1 0 0-15,0-5 0 0,0-6-12 0,1 6-5 16,5 0-1-16,-6 0 0 0,-5 0 18 0,5 0 0 15,-11 9 0-15,5 1 0 0,-10 10 0 0,-1 0 0 16,0 5 0-16,-11 10 0 0,0 0 0 0,0 0 0 16,0 0 0-16,6 20 0 0,0 5 8 0,-1 5 9 15,-5-4 2-15,6 9 0 0,0 0-19 0,-1 5 0 16,1-5 0-16,0 1 0 16,-1-1-88-16,7 0-20 0,-7-5-5 0,1 0-981 0</inkml:trace>
          <inkml:trace contextRef="#ctx0" brushRef="#br0" timeOffset="62565.1586">15456 4746 691 0,'6'-10'61'0,"5"5"-49"16,0 0-12-16,0 0 0 0,1-11 101 0,-1 6 18 15,0-5 3-15,1 5 1 0,5-10-9 0,-6-5-2 16,0 5 0-16,-5 0 0 0,0 5 4 0,-6-5 1 16,0-6 0-16,0 6 0 0,-6 0-42 0,0 0-9 15,-5 5-2-15,5 5 0 0,-11-5-7 0,0 5-1 16,0 0-1-16,-5 5 0 0,-1 5-40 0,-5 5-15 15,-6 5 11-15,0 0-11 0,0 5 9 0,-11 10-9 16,5 0 8-16,-11 0-8 0,1 1 0 0,-1 4 0 16,5 0-9-16,-5 5 9 0,1 5-9 0,10 1 9 0,0-1 0 15,6 0-9-15,6 0 9 0,11-10 0 0,6 0 0 0,5-4 0 16,1-1-11-16,5 0 11 0,0 0-13 16,11-5 5-1,6-5-32-15,5 5-5 0,1-15-2 0,11 0 0 0,-6-5 38 0,6-5 9 0,0-5 0 0,6-10 0 16,-1 0 19-16,1 0 5 0,0-5 2 0,-1-5 0 15,-5-6-26-15,11-4 0 0,-5 0 8 0,11-5-8 16,-12 10 0-16,1-1 8 0,0 6-8 0,-7 0 8 16,-10 5 7-16,0 5 1 0,-1 0 0 0,-5 5 0 15,-5 10 0-15,-12 5 1 0,0 0 0 0,0 0 0 16,0 0 13-16,0 20 2 0,0 0 1 0,-6 10 0 0,-5 0-22 16,-1 10-11-16,1-4 10 0,-6 9-10 0,-6-5 8 15,6 5-8-15,1 1 0 0,-1-1 9 0,0 5-9 16,0 5 0-16,-6-4 0 0,0 9 8 0,6-10-8 0,-5 1 0 15,-1-1 0-15,-5 5 8 0,5 0-8 0,1 1 0 16,-7-11 9-16,1 5-9 0,5-10 8 0,-5-4-8 16,0-6 10-16,0 0-10 0,-6-10 0 0,5-5 0 15,1 5 0-15,-6-10 0 0,6-5 25 0,0 0 6 16,5-5 1-16,0-5 0 0,6-5-32 0,6 0 0 16,0-10 0-16,5 0 0 0,12 0 0 0,-1-5 11 15,7-10-2-15,10-1 0 0,1-9-9 0,5 5 0 16,6-5 0-16,6-1 0 0,5 1 0 0,0-5 0 15,1 5 8-15,4-6-8 16,-10 6-32-16,0 5-8 0,5 5-1 0,0-5-747 16,-5 9-150-16</inkml:trace>
          <inkml:trace contextRef="#ctx0" brushRef="#br0" timeOffset="63921.8298">18465 4338 2354 0,'0'0'52'0,"0"0"10"0,5-10 2 0,-5 10 3 0,0 0-54 0,0 0-13 15,0 0 0-15,0 0 0 0,0 0 53 0,12 0 8 16,-1 10 2-16,0 11 0 0,-11-1-43 0,6 5-8 16,-12 5-1-16,6 5-1 0,-5 5-1 0,5 1 0 15,-12-1 0-15,7 10 0 0,-7 5 34 0,7 1 6 16,-1-6 2-16,0 5 0 0,1 1-8 0,-1-6-2 16,0 0 0-16,-5 5 0 0,5-4-13 0,1-6-2 15,-7 5-1-15,7-5 0 0,-1-9 4 0,0-1 1 16,1-5 0-16,5-5 0 0,-12-5-30 0,12-5 0 15,-5-5 0-15,5-10 0 0,0 0 0 0,0 0 0 16,0 0 0-16,0 0 0 0,0 0 8 0,-6-5 1 16,6-10 1-16,-5-5 0 0,5 0-10 0,0-5 0 15,0-5 0-15,0 0 0 0,5-6 0 0,1 6 0 0,-1-10 0 16,7 0 0-16,-1 0 0 0,6-1 0 0,0-9 0 0,11 0 0 16,1 0 0-16,5-6-16 0,-1-4 4 0,13-5 1 31,5 4-26-31,-1 1-6 0,7 0-1 0,11 4 0 15,0 1 6-15,-6 10 1 0,-17 5 0 0,-5 4 0 0,11 11 37 0,-12 10 0 0,-10 5 0 0,-7 0 0 16,1 10-25-16,-1 0-1 16,1 10 0-16,-12 10 0 0,-11 5 26 0,6 5 0 0,5 11 0 0,-11-1 0 15,-17 5 23-15,-5 0 0 0,5 11 0 0,0-6 0 16,0 0-23-16,-11-5 0 0,-6 6 0 0,-12-11 0 16,12 0 0-16,-11-10-16 0,-6 1 2 0,0-1 1 0,12-10 4 0,-1 0 1 15,1-5 0-15,-1-5 0 16,6 0-218-16,6-10-43 0,-23 0-9 0,23-15-2 0</inkml:trace>
          <inkml:trace contextRef="#ctx0" brushRef="#br0" timeOffset="64385.1185">20071 3026 2016 0,'0'0'179'0,"5"-10"-143"16,18 0-36-16,-12 10 0 0,-11 0 65 0,6 10 7 0,5 5 0 0,1 6 1 15,-7 4-9-15,1 5-1 0,-6 5-1 0,6 10 0 16,-1 1-17-16,-5 4-3 0,-5 0-1 0,-1 15 0 16,6 6-33-16,-11-1-8 0,-6 6 0 0,0 4 0 15,-6 0 50-15,0 1 8 0,6-1 2 0,-5 6 0 16,-6-6-28-16,-1 1-6 0,12-1-1 0,-5 6 0 15,-1-6-2-15,-5-5-1 0,0-4 0 0,11-1 0 16,-6-10-12-16,6-4-2 0,-6-6-8 0,6-10 12 16,6-5-12-16,0-9 0 0,-1-6 0 0,7-5 0 15,-1 0 0-15,6-15 0 0,0 0 0 0,0 0 0 16,0 0 0-16,0 0 0 0,11-20 0 0,6-5 0 16,-11-6 0-16,11 1 11 0,11-10-3 0,1 0-8 15,-7 0 0-15,7-1 0 0,-7-4-10 0,12 5 10 0,11-5-8 16,-16 4 8-16,-1 6 0 0,-6 0 0 0,12 10 0 15,-11 10 0-15,-6 0 0 0,-11 10 0 0,-6 5-8 0,11 5 8 16,6 5 0-16,-6 5 0 0,-11 20 0 0,6-5 0 16,5 5 0-16,-5 11 0 0,0-6 0 0,-6 10 0 15,5-10 0-15,1 11 0 0,5-11 0 0,-5 0 0 16,-1 0 8-16,7 1-8 16,5-6-77-16,0 0-18 0,-12-5-3 0,7 0-1163 0</inkml:trace>
        </inkml:traceGroup>
        <inkml:traceGroup>
          <inkml:annotationXML>
            <emma:emma xmlns:emma="http://www.w3.org/2003/04/emma" version="1.0">
              <emma:interpretation id="{625E4A6F-E6E1-4AE7-ACC5-866A924C5D0B}" emma:medium="tactile" emma:mode="ink">
                <msink:context xmlns:msink="http://schemas.microsoft.com/ink/2010/main" type="inkWord" rotatedBoundingBox="24075,6010 27775,5756 27850,6844 24150,709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6989.7356">23758 3961 864 0,'0'0'76'0,"0"-10"-60"15,0 0-16-15,0-5 0 0,0 0 92 0,0 0 16 16,6 0 4-16,-6 5 0 0,0-5 12 0,0 5 4 15,-6-5 0-15,6 5 0 0,0 0-91 0,-6 0-17 0,1-5-4 0,5 15-1 16,0 0 3-16,-11-6 1 0,-6 1 0 16,0 0 0-16,0 0 9 0,0 5 1 0,-6 0 1 0,-5 0 0 15,-1 5-30-15,-4-5 0 0,-7 10 0 0,0 1 0 16,-5 4 31-16,-6 0 6 0,0 10 2 0,0 0 0 16,1 0 7-16,-1 0 2 0,5 5 0 0,7 6 0 15,5-1-8-15,0 0 0 0,0 5-1 0,6 5 0 16,5 1-28-16,6-1-11 0,0 10 8 0,0-5-8 15,6 11 0-15,5-11 0 0,1 0 0 0,10 1 0 16,1-1 0-16,5-5 0 0,1 0 0 0,4-4 0 16,1-11 0-16,6 5 0 0,5-10 0 0,6 0 0 15,0-5-97-15,11-5-25 0,6-10-5 16,17-5-1-16,-6-5-51 0,6-5-10 0</inkml:trace>
          <inkml:trace contextRef="#ctx0" brushRef="#br0" timeOffset="67342.5334">24346 4243 748 0,'0'0'33'0,"-5"-10"7"0,5 5-32 0,0-5-8 16,-6 0 0-16,0 0 0 0,6-5 220 0,0 15 41 15,-17-5 9-15,6-5 2 0,0 5-146 0,11 5-29 16,0 0-5-16,-17 0-2 0,-11 5-23 0,5 5-5 16,0 0-1-16,1 5 0 0,-12 5-61 0,11 0-24 15,-5 5 0-15,5 0 1 0,1 5 48 0,5-4 10 0,0-1 1 16,5 0 1-16,1 5-37 0,0-5 0 0,5-5 0 0,6 5 0 15,0 0 0-15,6 1 0 0,-1-6 0 0,1 0 0 16,5-5 0-16,6-5 0 0,0-5 0 0,0 0 0 16,0 5 27-16,0-5 1 0,6-10 0 0,5 5 0 15,-5-5-37-15,-1 0-7 0,7-15-2 0,-7 10 0 16,-5-5 18-16,0 0 0 0,6-10 8 0,-6-6-8 16,5-4 8-16,1 0-8 0,0 0 0 0,-1 0 9 15,-5-6-9-15,0 1 0 0,-6 5 0 0,1 0 0 16,-7 5 0-16,1 0 8 0,0 9-8 0,-6 1 0 15,0 0 0-15,-6 10 0 0,-5 0 8 0,-1 0-8 16,-5 5 0-16,1 10 0 0,-13 0 0 0,1 10-11 16,-6 0-34-16,6 5-7 0,-17 5-2 15,-1 6-620-15,7-1-124 0</inkml:trace>
          <inkml:trace contextRef="#ctx0" brushRef="#br0" timeOffset="67779.3414">24872 4082 1958 0,'0'0'43'0,"12"-10"9"0,-1-5 1 0,0 10 3 0,-5 5-45 0,11 5-11 15,-6-5 0-15,0 10 0 0,1 0 33 0,-1 5 5 0,0 0 1 16,-5 10 0-16,5 6-11 0,-5-1-3 0,0 5 0 0,-6 5 0 15,0 0 18-15,0 1 3 0,0-1 1 0,-6 0 0 16,6 0-24-16,-6-10-5 0,6-5-1 0,-5-9 0 16,5 4 21-16,0-5 4 0,0 0 1 0,0-15 0 15,0 0-18-15,0 0-3 0,11 10-1 0,6-10 0 16,-6 0-21-16,1-5 0 0,-1 0 0 0,0-15 0 16,1-5 0-16,4-6 0 0,1-9 0 0,0 5 0 15,0 0 0-15,6-5 0 0,0 4 0 0,-1-4 0 16,1 5 0-16,-1 0 0 0,1 5 0 0,5 0 0 15,-11-1 11-15,6 6-3 0,0 0 0 0,-6 5 0 16,0 5-8-16,-1 10-11 0,-4 0 3 0,-12 5 0 16,11 5 18-16,6 5 4 0,-11 0 1 0,5 5 0 15,0 10-24-15,-5 0-5 0,0 0-1 0,-1 6 0 0,7-1 15 16,-12 0 0-16,5 0 0 0,-5 5 0 0,0 0 0 16,0-4 0-16,0-1 0 0,0 0 0 15,-5 0-105-15,5-5-19 0,0-5-3 0,-6 6-581 16,6-6-116-16</inkml:trace>
          <inkml:trace contextRef="#ctx0" brushRef="#br0" timeOffset="68173.7708">25941 4163 1904 0,'17'-21'84'0,"-6"16"18"0,6-5-82 0,6 10-20 0,5 0 0 0,-5 0 0 15,-12 5 68-15,12 5 8 0,-1 0 3 0,1 6 0 16,-6 4-12-16,0 5-3 0,-6-5 0 0,6 5 0 16,-5 0-5-16,-1-5-2 0,0 5 0 0,-5 1 0 15,-6-6-40-15,6 0-8 0,-12 5-1 0,6-5-8 16,0-5 0-16,-6 0 0 0,1-5 0 0,-7 0 0 16,1-5 29-16,5 0-1 0,6-5 0 0,0 0 0 15,-5 5-17-15,5-5-11 0,0 0 12 0,0 0-12 16,0-5 11-16,0-5-11 0,5-5 10 0,1-5-10 15,5-5 26-15,1-5-1 0,-1-5 0 0,6 4 0 16,5 1-41-16,-5 0-8 16,6-5-1-16,-6 5-1 0,6 0 26 0,-6-1-8 0,5 6 8 0,-5 5 0 15,-5 5 0-15,-1-5 0 0,0 10 0 0,0 5 0 16,-11 5 0-16,12 5-8 0,-1-5 8 0,0 10 0 0,1 0 0 16,-7 5-8-16,1 5 8 0,0 0 0 0,-1 0 20 0,1 6 10 15,0-1 2-15,-1 0 0 16,1 0-77-16,0 0-15 0,-1 5-4 0,-5-5 0 15,6 1-51-15,0-1-10 0</inkml:trace>
        </inkml:traceGroup>
        <inkml:traceGroup>
          <inkml:annotationXML>
            <emma:emma xmlns:emma="http://www.w3.org/2003/04/emma" version="1.0">
              <emma:interpretation id="{1A013F41-6004-4D07-89A1-4BE704091AF6}" emma:medium="tactile" emma:mode="ink">
                <msink:context xmlns:msink="http://schemas.microsoft.com/ink/2010/main" type="inkWord" rotatedBoundingBox="28179,5288 33407,4928 33576,7388 28349,774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0067.6137">30839 3916 1890 0,'0'0'41'0,"0"0"9"0,0 0 2 0,-6-10 1 0,0-5-42 0,1 5-11 15,-1 0 0-15,-5 0 0 0,0 5 60 0,-1 5 11 16,1 0 1-16,0 0 1 0,-1 0-26 0,-5 10-6 16,6-5-1-16,-6 5 0 0,-6 0-4 0,6 5-2 15,-11 5 0-15,0 0 0 0,0 0-18 0,-1 6-4 16,-5 4-1-16,6-5 0 0,0 0 1 0,0 5 0 15,5 0 0-15,0 6 0 0,6-6-12 0,6 0 0 16,5-5 0-16,1 0 0 0,-1 0-16 0,0 0-6 16,1 1-1-16,5-6 0 0,5-5 23 0,1 0 0 15,-6-15 0-15,23 5 0 0,5 0 0 0,-5 0 0 16,-1-10 0-16,7 0 0 0,-1-10 47 0,-6 0 13 0,7 0 4 0,-1-5 0 16,-5-11-64-16,5 1-8 0,-6 0-4 15,7-5-1-15,-1 0 23 0,-5-6 5 0,11-9 1 16,-6-5 0-16,11-5-16 0,1-6 0 0,-6-4 0 0,11-1 0 15,6-4 0-15,-11 0 0 0,-6-1 0 0,5 1 0 16,1 4 0-16,-1 6 0 0,-10 10 0 0,-1 5 0 16,-11 9 0-16,0 11 0 0,-6 5 0 0,1 5 9 15,-12 10-9-15,0 10 0 0,0 0-10 0,0 0 10 16,-12 10 0-16,1 5 0 0,0 10 0 0,-6 0 0 16,-6 10 0-16,6 1 0 0,-6-1 0 0,6 5 0 15,-5 5 0-15,-1 1 0 0,-11 4 0 0,17-5 0 16,0 0 0-16,6 6 0 0,5-1-8 0,-5 5 8 0,0-5 0 0,5 1 0 15,-5-1 0-15,-1 10 0 16,1-4-36-16,0-6-7 0,0-5-1 0,-1 0-714 16,1-4-142-16</inkml:trace>
          <inkml:trace contextRef="#ctx0" brushRef="#br0" timeOffset="68559.6579">27004 4278 1846 0,'17'0'82'0,"-5"0"17"0,5 0-79 16,0 0-20-16,5 0 0 0,1 5 0 0,-1-5 27 0,1 5 1 0,11-5 1 0,-6-5 0 15,6 0-21-15,0-5-8 0,0 5 0 0,6-5 0 16,-6-5 0-16,0 0 0 0,5 0 0 0,-5-5 0 16,0 0 36-16,-6-6 2 0,-5-4 0 0,0 0 0 15,-1 5-10-15,1-5-1 0,-12 5-1 0,0 0 0 16,-5-1 44-16,5 6 9 0,-5-5 1 0,-6 5 1 15,0 5-38-15,-11 5-8 0,11 5-2 0,-12-5 0 16,-5 5-15-16,0 0-3 0,0 0-1 0,-5 5 0 16,-1 5-14-16,-5 5 8 0,0 0-8 0,-1 5 0 15,1 5 10-15,6 0-10 0,-7 5 10 0,12 5-10 16,0 6 8-16,0-6-8 0,6 0 0 0,0 0 0 0,5 10 0 0,6-4-10 16,0-1 0-16,0 0 0 0,0 5-6 0,6-10 0 15,11 0-1-15,-6-4-758 16,-5 9-151-16</inkml:trace>
          <inkml:trace contextRef="#ctx0" brushRef="#br0" timeOffset="68762.9621">28441 3891 1036 0,'11'-25'92'0,"-11"25"-73"15,6-15-19-15,-6 15 0 0,0 0 152 0,0 0 28 16,-17 0 4-16,0 5 2 0,-6 10-83 0,-5 0-17 15,0 10-3-15,-1 0-1 0,-4 0-24 0,-1 6-5 0,0-1-1 16,0 5 0-16,0 0 9 0,6 0 2 16,5 6 0-16,0-6 0 0,6-5-50 0,6 5-13 0,-6 0 0 0,11-5 0 15,6 1 0-15,6-6 0 0,0 0 0 0,11-5 0 16,0 0 0-16,5 0 0 0,1-10 0 0,5 0 0 31,0-5-159-31,6-5-37 0,46-10-7 0,-18 0-1 0</inkml:trace>
          <inkml:trace contextRef="#ctx0" brushRef="#br0" timeOffset="68990.2493">28871 3625 2228 0,'28'-10'49'0,"-28"10"11"0,0 0 1 0,0 0 1 0,0 0-50 0,17-5-12 15,0-5 0-15,6 4 0 0,-1 6 45 0,1-5 7 16,-1 0 0-16,12 0 1 0,0 0-42 0,6-5-11 16,-1 5 0-16,12-10 0 0,-5 5 0 0,4-5 0 15,-4 10 0-15,5 0 0 16,-12-10-36-16,6 5-8 0,-5 0-3 0,0 5-641 16,-6-5-129-16</inkml:trace>
          <inkml:trace contextRef="#ctx0" brushRef="#br0" timeOffset="69230.3943">29481 2921 1785 0,'0'0'159'0,"0"0"-127"0,0 0-32 0,0 0 0 16,0 0 44-16,6 15 4 0,0 5 0 0,-6 0 0 16,-6 5 12-16,6 5 4 0,6 1 0 0,-6 9 0 15,-17-5 51-15,6 0 10 0,-6 5 3 0,0 11 0 16,-12 4-54-16,1 0-10 0,0 11-3 0,-1 4 0 15,1 5-25-15,6 6-6 0,5-6-1 0,0 6 0 16,5-11-44-16,1 0-9 16,5 1-1-16,1-1-1 0,-1-9 38 0,6-1 8 0,0 0 2 0,0-5 0 15,-11 1-151 1,11-11-31-16,-6 0-5 0,0-5-983 0</inkml:trace>
          <inkml:trace contextRef="#ctx0" brushRef="#br0" timeOffset="69567.4451">29634 4268 1890 0,'0'0'41'0,"17"0"9"0,0 0 2 0,6 0 1 0,-6 0-42 0,5-5-11 15,7 5 0-15,-1 0 0 0,0-5 17 0,6 0 2 16,-6-5 0-16,6 0 0 0,-5-5-9 0,-7 0-2 15,6 0 0-15,-5 0 0 0,0-6 12 0,5-4 3 16,-5-5 0-16,-1-5 0 0,-5 0 2 0,6 0 1 16,-6-1 0-16,0 6 0 0,-12-5-1 0,7 10 0 15,-7 5 0-15,-5 5 0 0,0 5 9 0,-5 0 2 16,-7 5 0-16,-5 5 0 0,-5 10-21 0,-1 0-4 0,-11 10-1 0,0-5 0 16,0 10 0-16,0 5 0 15,-5-5 0-15,-1 11 0 0,6-6 2 0,-5 5 0 0,5 0 0 0,6-5 0 16,-1 5-12-16,7-4 12 0,5-1-12 0,5 5 12 31,7-10-32-31,5 5-7 0,11-5-1 0,0 1-701 0,1-1-141 0</inkml:trace>
          <inkml:trace contextRef="#ctx0" brushRef="#br0" timeOffset="70694.9549">31800 3755 1400 0,'0'0'62'0,"-5"0"13"0,-1-10-60 0,0-5-15 16,6 10 0-16,-5-5 0 0,5-5 76 0,0 0 12 15,0 0 2-15,0 0 1 0,5-5 12 0,-5 5 2 16,6-11 1-16,0 6 0 0,-1 5-67 0,7 0-14 15,-1 0-2-15,6-5-1 0,0 10 7 0,5-5 2 16,1 0 0-16,5 5 0 16,1 0-50-16,4 10-9 0,-10-10-3 0,11 5 0 0,0 5 49 0,-6 0 10 15,1 0 1-15,-7 5 1 16,-5 0-48-16,-6 5-10 0,-5 0-1 0,0 10-1 0,-12 0 70 0,0 10 13 16,1 5 3-16,-18 1 1 0,6 4-17 0,-11 0-3 15,-6 5-1-15,0 5 0 0,0 6-9 0,0-1-3 0,-5-5 0 16,5 6 0-16,0-6-13 0,5-5-3 0,1 5-8 15,6-9 12-15,-1-1-12 0,12-5 8 0,-6 5-8 0,5-5 0 16,7-4-96 0,-7-1-24-16,7 0-6 0</inkml:trace>
          <inkml:trace contextRef="#ctx0" brushRef="#br0" timeOffset="70866.9027">31998 5193 2638 0,'0'0'58'0,"0"0"12"0,0 0 2 0,0 0 3 0,11 10-60 0,-5-5-15 15,-6-5 0-15,6 10 0 0,-6-10 17 0,0 0 1 16,0 0 0-16,-12 0-810 16,1 0-163-16</inkml:trace>
        </inkml:traceGroup>
      </inkml:traceGroup>
    </inkml:traceGroup>
    <inkml:traceGroup>
      <inkml:annotationXML>
        <emma:emma xmlns:emma="http://www.w3.org/2003/04/emma" version="1.0">
          <emma:interpretation id="{CACCD5D1-1BB0-4E07-A4DC-F97650EE9F76}" emma:medium="tactile" emma:mode="ink">
            <msink:context xmlns:msink="http://schemas.microsoft.com/ink/2010/main" type="paragraph" rotatedBoundingBox="1346,10196 32860,7531 33071,10025 1557,126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FDD260-A4F7-43F8-839B-011B4DA413FB}" emma:medium="tactile" emma:mode="ink">
              <msink:context xmlns:msink="http://schemas.microsoft.com/ink/2010/main" type="line" rotatedBoundingBox="1346,10196 32860,7531 33071,10025 1557,12690"/>
            </emma:interpretation>
          </emma:emma>
        </inkml:annotationXML>
        <inkml:traceGroup>
          <inkml:annotationXML>
            <emma:emma xmlns:emma="http://www.w3.org/2003/04/emma" version="1.0">
              <emma:interpretation id="{D80F8D49-414C-4393-A8EC-4E9F6E2412F3}" emma:medium="tactile" emma:mode="ink">
                <msink:context xmlns:msink="http://schemas.microsoft.com/ink/2010/main" type="inkWord" rotatedBoundingBox="1374,10533 3467,10356 3598,11901 1505,12078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2749.4804">401 8566 633 0,'0'0'56'0,"0"0"-44"0,0 0-12 0,0 0 0 15,0 0 105-15,-11-10 19 0,5 0 4 0,6 10 1 16,0 0-25-16,0 0-4 0,-6-10-2 0,6 10 0 16,0 0-18-16,0 0-4 0,6-10-1 0,-6 10 0 15,0 0-15-15,6-10-4 0,11 0 0 0,0 0 0 16,0 0-3-16,5 0-1 0,7 0 0 0,-1 0 0 15,11-5-20-15,-5 5-4 0,12-6 0 0,-1 1-1 16,6 0-11-16,5 0-3 0,-5-5 0 0,6 0 0 16,-6 10-13-16,0-5-13 0,5 5 2 0,-5-5 1 15,-6 5-27-15,-5 0-6 16,-1 5-1-16,1-5 0 0,-17 10-41 0,-1 0-9 16,1 0-2-16,-12 5-456 0,0 0-92 0</inkml:trace>
          <inkml:trace contextRef="#ctx0" brushRef="#br0" timeOffset="72351.8487">831 8516 345 0,'0'0'31'0,"0"-10"-31"0,0 0 0 15,6 0 0-15,-6 10 236 0,5-5 42 0,-5-10 8 0,0 10 2 16,-5-5-129-16,5 10-26 0,0-10-5 0,0 10 0 16,0 0-55-16,0 0-10 0,0 0-3 0,0 0 0 15,0 0-32-15,0 0-6 0,0 0-2 0,0 0 0 16,0 0-2-16,-6 20-1 0,12 0 0 0,-1 10 0 16,1 0 20-16,-6 10 4 0,0 6 1 0,0-1 0 15,0 5 6-15,-6 5 0 0,-5 6 1 0,5-1 0 16,-11 0-21-16,6-4-5 0,-6-1-1 0,0 0 0 15,-6-4 7-15,1-6 2 0,5-5 0 0,0 0 0 16,0-10-31-16,6 1 0 0,-1-6 0 0,1-5 0 16,11-5 0-16,-6 0 0 0,6-5 0 0,0-10-10 15,0 0-110-15,12 10-23 0,-1-5-4 16,6-5-900-16</inkml:trace>
          <inkml:trace contextRef="#ctx0" brushRef="#br0" timeOffset="73233.8331">226 9622 230 0,'0'0'20'0,"0"0"-20"0,0 0 0 0,0 0 0 0,0 0 239 0,0 0 43 16,0 0 9-16,0 0 1 0,0 0-128 0,0 0-27 15,0 0-5-15,5 10 0 0,-5 5-75 0,6-5-14 16,-6 5-3-16,6 0-1 0,-1-5-15 0,1 0-4 15,-6-10 0-15,6 10 0 0,-1-5 14 0,7 1 2 16,-1-6 1-16,0-6 0 0,6 6-9 0,6-5-1 16,-1-5-1-16,7 0 0 0,5 0-26 0,5-5 0 15,12-5 0-15,0 0-648 16,6-5-131-16</inkml:trace>
          <inkml:trace contextRef="#ctx0" brushRef="#br0" timeOffset="74403.3475">571 9300 460 0,'0'0'41'0,"0"0"-33"15,0 0-8-15,0 0 0 0,11 10 100 0,-5 0 19 16,-1 0 3-16,1 0 1 0,0 6-26 0,-1-1-5 16,-5 0 0-16,0 0-1 0,0 5-39 0,-11 0-8 15,11 0-2-15,-11 5 0 0,-6-5-2 0,5 5-1 16,1 1 0-16,0-1 0 0,-1-5-11 0,1 0-1 16,0 5-1-16,5-10 0 0,-5 0-18 0,5 0-8 15,1-5 8-15,-1 0-8 16,6-10-104-16,0 0-27 0</inkml:trace>
          <inkml:trace contextRef="#ctx0" brushRef="#br0" timeOffset="74808.8737">333 9773 806 0,'0'0'72'0,"0"0"-58"16,0 0-14-16,0 0 0 0,0 0 97 0,0 0 17 16,0 0 3-16,0 0 1 0,0 0-10 0,0 0-3 15,0 0 0-15,0 0 0 0,6-10-16 0,-6 10-3 16,0 0-1-16,0 0 0 0,11-5-34 0,0-5-7 15,-11 10-2-15,17-5 0 0,-5-5-6 0,-1 10-2 16,6-5 0-16,-6 5 0 0,1 5-1 0,5-5 0 16,0 0 0-16,5 5 0 0,1 0-15 0,-1-5-3 15,7 0-1-15,-1 0 0 0,6 0-6 0,0-5 0 16,5-5-8-16,-5-1 12 0,6 6-4 0,-6 0 0 16,-6 0-8-16,6 0 12 0,-6 0-12 0,-5 0 0 15,0 0 0-15,-1 5 0 0,1 0-22 0,-1 0 2 16,1-5 1-16,0 5 0 15,-6 5-21-15,5-5-5 0,1 0-1 0,0-5-617 16,-12 5-123-16</inkml:trace>
          <inkml:trace contextRef="#ctx0" brushRef="#br0" timeOffset="75576.3388">2245 8672 1155 0,'0'0'51'0,"0"-5"11"0,5-10-50 0,-5 5-12 0,0 0 0 0,0 10 0 16,-5-10 78-16,-1 5 13 0,-11 0 2 0,0 5 1 15,6-6-10-15,-6 12-1 0,-6-1-1 0,1 5 0 16,-1 5-38-16,-5 0-8 0,5 5-2 0,-5 5 0 15,0-5-34-15,5 0 0 0,6 5 0 0,0 0 0 16,0 1 16-16,11-1-3 0,1-5-1 0,5 5 0 16,11 0-12-16,-5-5 0 0,-1 0 0 0,12 5 0 15,0-4 0-15,6-6 0 0,-12 5 0 0,6 0 0 16,6 0 0-16,-6-5 0 0,5 5 0 0,-5-5 0 16,0 5 0-16,0 0 0 0,6 1 0 0,0 4 0 15,-1 0 0-15,-5 0 0 0,6 5 0 0,-12 0 0 16,12-5 0-16,-18 6 0 0,-5 4 0 0,0-5 0 15,-5 0 24-15,-1 0 12 0,-11 0 3 0,0-4 0 0,0-1 21 0,-6 0 4 16,1 0 0-16,-6-5 1 0,-6 0-33 0,5 0-6 16,-5-5-2-16,1 0 0 15,-13 1-76-15,12-11-16 0,-5 0-4 0</inkml:trace>
        </inkml:traceGroup>
        <inkml:traceGroup>
          <inkml:annotationXML>
            <emma:emma xmlns:emma="http://www.w3.org/2003/04/emma" version="1.0">
              <emma:interpretation id="{5359C767-A7CC-4D5F-9694-B25D082860D8}" emma:medium="tactile" emma:mode="ink">
                <msink:context xmlns:msink="http://schemas.microsoft.com/ink/2010/main" type="inkWord" rotatedBoundingBox="5555,10539 6434,10465 6499,11227 5620,1130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6303.1977">4875 8476 1382 0,'0'0'61'0,"11"-10"13"0,-11-5-59 0,5 5-15 16,1 0 0-16,0-6 0 0,-6 6 124 0,0-5 21 0,0 5 5 0,0 0 1 16,0 0-63-16,0 0-13 0,-6 0-3 0,0 0 0 15,1 5-43-15,5 5-9 0,-6-5-1 0,-5-5-1 16,-6 5-18-16,6 5 0 0,-1 0 0 0,-5 0 0 15,-5 5 12-15,5 5 3 0,-6 0 0 0,-5 5 0 16,0 10-2-16,-6 5 0 0,0 6 0 0,-6 9 0 16,6 5-5-16,0 0-8 0,0 6 11 0,0 4-11 15,6-5 0-15,0 6 0 0,11-11 0 0,6 0 0 16,5-5 10-16,0-4-10 0,12-6 8 0,0-10-8 16,-1-5 0-16,6-5-12 0,1-10 0 0,10 0 1 15,1-5 11-15,0-5 0 0,-1-10 0 0,7-5 0 16,-7-10 0-16,6-5 0 0,-5-1 0 0,5 1 8 15,-11-5-8-15,6-5 0 0,-6 0 8 0,0-6-8 0,0 6 13 16,0-5-1-16,0-6-1 0,0 1 0 0,0 10 1 16,-6 0 0-16,6 9 0 0,0 1 0 0,0 10 5 0,0 10 2 15,-6 0 0-15,1 10 0 0,4 5-7 0,-4 0-2 16,5 10 0-16,0 5 0 0,0 0-10 0,0 5 8 16,5 10-8-16,1 1 8 0,0 9-8 0,-1-5 0 15,6 5 0-15,1 0 0 16,-7 6-74-16,7 4-7 0,-1-10-2 0,-5 0-970 0</inkml:trace>
        </inkml:traceGroup>
        <inkml:traceGroup>
          <inkml:annotationXML>
            <emma:emma xmlns:emma="http://www.w3.org/2003/04/emma" version="1.0">
              <emma:interpretation id="{546AC791-AF65-42FC-BCC3-390AD902BD2B}" emma:medium="tactile" emma:mode="ink">
                <msink:context xmlns:msink="http://schemas.microsoft.com/ink/2010/main" type="inkWord" rotatedBoundingBox="8793,9772 13378,9385 13525,11121 8940,11509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7674.8246">8980 8240 1825 0,'0'0'80'0,"0"0"18"0,0 0-78 0,0 0-20 0,12 15 0 0,-1 0 0 16,0 5 76-16,-5 0 12 0,0 10 3 0,-1 0 0 15,-5 0-19-15,0 1-3 0,0 4-1 0,0 0 0 16,-5-5-28-16,5 5-5 0,-6-5-2 0,0 1 0 16,6-1-23-16,-5-5-10 0,-1 0 8 0,0-5-8 15,1-5 0-15,5 0 0 0,0 5 0 0,0-10 0 16,5 6-125-16,1-6-18 0,-6 5-3 0</inkml:trace>
          <inkml:trace contextRef="#ctx0" brushRef="#br0" timeOffset="77821.9597">9359 7455 2329 0,'-22'-15'51'0,"22"15"10"0,-6-10 3 0,6 10 2 0,0 0-53 0,0 0-13 15,0 0 0-15,0 0 0 0,-11 15 0 0,11 0 0 16,-6 0-12-16,0 6-676 16,6 4-135-16</inkml:trace>
          <inkml:trace contextRef="#ctx0" brushRef="#br0" timeOffset="78188.5312">9574 7923 1324 0,'6'10'59'0,"0"0"12"0,-1 5-57 0,-5 5-14 0,11 5 0 0,-5 5 0 16,-6 6 178-16,11-1 33 0,-5 5 6 0,0 0 2 16,11 5-118-16,-6-4-23 0,0-1-5 0,1-5-1 15,-1 0-32-15,0 0-6 0,1-4-2 0,-1-6 0 16,0 0-19-16,6-5-4 0,-5 0-1 0,-1-5 0 15,0-5 7-15,0 0 1 0,-11-10 0 0,12 10 0 16,-12-10-1-16,11 10 0 0,0-5 0 0,-11-5 0 16,0 0 8-16,0 0 1 0,0 0 1 0,0 0 0 0,0 0-5 15,0 0-2-15,12-5 0 0,-1-5 0 0,-11 10-2 0,6-15-1 16,-1 5 0-16,1-5 0 0,0-5-6 0,5 0-1 16,-11 0 0-16,6-5 0 0,5 0-8 0,0-1 12 15,1-9-12-15,-1 0 12 0,0 0-12 0,0-10 0 16,1-1 0-16,5 1 0 15,0 0-32-15,5 0 2 0,-5 4 0 0,6 1 0 16,0 5-102-16,-1 0-21 0,6 5-4 0</inkml:trace>
          <inkml:trace contextRef="#ctx0" brushRef="#br0" timeOffset="78511.6553">10575 8144 1825 0,'0'0'40'0,"12"0"8"0,5 0 1 0,5 0 3 0,-5 0-41 15,6 0-11-15,-1-5 0 0,1-5 0 0,-6 0 56 0,6-5 10 0,-1 0 2 0,1 0 0 16,-6 0-44-16,0-6-8 0,5 6-1 0,1-5-1 16,0 0-4-16,-6-10-1 0,-12 5 0 0,12-5 0 15,-6-6 16-15,-5 6 3 0,0-5 1 0,5 10 0 16,-5-5-17-16,-6 5-4 0,0 5-8 0,0 5 12 0,0-1 7 0,0 6 1 0,0 10 0 0,0 0 0 31,0 0-7-31,-12 5-1 0,1 10 0 0,-6-4 0 16,0 9-3-16,0 10-1 0,-5 0 0 0,-1 0 0 15,-5 10 8-15,-1 11 0 0,7-1 1 0,-1 5 0 0,6-5-17 16,6-4 0-16,5-1 0 0,1 5 0 0,5-10-14 0,0-4-6 16,0-1-2-16,5-5-702 15,1 0-140-15</inkml:trace>
          <inkml:trace contextRef="#ctx0" brushRef="#br0" timeOffset="78887.8947">11384 7857 576 0,'23'-10'25'0,"-12"5"6"0,0 0-31 0,6 5 0 15,-6 0 0-15,1 10 0 0,-1 0 349 0,6 6 64 0,-6 4 13 16,1 5 2-16,-7 5-289 0,1 0-59 15,0 5-11-15,-1 6-2 0,1-1-15 0,-6 0-4 0,0 0 0 16,-6 0 0-16,1-9-23 0,-1 4-5 0,0-10 0 0,-5 0-1 16,5-5 21-16,-5 0 4 0,0-5 0 0,-1 0 1 15,12-5-26-15,0-10-6 0,0 0-1 0,0 0 0 16,0 0-12-16,0 0 0 0,6 0 0 0,5-5 0 16,6-5 0-16,0-10 0 0,0 0 0 0,6-5-10 15,0-5 2-15,-1 0 0 0,1-11 0 0,5 1 0 16,0-5-4-16,6 5 0 0,0-5 0 0,0-1 0 15,0 6 12-15,0 5 0 0,0 5 8 0,-11 5-8 16,5 10 13-16,-6 4-1 0,7 11-1 0,-7 0 0 16,-10 16 5-16,5-1 2 0,5 5 0 0,-5 5 0 15,0 0-18-15,-5 0 0 0,-7 10 0 0,6 1 0 0,-5 4 0 16,0 0 0-16,5-5 0 0,0 5 0 0,1-4-14 16,-1-1-3-16,-5 0-1 0,5-5-810 15,6 0-163-15</inkml:trace>
          <inkml:trace contextRef="#ctx0" brushRef="#br0" timeOffset="77432.7813">8262 8023 1645 0,'0'0'36'0,"6"-15"7"0,-1 5 1 0,1-5 4 0,-6 5-39 0,6-5-9 16,-1 5 0-16,1-5 0 0,-6-5 37 0,6 5 6 15,-6 0 1-15,0-6 0 0,0 6-12 0,0 0-1 16,-6 5-1-16,6 0 0 0,-6-5 20 0,6 5 4 16,-11 0 1-16,0 5 0 0,-1 0-15 0,-4 5-2 15,-1 0-1-15,-6 5 0 0,0 0-21 0,-5 5-5 16,0 5-1-16,-1-5 0 0,1 10-10 0,-6 0 10 15,6 6-10-15,-6-1 10 0,11 0-10 0,1 0 0 16,5 5 0-16,0 0 0 0,6 0-12 0,5 6 12 16,0-6-12-16,12-5 12 0,0 0-8 0,-1 0 8 15,1-5 0-15,0 5 0 0,5-4-19 0,-5-1 1 16,5-5 0-16,0 0 0 0,0-5-4 0,1 0-1 16,-12-10 0-16,11 0 0 0,6-5 11 0,0 0 1 15,0-10 1-15,6 0 0 0,-6-5 10 0,5-6 0 0,-5 1 0 16,6-5 0-16,-1-10 11 0,-5 5-3 0,6-5 0 15,0-1 0-15,5 1 3 0,-6-5 0 0,1 5 0 0,0-1 0 16,-6 6-3-16,5 0 0 0,1 10 0 0,0 0 0 16,-6 5-8-16,0 5 8 0,-6 5-8 0,0 5 8 15,-11 5 4-15,6 10 1 0,-1 5 0 0,1 10 0 16,0 0-2-16,-6 10-1 0,-6 0 0 0,6 6 0 16,0 9-10-16,-6 5 0 0,1 0 0 0,-7 11 0 15,7 4 0-15,-12-5 0 0,6 6 0 0,-6 4 0 16,0-9 0-16,-12 9 0 0,7-5 0 0,-7 11 0 15,-5-11 13-15,1 1 1 0,-7-1 0 0,-5-5 0 0,5 1 23 16,-11-16 5-16,6 0 1 0,0-5 0 0,5-4-21 16,6-11-4-16,0 0-1 0,0-10 0 0,12-5-1 0,-7-5-1 15,13-5 0-15,-7 0 0 0,12-10 2 0,-6 0 1 16,5-5 0-16,7-5 0 0,5-5 2 0,5-10 1 16,7 0 0-16,5-11 0 0,11-4-12 0,6-5-9 15,5-5 12-15,12-6-12 0,0 1 0 0,6 0 0 16,-6-6 0-16,5 1 0 15,1 5-97-15,-1-1-14 0,-5 1-2 0,6 0-632 16,-6 9-127-16</inkml:trace>
        </inkml:traceGroup>
        <inkml:traceGroup>
          <inkml:annotationXML>
            <emma:emma xmlns:emma="http://www.w3.org/2003/04/emma" version="1.0">
              <emma:interpretation id="{4E40AF9F-A49E-4DE1-AE3B-D74B2DF9D95B}" emma:medium="tactile" emma:mode="ink">
                <msink:context xmlns:msink="http://schemas.microsoft.com/ink/2010/main" type="inkWord" rotatedBoundingBox="15978,8959 21372,8503 21530,10366 16136,1082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0525.5987">16287 7581 1267 0,'0'0'112'0,"6"-10"-89"0,-6 0-23 0,6 0 0 16,-1-5 121-16,1 5 20 0,11 0 4 0,-6 5 1 16,0-5-39-16,6 5-8 0,0-1-2 0,0 1 0 15,-5 10-27-15,-1 1-6 0,-5 9 0 0,5 5-1 16,-5 5-19-16,-1 10-4 0,-10 5-1 0,5 5 0 16,0 1-19-16,0 4-3 0,-6 0-1 0,0-4 0 15,6-1-5-15,-5 0-2 0,-7 0 0 0,12-10 0 0,-11 1 17 0,5-6 3 16,6-5 1-16,-5-5 0 0,-1 0-14 0,0-10-2 15,6 0-1-15,0-10 0 0,0 0 6 0,0 0 1 16,0 0 0-16,0 0 0 0,0 0 19 0,0-10 4 16,0-10 1-16,0 5 0 0,6-5-19 0,-6 0-3 15,6-10-1-15,5 4 0 0,0 6-21 0,1-5 0 16,-1-5 0-16,12-10 0 0,-1 10-15 0,12-11-1 16,0-4 0-16,11 0 0 15,1 5-93-15,4 0-19 0,-4-1-4 0,5 6-676 16,5 0-134-16</inkml:trace>
          <inkml:trace contextRef="#ctx0" brushRef="#br0" timeOffset="80038.8337">15643 7521 921 0,'-6'-15'40'0,"6"15"10"0,0-10-40 0,0-1-10 0,-6-4 0 0,1 5 0 16,5 0 144-16,-12-5 26 0,7 5 6 0,-1-5 0 15,-5 5-70-15,-1-5-14 0,1 5-4 0,0 0 0 16,-6-5-31-16,0 10-6 0,-6 0-2 0,-5 0 0 16,0 5-17-16,-1 0-3 0,7 0-1 0,-7 5 0 15,1-5 0-15,0 10-1 0,0 0 0 0,-1 5 0 0,1 0-27 0,-6 5 8 16,0 0-8-16,0 10 0 0,0 0 0 0,0 1 0 15,0-1 0-15,-5 5 0 0,5 0 0 16,6-5 0-16,-1 6 0 0,7-1 0 0,-1 0 0 0,12-5 0 16,5 0 0-16,0-5 0 0,1 1-11 0,5-1-7 15,5-10-2-15,12-5 0 0,-5-5 7 0,5-5 1 16,11-5 0-16,0-5 0 0,6-5 12 0,0-5 0 16,6-6 0-16,-1-4 0 0,1-5 0 0,0 5 12 15,10-5-3-15,-4-6 0 0,-1 6 9 0,0-5 2 16,-5 5 0-16,-1 0 0 0,-5 0-9 0,0 4-2 15,-6 1 0-15,1 5 0 0,-1 0-9 0,-5 5 8 16,-6 5-8-16,0 0 8 0,-6 5-8 0,0 5 0 16,-11 5 0-16,0 0 8 0,0 0-8 0,6 15 12 15,-6 0-12-15,6 10 12 0,-1 0 1 0,-10 5 1 16,-1 5 0-16,-5 11 0 0,5 4-2 0,-5 0 0 0,-6 5 0 16,5 6 0-16,1-1 4 0,0 5 1 0,-1 1 0 0,-10 4 0 15,-7 1-17-15,1-11 0 0,0 5 8 0,-6-4-8 16,0-1 19-16,0-10 0 0,0 0 0 0,6-9 0 15,0-1 4-15,-1-5 1 0,1-10 0 0,5 0 0 16,1-10-7-16,5 0-1 0,0-10 0 0,0 1 0 16,6-6-1-16,-1-6-1 0,1 1 0 0,5-5 0 15,1-5 1-15,-1-5 0 0,6 0 0 0,11-5 0 16,-5-5-3-16,11-5 0 0,-6-1 0 0,12 1 0 16,0-5-12-16,-1 0 0 0,6-10 8 0,6-1-8 15,6 6 0-15,0-5-15 0,5-1 3 0,11-9 1 16,-5 5-143-16,0 10-29 0,-6 4-5 15,-5 11-2-15</inkml:trace>
          <inkml:trace contextRef="#ctx0" brushRef="#br0" timeOffset="81020.8014">17712 7561 864 0,'0'0'38'0,"-5"-10"8"0,5 0-37 0,-6-5-9 0,0 5 0 0,-5 0 0 15,6 0 312-15,-1-1 60 0,0 1 12 0,-5 5 2 16,5 0-280-16,-5 0-56 0,0 5-11 0,-1 0-3 16,-5 5-6-16,-5 5-2 0,-1 0 0 0,0 11 0 15,-10 4-17-15,-1 5-11 0,0 5 12 0,5 5-12 0,7-5 23 16,-1 6-3-16,6-6 0 0,0 5 0 0,0-5-9 15,0-5-3-15,6 1 0 0,0-11 0 0,11 0-8 0,0-5 0 16,5-5 0-16,1 0 0 0,-6-10-8 0,11 5 8 16,6-5-10-16,6-5 10 0,-6-5-14 0,11-10 3 15,6-5 1-15,-6-5 0 0,1 4 10 0,5-4-10 16,-6 0 10-16,6 0-10 0,-12-5 10 0,7 10 0 16,-7-6 0-16,1 1 0 0,0 5 0 0,-7 5 11 15,1 5-3-15,0 0 0 0,-11 5 4 0,5 5 0 16,-11 5 0-16,0 0 0 0,0 0 16 0,6 15 3 15,5 0 1-15,-5 5 0 0,-6 0-32 0,6 0 0 16,-6 5 0-16,5 1 0 16,-5-1-97-16,6 0-26 0,-6 0-5 0,6 0-951 0</inkml:trace>
          <inkml:trace contextRef="#ctx0" brushRef="#br0" timeOffset="81457.6975">18465 7395 2142 0,'0'0'47'0,"-6"-5"9"0,6-5 3 0,0 10 1 0,0 0-48 15,0 0-12-15,0 0 0 0,0 0 0 0,0 0 54 0,6 10 8 16,-6 5 2-16,0 5 0 0,0 5-16 15,-6 5-4-15,-5 6 0 0,5 9 0 0,-5-5 7 0,-1 10 1 16,1 1 0-16,-6 4 0 0,6 0-13 0,-1-5-3 16,1 1 0-16,0 4 0 0,5-5 0 0,-5-4-1 15,5-1 0-15,-5-10 0 0,5 0-20 0,6-5-4 16,-5-5-1-16,-1-4 0 0,6-6 1 0,0-5 0 16,0-10 0-16,0 0 0 0,0 0-1 0,0 0 0 15,0 0 0-15,0 0 0 0,6-10 13 0,-1-5 2 16,7-11 1-16,-1 1 0 0,0-10-26 0,1-5 0 15,4-5 0-15,1-6 0 0,6-4 0 0,5 0 0 16,1-11 0-16,10 6 0 16,6-5-32-16,1-1-8 0,5 1-1 0,11-10-1 0,6 14 22 0,0-4 5 15,-1 15 1-15,-4-1 0 0,-1 16-9 0,-11 5-1 16,-6 10-1-16,-11 5 0 0,-11 5 13 0,-1 5 2 16,1 10 1-16,-1 10 0 0,-10 0 9 0,-7 10-8 0,-5 5 8 15,6 11-8-15,-6-6 8 0,-6 10 0 0,-16 0 0 16,-1 5 0-16,6-4 0 0,-5-1 8 0,-7-5 0 15,-5 0 0-15,0-4-8 0,0-6 0 0,6 0 8 0,-6 0-8 16,-17-5-12-16,12-5-8 0,16 5 0 0,-11-4-819 16,6-6-163-16</inkml:trace>
          <inkml:trace contextRef="#ctx0" brushRef="#br0" timeOffset="81962.366">20026 6400 2264 0,'16'-41'100'0,"-4"26"21"0,5 5-97 0,-6 0-24 15,-11 10 0-15,0 0 0 0,11-10 63 0,-11 10 7 16,0 0 2-16,6 20 0 0,11 0-38 0,-11 11-7 15,-12 14-2-15,0 5 0 0,-11 5-6 0,0 1-2 16,6 9 0-16,-6 5 0 0,-11 1 32 0,0 9 7 16,5-4 0-16,0 14 1 0,-5-10-31 0,0 1-6 15,0-6-2-15,5 1 0 0,6-6-18 0,0-5 10 16,-6-4-10-16,6-1 8 0,0-10 3 0,0-9 0 16,0-6 0-16,1 0 0 0,-1-10-1 0,5-10 0 0,7-5 0 15,-1 5 0-15,-5-10-10 0,11-5 12 0,0 0-12 0,5-15 12 16,1-5-12-16,0 0 0 0,5-10 0 15,12-5 8-15,5 0-8 0,0-1 8 0,-5 1-8 0,16 5 8 16,12-5-8-16,-11 5-11 0,-18-1 3 0,1 11 0 16,11 5 8-16,-11 0 0 0,-1 10 0 0,-5 0 0 15,-17 5 0-15,17 10 0 0,11 0 0 0,-11 5 8 16,-5 0-8-16,-1 6 0 0,0-1 0 0,6 5 8 16,-5 5-8-16,-7-5 0 0,-5 5 0 0,12 0-8 15,5 1-61-15,-6-1-12 0,-6 5-3 16,7-5-1190-16</inkml:trace>
        </inkml:traceGroup>
        <inkml:traceGroup>
          <inkml:annotationXML>
            <emma:emma xmlns:emma="http://www.w3.org/2003/04/emma" version="1.0">
              <emma:interpretation id="{C2F64983-B64C-4583-AC14-B0A0F4896E9C}" emma:medium="tactile" emma:mode="ink">
                <msink:context xmlns:msink="http://schemas.microsoft.com/ink/2010/main" type="inkWord" rotatedBoundingBox="23476,8468 31251,7811 31390,9457 23615,10114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4595.7855">23600 7169 1382 0,'0'0'61'0,"0"0"13"0,-12 0-59 0,7-5-15 0,-1 0 0 0,-5 5 0 16,11 0 124-16,-6 0 23 0,-5 5 4 0,0 0 1 15,-1 5-54-15,1 0-10 0,5 5-3 0,-5 10 0 16,0-5-23-16,5 5-5 0,-5 0-1 0,5 1 0 15,6 4-10-15,0-5-2 0,0 0-1 0,0 5 0 16,0-5-13-16,6-5-2 0,-1 6-1 0,1-6 0 16,0 0-17-16,-1-5-10 0,1 0 12 0,0 0-12 15,-1-5-88-15,1 5-25 0,0-5-5 0</inkml:trace>
          <inkml:trace contextRef="#ctx0" brushRef="#br0" timeOffset="84752.7187">23809 6837 1440 0,'6'-25'128'0,"-6"15"-103"15,0 0-25-15,5 0 0 0,-5 0 164 0,6 0 28 16,-6 10 6-16,0 0 1 0,0 0-162 0,0 0-37 16,0 0 0-16,0 0-634 15,0 0-130-15</inkml:trace>
          <inkml:trace contextRef="#ctx0" brushRef="#br0" timeOffset="85277.3497">24273 6797 2066 0,'0'0'45'0,"0"0"10"0,0 0 1 0,0 0 3 0,0 0-47 0,0 20-12 0,0-5 0 0,0 10 0 16,0 0 80-16,0 5 15 0,-6 6 2 0,0 4 1 16,1-5-51-16,-1 5-11 0,1 0-1 0,-12 6-1 15,0-1-1-15,0 5 0 0,11 0 0 0,-5-4 0 0,-1-1-4 16,-5 0-1-16,12 0 0 0,-1-4 0 16,-5-1-6-16,5-5-2 0,-5 0 0 0,5 0 0 0,6-9 5 0,-6-1 1 15,6-5 0-15,0 0 0 0,0-5-14 0,0-5-4 16,0-10 0-16,0 0 0 0,0 0-8 0,0 0 10 15,0 0-10-15,0 0 10 0,0 0-1 0,0 0 0 16,0 0 0-16,-5-15 0 0,-1 0-9 0,0-10 10 16,6 0-10-16,-5-1 10 0,10-9-10 0,-5 5 0 15,6-10 9-15,11-5-9 0,-6-1 0 0,12-14 0 16,5 0 0-16,1-6-12 0,-1 1-4 0,6 5 0 16,5-6-1-16,7 6 0 0,-1 0-3 0,0 14-1 15,-5 1 0-15,5 10 0 0,-11 5 5 0,0 5 0 16,0 5 1-16,-6 5 0 0,0 10 15 0,1-6-12 15,-7 6 12-15,1 0-12 0,-12 5 12 0,6 0-12 16,0 5 12-16,-17-5-12 0,0 0-2 0,6 16 0 16,-6-6 0-16,0 5 0 0,0 5-7 0,-12 5-2 0,-5 0 0 0,-5 10 0 15,-1 5 23-15,-5 1 0 0,-12-1 0 16,1 5 0-16,-1 5 0 0,-5 1 0 0,0-1 0 0,-1 5 0 16,1-10 0-16,0 1 16 0,5-1-2 0,-5 0-1 31,0-5-176-31,0 1-35 0,-40 19-7 0,28-25-787 0</inkml:trace>
          <inkml:trace contextRef="#ctx0" brushRef="#br0" timeOffset="84220.7049">22633 6405 1036 0,'0'-10'92'0,"0"0"-73"0,0 10-19 0,5-16 0 16,1 6 80-16,0 0 12 0,-6 10 2 0,0 0 1 15,0 0 16-15,0 0 3 0,-6-15 1 0,6 15 0 16,0 0-43-16,0 0-9 0,0 0-2 0,0 0 0 16,0 0-18-16,0 0-4 0,0 0-1 0,-6 10 0 15,1 5-7-15,-7 5-2 0,7 11 0 0,-7 4 0 0,7 0-9 16,-1 5-3-16,-5 11 0 0,5 4 0 0,0 5-3 0,1 0-1 16,-6 6 0-16,-1 4 0 0,1 1 24 15,0 4 5-15,-1-5 1 0,-5 6 0 0,0-11-23 16,0 6-5-16,0-11-1 0,0-5 0 0,0 0 13 0,6-9 2 15,6-1 1-15,-7-5 0 0,1-10-13 0,0-5-2 16,11-4-1-16,-6-6 0 0,0-5 3 0,6-10 1 16,0 0 0-16,0 0 0 0,0 10-2 0,0-10 0 15,0 0 0-15,0 0 0 0,0 0-8 0,0 0-8 16,6-10 12-16,-6-5-12 0,6-6 8 0,-1 6-8 16,1-10 0-16,5 5 0 0,6-5 0 0,0-5 0 15,11-5-12-15,1-6 3 0,-1 1-7 0,6 0-2 16,5-5 0-16,7-5 0 0,5 4 0 0,0 1 0 0,-1 5 0 15,7 0 0 1,-6 4-11-16,0 6-3 0,-12 5 0 0,7 5 0 0,-12 5 32 0,-1 5 0 0,-4 5 0 16,-1 5 0-16,-5 0 0 0,-6 5 0 0,-6 0-8 15,0 10 8-15,-11 5 0 0,6-5 0 0,-12 5 0 0,6 0 0 16,-5 5 0-16,-7 6 0 0,1-6 0 0,-6 10 0 16,0-5 26-16,0 5 5 0,-11-4 1 0,0 4 0 15,-6 0-32-15,-6 0 0 0,0 0 0 0,-5 0 0 16,-6 1 11-16,0-6-11 0,-5 0 12 0,-1 0-12 15,6-5 8-15,12 0-8 0,-6 1 0 0,5-11 0 16,6 0 0-16,0 0 0 0,11-10 0 0,-5 5 0 16,11-5-30-16,6-5 0 0,11 0 0 0,-11 0 0 15,-1-5-205-15,12 5-41 0</inkml:trace>
          <inkml:trace contextRef="#ctx0" brushRef="#br0" timeOffset="85758.2387">25415 6968 2034 0,'17'-36'90'0,"0"26"18"0,0 0-86 0,0-5-22 16,-6 0 0-16,6 5 0 0,0-5 72 0,-5 5 11 16,-1 0 1-16,0 0 1 0,-5-5-50 0,-6 10-11 15,0 5-1-15,6-10-1 0,-6 0-22 0,0 10 0 16,-6-5 0-16,6 5 0 0,-6 0 0 0,-5 0 0 16,0 0 0-16,-1 5 0 0,-5 0 36 0,6 0 4 15,-6 5 0-15,0 5 0 0,-6 0-13 0,1 5-3 16,-6 0 0-16,-6 5 0 0,5 0-24 0,-10 11 0 15,-1-1 0-15,1 10 0 0,-1-10 0 0,-5 5 0 16,11 6 0-16,-6-6 0 0,6 5 0 0,6-5 0 16,5-4 0-16,1-1 0 0,5-5 0 0,0-10-16 15,11 0 3-15,1-5 0 0,5-15 13 0,5 10 0 0,-5-10 0 0,12 5 0 16,4-5-12-16,7-10 1 0,5 0 0 16,1-5 0-16,-1-5 11 0,0-5 0 0,6-5 0 0,6 0-8 15,-6-6 27-15,-6 1 5 0,6-5 2 0,0 0 0 16,0-6-39-16,-6 11-8 0,6-5-2 0,-11 5 0 15,5 5 37-15,-11 0 7 0,0 14 2 0,0-4 0 16,-6 10-23-16,-11 10 0 0,0 0 0 0,0 0 0 16,0 0 11-16,0 15-3 0,0 6 0 0,0 4 0 15,-6 5-8-15,1 0-11 0,-7 0 3 0,7 5 0 16,-1 1 16-16,6-6 4 0,-6 5 1 0,6 0 0 16,0 0-37-16,0-5-8 0,0 1-2 15,0-1-1130-15</inkml:trace>
          <inkml:trace contextRef="#ctx0" brushRef="#br0" timeOffset="86105.3033">26026 6812 1785 0,'0'0'159'0,"6"5"-127"15,11-5-32-15,0 10 0 0,-6 0 76 0,0 5 8 16,6-5 3-16,-11 10 0 0,5 0 1 0,-5 0 1 15,-6 11 0-15,11-6 0 0,-11 5-20 0,0 5-4 16,-11-5-1-16,5 0 0 0,-5 6 0 0,5-6 0 16,-11 0 0-16,6 0 0 0,0 0-51 0,5 0-13 0,0-9 0 0,1-1 0 15,-1 0 0-15,0-5 0 0,1-5 0 0,5 5 0 16,0-15 0-16,0 0 0 0,0 0 0 0,0 0 0 16,0 0 0-16,0 0 0 0,0 0 0 0,11-10 0 15,0 0 40-15,-5 0 6 0,0-5 1 0,5 0 0 16,-5-5-25-16,-1-1-5 0,7-4-1 0,-1-5 0 15,-6 5-16-15,7-5 0 0,5 0 0 0,5-1 0 16,-5-9 0-16,6 5 0 0,5 0 0 0,1 0 0 16,-1 5-15-1,0-1-9-15,0 6-3 0,6 5 0 0,-5 0-213 16,-1 5-42-16,28-10-9 0,-22 15-1 0</inkml:trace>
          <inkml:trace contextRef="#ctx0" brushRef="#br0" timeOffset="86350.6877">26987 6606 2386 0,'17'-5'52'0,"-17"5"12"0,12-5 1 0,-1-5 3 0,12 10-55 0,-6-5-13 16,0-5 0-16,5 4 0 0,6 1 73 0,1-5 12 15,5 5 3-15,0-5 0 0,0-5-52 0,5 5-11 16,1 0-1-16,5 0-1 0,-5 0-23 0,5 0 0 16,0-5 0-16,6 5 0 15,-6 5-28-15,0 0-8 0,-5 0 0 0,0 0-1 16,-1 0-127-16,-5 0-26 0,-6 0-5 0</inkml:trace>
          <inkml:trace contextRef="#ctx0" brushRef="#br0" timeOffset="86615.817">27610 5907 1094 0,'0'0'48'0,"11"-5"11"0,-11-10-47 0,0 15-12 0,11-5 0 0,-11 5 0 16,0 0 143-16,0 0 26 0,17 5 6 0,6 0 1 16,-6 10-39-16,-6 0-7 0,-11 5-2 0,0 5 0 15,6 5-51-15,-1 6-10 0,-5 4-3 0,-5 5 0 0,-7 5 34 0,1 1 6 16,-6 4 2-16,0 5 0 0,-11 1-50 0,0 4-11 15,-1-5-1-15,1 1-1 0,0-1-27 0,-6 0-4 16,6 1-2-16,-1 4 0 0,7-5-10 0,-1-4 0 16,0-1 0-16,6 0 8 15,-5 0-32-15,5-4-8 0,-6-6 0 0,12-5-1 16,-6-5-138-16,11-4-27 0,-5-6-6 0,5-5-871 16</inkml:trace>
          <inkml:trace contextRef="#ctx0" brushRef="#br0" timeOffset="86824.9117">27796 6917 2188 0,'0'0'97'0,"0"0"20"0,0 0-93 0,0 0-24 0,0 0 0 0,6 10 0 15,-6 6 56-15,5 4 6 0,-10 0 2 0,5 0 0 16,-6 5-22-16,-5 0-4 0,5 0-1 0,-11 0 0 15,12 1-24-15,-7 4-5 0,12-10 0 0,0 5-8 16,-5-5-8-16,-1 0-9 0,6 0-2 0,0-10-1108 16</inkml:trace>
          <inkml:trace contextRef="#ctx0" brushRef="#br0" timeOffset="86958.3967">28305 6495 2307 0,'-11'-35'102'0,"5"20"22"0,12 5-100 0,-6-5-24 16,0 15 0-16,0 0 0 0,0 0 8 0,0 0-8 16,0 0 0-16</inkml:trace>
          <inkml:trace contextRef="#ctx0" brushRef="#br0" timeOffset="87476.7851">29691 5646 1497 0,'0'0'133'0,"0"0"-106"15,0 0-27-15,0 0 0 0,0 0 132 0,-6 5 20 16,-5 0 5-16,5 5 1 0,-5 5-48 0,-1 5-10 16,1 5-1-16,0 10-1 0,0 0-34 0,-1 11-6 15,-5-1-2-15,0 5 0 0,0 5 13 0,0 1 3 16,6 4 0-16,-12 5 0 0,1 1-36 0,-1 4-6 15,1 0-2-15,-12 6 0 0,-6-6-5 0,0 1-2 16,1-1 0-16,-6 0 0 0,-1 1-5 0,1-6 0 16,6 6-1-16,-7-6 0 15,7-5-84-15,5 1-17 0,6-6-3 0,5-10-779 16,0-5-155-16</inkml:trace>
          <inkml:trace contextRef="#ctx0" brushRef="#br0" timeOffset="87237.1212">28888 6299 1900 0,'22'-5'169'0,"1"-5"-135"0,0 0-34 0,5 10 0 16,0-5 120-16,6 0 16 0,6-5 4 0,-1 5 1 15,1 0-83-15,11 5-17 0,5-5-3 0,-5 5-1 16,-11 0-46-16,-1-5-10 0,7 0-1 0,-1 0-1 31,-6 5-63-31,1 0-12 0,-12-10-2 0,1 5-1 16,-7-5-30-16,1-1-7 0,-12 1 0 0,-5-5-665 0</inkml:trace>
          <inkml:trace contextRef="#ctx0" brushRef="#br0" timeOffset="87979.735">29334 6842 1836 0,'0'0'81'0,"12"5"17"16,5 5-78-16,0 5-20 0,0 0 0 0,0-5 0 15,-6 0 39-15,6-5 4 0,11 0 1 0,-5 0 0 0,11-5 8 0,0-5 1 16,0 5 1-16,5-5 0 0,1-5-19 0,-6-5-4 16,5 0-1-16,-5 0 0 0,6 0 0 0,-12-5 0 15,0 0 0-15,1-5 0 0,-1-1-21 0,-5-4-9 16,-1 5 8-16,-5 0-8 0,-6-5 35 0,1 0 1 16,-1 5 1-16,0 4 0 0,1 1-21 0,-7 10-4 15,7-5 0-15,-12 10-1 0,0 5-11 0,-6-5 0 16,-5 0 0-16,-1 5 0 0,1 5 0 0,-6 5 10 15,-6 0-10-15,-5 5 10 0,6 5 1 0,-1 1 0 16,0 4 0-16,-5 0 0 0,0 5 22 0,5 0 5 16,6 5 1-16,0-4 0 0,0 4-11 0,0 5-1 15,12-5-1-15,-1 5 0 0,0 1-10 0,1-6-1 16,5-5-1-16,0 5 0 0,11 0-14 0,0-5-18 16,1 1 4-16,10-1 1 15,1-5-196-15,16 0-39 0</inkml:trace>
        </inkml:traceGroup>
        <inkml:traceGroup>
          <inkml:annotationXML>
            <emma:emma xmlns:emma="http://www.w3.org/2003/04/emma" version="1.0">
              <emma:interpretation id="{295B4121-A9BE-4A6C-B0C7-3F2CAC7131E8}" emma:medium="tactile" emma:mode="ink">
                <msink:context xmlns:msink="http://schemas.microsoft.com/ink/2010/main" type="inkWord" rotatedBoundingBox="32292,8423 32931,8369 33071,10025 32432,10079"/>
              </emma:interpretation>
              <emma:one-of disjunction-type="recognition" id="oneOf21">
                <emma:interpretation id="interp25" emma:lang="" emma:confidence="1">
                  <emma:literal>?</emma:literal>
                </emma:interpretation>
                <emma:interpretation id="interp26" emma:lang="" emma:confidence="0">
                  <emma:literal>!</emma:literal>
                </emma:interpretation>
                <emma:interpretation id="interp27" emma:lang="" emma:confidence="0">
                  <emma:literal>&amp;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2</emma:literal>
                </emma:interpretation>
              </emma:one-of>
            </emma:emma>
          </inkml:annotationXML>
          <inkml:trace contextRef="#ctx0" brushRef="#br0" timeOffset="89090.3921">31082 6450 633 0,'0'0'56'0,"0"0"-44"0,-6-10-12 0,6 10 0 0,6-10 156 0,5-5 28 16,6 0 7-16,-11 0 1 0,0 4-64 0,-1-4-13 15,7 0-3-15,-1 0 0 0,-11 5-43 0,5 0-9 16,12-5-1-16,0 5-1 0,-5-5-12 0,5 5-2 15,5 0-1-15,1-5 0 0,-6 5-25 0,6 5-5 16,-1 0-1-16,6 0 0 0,-5 0-12 0,0 5 0 16,-1 5 0-16,7-5 0 0,-7 0 0 0,6 5 0 15,1 0 0-15,-7 5 0 0,1 0 0 0,0 0 0 16,-1 0 0-16,-5 0 0 0,0 0 0 0,0 5 0 16,-11 0-8-16,5 5 8 0,-11 5 24 0,-11 6 8 15,-1-1 1-15,-10 5 1 0,5 5 40 0,-11 0 8 16,-6 1 2-16,0-1 0 0,-11 5-21 0,5 0-4 15,-5 0-1-15,5 1 0 0,6-1-18 0,0 0-4 16,0 0-1-16,12 6 0 0,-1-11-35 0,0 0-17 0,6 5 1 16,-5-9 1-1,11 4-90-15,-1-5-19 0,7 5-3 0</inkml:trace>
          <inkml:trace contextRef="#ctx0" brushRef="#br0" timeOffset="89262.6627">31614 7802 2419 0,'0'0'53'0,"17"0"11"0,-6 10 3 0,-5-5 1 0,-6-5-55 0,11 10-13 16,-6 0 0-16,-5-10 0 0,0 0 44 0,6 10 7 16,-6-10 1-16,0 0 0 15,0 0-135-15,0 0-26 0,0 0-6 0</inkml:trace>
        </inkml:traceGroup>
      </inkml:traceGroup>
    </inkml:traceGroup>
    <inkml:traceGroup>
      <inkml:annotationXML>
        <emma:emma xmlns:emma="http://www.w3.org/2003/04/emma" version="1.0">
          <emma:interpretation id="{3A5B1CD1-40AE-4700-B8DE-51086FB73F07}" emma:medium="tactile" emma:mode="ink">
            <msink:context xmlns:msink="http://schemas.microsoft.com/ink/2010/main" type="paragraph" rotatedBoundingBox="1482,13163 31976,11391 32090,13345 1596,15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D11A36-184F-4936-9AD7-68BFE0771631}" emma:medium="tactile" emma:mode="ink">
              <msink:context xmlns:msink="http://schemas.microsoft.com/ink/2010/main" type="line" rotatedBoundingBox="1482,13163 31976,11391 32090,13345 1596,15116"/>
            </emma:interpretation>
          </emma:emma>
        </inkml:annotationXML>
        <inkml:traceGroup>
          <inkml:annotationXML>
            <emma:emma xmlns:emma="http://www.w3.org/2003/04/emma" version="1.0">
              <emma:interpretation id="{EC5816DD-446C-42BE-8C5B-5372646B2B68}" emma:medium="tactile" emma:mode="ink">
                <msink:context xmlns:msink="http://schemas.microsoft.com/ink/2010/main" type="inkWord" rotatedBoundingBox="1509,13619 5049,13413 5126,14729 1585,1493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7995.2255">780 11603 1170 0,'0'0'52'0,"0"0"10"0,0-15-50 0,6 4-12 16,-6-4 0-16,5 0 0 0,-5 5 73 0,6 0 12 15,0 0 3-15,-1-5 0 0,1 5-34 0,0-5-6 0,-1 5-2 0,-5 10 0 16,6-5-6-16,-6 5 0 0,0 0-1 0,0 0 0 15,0 0-24-15,0 0-5 0,0 0-1 16,0 0 0-16,0 0 2 0,0 0 0 0,11 5 0 16,-11-5 0-16,6 10-2 0,5 5 0 0,-11-15 0 0,0 10 0 15,-6 5 22-15,1 0 4 0,-1 0 1 0,-5 5 0 16,5-4-20-16,-5 4-3 0,-6 5-1 0,6 0 0 16,-6 10 5-16,5-5 1 0,-10 5 0 0,5 6 0 15,-6 4 6-15,1 5 0 0,-1 0 1 0,0 1 0 16,1-1 3-16,5 0 0 0,5 1 0 0,1-6 0 15,0 5-12-15,-1-5-1 0,1-4-1 0,5 4 0 16,1-5-14-16,-1-5 8 0,6-5-8 0,0 0 0 16,-5-9 8-16,5-1-8 0,-6 0 0 0,6-5 9 15,0-5-9-15,0-10-11 0,0 0 3 0,0 0 0 16,-6 5-74-16,6-5-14 0,0 0-4 0,0 0-541 16,-11 0-109-16</inkml:trace>
          <inkml:trace contextRef="#ctx0" brushRef="#br0" timeOffset="138494.5574">525 11738 921 0,'0'0'82'0,"0"0"-66"0,-11-5-16 0,0-5 0 16,11 10 59-16,0-10 8 0,-6-5 1 0,6 15 1 16,0 0-8-16,0-10-1 0,0-5-1 0,0 5 0 15,0-5-18-15,6 5-3 0,5-5-1 0,-5 0 0 16,5-5 3-16,0-1 0 0,1 6 0 0,5 0 0 16,5-5-3-16,1 5 0 0,0 0 0 0,11-5 0 15,-6 10-11-15,6-5-2 0,0 5-1 0,-12-5 0 16,1 10-1-16,5 0 0 0,0-5 0 0,1 4 0 15,-1 6-11-15,0 6-3 0,-5-1 0 0,5 0 0 16,-5 5-8-16,5 0 0 0,-5 0 9 0,-1 5-9 16,-5-5 16-16,0 0 0 0,0 5-1 0,0 0 0 15,0 5-6-15,-6 0-1 0,6-5 0 0,-5 5 0 16,-1 6 7-16,0-6 1 0,-5 0 0 0,-6 0 0 0,6 5 12 16,-6 0 4-16,-6 0 0 0,6 0 0 0,-11 6-9 0,-1 4-2 15,-5 0 0-15,0 0 0 0,-5 10-4 0,-6 1-1 16,-6-6 0-16,0 0 0 0,-6-5-3 0,1 1-1 15,-7-1 0-15,7 0 0 0,5 0 8 0,-6 0 2 16,1-5 0-16,-7 6 0 0,7-6-12 0,-1 0-2 16,1-5-8-16,-1-5 12 0,12 0-4 0,-6-5-8 15,0-5 11-15,6 1-11 0,-1-1 0 0,7-5 0 16,-1 5 0-16,-5-10-9 16,5 0-91-16,12-5-19 0,-12 0-3 0</inkml:trace>
          <inkml:trace contextRef="#ctx0" brushRef="#br0" timeOffset="145837.4439">1871 11949 288 0,'17'-15'25'0,"-17"15"-25"0,0 0 0 0,0 0 0 16,0 0 94-16,0 0 14 0,0 0 2 0,0 0 1 15,0 0-31-15,0 0-7 0,-5-10-1 0,5 10 0 16,0 0-12-16,0 0-4 0,-12-10 0 0,12 10 0 15,0 0 4-15,0 0 1 0,-11 0 0 0,11 0 0 16,0 0-6-16,-11 0-2 0,11 0 0 0,-17 5 0 16,6 0-6-16,-1 0-2 0,-5 5 0 0,6 0 0 15,0 6-7-15,-1-1-2 0,-5 0 0 0,0 5 0 16,6 5 11-16,0 0 1 0,-1 0 1 0,1 0 0 16,0 6-26-16,0-1-6 0,5-5-1 0,-5 10 0 15,5 5-1-15,-5 0-1 0,5-4 0 0,-5 4 0 0,-1-5-14 16,1 0 11-16,5 0-11 0,6-4 10 0,-11-1-10 0,5-5 0 15,6-5-10-15,0 0 10 0,6-5 0 0,0-5 0 16,5 0 0-16,6 0 0 0,6-10 0 0,-12 0 15 16,-11 0-2-16,23-5 0 0,-1-5-13 0,1 0 0 15,-1-10 0-15,7 0 0 0,-7-10 0 0,12 5 0 16,-11-10 8-16,5-6-8 0,-5 1 0 0,-1 0 0 16,1-10 8-16,0-1-8 0,-6 6 0 0,5 0 8 15,-5 0-8-15,-5-1 0 0,-1 11 17 0,0 5-2 16,-5 0-1-16,-6 5 0 0,-6 5-14 0,0-1 0 15,1 6-12-15,-1 0 12 0,-11 5 0 0,6 0 0 16,0 0 0-16,-6 5 0 0,5 5-16 0,-5 0-5 16,-5 0-2-16,5 5 0 15,5 5-130-15,-5 0-27 0,-5 0-4 0</inkml:trace>
          <inkml:trace contextRef="#ctx0" brushRef="#br0" timeOffset="146635.3219">2646 12075 1400 0,'0'0'62'0,"0"0"13"0,0 0-60 16,0 0-15-16,-11 5 0 0,11-5 0 0,-11 5 59 0,-1 10 9 16,1-10 1-16,5 5 1 0,1 5-25 0,5-15-5 15,0 0 0-15,0 11-1 0,0 4-39 0,0-15 0 16,11 10 0-16,0 0-8 0,-11-10 8 0,12 0 0 16,-1 0 8-16,6-5-8 0,0-5 21 0,-6 5 0 15,6-5 0-15,0-6 0 0,6 1 3 0,-6 0 1 16,-6-5 0-16,6 0 0 0,0 0-13 0,0-5-4 15,0 0 0-15,0 0 0 0,-6-1-8 0,0 1 0 16,1-5 9-16,-7 0-9 0,1 5 9 0,0 0-9 16,-6-5 12-16,0 4-12 0,0 6 0 0,-6-5 0 15,0 5 0-15,6 0 0 0,-5 5 0 0,-7 0 0 0,7 0 0 16,-1 5 0-16,1 5 0 0,5 5 0 0,-12-5 0 0,1 0 0 16,0 5 0-16,-1 0-9 0,1 0 9 0,0 5 0 15,-1 0 0-15,7 10-8 0,-7-5 8 0,1 5 0 16,0-5 0-16,5 10 0 0,-5-5 0 0,5 10 0 15,-5-5 0-15,0 5 0 0,-1 1 0 0,1 4-8 16,5 0 8-16,-5 5 0 0,0 0 0 0,-1 11 0 16,7-1 0-16,-7 0 8 0,-5 5-8 0,6 1 8 15,5-1 0-15,1 5 1 0,-1-5 0 0,0-4 0 16,1-1 0-16,10-5 0 0,1-5 0 0,0-10 0 16,-1 1-9-16,1-6 10 0,5-5-10 0,6-5 10 15,-17-10-10-15,12 0 10 0,10 0-10 0,7-5 10 16,-7-10-2-16,12 0-8 0,-11-10 12 0,11-6-4 0,0-4-8 0,5 0 0 15,-5 0 0-15,6-5 8 0,-1-6-8 0,1 6 0 16,5-5 0-16,0-5 0 0,1-6 0 0,-1 6 0 16,11 0 0-16,-10-1 0 0,5 6 0 0,5 5 0 15,-5 5 0-15,0 0 0 0,-6 9 9 0,0 6-9 16,-11 5 10-16,0 0-10 0,-5 10 10 0,-1 5-10 16,-6 5 10-16,1 5-10 0,0 0 8 0,-6 10-8 15,-6 1 0-15,-5 4 0 0,-1 5 17 0,-5 5-2 16,0 0-1-16,-11 5 0 0,5 1 10 0,-11 4 3 15,0-5 0-15,-5 0 0 0,-7 1-2 0,1-6 0 16,0 0 0-16,-6-5 0 0,-6 0 3 0,6 0 0 16,1-4 0-16,-7-1 0 0,-5-10-13 0,5 0-3 15,1 0 0-15,5-10 0 0,-6 0-1 0,0-5-1 16,6-5 0-16,1-5 0 0,-1-5-10 0,0 0-9 0,0-10 9 0,11 5-13 31,-5-6-133-31,5 1-26 0,6-5-6 0</inkml:trace>
        </inkml:traceGroup>
        <inkml:traceGroup>
          <inkml:annotationXML>
            <emma:emma xmlns:emma="http://www.w3.org/2003/04/emma" version="1.0">
              <emma:interpretation id="{0F9645AF-53ED-4C48-A625-DB015F0DB870}" emma:medium="tactile" emma:mode="ink">
                <msink:context xmlns:msink="http://schemas.microsoft.com/ink/2010/main" type="inkWord" rotatedBoundingBox="7010,13606 7827,13559 7874,14376 7057,14424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47669.5494">6187 11703 1076 0,'0'0'48'0,"5"-10"9"0,12 0-45 0,-5-5-12 15,-1 0 0-15,0 5 0 0,6-10 101 0,0 0 19 16,-6 0 3-16,-5 4 1 0,5-4-40 0,-5 0-8 16,0 0-2-16,-6 5 0 0,0-5-34 0,0 5-6 15,-6 0-2-15,0 5 0 0,-5-5 0 0,5 5 0 0,-11 5 0 16,6-6 0-16,-6 11-11 0,0 0-2 0,-5 0-1 0,-1 0 0 16,0 6-8-16,1-1-2 0,-1 10 0 15,-5-5 0-15,11 5-8 0,-6 5 12 0,1 5-12 0,5 5 12 16,-6 0-12-16,0 11 0 0,1 4 0 15,-1 0 8-15,1 5-8 0,-1 1 0 0,6-6 0 16,0 5 0-16,6 0 0 0,5-4 0 0,-5-1 0 0,11 0 0 16,-12-10 0-16,12-5 0 0,0-4 0 0,6-1 0 15,0-5 0-15,-1-5 0 0,1-5 0 0,5-5 0 16,1 0 0-16,-1-10 0 0,12 0-9 0,-6-5 9 16,5 0 0-16,1-10-10 0,-6 0 10 0,5-5-8 15,7-11 8-15,-1 1 0 0,6-5 0 0,-6 0 0 16,6-1 0-16,-6-4 0 0,6 0 0 0,-5 0 0 15,4-1 0-15,-4 6 8 0,-12 0-8 0,5 10 0 16,-5 0 24-16,-5 10 0 0,-7 5 0 0,7-1 0 0,-7 6 15 16,-5 5 3-16,6 0 1 0,-6 5 0 0,0 0-15 0,0 0-4 15,0 0 0-15,0 15 0 0,6 1-16 0,-6 9-8 16,5 0 0-16,-5 0 8 0,6-5-8 0,5 5 0 16,-5 0 0-16,5 0 0 0,6 1 0 0,-6-1 0 15,6 0 0-15,0-5 0 0,0 5 0 0,6 0-14 16,0-5 2-16,10 5-713 15,-10 1-143-15</inkml:trace>
        </inkml:traceGroup>
        <inkml:traceGroup>
          <inkml:annotationXML>
            <emma:emma xmlns:emma="http://www.w3.org/2003/04/emma" version="1.0">
              <emma:interpretation id="{C1F1DA14-8457-45A2-9141-7B1233430D7B}" emma:medium="tactile" emma:mode="ink">
                <msink:context xmlns:msink="http://schemas.microsoft.com/ink/2010/main" type="inkWord" rotatedBoundingBox="9523,12928 12797,12738 12889,14319 9615,14509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8783.5073">9116 11281 824 0,'0'0'36'0,"0"0"8"15,0 0-35-15,6-10-9 0,-6-10 0 0,0 0 0 0,0 5 96 0,0-1 18 16,0-4 3-16,0 5 1 0,0 0-21 0,-6-5-4 16,6 5-1-16,-6-5 0 0,6 5-39 0,0 0-8 15,-5 0-1-15,-1 0-1 0,6 5-23 0,-11-1-4 16,5 6 0-16,-11 0-1 0,6 0 1 0,0 5 1 16,-12 0 0-16,6 0 0 0,-11 0-6 0,-1 5-2 15,-4 0 0-15,-1 5 0 0,0 6-9 0,0-6 8 16,0 5-8-16,0 0 8 0,-6 5 4 0,12 0 1 15,0 10 0-15,11-5 0 0,5 5-13 0,-5 1 0 16,6-6 8-16,0 5-8 0,5 0 0 0,1-5 0 16,-1 0 0-16,6-5 0 0,6 1-8 0,-1-1 8 15,1-5-12-15,0 0 12 0,-1-5-12 0,-5-10 4 16,0 0 8-16,0 0-13 0,0 0 13 0,17-10 0 16,0 0 0-16,0-5 0 0,11-5 0 0,-5-1 0 15,5-4 0-15,1 0-9 0,4-10 9 0,-4 5 0 16,-1-5 0-16,6-1 0 0,-6 1 0 0,-5 5 0 0,5 0 0 15,-5 5 0-15,-6 0 0 0,5 5 8 0,-5-1-8 16,0 1 0-16,0 5 0 0,0 5 9 0,-5 0-9 0,-1 5 0 16,0 0 15-16,0 10-4 0,1 0-1 0,-1 5 0 15,0 0 7-15,1 10 2 0,-1 1 0 0,0 4 0 16,1 5-19-16,-7 10-19 0,1 5 4 0,-6 6 1 16,0 4 14-16,-6 0 0 0,-5 10 0 0,0 1 0 15,-6-1 0-15,-6 6 0 0,0-6 0 0,-5 0 0 16,-6 1 0-16,-5-1 0 0,-1-5 0 0,-11 1 10 15,0-6 7-15,0-5 2 0,-5-5 0 0,-1 1 0 0,18-6 5 16,-7-10 0-16,1-5 1 0,6-5 0 16,5 0 12-16,0-15 3 0,0-5 0 0,11-5 0 0,-5-5-8 15,5-5 0-15,12-10-1 0,0-10 0 0,11 0-7 0,0-5 0 16,5-16-1-16,18 1 0 0,5-10-23 0,6-6 0 16,11 1 0-16,6-6 0 0,0 1-12 0,0 10-6 15,11-1-2-15,-5 11 0 16,-1 10-87-16,-5 5-17 0,-5 9-4 0,-7 6-814 0</inkml:trace>
          <inkml:trace contextRef="#ctx0" brushRef="#br0" timeOffset="149025.5134">9817 11286 1782 0,'0'0'39'0,"0"0"8"0,0 0 1 0,0 0 3 0,0 0-41 0,17 10-10 0,-5 5 0 0,-7 0 0 16,7 5 58-16,-7 0 10 0,1 5 1 0,5 11 1 15,-5-6-18-15,0 5-3 0,-1 5-1 0,7-5 0 16,-1 1-18-16,0-1-4 0,0-5-1 0,1 5 0 16,-1-10-25-16,6 0 0 0,-11 1 8 0,5-6-8 15,0-5-91-15,1 5-20 0,-1-10-4 16,0 0-791-16</inkml:trace>
          <inkml:trace contextRef="#ctx0" brushRef="#br0" timeOffset="149176.0905">10179 10733 2016 0,'-34'-25'179'0,"17"15"-143"15,12-10-36-15,-7 5 0 0,1-1 62 0,6 6 6 16,-1 5 0-16,6 5 1 0,0 0-29 0,0 0-5 15,0 0-2-15,0 0-724 16,6 15-145-16</inkml:trace>
          <inkml:trace contextRef="#ctx0" brushRef="#br0" timeOffset="149762.1122">10439 11191 345 0,'0'0'31'0,"0"0"-31"15,0 10 0-15,-5-10 0 0,5 6 194 0,-6 4 33 16,6 0 6-16,0 5 2 0,-5 0-89 0,5 5-18 16,5-5-3-16,1 10-1 0,5 10-52 0,0 0-10 15,1 6-2-15,-1-1-1 0,6 5-17 0,-6 0-3 16,6 1-1-16,-6-1 0 0,0-10-18 0,1 5-3 16,-1-5-1-16,0-4 0 0,1-6 6 0,-1-5 1 15,0-10 0-15,-5 5 0 0,-6-15 8 0,0 0 1 16,0 0 1-16,11 0 0 0,-11 0 9 0,17-5 2 15,0-10 0-15,-6 0 0 0,6-5-2 0,-6 0 0 16,1-6 0-16,-1 1 0 0,0 0-4 0,0-10-1 16,1 0 0-16,-7-10 0 0,6-1-9 0,1 1-3 0,-1 5 0 15,0 0 0-15,1-6-17 0,-1 6-8 0,0-5 0 0,0 0 8 16,1-1-8-16,-1 11-14 0,0 0 3 0,-5 10 1 31,11 5-97-31,-6 0-19 0,-5 5-4 0,10 5-963 0</inkml:trace>
          <inkml:trace contextRef="#ctx0" brushRef="#br0" timeOffset="150101.3153">11356 11532 1951 0,'0'0'43'0,"11"-10"9"0,0 0 1 0,1 0 2 0,5-5-44 0,0 0-11 15,-6 0 0-15,6-5 0 0,0 0 30 0,5 0 4 16,-5-6 1-16,0 1 0 0,-5 0-27 0,-1 0-8 16,0 0 0-16,-5-5 0 0,0 5 9 0,-1-6-9 15,-5 6 0-15,-5 0 9 0,5 5-9 0,-6 0 0 16,-5 5 0-16,5 0 0 0,-5 0 0 0,5 10 10 16,-11-5-10-16,6 10 10 0,-1 0 13 0,-5 0 2 15,0 10 1-15,1 5 0 0,-7-5 0 0,0 15 0 16,-5 0 0-16,-6 5 0 0,0 10-26 0,6 1 0 15,0 4 0-15,-1 5 0 0,1 5 0 0,11 1 0 16,0-1 0-16,6-5 0 0,11 1 8 0,5-6-8 0,7-5 8 16,5-5-8-16,5 0 0 0,7-4 0 0,5-1 0 15,5-10 0 1,1-5-150-16,5-5-29 0</inkml:trace>
        </inkml:traceGroup>
        <inkml:traceGroup>
          <inkml:annotationXML>
            <emma:emma xmlns:emma="http://www.w3.org/2003/04/emma" version="1.0">
              <emma:interpretation id="{FBA98620-721C-49EE-BD9A-D4BCCCEE2EF1}" emma:medium="tactile" emma:mode="ink">
                <msink:context xmlns:msink="http://schemas.microsoft.com/ink/2010/main" type="inkWord" rotatedBoundingBox="13669,13331 14430,13287 14462,13824 13700,13868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50450.2711">12425 11140 1720 0,'0'0'38'0,"0"0"8"0,0 0 2 0,0 0 0 0,0 0-39 0,17 15-9 16,-6-5 0-16,-5 5 0 0,5 0 70 0,-6 11 12 16,-5 9 2-16,6-5 1 0,-6 5-49 0,0 5-11 15,0-4-1-15,0-1-1 0,-6 5-13 0,6-5-2 16,-5-5-8-16,-6 0 12 0,5-4-4 0,0-1-8 15,1-10 11-15,5 0-11 0,0-15 24 0,0 0-1 16,0 0-1-16,0 0 0 0,0 0 7 0,0 0 2 16,0 0 0-16,11-10 0 0,0-5 0 0,0-5 0 15,6-6 0-15,6-4 0 0,-6 0-11 0,6-5-3 16,5 0 0-16,0 0 0 0,0-1-3 0,1 1-1 16,5 0 0-16,-12 0 0 0,7 0 0 0,-7 10 0 15,1 4 0-15,-1 6 0 0,1 10 11 0,-6 0 3 16,0 10 0-16,0 5 0 0,-11 10-27 0,11 1 8 15,-6 9-8-15,6 5 0 0,6-5 10 0,-1 5-10 0,6 5 12 16,1 1-12-16,-1 4 8 0,6-5-8 0,0 0 0 0,0 1-808 16,-6-6-168-16</inkml:trace>
        </inkml:traceGroup>
        <inkml:traceGroup>
          <inkml:annotationXML>
            <emma:emma xmlns:emma="http://www.w3.org/2003/04/emma" version="1.0">
              <emma:interpretation id="{16D9B8CB-8D51-4AF5-BEA2-9E6752D43343}" emma:medium="tactile" emma:mode="ink">
                <msink:context xmlns:msink="http://schemas.microsoft.com/ink/2010/main" type="inkWord" rotatedBoundingBox="16084,12419 20663,12153 20748,13618 16170,13884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54408.6818">16214 11025 518 0,'0'0'23'0,"0"0"5"0,0 0-28 0,-6-6 0 0,-5 6 0 0,-1-5 0 16,1 5 324-16,0 0 59 0,5 5 12 0,-5 6 2 16,0-1-255-16,-1 5-51 0,7 5-11 0,-1 0-1 15,-5 0-40-15,5 5-8 0,0 0-2 0,6 0 0 16,0 1-13-16,0-1-2 0,0 0-1 0,0-5 0 16,6 0-13-16,0-5 9 0,-6 0-9 0,5 0 8 15,-5-15-8-15,6 10 0 0,0-5 0 0,-6-5 0 16,0 0-83-16,17 5-15 0,-6 0-3 0</inkml:trace>
          <inkml:trace contextRef="#ctx0" brushRef="#br0" timeOffset="154562.1186">16434 10647 2257 0,'-5'-15'49'0,"-7"0"11"0,7 0 1 0,-1 0 3 0,6 0-51 0,0 0-13 16,-6 0 0-16,6 15 0 0,0 0 54 0,0 0 8 15,0 0 2-15,0 0 0 16,6 15-224-16,5 0-45 0,-5 20-9 0,0-5-2 0</inkml:trace>
          <inkml:trace contextRef="#ctx0" brushRef="#br0" timeOffset="154062.5727">14975 10316 856 0,'0'-20'38'0,"0"10"8"0,0-6-37 0,0 6-9 0,0-5 0 0,6 0 0 15,-6 5 83-15,0 10 14 0,0 0 3 0,0 0 1 16,0 0 3-16,0 0 0 0,0 0 0 0,0 0 0 0,11 10-39 0,-5 5-7 16,-1 0-2-16,7 6 0 0,-7-1-16 0,1 0-4 15,0 0-1-15,-6 10 0 0,5-5 4 0,-5 10 1 16,-5 11 0-16,5 9 0 0,0 0-12 0,-12 5-3 16,7 1 0-16,-7 4 0 0,1 1 7 0,0 4 2 15,-6 0 0-15,6 1 0 0,-1-6-3 0,7 0-1 16,-7 6 0-16,7-6 0 0,5 0-3 0,-6-4-1 15,6-6 0-15,0-10 0 0,0-4-26 0,0-6 0 16,0-10 0-16,0-5 0 0,0-5 14 0,0 0 1 16,0-15 0-16,0 0 0 0,0 0-2 0,0 0 0 15,0 0 0-15,6-15 0 0,-6 0 3 0,5-5 0 16,1-5 0-16,5-10 0 0,1-6-16 0,-1-4 9 16,6 0-9-16,5-5 8 0,1-11-8 0,11 6 0 15,-6-5 0-15,1 4 0 0,10 6-12 0,1 5 12 16,5 5-10-16,0 4 10 0,-5 6-11 0,-1 10 11 0,1 5-12 15,-6 0 12-15,-11 5-14 0,-1 10 4 0,1 5 1 16,-1 5 0-16,1 0 9 0,-6 0 0 0,-6 10 0 0,-5 0 0 16,0 5 0-16,-1 1 0 0,-10 4 0 0,-7 0 8 15,1 5-8-15,0-5 0 0,-6 5 0 0,0 1-8 16,-12-1 8-16,1 0 8 0,0-5-8 0,-12 5 11 16,6 1-11-16,-5-6 0 0,-1 5 9 0,1-10-9 15,5 5 0-15,-6-10 0 0,6 0 0 0,0-5 8 16,6-4-8-16,0-1 0 0,5-5 0 0,0-5 0 15,7 0-21-15,-1 0-3 0,5 0 0 0,7 0 0 16,5 0-180-16,0 0-36 0</inkml:trace>
          <inkml:trace contextRef="#ctx0" brushRef="#br0" timeOffset="155187.2805">16966 10823 288 0,'0'0'12'0,"0"0"4"0,0 0-16 0,11-10 0 0,-11 10 0 0,0 0 0 16,0 0 247-16,0 0 46 0,0 0 10 0,0 0 1 16,0 0-152-16,0 0-30 0,0 15-6 0,0 1-2 15,0-1-75-15,0 5-15 0,0 0-4 0,-5 5 0 0,5 5 26 16,-6 0 5-16,6-5 1 0,0 11 0 0,-6 4-23 0,6 0-4 16,-5 0-1-16,-1 0 0 0,0 1 13 0,6-6 3 15,0 5 0-15,-5 0 0 0,-1-4-18 0,6-1-3 16,0-10-1-16,0 0 0 0,0 0-7 0,0-5-2 15,0-5 0-15,0-5 0 0,0-10 16 0,0 0 3 16,0 0 1-16,0 0 0 0,0 0-17 0,0 0-3 16,0 0-1-16,-11-5 0 0,5-10 3 0,0-5 0 15,1 0 0-15,-1-5 0 0,0 0-11 0,1-10 12 16,-1-6-12-16,6 1 12 0,6 0-12 0,5-5 12 16,0-1-12-16,1-4 12 0,10-5-12 0,-5 0 0 15,12-6 0-15,-1 1 0 0,6 0-11 0,5-6 11 16,1 1-8-16,0 5 8 0,-1 4-10 0,6 6 10 15,1 5-12-15,-1 10 12 0,0 4-13 0,-5 6 4 16,-6 5 1-16,0 10 0 0,-6 10 8 0,0 0 0 0,-11 10 0 0,0 5-8 16,-6 5 8-16,-5 11 0 0,0 4 0 15,-12 5 0-15,-5 5 0 0,-6 5 0 0,-6 1 0 0,-5-1 0 16,-6 0-8-16,-6 1 0 0,-5 4 0 0,-6-5 0 16,6-5-29-1,0 1-6-15,-1-6-1 0,7 0 0 0,5-10-22 0,0 0-5 16,6-10-1-16,5 1-575 0,0-6-115 0</inkml:trace>
          <inkml:trace contextRef="#ctx0" brushRef="#br0" timeOffset="155637.4839">18352 10818 1422 0,'0'0'63'0,"11"-10"13"0,-6 5-61 0,7-5-15 15,-12 10 0-15,0 0 0 0,0 0 102 0,0 0 18 16,0 0 3-16,0 0 1 0,0 0-56 0,0 0-10 16,0 0-2-16,-12-10-1 0,1 5-26 0,-6 0-5 15,0 5 0-15,0 0-1 0,0 0 5 0,-5 5 2 16,-1 0 0-16,0 10 0 0,-5 0-16 0,0 5-3 15,0 1-1-15,-1 9 0 0,1 5 12 0,0 0 2 0,-6 5 1 16,6 1 0-16,5-1-25 0,0 0 0 16,1 5 8-16,-1-5-8 0,12-4 0 0,-1-1 0 0,1 0 0 15,5-10 0-15,-5 0 0 0,11-10-16 0,0-5 4 0,6 0 1 16,-6-10-2-16,11 0-1 0,6-10 0 0,6 0 0 0,11-5 14 0,0-10 0 16,5-5 0-16,1-5 0 15,5-10 0-15,0-1-9 0,6 1 9 0,0-5 0 16,-6 0 0-16,1-1 0 0,-1 1 0 0,-6 0 0 15,-5 10 0-15,-5 4 0 0,-1 6 0 0,-11 5 8 16,-6 10 0-16,-5 5 0 0,-6 10 0 0,0 0 0 16,-6 10 6-16,0 5 2 0,-10 10 0 0,-1 5 0 15,0 11-16-15,-6-1 0 0,0 5 0 0,6 10-10 0,-5-4 10 16,-1-1 0-16,1 0 0 0,10 5 0 16,1 1-114-16,5-6-21 0,-11 35-4 0,17-29-1 0</inkml:trace>
          <inkml:trace contextRef="#ctx0" brushRef="#br0" timeOffset="155937.769">19075 10798 1267 0,'-17'0'112'0,"17"0"-89"15,17 5-23-15,-11 5 0 0,-6 5 143 0,0 1 24 16,6 4 5-16,5 5 0 0,0 5-81 0,-5 0-17 15,-6 5-3-15,6 0-1 0,5 6-46 0,-11-6-10 0,-11 0-2 0,11-5 0 16,0 5 6-16,0-4 1 0,-6-6 0 0,0-5 0 16,1-5-8-16,5 5-2 0,5-5 0 0,-5-5 0 15,-11-5 11-15,11-5 3 0,11 5 0 0,-11-5 0 16,0 0 14-16,0 0 3 0,12 0 1 0,5-10 0 16,5 0 12-16,-5-5 3 0,-17 0 0 0,12 0 0 15,4-5-29-15,1 0-6 0,-5 0-1 0,-1-6 0 16,-5 6-12-16,11-5-8 0,0 0 8 0,0-5-8 15,-6 5 0-15,6 0 0 0,6-6 0 0,5 1 0 16,-11 5-117-16,11-5-28 0,6-5-6 0</inkml:trace>
        </inkml:traceGroup>
        <inkml:traceGroup>
          <inkml:annotationXML>
            <emma:emma xmlns:emma="http://www.w3.org/2003/04/emma" version="1.0">
              <emma:interpretation id="{9564BF10-5D28-40F8-ABE3-120EFF69DD61}" emma:medium="tactile" emma:mode="ink">
                <msink:context xmlns:msink="http://schemas.microsoft.com/ink/2010/main" type="inkWord" rotatedBoundingBox="21183,12018 25181,11786 25274,13396 21276,13628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57506.5278">22169 10316 1364 0,'0'0'60'0,"11"-5"13"0,6 0-58 0,0 0-15 0,6 5 0 0,-1 0 0 15,12 0 40-15,0-5 4 0,6 0 2 0,-1 5 0 16,7-10-13-16,5 4-2 0,0-4-1 0,-1 5 0 16,7-5 24-16,-6 0 5 0,5 5 1 0,-5-5 0 15,-5-5 3-15,-1 5 1 0,0 0 0 0,0 0 0 16,-11-5-40-16,0 5-8 0,0-5-2 0,-6 5 0 16,1-5-103-16,-1 5-21 15,-5-6-4-15</inkml:trace>
          <inkml:trace contextRef="#ctx0" brushRef="#br0" timeOffset="157745.8776">22831 9697 1558 0,'0'0'69'0,"5"-15"15"0,7 10-68 15,-7-5-16-15,7 0 0 0,-12 10 0 0,0 0 108 0,11 0 17 16,0 10 4-16,-5 0 1 0,0 5-53 0,-6 10-10 15,0 11-3-15,-6-1 0 0,0 10-25 0,-5 5-6 16,5 6-1-16,-5 4 0 0,0 5 16 0,-6 1 4 16,0 9 0-16,-6 1 0 0,6-1-32 0,0 5-7 15,-6 6-1-15,7-1 0 0,-1-4-12 0,0-6 0 0,0 1 0 0,0-1 0 32,5-5-64-32,-5-4-16 0,0-6-4 0,6-25 0 0</inkml:trace>
          <inkml:trace contextRef="#ctx0" brushRef="#br0" timeOffset="156556.5099">19975 10663 630 0,'28'-10'28'0,"-28"10"5"0,-11 0-33 0,11 0 0 16,0 0 0-16,0 0 0 0,0 0 128 0,0 0 20 16,0 0 3-16,17-6 1 0,11-4-36 0,-6 5-6 15,-16 0-2-15,22 0 0 0,1 0-25 0,10 0-6 16,-10-5-1-16,4-5 0 0,1 0 4 0,12 5 0 16,5-10 0-16,5 5 0 0,-16 0-28 0,16 5-6 15,12-10-1-15,-6 5 0 0,-16 4-25 0,-1-4-6 16,6 10-1-16,0-5 0 0,0-5-21 0,-12 5-5 15,-5 10-1-15,0-10-670 16,0 5-133-16</inkml:trace>
          <inkml:trace contextRef="#ctx0" brushRef="#br0" timeOffset="156849.5363">20930 9838 1450 0,'-11'-20'64'0,"11"20"14"0,11-5-62 0,-11 5-16 15,0 0 0-15,0 0 0 0,17 5 131 0,-17-5 23 16,0 0 5-16,0 15 1 0,-11 0-88 0,5 5-18 16,1 10-3-16,-12 1-1 0,-6 9-22 0,6 5-5 15,0 0-1-15,0 11 0 0,6-1-6 0,-6 10 0 16,0 1-1-16,0 9 0 0,11-5 5 0,-5 6 2 15,-12-1 0-15,6 1 0 0,12-1-9 0,-6 0-1 16,-6-9-1-16,-6 4 0 0,6-10-11 0,0 1 0 16,11-6 0-16,-5-5 0 15,-6-4-117-15,0-6-26 0,11-10-5 0</inkml:trace>
          <inkml:trace contextRef="#ctx0" brushRef="#br0" timeOffset="157135.1059">21405 10854 1612 0,'0'0'144'0,"0"0"-116"0,6-5-28 0,-6 5 0 15,0 0 80-15,6-5 11 0,-6 5 1 0,0 0 1 16,0 0-13-16,0 0-2 0,0 0-1 0,5 15 0 15,-5 0-39-15,0 5-8 0,-5-5-2 0,-1 5 0 16,0-5 19-16,1 5 3 0,-1 0 1 0,0 0 0 16,1 1-25-16,-6-6-5 0,5 0-1 0,6 0 0 15,-6 0-12-15,6 0-8 0,0 0 10 0,0 0-10 16,6-5-14-16,-6 0-9 0,6 0-1 0,-6-10-732 16,0 0-145-16</inkml:trace>
          <inkml:trace contextRef="#ctx0" brushRef="#br0" timeOffset="157251.6925">21779 10336 2185 0,'-6'-10'48'0,"-5"0"9"0,5 0 3 0,0 0 2 0,6 10-50 0,0 0-12 16,-11-10 0-16,11 10 0 16,0 0-52-16,-6 10-12 0,-5 0-4 0,0 0-835 0</inkml:trace>
          <inkml:trace contextRef="#ctx0" brushRef="#br0" timeOffset="158168.8929">23402 10758 1796 0,'0'0'40'0,"11"-5"8"0,6 5 1 0,6-5 1 16,11 0-40-16,0 0-10 0,-6 5 0 0,6-5 0 0,0-5 0 0,-6 5 0 15,6 0 0-15,-6-5 0 0,1 0 8 0,-1-5 0 16,-6 0 0-16,1-6 0 0,0 6 7 0,-6-5 1 16,0 0 0-16,0-5 0 0,-6 10 48 0,6-5 9 15,0 0 3-15,-6 5 0 0,-5 0-32 0,5-1-7 16,-5 11-1-16,-1-5 0 0,1 0-25 0,-6 10-11 16,0 0 8-16,-11-5-8 0,-1 0 12 0,1 0-4 15,-12 10 0-15,1-5 0 0,-1 10-8 0,-11-5 0 16,6 10 0-16,-6 1 0 0,0-1 0 0,-5 10 0 15,-1-5 0-15,0 10 0 0,1-5 10 0,5 10 0 16,0-4 0-16,6 4 0 0,5 0 26 0,6 0 4 16,6 5 2-16,5-5 0 0,6 6-25 0,0-6-5 15,11 0 0-15,12 5-1 0,0-5-11 0,5 6 0 16,6-6 0-16,11 0 0 16,0 0-62-16,6-5-18 0,6-4-3 0</inkml:trace>
        </inkml:traceGroup>
        <inkml:traceGroup>
          <inkml:annotationXML>
            <emma:emma xmlns:emma="http://www.w3.org/2003/04/emma" version="1.0">
              <emma:interpretation id="{9B266622-AB8B-4D19-A8FF-BB4BA1F6E22C}" emma:medium="tactile" emma:mode="ink">
                <msink:context xmlns:msink="http://schemas.microsoft.com/ink/2010/main" type="inkWord" rotatedBoundingBox="27107,11798 31983,11515 32090,13345 27213,13628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59627.9418">27632 10351 2026 0,'6'-10'44'0,"-1"5"10"0,7-5 2 0,-7 0 1 15,1 0-45-15,-6 5-12 0,0 5 0 0,0 0 0 0,0 0 38 0,11 10 6 16,-5 5 0-16,0 10 1 0,-1 0-12 16,1 0-2-16,0 5-1 0,-1 6 0 0,1 4-17 0,0 5-3 15,-1 0-1-15,7 5 0 0,-7-4-9 0,7-1 12 16,-7-5-12-16,-5 0 12 0,6-9-3 0,5-1 0 16,-11-5 0-16,6-5 0 0,-6-5 10 0,5-5 1 15,-5-10 1-15,0 0 0 0,0 0 19 0,0 0 4 16,0 0 1-16,0 0 0 0,0 0 22 0,0-15 4 15,0-5 1-15,6-5 0 0,0-5-54 0,-6-1-10 16,0-4-8-16,5-5 9 0,7 0 7 0,-1-5 0 16,0-1 1-16,6 6 0 0,6 0-17 0,5 0 0 15,1-1 8-15,4 6-8 0,1 0-16 0,-5 5-6 16,5 0-2-16,-6 10 0 16,0 0-148-16,0 4-29 0,1 1-7 0,-7 5 0 0</inkml:trace>
          <inkml:trace contextRef="#ctx0" brushRef="#br0" timeOffset="160114.5263">28984 10291 1638 0,'0'0'72'0,"-6"-16"16"0,6 6-71 0,0 10-17 16,-6-10 0-16,1 0 0 16,-1-5 72-16,6 15 12 0,0 0 1 0,0 0 1 0,0 0-35 0,0 0-7 15,0-10-2-15,-5 0 0 0,5 10-29 0,-6-10-5 16,6 10-8-16,0 0 11 0,-11-10-1 0,5 5 0 16,-5 5 0-16,-1 0 0 0,-5 0-10 0,-5 5 12 15,-1 0-12-15,-5 5 12 0,-6 5-12 0,6 0 0 16,-12 5 9-16,12 6-9 0,-1 4 0 0,12 0 0 15,-5 0 0-15,5 0 0 0,-6-5 0 0,12 5 0 16,11 1 0-16,-6-6 0 0,-5 5 0 0,11-5 0 16,0-5 0-16,11-5 0 0,1 0 0 0,-1-5 0 0,0-5 0 0,6 0 0 15,0 0 0-15,0-10 0 16,6 5 0-16,5-15 0 0,-5 5 0 0,11-10 0 16,-6 5 0-16,0-5 0 0,0-5 21 0,1-5 0 15,-1 0 0-15,0-1 0 0,1-4-33 0,-7 5-8 16,6 5 0-16,-11 0-1 0,6 10 68 0,-12 5 13 15,1 0 4-15,-12 10 0 0,0 0-52 0,0 0-12 0,0 0 0 0,-6 15 0 16,0 0 0-16,-5 5 0 0,0 5 0 16,-1 5 0-16,1 0 0 0,0-5 0 0,-1 6 0 15,1-1 0 1,5 0-19-16,6 0-6 0,0 0-2 0,6 0-1021 0</inkml:trace>
          <inkml:trace contextRef="#ctx0" brushRef="#br0" timeOffset="159237.6573">26631 10336 403 0,'0'0'36'0,"-6"-10"-36"16,12 0 0-16,-6 0 0 0,0 0 230 0,0 0 39 15,0-1 8-15,6-4 2 0,-6 5-163 0,0-10-32 16,5 5-6-16,-5 0-2 0,0 0-9 0,0 5-3 15,0 0 0-15,0 0 0 0,0 10-26 0,-11-10-6 16,5 5 0-16,6 5-1 0,-17-5-18 0,1 5-3 16,4 5-1-16,-16 0 0 0,5 5-9 0,-11 0 8 15,-5 10-8-15,-1 5 8 0,-11 5 7 0,0 0 1 16,-5 6 0-16,5-1 0 0,6 0-4 0,-6 0 0 16,11 5 0-16,1-4 0 0,10-1 10 0,1 0 2 0,5 5 0 15,1-5 0-15,11-4-32 0,5-6-7 16,12-5-1-16,5-5 0 0,-6 0 16 0,12 0-11 0,-11-5 11 15,11-5-10-15,0 0 1 0,11-5 0 0,1-5 0 0,-1-5 0 16,0 0 9-16,0 0 0 0,6-10 0 0,-5-5-8 16,-1 0 8-16,6-6 0 0,0-9 0 0,0 5 0 15,0-10 0-15,0 5 0 0,0-11 0 0,5 1 0 16,-5 5 12-16,0 5-3 0,0 4 0 0,5 1 0 16,-5 10 16-16,0 0 3 0,-5 5 1 0,-1 5 0 15,-5 5-8-15,-1 0-1 0,-5 10-1 0,0 0 0 16,-17 0-11-16,11 5-8 0,1 10 12 0,-7 10-12 15,-5 0 8-15,0 10-8 0,-5 10 0 0,-7 1 0 0,7 4 0 16,-12 5 0-16,5 11 0 0,1 4 0 0,-6-5 0 16,0 6 0-16,0-1 0 0,-5 0 0 0,-7-4 0 15,7-6 0-15,-7 0 0 0,7-4 0 0,-12-1 0 0,11-5 0 16,-5-4 0-16,0-6 0 0,-6-5 0 0,11-5 0 16,-5 0 0-16,5-5 0 0,6-9 0 0,-5-6 0 15,5-5 0-15,5 0 0 0,-5-10 23 0,6 0 7 16,0-5 2-16,-6-6 0 0,11 1-32 0,1-5 0 15,5 0 0-15,0-5 0 0,0-5 16 0,5-5-4 16,7 4 0-16,4 1 0 0,-4-5 7 0,10 5 1 16,-5-5 0-16,12 0 0 0,-1-1-20 0,0 1 0 15,6 0 0-15,11 0 0 0,-5 0-9 0,5-6-6 16,6 1-1-16,0 0-745 16,6-5-150-16</inkml:trace>
          <inkml:trace contextRef="#ctx0" brushRef="#br0" timeOffset="160616.3135">29566 10054 1332 0,'0'0'59'0,"0"0"12"0,0 0-57 0,17 0-14 16,-17 0 0-16,0 0 0 0,12 10 91 0,-7 10 15 15,1 1 3-15,-6 4 1 0,-6 5-37 0,1 0-7 16,5 5-2-16,-6 5 0 0,-5 1-3 0,5-1-1 15,0-5 0-15,-5 10 0 0,5-4-28 0,6 4-7 16,-5 0-1-16,-1 0 0 0,0 0 8 0,6 1 2 16,-5-1 0-16,5 0 0 0,-6 0 3 0,6 1 1 15,-6-11 0-15,1 0 0 0,-1 0-2 0,6-5 0 16,-6-9 0-16,1-1 0 0,5-5-24 0,-6 0-12 16,0-5 10-16,6-10-10 0,0 0 11 0,0 0-11 15,0 0 12-15,-11-5-12 0,6 0 13 0,5 5-4 16,-6-10-1-16,6 0 0 0,-6-10-8 0,12-1 0 15,-6 1 9-15,11 0-9 0,-5 0 0 0,11-5 0 0,-6 0 0 16,6 0 0-16,-6 0 0 0,6-6 0 0,-5-4 0 0,5 0 0 16,0 5 0-16,0-5 0 0,5 0 0 0,1-1 0 15,-1 1 0-15,7 0 0 0,-1 0 0 0,6 5 0 16,0-6-10-16,0 11-3 0,-6 0-1 0,6 10 0 16,0 0-10-1,-6 5-3-15,-5 5 0 0,-1 5 0 0,1 0 12 0,-6 10 3 0,-6 5 0 0,-5 0 0 16,-6 0 12-16,-6 10 0 0,1 0 0 0,-7 6 0 15,-5-6 0-15,6 10 0 0,-6-5 0 0,0 5 0 16,0-5 0-16,0-4 10 0,-5-1-10 0,5 0 8 16,-12 0-8-16,7-10 0 0,-12 5 9 0,6-5-9 15,-6-5-28-15,-6 0-11 0,-11-5-1 16,6 0-1-16,-6-5-149 0,-6-5-30 0,1 5-5 16,-6-10-2-16</inkml:trace>
          <inkml:trace contextRef="#ctx0" brushRef="#br0" timeOffset="161177.3799">30533 9622 1324 0,'12'-30'118'0,"-7"15"-94"0,-5-5-24 0,6-6 0 16,11 1 68-16,0 0 8 0,0 0 3 0,0 0 0 16,-6 0-3-16,6 5 0 0,-6 0 0 0,6 4 0 15,-5 6-14-15,-1 0-3 0,6 5-1 0,-17 5 0 0,0 0-25 0,6 20-5 16,-6 1 0-16,5 9-1 15,-10 10-27-15,-1 10 0 0,0-5 0 0,-5 16 0 16,0-1 56-16,-1 5 7 0,-5 1 1 0,0 4 0 16,-5-4-52-16,5-1-12 0,-6 5 0 0,1 1 0 15,-1-6 0-15,6 0 0 0,0 1 0 0,-6-1 0 16,7-10 0-16,-1 6 0 0,5-6 0 0,-5-5 0 0,0-4 34 0,6-6 4 16,5-5 1-16,1-5 0 0,-7-5-11 15,1-5-3-15,0-5 0 0,-1-10 0 0,12-5-25 0,0 0 0 16,0 0 0-16,-11-10 0 0,11-5 0 0,0-5 0 15,0-10 0-15,11 0 0 0,1-5 0 0,16-6 0 16,0 1 0-16,6 0 0 0,0 5 0 0,0-5 0 16,0 9 0-16,0 1 0 0,0 5 0 0,-6 0 0 15,-5 15 0-15,-1-5 0 0,-5 10 0 0,-5 0 0 16,-12 5 0-16,0 0 0 0,11 10 0 0,-5 10 0 16,-6 0 0-16,0 0 0 0,5 0 0 0,-5 5 0 15,0 6 0-15,0-6 0 0,0 5 0 0,0 0 0 16,0 5 0-16,6-5 0 15,5 1-46-15,1-1-14 0,-7-5-4 0,12 5-682 16,0-5-137-16</inkml:trace>
        </inkml:traceGroup>
      </inkml:traceGroup>
    </inkml:traceGroup>
    <inkml:traceGroup>
      <inkml:annotationXML>
        <emma:emma xmlns:emma="http://www.w3.org/2003/04/emma" version="1.0">
          <emma:interpretation id="{0E996091-2552-448C-BE79-7380106DC17D}" emma:medium="tactile" emma:mode="ink">
            <msink:context xmlns:msink="http://schemas.microsoft.com/ink/2010/main" type="paragraph" rotatedBoundingBox="2135,15441 30072,14491 30176,17553 2240,185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0F5272-5AC5-4727-A41F-B7D77322930E}" emma:medium="tactile" emma:mode="ink">
              <msink:context xmlns:msink="http://schemas.microsoft.com/ink/2010/main" type="line" rotatedBoundingBox="2135,15441 30072,14491 30176,17553 2240,18504"/>
            </emma:interpretation>
          </emma:emma>
        </inkml:annotationXML>
        <inkml:traceGroup>
          <inkml:annotationXML>
            <emma:emma xmlns:emma="http://www.w3.org/2003/04/emma" version="1.0">
              <emma:interpretation id="{483CA90A-443E-41C2-9B20-7BA2A791410C}" emma:medium="tactile" emma:mode="ink">
                <msink:context xmlns:msink="http://schemas.microsoft.com/ink/2010/main" type="inkWord" rotatedBoundingBox="2151,15899 5855,15773 5909,17360 2205,17486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63187.0037">2397 14805 1209 0,'0'0'108'0,"6"-10"-87"0,0 0-21 0,5-5 0 15,-5 0 64-15,11 0 9 0,5-11 2 0,-5 1 0 16,0 0-14-16,0 0-2 0,6-10-1 0,-1 10 0 16,1 0-38-16,-6 4-7 0,0 1-1 0,-11 0-1 15,11 5 8-15,-6 0 1 0,-11 0 1 0,0 10 0 0,0-5 23 0,-6 5 5 16,-5-5 1-16,0 5 0 0,-1 0-2 0,-5 0 0 15,-5 0 0-15,5 5 0 0,0-5-10 0,0 5-2 16,-6 0-1-16,6 0 0 0,-5 0-24 0,5 5-11 16,-6 5 10-16,-5 0-10 0,11 10 0 0,-6 0 0 15,1 5 0-15,-7 15 0 0,7 6 0 0,-7 9 0 16,1 0 0-16,0 6 0 0,5-1 0 0,6-5 0 16,6 5 0-16,0-4 0 0,-1-6 0 0,12-10 0 15,0 0 0-15,0-4 0 0,0-6 0 0,12-5 0 16,-7-5-8-16,7-10 8 0,-7 5 0 0,-5-15 0 15,17 0 0-15,0-10 0 0,6 0 0 0,-1-10-10 16,-5 0 10-16,0-5-12 0,12-10 12 0,-1-6 0 16,-11 1 8-16,0-10-8 0,0 0 0 0,0 4 0 15,0-4 0-15,0-5 0 0,0-1 0 0,-6 6 0 0,6 0 0 16,-6 10-8-16,6 5 8 0,-5 14 8 0,-1 1-8 16,6 10 11-16,-6 5-11 0,0 10 0 0,1 10 0 0,-1 5 0 15,0 6 0-15,-5 9 0 0,-12 5 0 0,6 0 0 16,6 5 0-16,-6 1 0 0,-6 4 0 0,-5 0 0 15,5-5-27 1,6 1-10-16,0-6-3 0,0-5-614 0,0 0-123 0</inkml:trace>
          <inkml:trace contextRef="#ctx0" brushRef="#br0" timeOffset="163573.5808">2986 14659 1857 0,'0'-30'82'0,"5"20"18"0,7 0-80 0,-1 5-20 15,0-5 0-15,6 5 0 0,0 0 60 0,0 5 9 16,0 5 2-16,6 5 0 0,-6 5-38 0,0 5-7 16,-6 5-2-16,12 0 0 0,-6 0-5 0,-6 1-2 15,0 4 0-15,-5 5 0 0,5 5 11 0,-11-5 1 16,6 5 1-16,-6-4 0 0,0-1 2 0,0-5 0 15,5 0 0-15,-5 0 0 0,0-10-32 0,0 1-12 0,0-1 1 0,6-10 0 16,0 5 11-16,-1-5 0 16,1 0 0-16,5 0 8 0,-5-5 0 0,-6-5 1 15,11 10 0-15,1-5 0 0,-1-5-9 0,0-5 0 0,1 0 0 16,-7 5 0-16,-5 0 0 0,12-15 0 0,4 0 0 0,-10 0 0 16,0-5 0-16,-1 0 0 0,1-1 0 0,-6-4 0 15,6-5 12-15,-1 0-2 0,1-5-1 0,0-5 0 16,-6-6-9-16,5 1 0 0,7 0 0 0,5-5 0 15,5-6 0-15,1 6-12 0,0 0 0 0,10 4 1 32,7 6-67-32,0 5-14 0,-6 10-2 0,0 10-917 0</inkml:trace>
          <inkml:trace contextRef="#ctx0" brushRef="#br0" timeOffset="162679.1065">1142 13835 1148 0,'0'-25'51'0,"6"14"10"0,-6-4-49 0,0 5-12 15,5-5 0-15,1 0 0 0,-6 0 86 0,0 0 14 0,6 10 4 0,-6 5 0 16,0-10-30-16,0 10-6 0,0 0 0 0,0 0-1 16,0 0-45-16,-12 5-9 0,7 0-1 0,-7 10-1 15,7 0 0-15,-7 10 0 0,-5 5 0 0,6 6 0 16,0 4 6-16,5 10 2 0,-5 10 0 0,5 6 0 15,0 9 9-15,6 1 1 0,6 4 1 0,-6 5 0 16,0 6 6-16,0-6 0 0,6 6 1 0,-6-6 0 16,5-4-16-16,-5-1-3 0,0-14-1 0,0-1 0 15,0-10-9-15,0-4-8 0,-11-11 12 0,5 0-12 16,6-10 18-16,-11-5-3 0,5-5-1 0,-5-5 0 16,5-4 2-16,6-11 1 0,0 0 0 0,0 0 0 15,-11-6 2-15,0-4 0 0,0-5 0 0,-1 0 0 16,1-10-4-16,5 0-1 0,-5-10 0 0,11-5 0 0,0-1-14 15,0-4 9-15,0-5-9 0,11 0 8 0,1-1 0 16,10 1 0-16,-5 5 0 0,11 0 0 0,1-1-8 16,-1 6-16-16,6 10 4 0,-6 0 1 0,-5 10 11 0,-1 0 0 15,12 9 8-15,-11 6-8 0,0 5 0 0,-6 5 0 16,5 6 0-16,1 4-8 0,-6 0 8 0,-6 10 0 16,6 5 8-16,-6 0-8 0,1-5 0 0,-1 5 0 15,0 1 0-15,1 4-8 16,-7 5-16-16,7-5-4 0,-1 0 0 0,-5 1 0 15,5-1-47-15,-5 0-9 0,-1-5-3 0,1 5-562 16,5-4-113-16</inkml:trace>
          <inkml:trace contextRef="#ctx0" brushRef="#br0" timeOffset="163941.7422">4241 14800 1465 0,'0'0'64'0,"0"0"15"0,0 0-63 0,0 0-16 16,0 0 0-16,0 0 0 0,0 0 74 0,17-5 12 15,6-15 2-15,5 5 1 0,0 0-55 0,1-1-11 16,-1-9-3-16,0 0 0 0,0 0-10 0,6-5-2 15,-5 0-8-15,-1 0 12 0,-6-1-12 0,-5 1 9 16,0 5-9-16,-5 0 8 0,-1 5 12 0,-5 0 1 16,-6 0 1-16,0 5 0 0,-6 5 9 0,-5-1 1 15,-1 6 1-15,-5 5 0 0,-11 0-5 0,0 5-2 0,-6 11 0 0,-6 4 0 16,-5-5 3-16,0 15 1 16,0 5 0-16,5 5 0 0,0 1 3 0,1 9 1 0,5-5 0 15,11 0 0-15,6 6-18 0,0-1-4 0,12-5-1 16,-1 0 0-16,12-9-11 0,5-1 12 0,12-5-12 0,-1-5 12 15,12 0-12-15,6-5-9 0,5-5 9 0,12 0-13 32,-1-5-124-32,6 1-25 0</inkml:trace>
        </inkml:traceGroup>
        <inkml:traceGroup>
          <inkml:annotationXML>
            <emma:emma xmlns:emma="http://www.w3.org/2003/04/emma" version="1.0">
              <emma:interpretation id="{F2996F8D-D42C-41DA-927D-65989F7FE107}" emma:medium="tactile" emma:mode="ink">
                <msink:context xmlns:msink="http://schemas.microsoft.com/ink/2010/main" type="inkWord" rotatedBoundingBox="8052,16300 9003,16268 9036,17266 8086,17299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64648.5009">7748 14182 1825 0,'0'0'40'0,"0"0"8"0,0-11 1 0,0 1 3 0,0-5-41 0,0 5-11 0,-6-5 0 0,0 5 0 15,-11 0 53-15,6 5 9 0,-12-5 2 0,1 5 0 16,-1 5-31-16,0 5-5 0,-11 0-2 0,1 5 0 15,4 0 3-15,-10 10 1 0,-1 0 0 0,1 11 0 16,-7 4-9-16,1 5-1 0,-6 5-1 0,6 5 0 16,-6 11-19-16,0-1 10 0,6 5-10 0,-6 1 8 15,6-6 4-15,11 5 0 0,5-9 0 0,7-1 0 16,5-5-12-16,0-4 0 0,0-1 0 0,6-10 0 16,16-5 12-16,-5-10-4 0,0 0 0 0,6-10 0 15,5-5-8-15,1 1-12 0,5-17 2 0,11 1 1 16,0-10 9-16,12-5 0 0,5-10 0 0,6-5 0 15,0-5-11-15,-6-6 11 0,6-4-13 0,-6 0 5 16,0-11 8-16,1 6 0 0,-1-5 0 0,-6 4 0 16,1 6 0-16,-6 5 0 0,-6 4 0 0,1 11 0 0,-7 10 8 15,-11 5 8-15,1 10 0 0,-12 10 1 0,0 0 19 0,0 0 3 16,-6 15 1-16,6 10 0 0,-6 5-22 0,1 6-4 16,5 4-1-16,0 5 0 0,0 5-1 0,5-4 0 15,7 4 0-15,-1 0 0 16,6-5-30-16,0 1-6 0,6-1-2 0,5 0-742 15,0-5-149-15</inkml:trace>
        </inkml:traceGroup>
        <inkml:traceGroup>
          <inkml:annotationXML>
            <emma:emma xmlns:emma="http://www.w3.org/2003/04/emma" version="1.0">
              <emma:interpretation id="{BF8C057B-924D-489E-A6C5-B474C2C41CD2}" emma:medium="tactile" emma:mode="ink">
                <msink:context xmlns:msink="http://schemas.microsoft.com/ink/2010/main" type="inkWord" rotatedBoundingBox="11185,15286 18653,15032 18725,17149 11257,17403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66044.8915">11237 14433 230 0,'0'0'20'0,"0"0"-20"0,0 0 0 0,0 0 0 16,0 0 301-16,0 0 56 0,0 0 11 0,0 0 3 16,0 0-228-16,0 0-46 0,0 0-9 0,11-5-1 15,6 0-36-15,11-5-7 0,1 0-2 0,5-5 0 16,5-5-42-16,7-1 0 0,-7 1 0 0,6-5 0 16,1 0 20-16,-7 0 12 0,1 0 3 0,-6 5 0 15,0-5-16-15,0-1-3 0,-6 1-1 0,-6 0 0 16,-5 0-6-16,0-5-1 0,0 5 0 0,-5 0 0 15,-12-1 12-15,0 6 1 0,-6 0 1 0,0 5 0 16,-5-5 2-16,0 10 0 0,-6 0 0 0,0 5 0 16,0 0-3-16,0 5 0 0,0 5 0 0,-6 5 0 15,1 0-8-15,5 5-1 0,-6 10-1 0,0 10 0 0,1 6-11 16,-6 4 0-16,5 5 0 0,-5 5 0 0,5 1 12 16,-5-1-4-16,-1 0 0 0,7-4 0 0,-1 4-8 0,6-5 0 15,0 5 0-15,12-9-11 0,-7-6 2 0,18-5 0 16,5-5 0-16,6-5-731 15,17-15-147-15</inkml:trace>
          <inkml:trace contextRef="#ctx0" brushRef="#br0" timeOffset="165539.5887">10151 14021 1353 0,'-23'-20'60'0,"18"9"12"0,-1-4-57 0,0 0-15 0,1 0 0 0,5 5 0 16,0-5 106-16,0 15 18 0,5-15 4 0,-5 15 1 15,0 0-41-15,12-10-9 0,-1 0-2 0,6 5 0 16,-6 10-25-16,6-5-6 0,-5 10-1 0,-1 5 0 16,0 5-31-16,1 10-6 0,-1 6-8 0,-5 9 11 15,-1 10 3-15,-5 0 1 0,-5 11 0 0,-7-1 0 0,1 5 21 0,-6 6 5 16,-6-1 1-16,6 1 0 16,-5-1-25-16,5 0-5 0,0-4 0 0,11-1-1 0,-11-9-2 0,6-6 0 15,5-5 0-15,-5-10 0 0,5-4-9 0,1-6 10 16,-1-5-10-16,0-10 10 0,1 0 2 0,5-5 1 15,-12-5 0-15,12-5 0 0,0 0-1 0,0 0 0 16,0 0 0-16,0 0 0 0,-5-5-1 0,-1-5-1 16,6-5 0-16,0-5 0 0,-6 0-10 0,6-5 0 15,6-6 9-15,-6-4-9 0,6-5 0 0,-1-10 0 16,1-6 0-16,11-4 0 0,0-10 0 0,6-1 8 16,-1-4-8-16,12-6 0 0,6-9 0 0,5 0 0 15,-11-11 0-15,5 5 0 16,12-9-35-16,6 4-1 0,-6 11-1 0,0 14 0 15,0 6 9-15,-6 20 1 0,0 5 1 0,-11 14 0 0,0 16 16 0,-6 5 10 0,1 5-12 0,-1 15 12 16,-6 0 0-16,1 15 0 0,-6 6 8 0,-6 4-8 16,6 5 0-16,-11 0 0 0,0 6 0 0,-6 4 0 15,-6 5 0-15,0-5 17 0,-11 6-3 0,-5-6-1 16,-1 0-13-16,-11-5 0 0,-5 1 0 0,-7-1-10 16,-10-5 10-16,-1 0 0 0,1-9 8 0,5-1-8 15,6 0-25 1,-1-10-10-16,7 0-1 0,5-5-1 0,0-5-44 0,11 0-9 0,6 0-2 15,17-10-875-15</inkml:trace>
          <inkml:trace contextRef="#ctx0" brushRef="#br0" timeOffset="166373.7408">12385 13900 1857 0,'0'0'40'0,"-11"0"9"0,-1 0 2 0,1 10 2 0,0 0-42 0,-1 5-11 0,1 0 0 0,5 10 0 15,1 6 40-15,5 4 5 0,0 5 2 0,0 0 0 16,11 0-35-16,-5 6-12 0,5-1 9 0,-5-5-9 16,-1 5 27-16,7-4 0 0,-7-1 0 0,1 0 0 15,0-5 4-15,-6-5 1 0,0 1 0 0,0-6 0 16,0-5 25-16,0-5 6 0,-6 5 1 0,0-5 0 16,1-5-24-16,5-10-4 0,-12 5 0 0,1 0-1 15,0-10 2-15,5 5 1 0,-5-5 0 0,-6-5 0 16,6-5-11-16,-1-5-3 0,1 0 0 0,0-5 0 15,5-1 7-15,0-4 1 0,6 0 0 0,6 0 0 16,5-5-32-16,1 0 0 0,10-1 0 0,6 6 0 16,1-10 0-16,5 5 0 0,5 0 0 0,-5-6 0 15,11 1-112-15,1 0-28 0,5 0-5 0</inkml:trace>
          <inkml:trace contextRef="#ctx0" brushRef="#br0" timeOffset="167454.2196">13188 14498 1414 0,'-11'-10'31'0,"5"0"6"0,6 5 2 0,0-5 1 0,0 0-32 0,11 0-8 0,-5-5 0 0,0 5 0 15,11-5 87-15,0 5 15 0,5-10 3 0,7 4 1 16,4 1-70-16,7-5-13 0,11-5-3 0,0 5-1 16,11 0-19-16,0 0 0 0,-5 0 8 0</inkml:trace>
          <inkml:trace contextRef="#ctx0" brushRef="#br0" timeOffset="167315.2605">13499 13935 921 0,'0'0'40'0,"0"0"10"0,0 0-40 0,0 0-10 0,0 0 0 0,0 0 0 15,11-10 118-15,6 0 22 0,-5 5 4 0,10-10 0 16,1 0-44-16,0-5-8 0,-1 5-3 0,1 0 0 15,11-5-40-15,-12-6-8 0,1 6-1 0,-6-5-1 16,11 5-22-16,-11-5-4 0,0-5-1 0,0 5 0 16,-11-6 18-16,5 1 3 0,-11 0 1 0,6-5 0 15,-6 0 14-15,0 0 4 0,-6-6 0 0,0 1 0 16,6-5-36-16,-11 5-6 0,0-1-2 0,5 1 0 16,6 0-8-16,-5 10 0 0,-1 0 9 0,6 10-9 0,-6-1 0 15,1 11 0-15,-7 5 0 0,12 5 0 0,0 0 0 0,0 0 0 16,-11 10 0-16,0 0 0 0,-1 11 0 15,-5 4 0-15,-5 10 0 0,-1 5 0 0,6 5 0 0,-5 11-8 16,-1 4 8-16,0 5 0 0,6 1 0 0,-5 14 0 16,5 6 0-16,5-1 11 0,1 1 2 0,0 4 1 15,5-5 0-15,6-4 0 0,0-6-6 0,0-4-8 16,0-11 11-16,6 5-11 0,-1-4 11 0,-5-6-11 16,0 0 10-16,0 1-10 0,0-11 0 0,0 5 0 15,-11-10 0-15,5 1-10 16,1-11-174-16,-1-5-34 0</inkml:trace>
          <inkml:trace contextRef="#ctx0" brushRef="#br0" timeOffset="167952.8258">14455 14267 1458 0,'0'0'64'0,"0"0"14"0,0 0-62 0,0 0-16 15,0 0 0-15,11 0 0 0,6 5 17 0,11-10 1 16,-5-5 0-16,11-5 0 0,6 0 2 0,5-5 0 15,0-5 0-15,0-6 0 0,1 1-20 0,4-5 10 16,-10 5-10-16,0 0 8 0,-1-6-8 0,-5 1 0 16,-6 0 0-16,1-5-11 0,-12 5 11 0,0 0-8 15,0 4 8-15,-6 1-8 0,-5 5 49 0,-1 0 11 0,-5 5 1 0,-5 5 1 16,-1 0 11-16,0 10 3 0,-11 5 0 0,-5 5 0 16,-1 5-16-16,-11 5-2 0,-5 10-1 0,-1 10 0 15,-5 5-13-15,-1 6-2 0,-4 4-1 0,4 10 0 16,7 6-15-16,-12-6-3 0,11 5-1 0,1-4 0 15,5-6-14-15,5 0 11 0,7-10-11 0,11 1 10 16,5-1-10-16,6-10-17 0,6 0 4 0,10-10-1035 16</inkml:trace>
          <inkml:trace contextRef="#ctx0" brushRef="#br0" timeOffset="168045.174">15965 13774 1785 0,'-11'-25'79'0,"11"25"17"0,-12-10-77 0,1 0-19 16,0 5 0-16,-1 5 0 0,-5 0 32 0,0 5 2 15,-5 5 1-15,-1 0 0 0,-5 10 26 0,0 0 6 16,-12 6 1-16,6 4 0 0,0 5-21 0,6 5-4 16,0 5-1-16,-1 1 0 0,1 4-26 0,5 0-4 15,1 0-2-15,5 1 0 0,0-6 1 0,6 0 0 16,11-5 0-16,5 1 0 0,7-6-11 0,-1-10-14 0,11 0 3 0,1-5-689 15,17-5-139-15</inkml:trace>
          <inkml:trace contextRef="#ctx0" brushRef="#br0" timeOffset="168291.1353">16383 13674 1674 0,'0'0'74'0,"0"0"15"15,0 0-71-15,0 0-18 0,0 0 0 0,23 0 0 16,0 0 43-16,5-5 5 0,6 5 0 0,5-5 1 0,12-5-17 0,12 0-3 16,-1 0-1-16,0 0 0 0,11-1-28 0,-5-4 8 15,17-5-8-15,-11 5 0 16,-6 0-22-16,5-5-7 0,6 5-2 0,-11-5-529 15,-6 5-107-15</inkml:trace>
          <inkml:trace contextRef="#ctx0" brushRef="#br0" timeOffset="168553.9422">17339 12844 1094 0,'0'0'97'0,"0"0"-77"15,-22 0-20-15,5 5 0 0,17-5 166 0,-17 10 30 16,5 0 5-16,-10 11 2 0,-1-1-95 0,0 5-20 16,6 10-3-16,-5 10-1 0,-6 6-32 0,11 9-6 15,-6 0-2-15,6 6 0 0,6 4-1 0,-6-5-1 0,5 11 0 0,1-1 0 16,5 0 3-16,1 6 1 0,-6-6 0 0,5 1 0 16,0-1-13-16,1 1-2 0,-1-6-1 0,-5-5 0 15,5 1-15-15,-5-6-3 0,-6 0-1 0,0-4 0 16,0-1-11-16,0-5-16 0,0 0 4 0,5-9 1 31,-5 4-175-31,6-10-35 0</inkml:trace>
        </inkml:traceGroup>
        <inkml:traceGroup>
          <inkml:annotationXML>
            <emma:emma xmlns:emma="http://www.w3.org/2003/04/emma" version="1.0">
              <emma:interpretation id="{524B5B83-4B48-460F-9AD8-868D2D8B24D8}" emma:medium="tactile" emma:mode="ink">
                <msink:context xmlns:msink="http://schemas.microsoft.com/ink/2010/main" type="inkWord" rotatedBoundingBox="20461,14818 28514,14544 28584,16589 20531,16864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71080.0381">23396 12764 691 0,'0'-20'61'0,"0"20"-49"0,0-5-12 15,0-5 0-15,6 0 175 0,-6 0 32 16,5 5 6-16,-5 5 2 0,0 0-63 0,0 0-13 0,0 10-3 15,6 5 0-15,-6 10-32 0,0 5-6 0,-11 5-2 0,0 5 0 16,5 11-18-16,-11 4-4 0,0 5-1 0,0 1 0 16,0 9-15-16,0 0-3 0,6-4-1 0,-6 4 0 15,5 6-34-15,7-1-8 0,-7 5 0 0,12 1-1 16,-11-1-11-16,6 1 12 0,-1-1-12 0,0 1 12 16,1-6-66-1,-1-5-13-15,-5-9-2 0,5-1-724 0,0-5-145 0</inkml:trace>
          <inkml:trace contextRef="#ctx0" brushRef="#br0" timeOffset="171297.5589">24335 13674 1209 0,'11'-15'53'0,"-5"5"12"0,5 0-52 0,1 0-13 15,5-1 0-15,-6 1 0 0,-5 5 98 0,5 0 17 16,-11 5 3-16,11-10 1 0,-11 10-29 0,0-5-6 16,0 5 0-16,0 0-1 0,0 0-27 0,-6-10-6 15,-10 10-1-15,-1-10 0 0,0 10-1 0,0 0 0 16,-6-5 0-16,0 10 0 0,1-5 4 0,-7 10 1 0,7 5 0 0,-6 5 0 15,-6 6-28-15,0 4-5 0,5 5-2 0,1 5 0 16,-6 5-2-16,6 1 0 0,-6-1 0 16,11 5 0-16,-5 0 4 0,5 6 1 0,12-6 0 0,-6-5 0 15,6 0-7-15,11-4-2 0,0-1 0 0,11-5 0 32,6-5-106-32,6 0-22 0,11-9-4 0,5-6-612 0,7-5-124 0</inkml:trace>
          <inkml:trace contextRef="#ctx0" brushRef="#br0" timeOffset="171691.1672">25296 12472 1900 0,'-17'-15'42'0,"12"10"9"0,-7-5 1 0,1 0 1 0,6 5-42 0,-7 0-11 15,12 5 0-15,-11 5 0 0,-6 0 96 0,6 10 18 16,-6 5 3-16,0 5 1 0,5 11-59 0,-5 4-12 16,6 10-3-16,0 15 0 0,-1 6-12 0,7 4-2 15,-1 6-1-15,1 4 0 0,-1 11-4 0,0-1-1 16,6 1 0-16,0 4 0 0,-5-4-13 0,-7-1-3 16,7 1-8-16,-12-6 12 0,5 6-12 0,1-16 0 15,0-9 0-15,-6-11 0 0,0-10 8 0,0-5-8 16,0-9 0-16,0-11 0 0,6-5 0 0,-1-10 8 15,-5-5-8-15,17-5 0 0,-17 0 0 0,12-5 11 16,-7-10-11-16,12-5 10 0,-5-5-10 0,10-11 12 16,7-4-12-16,5 0 12 0,5-5-12 0,7-1 0 0,10-4 0 0,1 5 0 15,-1-5 0-15,7 4 0 0,-1 1 0 0,6 10 0 16,-12 10 0-16,-5 5 0 0,-6 5 0 0,-5 5 0 16,0 5 0-16,-6 10 0 0,-6 0 0 0,0 10 0 15,-5 0 0-15,0 10 0 0,-6 0 0 0,-6 5 0 16,6 5 0-16,-6 6 0 0,6-6 0 0,0 5 0 15,6 5-62 1,0-10-8-16,5 1-2 0,6-1-698 0,0-5-140 0</inkml:trace>
          <inkml:trace contextRef="#ctx0" brushRef="#br0" timeOffset="169848.94">19251 13996 1220 0,'5'-26'27'0,"1"11"5"0,0 0 2 0,-1 0 0 0,1 0-34 0,5-5 0 0,18-5 0 0,-12-5 0 16,0-6 93-16,-1 11 12 0,13-5 3 0,-1 5 0 15,-5 0-21-15,5 0-4 0,-11 5-1 0,6 10 0 16,5 0-22-16,-11 5-5 0,-6 5-1 0,0 10 0 16,12 10-35-16,-12 5-7 0,1 15-2 0,-7 5 0 15,1 11-10-15,0-1 12 0,5 10-12 0,-5 6 12 16,-12-1-12-16,0 0 8 0,6 1-8 0,0-6 8 0,0-5-8 15,-5-4 0-15,-7-1 0 0,1-5 0 0,5-10 11 0,1-4-3 16,-18-11-8-16,12 0 12 0,-1-10 11 16,1-5 1-16,-6-5 1 0,0-5 0 15,6-5 6-15,5-5 1 0,1-10 0 0,-1 0 0 0,-5-10-12 0,5-1-1 16,12-4-1-16,5 0 0 0,-5-10-18 0,11 0 8 16,5-11-8-16,6 1 0 0,6-5 8 0,0-1-8 15,0-4 0-15,11 0 0 0,18-1 13 0,-12 6-4 16,-12 0-1-16,6 9 0 0,1 1-8 0,-7 10 0 15,-5 0 0-15,-11 10 0 0,-1 9 0 0,1 6 8 16,5 10-8-16,-11 0 8 0,-5 10 0 0,5 0 0 16,5 10 0-16,-5 6 0 0,0 14-8 0,0 0-9 15,-6 10 9-15,6 5-13 0,0 1 13 0,-5 9 0 16,-7 0 0-16,1 1 0 0,5-6 0 0,-5-5 0 16,-6 1 0-16,-6-6 0 0,6-5 0 0,0 0 0 15,-5-10 0-15,-7 1 0 0,1-11 0 0,0 0 8 16,5-5-8-16,-5-5 0 0,-6-5 12 0,5 0-12 0,12-5 12 0,0 0-12 15,-11-5 13-15,0-5-4 0,0 0-1 0,5-5 0 16,12 0-8-16,-6-11 0 0,-6-4 0 0,12-5 0 16,5-5 0-16,6-10 0 0,-6-1 0 0,0-9 0 15,6-5 0-15,0-1 0 0,17-4 0 0,0 5 0 16,-11-6 0-16,11 11 0 0,17 0 0 0,-6 9 0 16,-6 6 0-16,-5 10 0 0,0 5 0 0,0 15 0 15,0 5 0-15,-6 10 0 0,-28 0 0 0,17 15 0 16,12 5 0-16,-12 10 0 0,-6 0 0 0,-5 10 0 15,-1 11 0-15,1-6 0 0,-6 5 0 0,0 5 0 16,-17-4 26-16,17 4 3 0,6 0 1 0,-6 1 0 16,-6-6-48-16,-5-5-10 0,11 0-1 0,5-4-1 15,7-6-82-15,-12-5-16 0,-12 25-3 0,24-25-1 16</inkml:trace>
          <inkml:trace contextRef="#ctx0" brushRef="#br0" timeOffset="170496.312">22084 13870 1796 0,'0'0'40'0,"0"0"8"0,-6-5 1 0,1 0 1 0,-7 0-40 0,12 5-10 0,-5-10 0 0,5 10 0 15,-6-10 51-15,6-5 8 0,-5 5 1 0,5 10 1 16,0-16-40-16,-6 1-8 0,6 5-1 0,0 10-1 16,-6-15-1-16,1 5 0 0,-1 0 0 0,6 10 0 15,-11 0 29-15,-6-5 5 0,5 0 2 0,-10 5 0 16,5 5-17-16,-12 0-3 0,1 10-1 0,-6 0 0 15,-5 5-5-15,-7 0 0 0,1 6-1 0,0 4 0 16,0 5-19-16,-1 5 0 0,1-5 0 0,6 11 0 16,5-6 0-16,11 0 0 0,0 0 0 0,6 0 0 0,12-9 0 15,5-1 0-15,5-5 0 0,7-5 0 0,5 0 0 16,5-10-11-16,7-5 11 0,5-5-13 0,-6-5 1 0,11-5 1 16,1 0 0-16,5-10 0 0,1 0 11 0,-7-5 0 15,1-5 0-15,-1-1 0 0,-5-4 0 0,6 0 0 16,-6-10-8-16,-6 0 8 0,0-6 0 0,1 1 0 15,-1 5 0-15,-6 0 0 0,1 4 11 0,-6 11 4 16,-6 10 1-16,1 0 0 0,-7 10 24 0,-5 10 4 16,0 0 2-16,0 0 0 0,-5 20-2 0,-1 5-1 15,-5 10 0-15,-1 6 0 0,1-1-35 0,-6 5-8 16,11 0 0-16,1 0 0 0,-1 1 0 0,0-1 0 16,12 0 0-16,0-5 0 15,-1-4-147-15,12-6-31 0</inkml:trace>
          <inkml:trace contextRef="#ctx0" brushRef="#br0" timeOffset="170631.9945">22701 13503 1825 0,'0'-20'80'0,"0"20"18"15,11-15-78-15,0 5-20 0,0 0 0 0,6 0 0 16,6-1 86-16,0-4 14 0,5 5 2 0,0 0 1 0,6 0-34 0,11 5-6 16,6 0-2-16,0-5 0 0,11 10-21 0,6-5-4 15,6 0 0-15,5 5-1 0,-5 0-21 0,-7 0-4 16,1 0-1-16,-11 5 0 16,-6-5-83-16,-6 5-17 0,-5-10-3 0,-7 5-955 15</inkml:trace>
          <inkml:trace contextRef="#ctx0" brushRef="#br0" timeOffset="171936.0345">26009 13699 2491 0,'0'0'55'0,"0"0"11"0,0 0 2 0,0 0 2 0,0 0-56 0,0 15-14 16,-6 5 0-16,6 10 0 0,0 5 16 0,-5 1 1 16,-1 4 0-16,0 5 0 0,1 0-17 0,5 1 10 15,0-1-10-15,0 0 8 0,0-5-8 0,0-5 0 0,5 1 0 0,1-6 8 31,0-5-68-31,5-5-13 0,0 0-3 0,1-5-992 0</inkml:trace>
          <inkml:trace contextRef="#ctx0" brushRef="#br0" timeOffset="172054.1893">26467 13176 2055 0,'-11'-10'45'15,"5"-10"10"-15,0 0 1 0,1 10 2 0,5 10-46 0,0 0-12 0,0 0 0 0,0 0-912 16</inkml:trace>
          <inkml:trace contextRef="#ctx0" brushRef="#br0" timeOffset="172552.6488">26818 13563 518 0,'0'0'46'0,"0"0"-37"15,0 0-9-15,17 25 0 0,0 0 249 0,-12 11 48 16,1 4 10-16,0 5 1 0,-6 5-142 0,0 1-29 16,0-1-5-16,0 10-2 0,-6-9-43 0,0-1-9 15,1 0-2-15,-7-5 0 0,12-4-9 0,-5-6-3 16,-1 0 0-16,0-10 0 0,-5 0-28 0,0-10-5 15,5 0-2-15,6-15 0 0,0 0-21 0,0 0-8 16,0 0 0-16,0 0 9 0,0 0-9 0,6-20 12 0,-1 0-12 0,1-5 12 16,5-5-3-16,1-5 0 0,5-6 0 15,0-4 0-15,5-5-9 0,7 5 10 0,10-6-10 0,-5 6 10 16,6 5-10-16,-6 0 8 0,0 5-8 0,-1 9 8 16,-4 6-8-16,-7 5 0 0,1 5 0 0,0 5 0 15,-6 5 8-15,-6 10 0 0,6 5 0 0,-6 5 0 16,0 0-8-16,-5 6-11 0,-6 9 3 0,6 0 0 15,-6 0-4-15,0 5 0 0,-6 1 0 0,6 4-812 16,0-5-162-16</inkml:trace>
        </inkml:traceGroup>
        <inkml:traceGroup>
          <inkml:annotationXML>
            <emma:emma xmlns:emma="http://www.w3.org/2003/04/emma" version="1.0">
              <emma:interpretation id="{4400AACC-D41D-43A1-A58E-65BC2ED7D0B7}" emma:medium="tactile" emma:mode="ink">
                <msink:context xmlns:msink="http://schemas.microsoft.com/ink/2010/main" type="inkWord" rotatedBoundingBox="28852,15791 30115,15748 30176,17553 28914,17596"/>
              </emma:interpretation>
              <emma:one-of disjunction-type="recognition" id="oneOf33">
                <emma:interpretation id="interp41" emma:lang="" emma:confidence="1">
                  <emma:literal>g</emma:literal>
                </emma:interpretation>
                <emma:interpretation id="interp42" emma:lang="" emma:confidence="0">
                  <emma:literal>Y</emma:literal>
                </emma:interpretation>
                <emma:interpretation id="interp43" emma:lang="" emma:confidence="0">
                  <emma:literal>y</emma:literal>
                </emma:interpretation>
                <emma:interpretation id="interp44" emma:lang="" emma:confidence="0">
                  <emma:literal>.</emma:literal>
                </emma:interpretation>
                <emma:interpretation id="interp45" emma:lang="" emma:confidence="0">
                  <emma:literal>8</emma:literal>
                </emma:interpretation>
              </emma:one-of>
            </emma:emma>
          </inkml:annotationXML>
          <inkml:trace contextRef="#ctx0" brushRef="#br0" timeOffset="173128.7985">28480 13784 1728 0,'6'-15'153'0,"-6"0"-122"15,0-5-31-15,6 5 0 0,-6 0 101 0,0 0 15 16,0 0 2-16,0 0 1 0,0 0-49 0,0 5-10 15,0 0-1-15,0 10-1 0,-6-11-47 0,0 6-11 16,6 5 0-16,-11-10 0 0,0 0 0 0,0 5 0 0,-6 0 9 0,0 0-9 16,0 5 0-16,-6 5 0 0,0 0 0 0,-5 5 0 15,0 10 28-15,-6 1 0 0,0-1 0 0,-6 10 0 16,1 0-4-16,-1 5-1 0,-5 0 0 0,11 1 0 16,0 4-15-16,0 0-8 0,12 0 8 0,-1-5-8 15,6-4 0-15,6-1 0 0,5-5 0 0,6-5 0 16,6 0 0-16,-1-5 0 0,12-5 0 0,6-5-8 15,-1-5-12-15,12 0-3 0,0-10 0 0,0 0 0 16,12-5 3-16,-7-5 1 0,1-5 0 0,5 0 0 16,-5 0 19-16,5-1 0 0,0-4 0 0,-5-5 0 0,5 0 18 0,-6 0 1 15,7-1 0-15,-1 6 0 16,-5 0 5-16,-7 0 0 0,1 10 1 0,0 0 0 0,-5 5-15 16,-12 5-10-16,5 5 12 0,-5 0-12 0,0 10 8 0,-6 0-8 15,1 5 0-15,-1 10 0 0,-5 0 0 0,-1 5 0 16,1 0 0-16,-6 10 0 0,0 6 0 0,-6 4 0 15,6-5 0-15,-5 10 0 0,-7 6 0 0,-5-1 0 16,-5 0 0-16,-6 11 0 0,-1-1 32 0,-10 0 0 16,-1 11 0-16,-5-1 0 0,0-5-23 0,-6 6-9 15,-6-1 0-15,6 1 9 0,-5-1 0 0,-1-5 0 16,1-4 0-16,5-1 0 0,-12-4-9 0,7-6 0 16,-1-5 0-16,6 0 0 0,-5-9 0 0,5-11 0 15,6 0 0-15,5-10 0 0,12-5 0 0,5-10 0 16,1-5 0-16,5-5 0 0,0-15 0 0,11 0 0 0,-5 0 8 15,11-10-8-15,5-6 19 0,7 1-2 0,-1-5 0 16,0-10 0-16,12 4 17 0,11-4 3 0,5-10 1 16,12 5 0-16,12-6-19 0,4 6-4 0,13 0-1 0,-1-6 0 15,0 1-14-15,6 10 0 0,0-1 0 0,-1 6-10 32,-4 5-117-32,-1 10-23 0,-6 5-5 0,-5 5-641 0,-6 5-129 0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0:31.0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D7DEF6-D46A-4F3B-B3B6-4C8BB7E754AC}" emma:medium="tactile" emma:mode="ink">
          <msink:context xmlns:msink="http://schemas.microsoft.com/ink/2010/main" type="writingRegion" rotatedBoundingBox="2146,1152 31634,-399 32575,17479 3087,19030"/>
        </emma:interpretation>
      </emma:emma>
    </inkml:annotationXML>
    <inkml:traceGroup>
      <inkml:annotationXML>
        <emma:emma xmlns:emma="http://www.w3.org/2003/04/emma" version="1.0">
          <emma:interpretation id="{77AB4DC3-BBF9-4B2D-A33D-A954ECCDF1F3}" emma:medium="tactile" emma:mode="ink">
            <msink:context xmlns:msink="http://schemas.microsoft.com/ink/2010/main" type="paragraph" rotatedBoundingBox="2728,985 30019,-210 30360,7579 3070,87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45F1B9-9855-4B97-A114-A73B6F571680}" emma:medium="tactile" emma:mode="ink">
              <msink:context xmlns:msink="http://schemas.microsoft.com/ink/2010/main" type="line" rotatedBoundingBox="3791,890 26027,-9 26090,1530 3854,2430"/>
            </emma:interpretation>
          </emma:emma>
        </inkml:annotationXML>
        <inkml:traceGroup>
          <inkml:annotationXML>
            <emma:emma xmlns:emma="http://www.w3.org/2003/04/emma" version="1.0">
              <emma:interpretation id="{4A19786C-4984-440E-8C75-E37F573AF100}" emma:medium="tactile" emma:mode="ink">
                <msink:context xmlns:msink="http://schemas.microsoft.com/ink/2010/main" type="inkWord" rotatedBoundingBox="3799,1084 7884,919 7938,2265 3854,24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2119 390 1209 0,'-9'-4'108'0,"9"4"-87"15,0 0-21-15,0 0 0 0,0 0 100 0,0 0 15 0,9 16 3 0,0 4 1 16,4-9-69-16,-9 13-14 0,-8 7-2 0,0 8-1 16,4 0-25-16,-5 8-8 0,-8-1 0 0,0 5 0 15,-5-8 12-15,1 8-12 0,-5 3 12 0,0-3-12 16,-4 4 11-16,-1-5-11 0,10-3 10 0,-5 0-10 15,-5-12 32-15,10-4 1 0,-1-3 0 0,10-5 0 16,-1 0-3-16,0-3-1 0,0-8 0 0,9-1 0 16,0-11-12-16,0 0-2 0,-4 0-1 0,4 0 0 15,9-4 18-15,-1-7 3 0,-3-5 1 0,-1-7 0 16,1-9 0-16,3-3 1 0,5-4 0 0,1-7 0 16,-10-5-15-16,5-4-3 0,13-7-1 0,-5-1 0 15,5-7-18-15,0 0 8 0,0-4-8 0,13 0 0 16,5 0 0-16,-1 7 0 0,-13 5 0 0,14 11-9 0,13 5 9 0,-10 7-12 15,-12 0 12-15,4 11-12 0,-4 9 12 0,0-1-10 16,-1 12 10-16,-8 1-10 0,-8 14 10 0,3-3-10 16,1 12 10-16,-5 3-10 0,-13 1 10 0,0 11 0 15,-9 4 0-15,0 4 0 0,-8-4 0 0,-5 8 0 16,0-4 0-16,-5 8 0 0,14-8-11 0,-9 8 11 16,-13-16-13-16,13 8 5 15,14-4-44-15,-1 4-9 0,-9-12-2 0,-4 5-901 0</inkml:trace>
          <inkml:trace contextRef="#ctx0" brushRef="#br0" timeOffset="343.8612">2738 480 1882 0,'0'0'84'0,"4"-4"16"0,5 0-80 0,-5-4-20 0,-4 8 0 0,0 0 0 15,0 0 45-15,0 0 5 0,0 0 1 0,-9 16 0 16,5 4-35-16,0 7-8 0,-5-4 0 0,0 5-8 16,-13 7 0-16,9 4 0 0,9-8-10 0,-5 0 10 15,-4 4-19-15,4 0 4 0,4 0 1 0,5 0 0 16,5-15-2-16,-5 3-1 0,0 1 0 0,9-5 0 16,4 1 17-16,0-12 0 0,-9 3 0 0,9-11 0 15,5 4 19-15,0-8 7 0,-1-4 2 0,-4-3 0 16,-4-1-10-16,4-4-2 0,9-3 0 0,-13-1 0 15,-9-3 4-15,0-4 0 0,13-1 0 0,-4-3 0 0,4 0-5 0,-9 0-1 16,-8 0 0-16,4-8 0 0,9-4 6 0,-14 8 0 16,-8 7 1-16,9-3 0 0,4 0-6 0,-9 8-2 15,-4 3 0-15,0 1 0 0,0 7-25 0,-1 4-6 16,1-4-1-16,-4 12-668 16,-5-4-133-16</inkml:trace>
          <inkml:trace contextRef="#ctx0" brushRef="#br0" timeOffset="779.5817">3453 211 1429 0,'0'0'63'0,"-5"-4"13"16,-8-4-60-16,4 0-16 0,-4 5 0 0,0-1 0 15,0 4 49-15,0 0 7 0,-5 0 2 0,9 4 0 0,-4 3-38 0,0-3-8 16,0 4-2-16,4 4 0 0,0-4-10 15,-4 3 0-15,4-3 0 0,1 4 8 0,3-4 20 0,1 3 3 16,0 9 1-16,4-9 0 0,0 5-20 0,4 7-3 16,0 1-1-16,1-1 0 0,-1 5 15 0,0-9 2 15,1 8 1-15,4 5 0 0,-1-5 10 0,-3 0 3 16,-1 4 0-16,1-3 0 0,-5-1 10 0,-5 4 3 16,1-4 0-16,-5 5 0 0,0-5-18 0,-4 0-3 15,-9 4-1-15,5-7 0 0,-5-1-14 0,0-3-4 16,4 3 0-16,-4-3 0 15,0-5-92-15,5 5-18 0,4-12-4 0,4 3-1 0</inkml:trace>
          <inkml:trace contextRef="#ctx0" brushRef="#br0" timeOffset="1146.2748">3619 659 1036 0,'0'0'46'0,"0"0"10"0,0 0-45 0,5 0-11 0,4 0 0 0,8 0 0 16,-4-3 222-16,9 3 42 0,0-4 9 0,0 4 2 15,4-12-191-15,5 4-39 0,-5 0-7 0,1-3-2 16,-1-1-21-16,5-4-5 0,-5-3-1 0,-4 3 0 16,0-3-9-16,0-1 0 0,0-3 0 0,-9-1 8 15,0 1-8-15,-4 4 12 0,0-1-12 0,-5 1 12 16,1 3 6-16,-10 0 2 0,5 5 0 0,-9 3 0 0,-4 0-2 15,0 0 0-15,-4 4 0 0,3 4 0 0,-8 0 6 16,5 8 0-16,-5-4 1 0,-4 8 0 0,-1 15-1 0,5-7 0 16,-4 3 0-16,4 4 0 0,-4 4-9 0,4 1-3 15,4-1 0-15,5 8 0 0,0-8-12 0,4 0 0 16,0 0 0-16,9 1 0 0,0-5 0 0,5 0 0 16,-1 1 0-16,9-5 0 0,5-4 0 0,-1 1 0 15,5-1 0-15,5-3 0 0,-1-8-16 0,5-4-7 16,4-4-1-16,0 0-724 15,0 0-144-15</inkml:trace>
          <inkml:trace contextRef="#ctx0" brushRef="#br0" timeOffset="-1790.5786">535 94 921 0,'0'-19'40'0,"0"19"10"0,0-8-40 0,0 0-10 0,0 0 0 0,0 0 0 15,0-3 134-15,0 7 25 0,0-4 5 0,0 0 0 16,0 8-76-16,0-4-15 0,0 4-3 0,0-8-1 16,-9 5-40-16,1 3-8 0,-1 0-1 0,0 0-1 15,-4 3-19-15,0 5 8 0,-9-8-8 0,0 8 0 16,-4 4 8-16,-5-1-8 0,0 1 0 0,0 12 0 16,1-13 0-16,-1 9 0 0,0-5 0 0,5 5 0 0,-5 3 0 15,9 1 10-15,0-5-10 0,0 4 12 0,5 5-12 0,4-9 10 16,0 5-10-16,-1-1 10 0,1 4-10 0,4-3 0 15,5 3 0-15,4-7 0 0,0 3 0 0,0-4 0 16,9 1 0-16,0 3 0 0,4-3-8 0,0-1 8 16,5 1-10-16,-1-1 10 0,5 1 0 0,4-5 0 15,5 5 0-15,-5-4 0 0,-4 3 0 0,0 1 0 16,0-1 0-16,-4 1 0 0,-1-1 0 0,-4 4 0 16,-4-3 0-16,0 3 0 0,-5 1 0 0,-4 3 0 15,-4-7 0-15,0 3 10 0,-5-4 35 0,-4 1 7 16,-5-1 2-16,1-3 0 0,3 4-4 0,1-5-1 15,-4-3 0-15,-1 3 0 0,-4-3-32 0,5 4-6 16,-1-5-2-16,1 5 0 0,-5-12-9 0,8 12 0 16,-3-16 0-16,4 3 8 15,-5 1-44-15,5-8-10 0,4 1-2 0,-4-9 0 16,9 4-108-16,-1-11-23 0,1-5-4 0</inkml:trace>
          <inkml:trace contextRef="#ctx0" brushRef="#br0" timeOffset="-1335.186">838 402 921 0,'0'0'82'0,"-4"0"-66"15,-1-12-16-15,5 8 0 0,-4 1 113 0,4 3 19 16,0 0 4-16,0-12 1 0,-9 8-41 0,9 4-9 16,0 0-2-16,0 0 0 0,0 0-46 0,-4 16-10 15,-1-9-1-15,1 5-1 0,-1 8-15 0,1-1-2 16,0 1-1-16,4 7 0 0,4 0 9 0,0 8 2 15,1 0 0-15,4-3 0 0,-5 3-6 0,5-4-1 16,0 0 0-16,-1 0 0 0,5-3 3 0,-4-5 0 16,0 0 0-16,4-3 0 0,0-5 6 0,-4-7 2 15,0 0 0-15,0 0 0 0,-1-8 20 0,6 0 4 0,-1-8 0 16,-4 0 1-16,-1 0 11 0,-3-11 1 0,8-1 1 16,-4 1 0-16,-1-8-26 0,1-5-4 0,4 5-2 15,-4-12 0-15,4 4-18 0,-4-4-3 0,4 0-1 0,-4 8 0 16,4-8-8-16,-4 4 0 0,-5 4 0 0,9-5 0 31,-4 13-104-31,0 0-20 0,-5 3-4 0</inkml:trace>
          <inkml:trace contextRef="#ctx0" brushRef="#br0" timeOffset="-450.3764">1737 363 460 0,'-35'-12'20'0,"26"12"5"16,1 0-25-16,-1-7 0 0,0 3 0 0,-4-4 0 0,-9 4 166 0,13-4 28 16,9 8 6-16,-4-4 0 0,-9 0-97 0,4-3-20 15,13 3-4-15,5 0-1 0,0 4-24 0,-9 0-5 16,0 0-1-16,0 0 0 0,13 0-5 0,-13 0-2 16,0 0 0-16,0 0 0 0,13 4-25 0,-4 3-6 15,-5 5-1-15,-8 8 0 0,0-5 0 0,-1 13 0 16,10-1 0-16,-14 4 0 0,-9 8 3 0,9 8 1 15,5 0 0-15,-5 7 0 0,-8-3-1 0,-1 4-1 16,5-5 0-16,4 1 0 0,0 0-3 0,-4-5-8 16,-9 1 12-16,9-12-4 0,9-3 8 0,-1-1 2 15,-8-4 0-15,5-7 0 0,-1-1 18 0,4-3 4 16,5-5 1-16,-4-3 0 0,4-8-7 0,0 0-2 16,0 0 0-16,0 0 0 0,-9-8-12 0,9 8-4 0,5-15 0 15,-1-5 0-15,-4-3-8 0,4-4-8 0,-4-5 12 0,9-7-12 16,4 4 10-16,0-15-10 0,-8 3 8 0,12 0-8 15,5-12 0-15,0 5 0 0,0-5 0 0,0 1 0 16,-4-1 0-16,4 1 0 0,4-1 0 0,5 13-11 16,-14-9 0-16,14 12 0 0,8 0 0 0,-8 8 0 15,-5 4 11-15,5 7-13 0,-5 5 5 0,5 7 8 16,-9 4-12-16,0 8 12 0,-9 0-12 0,0 8 12 16,5 8-18-16,-9 3 4 0,-9 5 1 0,-5 7 0 0,1 4 5 15,-9 0 8-15,-5 4-13 0,-4 8 5 0,-13 0 8 16,4 0 0-16,1-1 0 0,-10 1-8 0,-4-4-10 0,5 0-2 15,13-8 0-15,-1 0 0 16,-3-4-51-16,3-7-10 0,5-1-3 0,9-3-777 16</inkml:trace>
        </inkml:traceGroup>
        <inkml:traceGroup>
          <inkml:annotationXML>
            <emma:emma xmlns:emma="http://www.w3.org/2003/04/emma" version="1.0">
              <emma:interpretation id="{64C7B69B-33C2-42EC-B019-DA5FD371F940}" emma:medium="tactile" emma:mode="ink">
                <msink:context xmlns:msink="http://schemas.microsoft.com/ink/2010/main" type="inkWord" rotatedBoundingBox="9976,1189 10575,1165 10604,1891 10006,191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666.7396">6721 152 550 0,'0'0'24'0,"0"0"6"0,0 0-30 0,0 0 0 0,0 0 0 0,0 0 0 15,0 0 76-15,0 0 8 0,0 0 3 0,0 0 0 16,0 0-47-16,0 0-10 0,0 0-2 0,0 0 0 15,0 0-15-15,0 0-3 0,0 0-1 0,0 0 0 0,0 0-9 0,0 0 12 16,0 0-12-16,0 0 12 16,0 0 8-16,0 0 1 0,0 0 1 0,0 0 0 0,0 0 6 0,0 0 0 15,0 0 1-15,0 0 0 0,0 0 4 0,0 0 1 16,5-11 0-16,-5 11 0 0,0-4-4 0,0 4-1 16,0 0 0-16,0 0 0 0,0 0-5 0,4-4-2 15,0-8 0-15,-4 12 0 0,0 0-6 0,0 0-2 16,0-4 0-16,0 4 0 0,0 0 0 0,0 0 0 15,0 0 0-15,0 0 0 0,0 0-5 0,0 0-1 16,0 0 0-16,0 0 0 0,0 0-8 0,0 0 0 16,0 0 0-16,0 0 0 0,0 0 0 0,0 0 0 15,0 0 0-15,0 0 0 0,0 0 0 0,0 0 0 16,0 0 0-16,0 0 0 0,0 0 0 0,0 0 0 16,0 0 0-16,0 0 0 0,0 0 0 0,0 0 12 0,0 0-12 0,0 0 12 15,0 0-4-15,0 0 0 0,0 0 0 0,0 0 0 16,0 0-8-16,0 0 0 0,0 0 9 15,0 0-9-15,0 0 0 0,0 0 8 0,0 0-8 16,0 0 0-16,0 0 0 0,0 0-12 0,0 0 2 0,0 0 0 16,0 0 35-16,0 0 7 0,0 0 2 0,0 0 0 15,0 0-34-15,0 0 0 0,0 0 0 0,0 0 0 16,0 0 0-16,0 0 0 0,0 0-8 0,0 0 8 16,0 0 0-16,0 0 0 0,-4-4 0 0,4 4 10 15,0 0-10-15,0 0 0 0,0 0 0 0,0 0-11 16,0 0 11-16,0 0 8 0,0 0-8 0,0 0 11 15,0 0-11-15,0 0 0 0,0 0 0 0,0 0-11 16,0 0 11-16,0 0 0 0,0 0 0 0,0 0 0 16,0 0 0-16,0 0 0 0,0 0 8 0,0 0-8 15,0 0 0-15,0 0 0 0,0 0 0 0,0 0 0 0,0 0 0 0,0 0 0 16,-9 0 0-16,9 0 0 0,-9-7 0 0,9 7 14 16,-4 0-3-16,-5 0-1 0,5 0-10 0,-5 0 0 15,9 0 0-15,-9 0 0 0,5-4 0 0,4 4 0 16,0 0 0-16,-9 0 0 0,9 0 0 0,-4 4-11 15,-5-4 3-15,5 0 0 0,-5 0 8 0,0 7 0 16,9-7 0-16,-4 0 0 0,-1 0 0 0,-3 0 0 16,-6 4 0-16,10 0 0 0,-5-8 0 0,0 8 11 15,5-4-3-15,-5 0 0 0,5 4-8 0,-5-4 0 16,5 0 0-16,-5 0 0 0,9 0 0 0,-4 8-14 16,4-8 3-16,-9 0 1 0,4 0 10 0,1 0 0 15,4 0 0-15,-9 4 0 0,9-4 0 0,0 0 0 16,-9 0 0-16,9 0 0 0,-4 0 0 0,4 0 0 0,-9 0 0 15,9 0 0-15,0 0 0 0,0 0 14 0,0 0-3 0,-8 0-1 16,-1 0-10-16,9 0 0 0,-5 0 0 0,5 0 0 16,0 0 0-16,-8 4 0 0,-1-4 0 0,9 0 0 15,0 0 0-15,0 0 0 0,-9 11 0 0,9-11 0 16,0 0 0-16,0 0 0 0,-9 0 0 0,9 0 0 16,0 0 0-16,0 0 0 0,0 0 0 0,-4 4 0 15,4-4 0-15,-9 8 0 0,9-8 0 0,-4 4 0 16,4-4 0-16,-9 8 0 0,5-4 0 0,-5 0 0 15,9-4 0-15,-5 7 0 0,-3-3 0 0,-1 4 0 16,0 0 0-16,0 0 0 0,9-8 0 0,0 0 0 16,-8 4 0-16,-1 3 0 0,4 1 0 0,5-8 0 0,0 0 0 15,0 0 0-15,-13 4 0 0,13-4 0 0,0 0 0 0,0 0 0 16,0 0 0-16,-9 8 0 0,9-8 0 0,0 0 0 16,0 0 0-16,-4 8 0 0,0 3 0 0,-5-3 0 15,9-8 0-15,-4 8 0 0,-5 4 0 0,4-4 8 16,5-8-8-16,0 0 8 0,-8 7-8 0,3 1 0 15,-4 4 0-15,9-12-11 0,0 0 11 0,-4 8 0 16,0-1 10-16,-1-3-10 0,5-4 11 0,0 0-11 16,0 0 12-16,-4 12-12 0,-1-8 9 0,5-4-9 15,0 0 0-15,0 0 9 0,-4 8-9 0,0 0 0 16,4-8 0-16,0 0 8 0,-9 7-8 0,9 5 8 16,0-12-8-16,0 0 8 0,-4 4 1 0,-1 4 0 15,5 0 0-15,0-8 0 0,0 0 15 0,-4 7 2 16,-1 5 1-16,5-12 0 0,0 0-27 0,0 4 0 15,0 4 0-15,0-8 0 0,0 0 0 0,0 0 12 0,0 0-4 0,-4 8 0 16,4-8-8-16,0 0 0 0,0 0 0 0,0 0 0 16,0 7 0-16,-4 1 0 0,4-8 0 0,0 0 0 15,0 0 0-15,0 0 0 0,0 0 0 0,0 8 0 16,-5 0 9-16,5-8-9 0,0 0 10 0,0 0-10 16,0 8 0-16,0-8 0 0,0 7 0 0,0-7-10 15,0 0 10-15,0 0 0 0,0 0 0 0,0 0 0 16,0 0 0-16,0 0 0 0,0 0 8 0,0 0-8 15,0 0 8-15,0 8-8 0,0-8 10 0,0 0-10 16,0 0 8-16,0 0-8 0,-4 12 0 0,4-12 9 0,0 0-9 16,0 0 0-16,0 0 0 0,0 0 8 0,0 0-8 15,0 0 0-15,-5 4 0 0,5-4 8 0,-4 8-8 0,4-8 0 16,0 0 0-16,0 0 0 0,0 0 0 0,0 0 0 16,0 0 0-16,0 0 0 0,0 0 0 0,0 11 0 15,-4-3 0-15,4-8 0 0,0 0 0 0,0 0 0 16,0 0 0-16,0 0 0 0,0 0 0 0,0 0 0 15,0 0 0-15,0 8 0 0,0-8 0 0,0 0 0 16,0 0 0-16,0 0 0 0,0 0 11 0,0 12-3 16,0-12-8-16,0 0 12 0,0 0-12 0,0 0 0 15,0 0 8-15,0 0-8 0,0 7 0 0,0-7 0 16,-5 8 0-16,5-8 0 0,0 0 0 0,0 12 8 16,0-12-8-16,0 15 0 0,5-7 0 0,-5-8 0 0,0 0 0 15,0 12 0-15,0 0 0 0,0-12 0 0,0 7 0 0,0-7 0 16,4 12 0-16,-4-12 0 0,0 0 0 0,0 8 0 15,0-8 0-15,0 0 0 0,0 0 0 0,0 0 0 16,4 12 0-16,-4-12 0 0,5 11 0 0,-5-3 0 16,0-8 0-16,4 12 0 0,-4-12 0 0,5 12 0 15,-5-1 0-15,4-3 0 0,-4-8 0 0,0 0 0 16,0 12 0-16,4-4 0 0,-4-8 0 0,0 0 0 16,0 0 0-16,5 7 0 0,-5-7 0 0,0 0 0 15,0 0 0-15,9 8 0 0,-9-8 0 0,0 0 0 16,0 0 0-16,4 8 0 0,-4-8 0 0,9 4 0 15,-9-4 0-15,8 4 0 0,-8-4 0 0,9 0 0 16,0 11 0-16,-9-11 0 0,9 0 0 0,-9 0 0 16,9-7 9-16,-9 7-9 0,0 0 8 0,8-8-8 15,1 4 23-15,4-8-1 0,-8 1 0 0,-1 3 0 16,5 0-22-16,-5 0 8 0,-4 0-8 0,5-3 0 0,3-1 0 0,-3-4 0 16,-1 5 0-16,5-9 0 0,-5 5 0 0,5-1 0 15,0-4 0-15,4 1 0 0,0-4 0 0,0-1 0 16,5 5 0-16,-1-5 0 0,-3 1-12 0,-1-1-8 15,0 5 0-15,0-4-1 0,0 3 10 0,0 1 3 16,1 3 0-16,-6 0 0 0,6-3-11 0,-6 3-1 16,1 1-1-16,-5 3 0 0,5 0 7 0,0 1 2 15,-5-5 0-15,1 4 0 0,-1 1 12 0,1 3 0 16,-1-4 0-16,0 0-9 0,1 5 9 0,-1-1 0 16,0 0 0-16,1 0 0 0,4 0 0 0,-5 4 0 15,0-3 0-15,1 3-8 0,4 0 8 0,-9 4 0 16,4-4 0-16,-4 4 0 0,9 0 0 0,-9 0 0 15,0 0 0-15,0 0 0 0,0 0 0 0,0 0 0 16,0 0 0-16,0 0 0 0,0 0 11 0,0 0-3 0,0 0 0 0,4 8 0 16,1 3-8-16,-5 1 0 0,0 0 0 15,0 3-11-15,0 1 11 0,0 4 14 0,-5-1-3 0,5 1-1 16,-4 3 3-16,-1 0 1 0,1 5 0 0,0-1 0 16,-1 8-1-16,1-8 0 0,-1 8 0 0,5-3 0 15,-4 3 7-15,4 0 2 0,-4-8 0 0,4 4 0 16,0 1-22-16,4-5-16 0,-4 0 2 0,4-3 1 15,5-5-14-15,0 4-2 16,4 1-1-16,5-9-606 0,-1-3-120 0</inkml:trace>
        </inkml:traceGroup>
        <inkml:traceGroup>
          <inkml:annotationXML>
            <emma:emma xmlns:emma="http://www.w3.org/2003/04/emma" version="1.0">
              <emma:interpretation id="{AC92FC3D-C654-42CE-A31C-E90A3C0F1346}" emma:medium="tactile" emma:mode="ink">
                <msink:context xmlns:msink="http://schemas.microsoft.com/ink/2010/main" type="inkWord" rotatedBoundingBox="13045,641 15705,534 15750,1653 13091,176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949.1352">10341-93 230 0,'9'-24'10'0,"-5"13"2"0,-4-9-12 0,4 1 0 16,1-1 0-16,-5 1 0 0,0-1 197 0,0-3 37 15,0 11 7-15,4-7 2 0,-8-1-126 0,4 8-25 0,-5 5-4 0,5-5-2 16,0 4-16-16,0 0-3 0,0 8-1 0,0 0 0 16,0 0-21-16,0 0-4 0,0 0-1 0,0 0 0 15,-4 12-24-15,0 4-4 0,-1 3-2 0,1 1 0 16,-9 11 3-16,4 4 1 0,0 8 0 0,-4 4 0 15,0 7 14-15,0-7 2 0,-5 4 1 0,5 3 0 16,0-3-5-16,0 4-1 0,-1-5 0 0,1-3 0 16,4 0-14-16,1-4-3 0,3-8-8 0,-4 0 12 15,5-4-12-15,0-11 11 0,-1-1-11 0,1-7 10 16,0 0 7-16,-1-5 2 0,5-7 0 0,0 0 0 16,0 0 17-16,0 0 3 0,-4-11 1 0,-5 3 0 15,5-12-15-15,-1 1-2 0,1-5-1 0,-1 1 0 16,1-16-10-16,0 8-1 0,4-8-1 0,0-4 0 15,0 0-10-15,4 4 0 0,0-4 0 0,5 0 0 16,0 0 0-16,4 4 0 0,-4 8-12 0,8-8 12 0,1 0-23 0,-5 4 3 16,5 4 1-16,-1 11 0 0,1-7 7 0,-1 8 2 15,-3-1 0-15,3 5 0 0,-4-1 10 0,0 8-10 16,1-7 10-16,-10 11-10 0,-4 4 10 0,0 0 0 16,9-8 0-16,0 16 0 0,-9-8-11 0,8 7 11 15,-3 9-13-15,3 4 5 0,-3 7 8 0,4 8-12 16,-5-4 12-16,5 12-12 0,0-4 12 0,-1 12 0 15,-3-12 0-15,3 8 0 0,-3-9 0 0,4 9-8 16,-1-8 8-16,1 4 0 0,0-4-8 0,0-4 8 16,4 0-8-16,-4-3 8 0,-5-9 0 0,5-4 17 15,0-3-2-15,-1 0-1 0,-3-5-14 0,4-3 0 0,-9-8 0 16,8 0 0-16,1 0 0 0,0-8 11 0,4 1-2 16,-4-9 0-16,0 0 9 0,4-7 2 0,0 0 0 0,0-13 0 15,0 5 7-15,0-4 1 0,5-4 1 0,-5-8 0 16,5 4-18-16,-1-3-11 0,5-1 12 0,0-4-12 15,0-7 8-15,0 7-8 0,4 4 0 0,-4 4 0 16,0 0 0-16,0 8 0 0,-4 4 0 0,-1 0 0 16,-4 4-41-1,1-1-15-15,-1 9-4 0,-5-1-649 0,1 1-131 0</inkml:trace>
          <inkml:trace contextRef="#ctx0" brushRef="#br0" timeOffset="11274.9016">11354-354 1594 0,'0'0'71'0,"0"0"14"0,0 0-68 0,5-4-17 16,-5 4 0-16,0 0 0 0,0 0 100 0,0 0 16 16,0 0 3-16,0 0 1 0,0 0-74 0,0 0-14 15,0 11-4-15,-5 17 0 0,-4-9-12 0,-4 20-4 0,4-4 0 16,-4 16 0-16,-4 0 10 0,4 3 2 16,-9 5 0-16,4-1 0 0,1 8-10 0,-1-11-2 0,5 4 0 0,0-1 0 15,0-3-4-15,-1-1-8 0,6-3 11 0,-1-8-11 16,0-4 0-16,0 0 0 0,-4-12 0 0,4 0-1032 15</inkml:trace>
          <inkml:trace contextRef="#ctx0" brushRef="#br0" timeOffset="9747.9184">9933-276 403 0,'0'0'36'0,"4"-12"-36"16,5 0 0-16,-5 0 0 0,1 5 151 0,-1-5 23 15,0 4 5-15,1-4 1 0,-5 5-75 0,0-5-14 16,0 12-3-16,0-12-1 0,-9 4-25 0,5 1-5 15,-5-1-1-15,0 8 0 0,0-12-44 0,-4 8-12 16,0 0 0-16,-5 4 0 0,1-7 0 0,-1 3 12 16,1 4-12-16,-5-4 12 0,4 0-12 0,1 4 8 15,4 0-8-15,-5 0 8 0,5 0-8 0,-5 0 0 16,1 0 0-16,-5 4 0 0,9 0 0 0,-5 0 0 16,5 3 0-16,-5 1 0 0,-8 4 10 0,9-4 0 15,-5-1 0-15,4 9 0 0,-8 4 27 0,4 3 6 16,0 8 1-16,0-4 0 0,0 5 6 0,0 7 2 15,0 7 0-15,0-7 0 0,5 8-16 0,-5-4-2 16,4 0-1-16,1-4 0 0,-1 4-11 0,9-4-2 16,-4 0-1-16,9-4 0 0,4 0-10 0,4-4-1 15,5-3-8-15,4 3 12 0,0 0-12 0,9-4 8 0,0-7-8 0,4-1 0 32,1-3-15-32,8-1-9 0,4-3-1 0,1-4-1 15,4-4-153-15,0 0-30 0,-5-4-7 0,5-4-280 0,0 4-56 0</inkml:trace>
          <inkml:trace contextRef="#ctx0" brushRef="#br0" timeOffset="11757.7682">11095 230 1335 0,'0'0'59'0,"0"0"13"0,0 0-58 0,9 0-14 0,-9 0 0 0,13 0 0 15,0 8 112-15,5-8 19 0,4-8 4 0,4 5 1 16,1-5-55-16,-1 0-10 0,5 0-3 0,4 0 0 16,0 1-41-16,4-5-9 0,1 4-2 0,-1-4 0 15,5 8-60-15,0-7-12 0,0 3-2 0,9 0-1 16</inkml:trace>
          <inkml:trace contextRef="#ctx0" brushRef="#br0" timeOffset="11550.7201">11113-101 921 0,'0'0'40'0,"-4"-8"10"0,4 0-40 0,0 1-10 16,0-5 0-16,4 4 0 0,0 4 68 0,1-4 12 16,3-3 3-16,1 3 0 0,0-4 9 0,4 4 1 15,0-3 1-15,0 3 0 0,5-4-23 0,4 1-5 16,-4 3-1-16,8-4 0 0,0-4-14 0,5 9-3 16,0-9-1-16,-1 4 0 0,5 1-5 0,5-1-1 15,-1 4 0-15,1-4 0 0,-1 5-19 0,-4-9-4 16,1 8-1-16,-6 0 0 0,1 1-17 0,-5 3 10 15,-4 0-10-15,5-4 8 16,-10 4-32-16,1 0-6 0,-1 0-2 0,-4 4-596 16,1 0-119-16</inkml:trace>
        </inkml:traceGroup>
        <inkml:traceGroup>
          <inkml:annotationXML>
            <emma:emma xmlns:emma="http://www.w3.org/2003/04/emma" version="1.0">
              <emma:interpretation id="{6EE4DD78-EB5C-4890-9255-5793772B60A1}" emma:medium="tactile" emma:mode="ink">
                <msink:context xmlns:msink="http://schemas.microsoft.com/ink/2010/main" type="inkWord" rotatedBoundingBox="17558,333 22653,127 22712,1579 17617,178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200.0608">14574 8 1796 0,'0'0'40'0,"0"0"8"0,0 0 1 0,0 0 1 0,0 0-40 0,0 8-10 16,0 4 0-16,0-1 0 0,0 1 21 0,0 4 3 15,0 3 0-15,0 1 0 0,-4-1-24 0,4 8 0 16,0-11 0-16,0 4 0 0,0-1 0 0,4 1 0 15,-4-1 0-15,5-3-8 0,-1-1 8 0,1-7 0 16,-5 4 0-16,8-4 0 0,-8-8 0 0,5 3 0 16,-5-3 8-16,13 0-8 0,0-3 36 0,5-1 4 15,-1 0 0-15,1-4 0 0,-1 0-26 0,1 4-5 16,4-7-1-16,0-5 0 0,0 4-8 0,-5-7 0 16,1 7 0-16,-5-7 0 0,0-1 0 0,-4 4 0 15,-5-3 0-15,1-8 0 0,-5 7 0 0,-5 1 0 16,1-1 0-16,-5 5 0 0,0 3 0 0,-4 4 0 15,-4-4 11-15,-1 9-11 0,-4 3 19 0,5 0-3 16,-10 3 0-16,5 5 0 0,0-4-16 0,5 12 0 0,-1-8 8 0,1 7-8 31,4-3-65-31,-1 0-17 0,6 7-3 0,3 0-1 0</inkml:trace>
          <inkml:trace contextRef="#ctx0" brushRef="#br0" timeOffset="13526.6237">15180-136 1825 0,'0'0'40'0,"0"0"8"0,0 0 1 0,0 0 3 0,0 0-41 0,0 0-11 16,0 0 0-16,0 0 0 0,0 0 56 0,4 12 8 16,1 3 3-16,-1 5 0 0,-4 3-35 0,0 1-6 15,4 7-2-15,-4-8 0 0,5 8-12 0,-5 1-4 16,4-13 0-16,1 8 0 0,-1 4 8 0,-4-15 2 15,0 4 0-15,-4-1 0 0,4-7-18 0,0-1 0 16,-5-3 8-16,5-8-8 0,-4 8 33 0,4-8 3 16,0 0 1-16,0 0 0 0,0 0 7 0,-5-4 2 15,1 0 0-15,0-7 0 0,-1 3 0 0,1-8 0 16,4 1 0-16,-4-5 0 0,4 4-29 0,4 1-5 16,-4-5-2-16,9 5 0 0,-1-9-10 0,1 1 0 15,4 4 0-15,5-1 0 16,-1-3-32-16,1-1-8 0,0 5-1 0,4-1-1 15,-1-7-86-15,6 7-16 0,-1 5-4 0,5-1-860 0</inkml:trace>
          <inkml:trace contextRef="#ctx0" brushRef="#br0" timeOffset="12861.3931">13750 98 1630 0,'0'0'36'0,"0"0"7"0,0 0 1 0,0 0 3 0,8-4-38 0,-8 4-9 0,5-8 0 0,-1 4 0 16,5 0 60-16,4 4 9 0,0 0 3 0,9 0 0 15,-4 0-21-15,8 0-4 0,5 4-1 0,4 0 0 16,0 4-28-16,0-8-6 0,9 0 0 0,-5 4-628 16,1-4-124-16</inkml:trace>
          <inkml:trace contextRef="#ctx0" brushRef="#br0" timeOffset="12679.728">14180-226 518 0,'0'0'23'0,"0"0"5"0,0 0-28 0,0 0 0 16,0 0 0-16,8 4 0 0,1 4 177 0,-9-8 31 15,0 0 5-15,0 0 2 0,9-8-83 0,-5 4-16 0,-4 4-3 0,9-4-1 16,0 0-17-16,4 1-4 0,0-5-1 0,5 0 0 15,-1 0-64-15,1-4-13 0,-1 5-2 0,1-13-1 16,4 8-10-16,0-3 0 0,0-5 0 0,0 1 0 16,0-1 0-16,0 1-11 0,-5-1 3 0,1 1 0 31,-5-8-37-31,-4 3-7 0,-5 1-2 0,0-1 0 0,1 5 45 0,-5-5 9 0,-5 1 0 0,1 4 0 16,0-1 12-16,-5 1 0 0,0-1 0 0,0 4 0 0,-4 5 23 15,0-5 4-15,0 4 1 0,-5 5 0 16,-4 3-32-16,5-4-8 0,4 8 0 0,-1 8 0 15,1-8 0-15,-4 8 0 0,4 3 0 0,-1-3 0 16,1 4 0-16,0-4 0 0,4 7 0 0,-4 1 0 16,4-5-20-16,1 5 2 0,3 4 0 0,-4-1 0 15,5 1 18-15,0-1 0 0,-1 8 0 0,1 5 0 0,-1 3 12 16,5 8 5-16,-8 3 2 0,3 13 0 0,1-1 6 0,-5 5 2 16,-4 7 0-16,0 0 0 0,4-4 9 0,-8 1 3 15,-1-1 0-15,0 0 0 0,5-3-7 0,-4-1-2 16,-5-3 0-16,0-9 0 0,4 1-16 0,-8-8-3 15,4-4-1-15,-4-4 0 16,-1-4-31-16,1-4-7 0,0-3 0 0,4-5-668 16,-5-3-132-16</inkml:trace>
          <inkml:trace contextRef="#ctx0" brushRef="#br0" timeOffset="14140.0435">15899-50 1911 0,'0'0'84'0,"0"0"19"0,0 0-83 0,0 0-20 15,14-12 0-15,-1 8 0 0,-13 4 89 0,9-4 14 16,4-4 2-16,4 8 1 0,-4 0-74 0,1 8-14 16,-6-4-3-16,1 4-1 0,4 8-14 0,-4-1 0 15,-9 5 0-15,0-1 0 0,0 1 0 0,0-1-8 16,-13 5 8-16,0-13 0 0,-5 5 0 0,5 3 0 15,0-3 0-15,-5-1 0 0,1-3 0 0,4-4 0 16,4 4 0-16,4-5 0 0,-3-3 0 0,3 0 14 16,5-4-2-16,0 0-1 0,0 0-11 0,0 0 0 15,0 0 0-15,5-4 0 0,3-3 31 0,1-1 1 16,-4-4 0-16,-1 0 0 0,9-3-20 0,0-1-3 16,-8-3-1-16,8-1 0 0,-4 1-8 0,-1-1 8 15,14 1-8-15,-4-1 8 0,-5-7-8 0,5 15 0 16,4-7 0-16,-1 3 0 0,1 4 0 0,-4 9 0 15,-5-1 0-15,5 4-11 0,-1 4 11 0,-4-1-13 16,-8 9 5-16,4 4 8 0,-1 3-10 0,1 1 10 0,-9-1 0 16,0 5-9-16,-4-1 9 0,4 4 0 0,-5-7 0 15,1 3 0-15,-5 4 0 0,5-11 0 0,4 0 0 0,-5-1 0 16,1-3 0-16,0-4 0 0,-1 0 0 0,5-8 0 16,0 0 14-16,0 0-2 0,0 0 0 0,0 0 0 15,0 0-2-15,9-8-1 0,-9 0 0 0,9-4 0 16,0 1 7-16,-1-5 2 0,1-4 0 0,0 1 0 15,0-1-9-15,8-7-1 0,1 0-8 0,-1-4 12 16,-8 0 5-16,9 3 1 0,8 1 0 0,0 4 0 16,-4-1-18-16,0 12 0 0,0-3 0 0,4 11 0 15,-4-4-22-15,-4 8-8 0,-9 8-2 16,4 4 0-16,0-1 32 0,-4 9 0 0,-9 3 0 0,0-3 0 0,4 7 0 16,-8-4 0-16,-1 5 0 0,-8-1 0 0,-4 0 0 15,3 4 0-15,6-7 0 0,-5 3 0 16,-9 0-186-16,8 1-31 0</inkml:trace>
          <inkml:trace contextRef="#ctx0" brushRef="#br0" timeOffset="14417.7964">16904-156 2070 0,'0'0'45'0,"0"0"10"0,0 0 1 0,0 0 3 0,-9 8-47 0,1 4-12 0,8-4 0 0,-5 7 0 16,-8 5 48-16,4 3 8 0,5-3 2 0,-5 3 0 16,5 1-35-16,-5-5-7 0,0 4-2 0,5 1 0 15,8-5-14-15,-4 1 0 0,0-5 8 0,5 1-8 16,3-4 11-16,1-1-1 0,0-7 0 0,4 4 0 16,0-8 26-16,9 0 6 0,4-4 1 0,-4-4 0 15,0 4 13-15,5-7 2 0,3 3 1 0,1-8 0 0,-9 1-37 0,4-1-7 16,1 5-2-16,-5-13 0 15,-1 5-41-15,1-1-8 0,-8-3-1 0,3 3-766 16,1-15-153-16</inkml:trace>
          <inkml:trace contextRef="#ctx0" brushRef="#br0" timeOffset="14840.6607">17448 191 403 0,'0'0'17'0,"0"0"5"0,5 0-22 0,3 4 0 15,-3-4 0-15,8 0 0 0,-9 0 263 0,5-7 48 16,0-1 9-16,4 0 3 0,0 0-180 0,0-4-36 16,0-3-7-16,-4-1-2 0,4 8-49 0,1-11-9 15,-1 0-3-15,0-9 0 0,0 9-16 0,5-16-3 16,-5 3-1-16,4 1 0 0,-4-12-17 0,5 8 10 15,0 0-10-15,-1-8 8 0,1 8 8 0,-1-16 0 16,9 9 1-16,-4-1 0 0,0-4-17 0,0 0 0 16,5 4 0-16,-5-4 0 0,-1 4 13 0,1 1-1 0,-4 3 0 15,0 3 0-15,-5 5-12 0,0 12-16 0,-4-5 3 16,-5 9 1-16,0 7 12 0,-4 8 0 0,0 0 0 0,-8 8 0 16,-1 7 0-16,-4 9 0 0,0 3 0 0,-5 4 0 15,0 0 0-15,1 5 0 0,4 3 0 0,0 3 0 16,-5 1 0-16,5-4 0 0,0 8 0 0,0-4 0 15,4 0 0-15,0 0 0 0,5-4 0 0,-5 0 0 16,9 0 0-16,0 0 0 0,-5-4 0 0,5 0 0 16,5-4 48-16,-1 0 13 0,1 1 3 0,-1-5 0 15,5 0-154-15,0 1-30 0,4-1-7 16,-5 4-1-16</inkml:trace>
          <inkml:trace contextRef="#ctx0" brushRef="#br0" timeOffset="15240.0487">18734-50 1324 0,'0'0'118'0,"4"-16"-94"16,-8 1-24-16,4-1 0 0,-5 0 124 0,1 5 20 16,-1 3 4-16,1-4 0 0,-5 4-46 0,5 4-10 15,-1-3-1-15,-3 3-1 0,-5 0-48 0,4 0-10 16,-4 4-1-16,-1 4-1 0,-3 0 4 0,-1 7 1 15,1-3 0-15,-10 8 0 0,6-1-48 0,-6 9-10 16,1-1-1-16,0 1-1 0,-1 3 40 0,1 4 8 16,0 0 1-16,-5 1 1 0,9-5-25 0,0 4 0 15,0-12 0-15,5 5 0 16,3-1-46-16,6-3-14 0,-1-1-4 0,4-7 0 0,1-4 52 0,4-8 12 0,13 8 0 0,0-5 0 16,5 5 0-16,4-16 0 0,4 5 0 0,5-5 0 15,4-4 48-15,0 4 13 0,-4-11 3 0,4-1 0 16,0 1-52-16,-4-5-12 0,-1 1 0 0,1-8 0 15,0 4 54-15,0-5 8 0,-5 5 2 0,-4 4 0 16,0-1-52-16,0 5-12 0,-5-1 0 0,1 9 0 16,-5 7 0-16,-4 4 0 0,-1 4 0 0,-3 7 0 15,-1 1 0-15,1 7 0 0,-10 9 0 0,5-5 0 16,-4 4 0-16,-1 9 0 0,1-9 0 0,0 12 0 16,4-4-100-16,4 0-22 0,0 4-5 15,5 8-1-15</inkml:trace>
        </inkml:traceGroup>
        <inkml:traceGroup>
          <inkml:annotationXML>
            <emma:emma xmlns:emma="http://www.w3.org/2003/04/emma" version="1.0">
              <emma:interpretation id="{CFE389C9-C71A-470A-982B-75B1C0387A52}" emma:medium="tactile" emma:mode="ink">
                <msink:context xmlns:msink="http://schemas.microsoft.com/ink/2010/main" type="inkWord" rotatedBoundingBox="25112,200 26034,162 26082,1341 25160,1378"/>
              </emma:interpretation>
              <emma:one-of disjunction-type="recognition" id="oneOf4">
                <emma:interpretation id="interp4" emma:lang="" emma:confidence="1">
                  <emma:literal>is</emma:literal>
                </emma:interpretation>
                <emma:interpretation id="interp5" emma:lang="" emma:confidence="0">
                  <emma:literal>io</emma:literal>
                </emma:interpretation>
                <emma:interpretation id="interp6" emma:lang="" emma:confidence="0">
                  <emma:literal>i'</emma:literal>
                </emma:interpretation>
                <emma:interpretation id="interp7" emma:lang="" emma:confidence="0">
                  <emma:literal>in</emma:literal>
                </emma:interpretation>
                <emma:interpretation id="interp8" emma:lang="" emma:confidence="0">
                  <emma:literal>us</emma:literal>
                </emma:interpretation>
              </emma:one-of>
            </emma:emma>
          </inkml:annotationXML>
          <inkml:trace contextRef="#ctx0" brushRef="#br0" timeOffset="21408.6867">21471-319 860 0,'27'0'38'0,"-23"0"8"0,0 0-37 0,1 0-9 15,-10-8 0-15,1 8 0 0,4 0 92 0,0 0 17 16,-4 0 3-16,4 0 1 0,0 0-90 0,0 0-23 16,0 0 0-16,0 0 0 0,0 0 72 0,0 0 11 15,0 0 1-15,0 0 1 0,0 8-33 0,0-8-8 16,0 11 0-16,-5 5-1 0,1-4-21 0,4 11-4 16,-5 0-1-16,1 9 0 0,-5 3 14 0,-4 4 2 15,4 0 1-15,-4 8 0 0,0-8-17 0,0 3-3 16,0-3-1-16,0 0 0 0,-5-4 41 0,9-3 8 15,-4-5 2-15,4 0 0 0,0-7-52 0,5-1-12 16,4 1 0-16,-4-12 0 0,4-1 9 0,0-7-1 16,0 0 0-16,0 0 0 0,13 0-8 0,-4-4-11 15,8 1 3-15,-4-5 0 0,5-4 8 0,-1 4 0 16,5-11 0-16,0-1 0 0,0 1 0 0,5-9 0 16,-1 1 0-16,9-4 0 0,0 0 24 0,0-4 8 0,9 0 0 15,-4-4 1 1,-1 4-53-16,-4 7-10 0,9-7-2 0,-5 8-1 0,1 3 45 0,-5 5 8 0,0 3 3 0,5-3 0 15,-5 3-37-15,-5 5-7 0,-3-1-2 0,-5 4 0 16,0 4 23-16,-5 4 0 0,1 4 0 0,-9 0 0 16,-1 4 0-16,1 7 0 0,-5 5 0 0,-8-1 0 15,0 5 0-15,-5-1 0 0,0 4 0 0,-4-3 0 16,0-1 0-16,-5 1 0 0,1-1 0 0,-1-3 0 16,1-1 20-16,3-3 9 0,-3-1 2 0,4-3 0 15,-5 4 1-15,5-13 1 0,-9 1 0 0,5 0 0 16,-5 4-53-16,-5-8-10 0,1 0-2 15,-5-8-1-15,-4 4-101 0,0-3-20 0,-4-1-4 0,-1-4-706 16</inkml:trace>
          <inkml:trace contextRef="#ctx0" brushRef="#br0" timeOffset="21578.0936">21879-858 1670 0,'0'0'148'0,"0"0"-118"16,13-11-30-16,-4 3 0 0,9 0 70 0,-18 8 8 16,0 0 2-16,0 0 0 0,0 0-64 0,13-4-16 0,0 0 0 0,-13 4-868 15</inkml:trace>
        </inkml:traceGroup>
      </inkml:traceGroup>
      <inkml:traceGroup>
        <inkml:annotationXML>
          <emma:emma xmlns:emma="http://www.w3.org/2003/04/emma" version="1.0">
            <emma:interpretation id="{37F4BDEB-BA87-4258-AC1F-BB5E04536E24}" emma:medium="tactile" emma:mode="ink">
              <msink:context xmlns:msink="http://schemas.microsoft.com/ink/2010/main" type="line" rotatedBoundingBox="3078,2784 27245,1513 27360,3706 3194,4978"/>
            </emma:interpretation>
          </emma:emma>
        </inkml:annotationXML>
        <inkml:traceGroup>
          <inkml:annotationXML>
            <emma:emma xmlns:emma="http://www.w3.org/2003/04/emma" version="1.0">
              <emma:interpretation id="{D19518E0-F83D-41E7-A724-B02D9CD8A429}" emma:medium="tactile" emma:mode="ink">
                <msink:context xmlns:msink="http://schemas.microsoft.com/ink/2010/main" type="inkWord" rotatedBoundingBox="3099,3178 8026,2919 8108,4467 3181,472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239.2529">1786 2898 288 0,'26'8'25'0,"-26"-8"-25"15,0 0 0-15,0 0 0 0,0 0 396 0,-5 11 73 16,1-3 15-16,0 8 4 0,-5 3-347 0,5 5-69 16,4-5-13-16,0 5-3 0,-9 3-32 0,4 0-7 15,5 1-1-15,0-1 0 0,0 4-26 0,0 0-6 16,-4-7 0-16,4-1-1 16,9 0-220-16,-9-3-44 0,-18 11-9 0,18-31-2 0</inkml:trace>
          <inkml:trace contextRef="#ctx0" brushRef="#br0" timeOffset="24374.7094">2009 2465 1508 0,'0'0'67'0,"0"0"13"0,0 0-64 0,0 0-16 0,0 0 0 0,0 0 0 15,0 0 44-15,9 4 4 0,-9 4 2 0</inkml:trace>
          <inkml:trace contextRef="#ctx0" brushRef="#br0" timeOffset="24698.3302">2430 2691 1378 0,'-30'4'61'0,"30"-4"13"0,4 12-59 0,1 3-15 15,-5 1 0-15,0 7 0 0,-9 1 52 0,9 3 8 16,9 0 2-16,-9 5 0 0,-9-1-32 0,9 0-6 15,9-4-2-15,-5 1 0 0,-4-1-6 0,4-4 0 16,-4 1-1-16,9-5 0 0,0-3 8 0,-5-1 1 16,-4-15 1-16,0 0 0 0,13 8 8 0,-13-8 2 15,0 0 0-15,0 0 0 0,0 0 13 0,5-8 4 16,4-7 0-16,-5-1 0 0,-8 1-7 0,8-5-1 16,9-3 0-16,-4-5 0 0,-9 1-19 0,9-8-4 15,4 4-1-15,0 0 0 0,5-1-1 0,-5 5-1 16,0 0 0-16,4 7 0 0,5 5 3 0,-4 3 1 0,-9 8 0 15,4 0 0-15,4 0 5 0,1 8 1 0,-5 0 0 16,-4 8 0-16,0-4-28 0,4 7 0 0,0 1 0 0,0 3 0 31,-13-3-74-31,9 3-20 0,8 5-4 0,-8 3-965 0</inkml:trace>
          <inkml:trace contextRef="#ctx0" brushRef="#br0" timeOffset="23064.4672">9 2824 1364 0,'-5'-8'30'0,"-3"0"6"0,-6 0 2 0,6 1 0 0,-1-5-30 0,-4 4-8 15,0-4 0-15,4 1 0 0,-4 3 60 0,4-4 12 16,-4 4 1-16,-1 1 1 0,6-1-56 0,-5 0-18 16,-1 0 10-16,1 8-10 0,-4-11 0 0,4 11 0 15,-9-4 0-15,4 4 0 0,0-8 0 0,-3 8 0 16,-1 4 0-16,4 4 0 0,-13 3 0 0,5-3 0 16,8 4 0-16,-8 3 0 0,4 5 0 0,0 7 0 15,0 0 0-15,-4 12 0 0,0 0 13 0,4 8-2 16,0 8-1-16,0 3 0 0,9 5-10 0,0 3 0 0,-5 0 0 15,9-3 0-15,0-5 0 0,5-3 0 0,0-8 0 16,8-1 0-16,-4-3 0 0,4-4 0 0,1-11 0 0,4-9 0 16,-1 1 0-16,6-13 10 0,-1-7-10 0,4-3 10 15,5-1 33-15,0-8 6 0,4-11 2 0,1-1 0 16,-1-7-9-16,-4-4-2 0,0 0 0 0,0-4 0 16,0-4-23-16,-5-4-5 0,1-4 0 0,0-7-1 15,-1 3-2-15,-8-3 0 0,8-12 0 0,-3-5 0 16,-1 9-9-16,9-8 0 0,-9 0 9 0,4 0-9 15,5 4 0-15,0-1 0 0,5 5 0 0,-1 4 0 16,5 3 0-16,-5 9 0 0,-4 3 0 0,4 12 0 0,-8 0 0 16,-1 11 0-16,-4 9 0 0,-4 3 0 0,-4 0 0 0,-5 12-8 15,0 0 8-15,0 0 0 0,-14 16 0 0,1-1 0 16,0 9 0-16,0-1 0 0,-9 8 0 0,0 4 0 16,0 12 0-16,0 4 0 0,5 7-8 0,-5 9 8 15,4-1-8-15,1 0 8 0,3 1 0 0,1 7-10 16,5-4 10-16,-1 4 0 0,4-4 0 0,5 0 0 15,5-11 0-15,4-4 0 0,-1-1 0 0,5-3 0 16,1-8 0-16,3-4 0 0,-4-4 0 0,5-8-16 16,4 0 3-16,-9-3-595 15,0-5-120-15</inkml:trace>
          <inkml:trace contextRef="#ctx0" brushRef="#br0" timeOffset="23414.3338">483 3163 1436 0,'-22'8'64'0,"22"-4"12"0,-9 0-60 0,4 4-16 0,1-5 0 0,4-3 0 15,0 0 68-15,0 0 10 0,0 0 2 0,0 0 1 16,4 8-53-16,-4-8-10 0,14 4-2 0,-1-4-1 16,4 0-15-16,1-8 0 0,8-3 8 0,-8-1-8 15,8-4 0-15,5-3 0 0,-14-5 8 0,10 5-8 16,-1-4 0-16,-4-1 0 0,0-3 0 0,-5 3 0 0,1 1 0 15,-1 0 12-15,-3-5-1 0,-6 5-1 16,-3 0 5-16,-1-1 1 0,1 9 0 0,-1-9 0 16,-8 5 28-16,-1-1 7 0,1 1 1 0,-1-1 0 0,-3 12-23 0,3-3-4 15,-4 7-1-15,1 0 0 0,-1 0-24 0,0 8 8 16,-8-4-8-16,3 8 0 0,1-1 0 0,0 9 0 16,0 4 0-16,0 3 0 0,0 0 0 0,-1 9 10 15,-3-1-2-15,4 8-8 0,4 4 21 0,0 3-2 16,-4 1-1-16,9 4 0 0,-5-4-5 0,0-4-1 15,5 0 0-15,4-1 0 16,0 1-98-16,0-4-20 0</inkml:trace>
          <inkml:trace contextRef="#ctx0" brushRef="#br0" timeOffset="24024.2419">886 3194 1839 0,'0'0'81'0,"9"-7"18"0,0 3-79 0,-1 0-20 0,6 4 0 0,-1-4 0 15,9-4 54-15,4-4 7 0,0 5 2 0,9-1 0 16,1-4-37-16,7 4-7 0,1-3-2 0,-9-5-639 15,5 0-128-15</inkml:trace>
          <inkml:trace contextRef="#ctx0" brushRef="#br0" timeOffset="23833.6916">1180 2898 1440 0,'-17'0'64'0,"17"0"12"0,-9 0-60 0,0 4-16 0,0 0 0 0,0 0 0 16,9-4 91-16,0 0 15 0,0 0 3 0,0 0 1 15,0 0-82-15,0 0-16 0,0 0-3 0,14-4-1 16,-1 0-8-16,4-4 0 0,1-4 0 0,-1 1 8 16,-3-1-8-16,3-4 0 0,5-3-12 0,-9-1 12 15,5 1-18-15,-5-5 4 0,-4-3 1 0,0 8 0 16,-5-5 13-16,0 1 0 0,-4-4 0 0,-4-1 10 15,0 1-1-15,-1 0 0 0,-4-5 0 0,5 5 0 16,-5 4 7-16,5-5 0 0,-5 1 1 0,5 8 0 16,-1-9-17-16,1 9 0 0,-1-1 0 0,1 1 0 0,-5 3 13 15,5 5-1-15,0-1 0 0,-1 0 0 0,5 12-12 0,-4-8 0 16,-1 1 0-16,5 7 0 0,0 0 0 0,0 0 0 16,0 0 0-16,0 0 0 0,0 0 0 0,0 0 0 15,-4 15 0-15,4 1 0 0,0 3 0 0,4 9 0 16,-4-1 0-16,5 12 9 0,-5 8-9 0,0 3 0 15,0 9 0-15,0 3 8 0,-5 5-8 0,1 7 8 16,-5 0-8-16,5-4 8 0,-5 8-8 0,5-12 10 16,-5 1-10-16,0-9 10 0,5 1-10 0,-5-9 0 15,0-3 9-15,5-4-9 0,-5 0-9 0,-4-8-7 16,4-4 0-16</inkml:trace>
          <inkml:trace contextRef="#ctx0" brushRef="#br0" timeOffset="25052.436">3203 2968 1818 0,'0'0'40'0,"4"-4"8"0,-4 4 1 0,0 0 3 0,4-4-42 0,5 0-10 16,4 4 0-16,1-7 0 0,-1-1 25 0,0-4 3 15,4 0 1-15,1 5 0 0,-1-9-17 0,-3 0-4 16,3 5-8-16,-4-5 12 0,5 1-12 0,-9 3-13 15,4-8 2-15,-9 1 1 0,1 3 10 0,-5-3 0 16,-5-5 0-16,5-3-8 0,-4 8 8 0,-5-1 12 16,0 1-2-16,1-5-1 0,3 5 11 0,-8 3 3 15,4 4 0-15,-4 5 0 0,0-1 5 0,0 4 2 16,0 4 0-16,-1 0 0 0,1 8-18 0,-4-1-4 16,4 5-8-16,-1 4 12 0,1 3-12 0,4 5 0 15,-8 3 0-15,8 4-10 0,5 4 10 0,-1 0 0 16,5 4-9-16,0 0 9 0,0 8-10 0,5 0 10 15,3-4-13-15</inkml:trace>
          <inkml:trace contextRef="#ctx0" brushRef="#br0" timeOffset="25466.715">3812 2828 1450 0,'14'-35'32'0,"-6"15"6"0,-3 1 2 0,4-1 1 0,4-3-33 0,-4 3-8 0,-1-3 0 0,1 11 0 15,-5 0 40-15,1 5 7 0,-5 7 1 0,0 0 0 16,-9-4-28-16,0 8-4 0,-8 0-2 0,4 7 0 16,-5 5-14-16,-8 7 0 0,-1-3 0 0,-3 3 0 15,8 8 30-15,-5 1 0 0,10-1 0 0,-1 0 0 0,5 4-17 16,0-4-3-16,0-7-1 0,8 3 0 0,5 4-9 0,5-7 0 16,-10-5 0-16,5-3 0 0,5-1 0 0,-5-7 0 15,0-8 0-15,0 8 8 0,0-8 4 0,0 0 0 16,0 0 0-16,0 0 0 0,9-8 9 0,-1 0 3 15,-3-7 0-15,4-1 0 0,-1-3 6 0,1-9 2 16,4-3 0-16,5-4 0 0,-1-4-8 0,5-8 0 16,5-4-1-16,-1-7 0 0,0-4-12 0,5-1-3 15,4-7 0-15,-4-4 0 0,4 4-8 0,-4-1 8 16,-1-3-8-16,1 12 8 0,0 3-8 0,-5 5 0 16,-4 3 0-16,-4 8 0 0,-1 0 17 0,-8 12-1 15,0 8-1-15,-5 3 0 0,0 9 37 0,-4 3 8 16,0 8 2-16,0 0 0 0,0 0-47 0,-8 15-15 15,3 9 8-15,-4 3-8 0,-4 12-10 0,9-4-6 16,0 4 0-16,-5 8-1 0,4 0 17 0,5 7 0 0,-4 1-8 16,0 3 8-16,4 1 0 0,4 7 0 0,-4 1 0 15,4 3 0 1,1-4-81-16,4 4-13 0,-5 0-2 0,0 5-883 0</inkml:trace>
        </inkml:traceGroup>
        <inkml:traceGroup>
          <inkml:annotationXML>
            <emma:emma xmlns:emma="http://www.w3.org/2003/04/emma" version="1.0">
              <emma:interpretation id="{9E9EDB8E-5CBC-456E-B327-7B4A294367C2}" emma:medium="tactile" emma:mode="ink">
                <msink:context xmlns:msink="http://schemas.microsoft.com/ink/2010/main" type="inkWord" rotatedBoundingBox="9684,2939 10576,2892 10625,3815 9733,386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6118.6738">5896 2485 403 0,'-4'-24'17'0,"0"16"5"0,4-3-22 0,-5-1 0 16,1 0 0-16,4 4 0 0,-5 5 288 0,5 3 54 15,0 0 10-15,0 0 3 0,0 0-207 0,0 0-42 16,0 0-8-16,0 0-2 0,0 15-58 0,0 9-12 16,0-1-2-16,5 4-1 0,-5 1-23 0,4-1 9 15,1 4-9-15,-1-4 0 0,5 5 8 0,-5-5-8 16,5 0 0-16,0 0 0 16,0-7-37-16,-1-1-15 0,-3 1-2 0,-1-8-837 0</inkml:trace>
          <inkml:trace contextRef="#ctx0" brushRef="#br0" timeOffset="26266.2409">6164 1884 1486 0,'-9'-16'66'0,"9"16"14"0,0-3-64 0,0-5-16 0,0 8 0 0,0 0 0 16,0 0 0-16,0 0 0 0</inkml:trace>
          <inkml:trace contextRef="#ctx0" brushRef="#br0" timeOffset="26637.0363">6410 2286 1566 0,'13'7'34'0,"-4"-3"7"0,-1 0 2 0,5 8 1 0,0 4-35 15,1-1-9-15,-1 1 0 0,0 3 0 0,0 5 68 0,0-1 12 16,0 0 3-16,0 9 0 0,-4-1-45 0,0-4-9 16,-1 0-1-16,-3 1-1 0,-1-5-16 0,0 1-3 15,-8-5-8-15,4-3 12 0,0-1-1 0,-4-3-1 16,-5-4 0-16,0 0 0 0,0-1 7 0,1-3 2 16,3-4 0-16,-3 0 0 0,3-4 37 0,1-3 7 15,-5-5 1-15,9 0 1 0,0 0-13 0,0-7-4 16,5-1 0-16,-1-7 0 0,5-4-23 0,-1-4-5 15,5 4 0-15,1-4-1 0,3 3-19 0,0 5 8 16,5 4-8-16,-4-1 0 0,4 5 0 0,-5 7 0 16,-4 4 0-16,0 8 0 0,0 0 0 0,-4 8 0 0,4 4 0 15,-9 7 0-15,1 5-10 0,-1-1 10 16,1 12-10-16,-5 0 10 0,0 4-20 0,0 0 1 16,-5 4 1-16,5 0-726 0,5 4-144 0</inkml:trace>
        </inkml:traceGroup>
        <inkml:traceGroup>
          <inkml:annotationXML>
            <emma:emma xmlns:emma="http://www.w3.org/2003/04/emma" version="1.0">
              <emma:interpretation id="{BF0337EF-999E-494E-8D63-9AD182C93271}" emma:medium="tactile" emma:mode="ink">
                <msink:context xmlns:msink="http://schemas.microsoft.com/ink/2010/main" type="inkWord" rotatedBoundingBox="12090,2310 15507,2130 15592,3754 12175,393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7224.6114">8292 2075 864 0,'0'0'76'0,"0"0"-60"15,4-8-16-15,-4 8 0 16,5-8 208-16,-5 8 38 0,0 0 8 0,4-3 2 0,5-5-145 0,8 0-29 15,5 0-6-15,9 0 0 0,0 4-51 16,4-3-9-16,9-1-3 0,4-4 0 0,-4 8-13 0,8-11 0 16,6-1 8-16,3 1-8 15,-4-1-37-15,-4-4-11 0,-1 9-1 0,-8-5-1 16,4 4-134-16,-13 1-26 0,27-17-6 0,-23 13 0 0</inkml:trace>
          <inkml:trace contextRef="#ctx0" brushRef="#br0" timeOffset="27534.6644">8959 1233 460 0,'0'0'20'0,"-5"-8"5"0,1 4-25 0,-5-4 0 0,9 8 0 0,-9-4 0 15,9 4 170-15,-8 0 29 0,8 0 5 0,0 0 2 16,-14 4-108-16,10 4-22 0,-5 8-4 0,5 3 0 16,-5 1-5-16,5 7-1 0,4 4 0 0,-5 8 0 15,1 4-1-15,0 4 0 0,-5 7 0 0,0 5 0 16,-4-1-16-16,0 9-3 0,-9 3-1 0,0 4 0 16,4-8-5-16,-8 5 0 0,4-1-1 0,-9 12 0 15,5-12-20-15,0 0-4 0,-1 0-1 0,1 0 0 16,0-7-14-16,4-5 0 0,4-3 0 0,5-1 0 15,0-7-161-15,4-8-29 0,-4 24-6 16,22-32 0-16</inkml:trace>
          <inkml:trace contextRef="#ctx0" brushRef="#br0" timeOffset="27884.1389">9174 2434 1594 0,'13'4'35'0,"-9"-4"7"0,5 0 2 0,0 0 1 0,4-4-36 0,5 4-9 16,-5 0 0-16,9 0 0 0,-5 0 53 0,10-4 9 16,-1-4 2-16,0 0 0 0,0 4-34 0,-4-3-6 15,9-5-2-15,-5 0 0 0,-4-3-14 0,0-1-8 16,-4 4 8-16,-5 1-8 0,0-5 8 0,-8 4-8 16,-1-3 8-16,0-1-8 0,-8 8 31 0,0-11 1 15,-1 3 1-15,-8 1 0 0,4 3 17 0,0 0 3 0,-4 1 1 0,0 3 0 16,-4-4-36-16,3 8-7 0,1 0-2 0,0 8 0 15,-4-4-9-15,-1 8 0 0,0 4 9 16,-3 3-9-16,3 1 0 0,-8 11 9 0,4 4-9 0,0 1 0 16,-5 3 9-16,6 8-9 0,3 3 0 0,-4 1 9 15,9-4-9-15,4 4 8 0,5-4-8 0,-1 4 8 16,5-8-72 0,5 0-16-16,-1-4-2 0,5 0-869 0</inkml:trace>
          <inkml:trace contextRef="#ctx0" brushRef="#br0" timeOffset="28147.2519">9731 2098 2019 0,'0'0'44'0,"0"0"10"0,9-7 2 0,-9 7 0 0,0 0-44 0,0 0-12 16,0 0 0-16,8 11 0 0,1 1 55 0,0 8 9 15,-5-5 1-15,5 9 1 0,-4 3-43 0,-1 4-9 16,-4 0-2-16,0 0 0 0,0 1-12 0,0-1 0 15,0 0 0-15,0-4 0 0,0 1 0 0,-4-5 0 16,4 0 0-16,-5-7 0 0,5-4 15 0,0-1 0 16,-4-3 0-16,4-8 0 0,0 0 28 0,0 0 5 15,0 0 2-15,0 0 0 0,0 0 10 0,0 0 3 16,4-11 0-16,5-5 0 0,-5 0-35 0,5-3-6 16,-5-5-2-16,10 1 0 0,-6 4-20 0,6-5 0 0,-1 1 0 15,0-5 0-15,0 1 0 0,5 4-18 0,-1-1 3 16,9 1 1-1,1 3-150-15,-5 1-31 0,8-4-5 0</inkml:trace>
          <inkml:trace contextRef="#ctx0" brushRef="#br0" timeOffset="28654.2857">10266 2122 1231 0,'0'0'27'0,"0"0"5"0,13 4 2 0,5 4 1 0,-5-1-35 0,5 5 0 0,-10 8 0 0,6 3 0 0,-1-4 80 0,0 9 8 15,0-1 3-15,-4 0 0 0,0 1 5 0,-5-1 2 16,0 0 0-16,-8 4 0 16,0-7-35-16,-1-1-7 0,-4-3-2 0,1-1 0 0,-1 1-10 0,4-9-1 15,-3-3-1-15,8-8 0 0,0 0-18 0,0 0-3 16,0 0-1-16,0 0 0 0,0 0 20 0,0 0 3 16,-5-8 1-16,5-3 0 0,0-9-20 0,5 1-3 15,3-1-1-15,1-7 0 0,9 4-9 0,-5-5-3 16,4-3 0-16,1-4 0 0,4 4-8 0,0 7 8 15,4-3-8-15,1 4 8 0,3 3-8 0,-3 5-11 16,-5-1 3-16,-1 8 0 0,1 4 8 0,0 4 0 16,-4 0 0-16,-5 8 0 0,0 0 0 0,0 7 0 15,1 5 0-15,-1-1 0 0,-5 9 0 0,1-1 0 16,-4 4 0-16,-5-3 0 0,4 3 0 0,-4-4 0 16,0 0 0-16,0 1-8 0,-4-5 8 0,4-3 0 15,-5-5 0-15,5-3 8 0,-4 0 4 0,4-12 0 0,0 0 1 16,0 0 0-16,0 0 11 0,0 0 1 0,0 0 1 15,0 0 0-15,0-8-14 0,4-8-4 0,1 1 0 0,3-5 0 16,-3-3-8-16,8-5 0 0,-4-3 0 0,4 0 0 16,4 0 0-16,1 0 0 0,4-1 0 0,4 9 0 15,-8 0 0-15,8 3 0 0,0-3 0 0,1 11 0 16,-5 4 0-16,0 8 0 0,0-4 0 0,-5 8 0 16,-4 4 0-16,5 4 0 0,-5-5 0 0,-4 9 0 15,-5 4 0-15,1 3 0 0,-1 0 0 0,-4-7 0 16,0 7 0-16,0 1-11 0,0 3 3 0,0 4 0 15,0-3-171-15,0-1-33 0</inkml:trace>
          <inkml:trace contextRef="#ctx0" brushRef="#br0" timeOffset="29046.0798">11701 2036 1267 0,'13'-19'56'0,"-13"11"12"0,0 0-55 0,0 0-13 0,-4-3 0 0,-1 3 0 15,1 4 95-15,-1-8 16 0,-3 0 3 0,-1 5 1 16,9 7-46-16,-9 0-9 0,-4 0-1 0,4 0-1 15,-4 7-39-15,0 5-8 0,-5 0-2 0,5 7 0 16,0-3-9-16,0-1 0 0,0 5 0 0,4 3 0 16,0-3 0-16,0 3 10 0,5-3-10 0,8 3 10 15,1 1-10-15,3 3 8 0,6 0-8 0,-1 4 8 16,4-7 23-16,-3 7 4 0,-1-4 1 0,4 4 0 16,1-7 16-16,-9 3 3 0,-1-3 1 0,1-1 0 15,0 0-16-15,-5 1-4 0,-4-5 0 0,-4-3 0 16,-1 3-3-16,1-3-1 0,-5 0 0 0,-4 3 0 15,-4-3-32-15,-1-1 0 0,1 1 0 0,-5-1-746 16,0 1-151-16</inkml:trace>
        </inkml:traceGroup>
        <inkml:traceGroup>
          <inkml:annotationXML>
            <emma:emma xmlns:emma="http://www.w3.org/2003/04/emma" version="1.0">
              <emma:interpretation id="{376C92A1-6FE2-4D67-9628-7E6523B002C4}" emma:medium="tactile" emma:mode="ink">
                <msink:context xmlns:msink="http://schemas.microsoft.com/ink/2010/main" type="inkWord" rotatedBoundingBox="17171,2196 18644,2119 18727,3693 17254,377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0388.3886">14013 2208 1609 0,'9'-20'71'0,"-1"12"15"0,6 1-69 0,-1-1-17 16,4 0 0-16,1 0 0 0,8-4 103 0,1 9 17 16,3-13 3-16,10 12 1 0,-5-4-46 0,4 4-9 15,1 0-1-15,-1 1-1 0,1-1-55 0,-1 4-12 16,1-4 0-16,-1 4-679 0,-4-4-137 0</inkml:trace>
          <inkml:trace contextRef="#ctx0" brushRef="#br0" timeOffset="30192.2622">14500 1779 403 0,'0'0'36'0,"0"0"-36"16,0 0 0-16,13-4 0 0,-13 4 272 0,22-12 47 15,0 4 9-15,-5 1 3 0,5-1-201 0,0-4-40 16,0 0-8-16,5-3-2 0,-5-5-48 0,-1 1-9 15,-3-5-3-15,4 5 0 0,-5-8-20 0,-3 7 0 16,-6-7-10-16,-3 7 10 0,4-7 0 0,-5 4 0 16,-4-9 0-16,0 5 0 0,0 4 0 0,0-12 0 15,0 7 10-15,0 5-2 16,0 3 44-16,0 1 10 0,0-8 2 0,0 3 0 0,0 5-52 0,0-1-12 16,0 1 0-16,-4-5 0 0,4 1 0 0,0 7 0 15,0 5 0-15,0-1 0 0,0 0 0 0,0 8 0 16,0 0 0-16,0 4 0 0,0 0 0 0,0 0 0 0,0 0 0 0,0 0 0 15,-5 8 0-15,-4 4 0 0,1 0 0 16,-1-1 0-16,0 9 0 0,-4 7 0 0,-5-7 0 16,5 3 0-16,-4 4 0 0,-5 8 0 0,-5-3 0 0,1 3 0 15,0 0 0-15,4-4 0 0,-4 12 0 0,4 0 0 16,4 4 40-16,0 3 6 0,1 5 1 0,4 7 0 16,4-7-24-16,0 7-5 0,9 1-1 0,-4 3 0 15,-1-4 15-15,1-3 2 0,4 7 1 0,0-11 0 16,0-9-15-16,-4 9-4 0,-1-8 0 0,1 4 0 15,0-9 13-15,-5 5 3 0,0-12 0 0,0 0 0 16,-8-7-32-16,-1-1 0 0,1-7 0 0,-1-1 0 16,5-3-72-16,0-5-20 0,0-3-4 15,-1-4-1015-15</inkml:trace>
          <inkml:trace contextRef="#ctx0" brushRef="#br0" timeOffset="29681.365">13899 1923 1558 0,'0'0'34'0,"9"-4"7"0,8-8 2 0,-8 5 1 0,-5-1-35 0,1-4-9 16,-1 0 0-16,-8 1 0 0,4-1 78 0,-5-4 14 15,-3 1 2-15,3 3 1 0,1 0-42 0,-5 9-8 16,-4-1-1-16,-5 4-1 0,1 4-31 0,-5 3-12 16,-9 5 8-16,-4 8-8 0,4-1 0 0,-8 8 0 15,4 5 0-15,-5 3 0 0,5 0 12 0,-4 0-4 16,8 0 0-16,-4 4 0 0,8-4-8 0,1 0 8 15,4-8-8-15,9 5 8 0,4-5-8 0,5 0 0 16,4-11 0-16,4-1 0 0,1-3 8 0,8-8 0 16,0 0 0-16,9-8 0 0,0-4 20 0,0 0 3 15,9-3 1-15,-1-5 0 0,5 4-18 0,-4-11-3 16,4 3-1-16,-4 1 0 0,0-1 6 0,4-7 2 16,-5 0 0-16,1-4 0 0,-9 7-18 0,0 1 8 15,-9-1-8-15,0-3 0 0,-4 4 31 0,0-4-1 16,0 3 0-16,-5 9 0 0,0 3-22 0,-4 0-8 0,0 4 0 0,0 8 9 31,0 0-33-31,0 0-6 0,-8 0-2 0,-6 4 0 16,1 0-147-16,-4 0-29 0,-27 8-7 0,9-1-1 0</inkml:trace>
        </inkml:traceGroup>
        <inkml:traceGroup>
          <inkml:annotationXML>
            <emma:emma xmlns:emma="http://www.w3.org/2003/04/emma" version="1.0">
              <emma:interpretation id="{415E7EC0-B8FF-42C4-B712-95C887ECB3BE}" emma:medium="tactile" emma:mode="ink">
                <msink:context xmlns:msink="http://schemas.microsoft.com/ink/2010/main" type="inkWord" rotatedBoundingBox="19900,2432 21893,2327 21959,3580 19966,3685"/>
              </emma:interpretation>
            </emma:emma>
          </inkml:annotationXML>
          <inkml:trace contextRef="#ctx0" brushRef="#br0" timeOffset="31924.128">16084 1775 1587 0,'-5'-24'70'0,"10"13"15"0,8-5-68 0,-4-3-17 0,-5-1 0 0,14 1 0 0,3-1 55 0,6-3 7 16,-1-1 2-16,5-3 0 15,-5 4-40-15,5-1-7 0,8 5-1 0,-8-5-1 0,-9 1 2 0,4 0 1 16,5 3 0-16,0 4 0 15,-5-3 12-15,-8 7 2 0,-1 4 1 0,1 1 0 0,-1-1-7 0,-8 4-2 16,-9 4 0-16,0 0 0 0,13 4 13 0,-4 8 3 16,-9-12 0-16,-4 15 0 0,-1 9-23 0,5-1-4 15,0 4-1-15,-4 4 0 0,-1 5-12 0,5-1 0 16,9 8 0-16,0-4 0 0,-5 3 0 0,10 1 0 16,-1 0 0-16,4 0 0 0,1 0 0 0,-1-4 0 15,1-4 0-15,4 0 0 0,4 0 0 0,-4-7 0 16,-4-1 8-16,8-4-8 0,0-3 0 0,-4-1-18 15,-9-3 4-15,5-4 1 16,-1-1-99-16,1-3-20 0,0 0-4 0</inkml:trace>
          <inkml:trace contextRef="#ctx0" brushRef="#br0" timeOffset="32279.0946">17167 1385 864 0,'-8'-4'76'0,"3"-4"-60"16,10 0-16-16,-1 1 0 0,0-1 119 0,-4 0 21 15,0-4 4-15,5 8 0 0,3-3-24 0,1-1-6 16,-13 4-1-16,4 4 0 0,0 0-56 0,0 0-11 15,0 0-2-15,0 0-1 0,0 0-17 0,0 0-3 16,0 0-1-16,-13 4 0 0,-5 4-3 0,-4 3-1 16,0 13 0-16,-4-1 0 0,-5 0 21 0,-8 9 4 15,-5 3 1-15,0 8 0 0,-4 3-22 0,-5-3-4 16,-4 8-1-16,-4 0 0 0,12-1 0 0,-8 1 0 16,-4-4 0-16,4 4 0 0,13-5-4 0,0 1-1 15,5-8 0-15,-1-4 0 0,9 0-12 0,14-3 0 16,4-9 0-16,0 4 0 15,-5-7-16-15,5 3-10 0,13-7-2 0,4-1-1019 0</inkml:trace>
          <inkml:trace contextRef="#ctx0" brushRef="#br0" timeOffset="32618.5743">17347 1993 1558 0,'0'0'69'0,"0"0"15"15,5-4-68-15,-5 4-16 0,0 0 0 0,0 0 0 0,0 0 127 0,0 0 21 16,0 0 5-16,0 0 1 0,0 0-67 15,0 0-14-15,0 0-2 0,8 4-1 0,1 8-29 0,-4 3-5 16,-1 1-2-16,-4 4 0 0,0 7-8 16,0-4-2-16,0 5 0 0,-4-1 0 0,4 8 13 0,0-4 3 15,-9 4 0-15,4-4 0 0,5 5-32 0,-4-5-8 16,0 4 0-16,-1-4 0 16,1-4-24-16,-5 1-7 0,9-9-1 0,-4 1-754 15,-9-1-151-15</inkml:trace>
          <inkml:trace contextRef="#ctx0" brushRef="#br0" timeOffset="32903.0927">18080 2079 2257 0,'0'0'49'0,"0"0"11"0,4 8 1 0,1 3 3 0,-1 5-51 0,0-8-13 0,-4 7 0 0,0 5 0 16,-4 3 60-16,0 1 10 0,-1 3 2 0,-3 0 0 16,-6 5-39-16,-3-1-7 0,4 0-2 0,-9-4 0 15,0 4-24-15,-5-7 0 0,1-1 0 0,4-3 0 16,-4-1-65-16,0-7-19 0,-1 0-3 0,5-1-981 15</inkml:trace>
        </inkml:traceGroup>
        <inkml:traceGroup>
          <inkml:annotationXML>
            <emma:emma xmlns:emma="http://www.w3.org/2003/04/emma" version="1.0">
              <emma:interpretation id="{CF5C65A9-7DCE-4458-BA2E-E2252457CE74}" emma:medium="tactile" emma:mode="ink">
                <msink:context xmlns:msink="http://schemas.microsoft.com/ink/2010/main" type="inkWord" rotatedBoundingBox="22564,3009 24796,2891 24824,3424 22592,3541"/>
              </emma:interpretation>
            </emma:emma>
          </inkml:annotationXML>
          <inkml:trace contextRef="#ctx0" brushRef="#br0" timeOffset="33143.5762">18725 1997 2188 0,'0'0'48'0,"13"-4"11"0,0 0 1 0,0 4 1 0,0-7-49 0,-4 7-12 0,0 0 0 0,4 0 0 15,0 7 42-15,-4-7 6 0,4 4 0 0,0 0 1 31,1 4-133-31,-1 0-26 0,-4-4-6 0</inkml:trace>
          <inkml:trace contextRef="#ctx0" brushRef="#br0" timeOffset="33314.4556">19479 1974 1958 0,'0'0'43'0,"0"0"9"0,0 0 1 0,0 0 3 0,0 0-45 16,0 0-11-16,0 0 0 0,0 0 0 16,0 0-100-16,9 8-23 0,4-1-4 0,-13-7-1 0</inkml:trace>
          <inkml:trace contextRef="#ctx0" brushRef="#br0" timeOffset="33428.6518">20010 1939 1494 0,'22'0'66'0,"-22"0"14"0,0 0-64 0,0 0-16 16,13 0 0-16,-4 4 0 0,4-1 0 0,0 5 0 16,-4-4 0-16</inkml:trace>
          <inkml:trace contextRef="#ctx0" brushRef="#br0" timeOffset="33642.7434">20954 1826 1976 0,'-5'11'44'0,"5"1"8"0,0 0 3 0,0 7 0 0,-13 5-44 0,4 7-11 0,-4 4 0 0,-4 0 0 16,3 4 49-16,-3-4 8 0,-1 0 2 0,-4 0 0 15,5 4-10-15,-10-4-1 0,6 0-1 0,-6 0 0 16,5-7-178-16,0 3-35 0,0-8-7 0</inkml:trace>
        </inkml:traceGroup>
        <inkml:traceGroup>
          <inkml:annotationXML>
            <emma:emma xmlns:emma="http://www.w3.org/2003/04/emma" version="1.0">
              <emma:interpretation id="{969B9A45-DC61-45C7-821F-5B2CECA0B032}" emma:medium="tactile" emma:mode="ink">
                <msink:context xmlns:msink="http://schemas.microsoft.com/ink/2010/main" type="inkWord" rotatedBoundingBox="25495,2265 27279,2172 27360,3706 25576,3800"/>
              </emma:interpretation>
              <emma:one-of disjunction-type="recognition" id="oneOf9">
                <emma:interpretation id="interp13" emma:lang="" emma:confidence="0">
                  <emma:literal>Xn</emma:literal>
                </emma:interpretation>
                <emma:interpretation id="interp14" emma:lang="" emma:confidence="0">
                  <emma:literal>Xin</emma:literal>
                </emma:interpretation>
                <emma:interpretation id="interp15" emma:lang="" emma:confidence="0">
                  <emma:literal>tin</emma:literal>
                </emma:interpretation>
                <emma:interpretation id="interp16" emma:lang="" emma:confidence="0">
                  <emma:literal>xn</emma:literal>
                </emma:interpretation>
                <emma:interpretation id="interp17" emma:lang="" emma:confidence="0">
                  <emma:literal>hon</emma:literal>
                </emma:interpretation>
              </emma:one-of>
            </emma:emma>
          </inkml:annotationXML>
          <inkml:trace contextRef="#ctx0" brushRef="#br0" timeOffset="34482.509">21677 1650 1497 0,'40'-19'133'0,"-40"19"-106"16,13-12-27-16,0 0 0 0,-8 0 56 0,3-3 7 0,6 3 1 0,-1 0 0 15,-4-3 44-15,-1-5 8 0,10 1 3 0,4 3 0 16,-5 1-88-16,10-1-18 0,-5 4-3 15,0 1-1-15,-1-5 18 0,1 4 3 16,0 1 1-16,5-1 0 0,-10 0-4 0,5 4-1 0,0-3 0 0,-4 7 0 16,-1 0 6-16,1 0 0 0,-5 4 1 0,4 4 0 15,-3 0-5-15,-1 8 0 0,4-1-1 0,-4 5 0 16,5 3-16-16,0 9-3 0,4-5-8 0,4 12 12 16,0 4-12-16,-4 0 9 0,0 0-9 0,0 4 8 15,0 8-8-15,-5-8 0 0,1 0 0 0,-5 3 0 16,0-3-22-16,0-4-6 15,1-4-2-15,-6 4 0 0,-8-11-3 16,5-1-1-16,4-8 0 0,-1 5 0 0,-3-5-134 0,-5-3-26 16,-5-4-6-16,5-1 0 0</inkml:trace>
          <inkml:trace contextRef="#ctx0" brushRef="#br0" timeOffset="34773.9667">22713 1225 691 0,'0'0'30'0,"4"-12"7"0,1 1-29 0,-5-1-8 0,4 0 0 0,-4 4 0 16,0-3 121-16,4 3 23 0,1 0 5 0,-5 8 1 15,0 0-61-15,0 0-12 0,0 0-2 0,0 0-1 16,0 0 0-16,0 0 0 0,-9 4 0 0,0 4 0 16,0 3-22-16,-8 9-5 0,-1 3-1 0,-4 9 0 15,-4 3 14-15,0 4 2 0,-9 7 1 0,-5 5 0 16,-4-8 8-16,0 8 1 0,-8 7 1 0,-1 1 0 16,5-1-7-16,4-3-2 0,0 3 0 0,5 1 0 15,4-5-51-15,4-3-13 0,5 0 0 0,-1-1 0 16,5-3-100-1,0-4-22-15,9 0-5 0,0-8-922 0</inkml:trace>
          <inkml:trace contextRef="#ctx0" brushRef="#br0" timeOffset="35329.8671">22862 1896 1958 0,'0'0'43'0,"0"0"9"0,9-4 1 0,0 0 3 0,4-4-45 0,-4 8-11 0,-9 0 0 0,13 0 0 16,-5 0 53-16,6 8 9 0,-1 0 2 0,0 3 0 15,0 9-52-15,0-1-12 0,-4 9 0 0,4-1 0 16,-4 0 0-16,0 4 0 0,0 1 0 0,-5 11 0 16,0-16 53-16,1 8 8 0,-10 0 2 0,10 0 0 15,-1-8-50-15,-4-3-13 0,0 3 0 0,4-7 0 16,1-5 36-16,-1-3 1 0,-4 0 1 0,0-8 0 15,0-4-10-15,0 0-3 0,5 0 0 0,-5 0 0 16,0 0-25-16,0 0 0 0,22-4 8 0,-9-16-8 16,-9 5 53-16,5-1 9 0,0-7 2 0,8-1 0 0,-4 1-52 15,5-1-12-15,4-7 0 0,-5 0 0 16,1 0 0-16,-1 3 0 0,10 5 0 0,-5-4 0 16,4 11 0-16,-4-3 0 0,0 7 0 0,0 0 0 15,-5 8-25-15,1 0-8 0,-5 8-2 0,0 0 0 16,0 8 56-16,-8 4 11 0,-1-1 3 0,5 9 0 15,-5 3-51-15,-4 0-11 0,5 0-1 0,-5 9-1 16,-5-5-5-16,5 4-1 0,5 0 0 0,-5 4 0 0,-5 0 43 0,5-4 9 16,5 4 2-16,-1 0 0 15,-4 4-184-15,5-12-37 0,-1 0-7 0,5 1-2 0</inkml:trace>
        </inkml:traceGroup>
      </inkml:traceGroup>
      <inkml:traceGroup>
        <inkml:annotationXML>
          <emma:emma xmlns:emma="http://www.w3.org/2003/04/emma" version="1.0">
            <emma:interpretation id="{B5B743D1-E351-43A1-8754-169297AD2D9F}" emma:medium="tactile" emma:mode="ink">
              <msink:context xmlns:msink="http://schemas.microsoft.com/ink/2010/main" type="line" rotatedBoundingBox="5802,4466 30177,3398 30267,5457 5892,6525"/>
            </emma:interpretation>
          </emma:emma>
        </inkml:annotationXML>
        <inkml:traceGroup>
          <inkml:annotationXML>
            <emma:emma xmlns:emma="http://www.w3.org/2003/04/emma" version="1.0">
              <emma:interpretation id="{3E1FFC94-B85E-4716-B479-6EC9E2F0F7B1}" emma:medium="tactile" emma:mode="ink">
                <msink:context xmlns:msink="http://schemas.microsoft.com/ink/2010/main" type="inkWord" rotatedBoundingBox="5833,5177 8338,5067 8380,6026 5875,613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6737.6304">2325 4466 1267 0,'0'0'112'0,"0"-8"-89"16,-9 0-23-16,14 0 0 0,4-3 39 0,-5-1 3 16,-13 0 1-16,5 4 0 0,4-3 20 0,0 11 4 15,0-8 1-15,0 8 0 0,9-8-52 0,-9 8-16 16,0-12 10-16,-9 8-10 0,-9 4 0 0,5-3-14 16,13 3 2-16,0 0 0 0,-17 7 12 0,3-3-9 15,10 4 9-15,-5 8-8 0,-13 3 8 0,5 5 11 16,-1-1-3-16,1 8 0 0,-1 0 10 0,1 1 2 15,-5 3 0-15,0 4 0 0,13-4-20 0,-4 8 8 16,0 0-8-16,-1-4 0 0,10-8 8 0,0 4-8 16,4-8 0-16,0-3 0 0,-9 3 0 0,18-8 0 15,4-7-8-15,0 0 8 0,-9-1-9 0,-4-11 9 16,18-3-8-16,-1-9 8 0,1 4 0 0,0-8 0 0,3-7 0 16,6 0 0-16,8-1 0 0,-13-3 17 0,-18 0-2 0,14-1-1 15,8-3 23-15,-8 0 5 0,-5-4 1 0,0 0 0 16,0 0-3-16,-4 3 0 0,4-7 0 0,-4 4 0 15,-14 4-23-15,10 4-5 0,-1 0 0 0,1 11-1 16,-5 4 4-16,0 12 1 0,4-8 0 0,-4 8 0 16,0 0-7-16,0 0-1 0,-4 12 0 0,4 8 0 15,8-1-8-15,-8 12 0 0,-13-3 0 0,4 3 0 16,18 4-30-16,-9 0 2 0,-4 0 0 16,-1 0 0-16,1 0-41 0,4 0-8 0,13-3-2 15</inkml:trace>
          <inkml:trace contextRef="#ctx0" brushRef="#br0" timeOffset="37092.9248">2610 4544 1036 0,'22'-20'46'0,"-13"12"10"0,4-7-45 0,-8 3-11 16,-1 0 0-16,9 1 0 0,9 7 176 0,-4 0 32 15,-10 4 8-15,10 0 0 0,17 8-109 0,0 3-23 16,-8 9-4-16,-6 3 0 0,-3 1-52 0,4 3-11 15,0 4-1-15,-5 0-1 0,-8 1-15 0,0-1 0 16,4 0 0-16,-4 0-10 0,-9 0 10 0,-4-3-8 16,-5-1 8-16,9 0-8 0,0-7 8 0,-9-1-8 0,-9-3 8 15,10-4-8-15,21-9 8 0,-9 5 0 0,-4-8 8 16,0 0-8-16,0 0 36 0,5-11 4 0,-10-1 0 0,5-4 0 16,-4-3-11-16,13-1-1 0,4 1-1 0,-4-5 0 15,-1-3-11-15,10-4-3 0,8 0 0 0,0 3 0 16,5-3-13-16,0 8 0 0,0-5-9 0,-1 9 9 15,-3-1 0-15,-1 5 0 0,-8 3 8 0,-1 8-8 16,-4 8 0-16,0 4 0 0,1 4 0 0,-10 3 0 16,0 5 0-16,1 3 0 0,-1 1 0 0,-4 3 0 15,4 0 0-15,1 0-12 0,-1 5 0 0,1 3-698 16,-1 4-139-16</inkml:trace>
          <inkml:trace contextRef="#ctx0" brushRef="#br0" timeOffset="37578.6175">4120 4583 1497 0,'0'0'133'0,"-5"-12"-106"15,1 0-27-15,4 1 0 0,0-1 60 0,4 0 6 16,-8 0 2-16,4 1 0 0,4-5-28 0,1 4-6 15,-5 1-1-15,0-1 0 0,0 0-25 0,-5 5-8 16,5-1 0-16,-4 0 0 0,-5-4 0 0,9 12 0 16,0 0 0-16,-9 4 0 0,0 4-10 0,-4 0 10 15,-4 3-10-15,-1 5 10 0,1 11 9 0,-5 1 8 16,4 7 2-16,-4 0 0 0,0 0-3 0,0 8 0 16,5 0 0-16,-1-4 0 0,5 0 2 0,4 0 0 0,1 0 0 15,3-8 0-15,5 0-18 0,5-7-16 0,3-5 4 0,1-7 0 16,4-4 12-16,-4-1 12 0,9-3-3 0,-1-8 0 15,1-7 10-15,4-5 1 0,0-3 1 0,4-9 0 16,0 9 26-16,1-12 5 0,-1 3 0 0,0-7 1 16,5 0-22-16,0-4-5 0,-1-4-1 0,-3-4 0 15,-10-3-4-15,5-1-1 0,0-4 0 0,4-3 0 16,-8-1-6-16,4 5-2 0,-5 3 0 0,1 0 0 16,0 1-12-16,-1 11 0 0,-4 4 0 0,0 3 0 15,1 13 0-15,-1 3 0 0,-4 5 0 0,-9 11 0 16,0 0 0-16,0 0 0 0,4 19 0 0,-4 4 0 0,0 9 0 0,-4 7 0 15,-5 4 0-15,-4 7 0 0,-1 1 0 0,1 4 0 16,0 3 0-16,-4 8 0 16,-1-7-23-16,5-1-7 0,0 5-2 0,-1-5 0 15,10 1-67-15,0-1-13 0,4-3-4 0,4-4-822 0</inkml:trace>
        </inkml:traceGroup>
        <inkml:traceGroup>
          <inkml:annotationXML>
            <emma:emma xmlns:emma="http://www.w3.org/2003/04/emma" version="1.0">
              <emma:interpretation id="{A94C483D-A0F6-4411-B7BA-20EBAA0FE39B}" emma:medium="tactile" emma:mode="ink">
                <msink:context xmlns:msink="http://schemas.microsoft.com/ink/2010/main" type="inkWord" rotatedBoundingBox="9848,4370 13026,4231 13097,5831 9918,5970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8564.0272">6616 3541 1220 0,'4'-7'27'0,"1"-5"5"0,-5 0 2 0,4 1 0 0,5-1-34 0,-5 4 0 16,1 0 0-16,-1 4 0 0,5-7 87 0,-9 11 10 15,0 0 3-15,0 0 0 0,0 0-29 0,9 7-6 16,-5 5-1-16,5 8 0 0,-9-1-16 0,0 8-3 16,-5 12-1-16,-3 4 0 0,-6 12 0 0,-3 0 0 0,-5 3 0 0,-4 8 0 15,-5 1 0-15,-4 3 0 0,0 8 0 0,-5 0 0 16,1 0-28-16,4 0-5 0,4 4-2 15,0-4 0-15,1-8-9 0,3-4 0 0,5-7-10 0,0-5 10 32,0-3-120-32,5-4-17 0,4-8-4 0,0-8-455 0,8-12-92 0</inkml:trace>
          <inkml:trace contextRef="#ctx0" brushRef="#br0" timeOffset="39156.6751">7221 3417 748 0,'31'-35'67'0,"-18"19"-54"0,0-4-13 0,1 5 0 0,-1-5 173 0,4 1 32 15,-4 3 7-15,1 5 0 0,-6-1-81 0,6 4-17 16,-1 8-3-16,-13 0-1 0,0 0-63 0,8 12-13 16,1 3-2-16,-4 13-1 0,-10-1-18 0,1 8-3 15,-5 4-1-15,5 8 0 0,-9 11-9 0,-5 1 0 16,0 7 0-16,-3 4 0 0,-1 4 16 0,-5 1-1 15,1 3-1-15,-5 11 0 0,1-7-14 0,-1-4 0 0,0-4 0 0,5-4 0 16,-5-3 0-16,9-13 0 16,0 1 0-16,5-8 0 0,-1-8 11 0,-4-8-11 15,5-4 12-15,-1-7-12 0,5-9 21 0,0-3-2 16,8 0-1-16,5-8 0 0,0 0 24 0,-4-12 5 0,0 1 1 16,8-5 0-16,0-7-15 0,5-1-2 15,0-7-1-15,8 0 0 0,-3 0-18 0,8-1-3 0,4 5-1 0,5 0 0 16,-1 3-8-16,1 9 0 0,-5 3-12 0,5 4 12 15,-5 8-15-15,1 12 5 0,-5 7 1 0,4 1 0 16,-4 3 9-16,0 5 0 0,-5-5-9 0,5 4 9 16,0 1-17-16,0-5 1 0,0-3 0 0,4-5 0 15,1 5-5-15,3-13-1 0,1 5 0 0,-5-8 0 16,1-8 12-16,-1 0 10 0,5-7-13 0,0-1 5 16,8 0 16-16,-4-7 3 0,0-1 1 0,-4-3 0 15,-5-1 11-15,5-7 2 0,-9 4 1 0,-5-4 0 16,1-1-10-16,-5 1-3 0,0-4 0 0,-4 0 0 15,0-4-5-15,-5 8-8 0,-4-4 11 0,0 4-11 0,0 3 11 0,0 5-11 16,-4 3 10-16,4 5-10 0,-4 3 0 0,4 12 0 16,-9 0 0-16,0 4-10 0,-9 4 10 0,-4 3-10 15,1 5 10-15,-1 7-10 0,-5 5 10 0,5 7 0 16,-4 8 0-16,4 0 8 0,0-4-8 0,5 0 0 16,-5 0 0-16,9 7 8 0,8-7-8 0,5 0 0 15,0-3 0-15,0-1 0 16,-4-4-22-16,4-4-6 0,0-3 0 0,4-5-1 15,5-3-95-15,0-5-20 0,8 1-3 0,-4 0-764 0</inkml:trace>
          <inkml:trace contextRef="#ctx0" brushRef="#br0" timeOffset="38273.6899">6050 4294 806 0,'0'0'72'0,"0"0"-58"0,0 0-14 0,0 0 0 16,0 0 87-16,0 0 14 0,0 0 3 0,0 0 1 15,0 0-12-15,0 0-2 0,9-8-1 0,0 4 0 16,4 0-30-16,4 1-7 0,5-9-1 0,9 8 0 16,0-4-1-16,-1 0-1 0,1-3 0 0,4 7 0 15,0-4-34-15,5 0-6 0,-5 0-2 0,0 1 0 16,-9-1-158-16,1 0-32 0,16-4-6 0,-12 4-2 15</inkml:trace>
          <inkml:trace contextRef="#ctx0" brushRef="#br0" timeOffset="39351.9866">8388 4200 1638 0,'0'0'72'0,"0"0"16"0,0 0-71 0,0 0-17 0,0 8 0 0,-4 4 0 15,4 0 90-15,-9 3 14 0,9 9 4 0,-4-1 0 16,4-3-61-16,-5 7-12 0,1 0-3 0,4 4 0 16,-4-7 6-16,4 7 1 0,0 0 0 0,-5 0 0 15,1-3-23-15,0-5-5 0,-5 0-1 0,4-3 0 16,1 3-126 0,4-7-26-16</inkml:trace>
          <inkml:trace contextRef="#ctx0" brushRef="#br0" timeOffset="39485.1539">8494 3853 1825 0,'0'-27'40'0,"0"15"8"0,0-3 1 0,-5 3 3 0,5 4-41 0,0 8-11 16,0 0 0-16,0 0 0 16,0 0-30-16,0 0-8 0,-8 8-2 0,3 4 0 0</inkml:trace>
          <inkml:trace contextRef="#ctx0" brushRef="#br0" timeOffset="39786.8591">8779 4013 2001 0,'0'0'88'0,"4"8"20"0,5 0-87 0,0 7-21 0,-5 5 0 15,1 3 0-15,-1 5 70 0,-4 3 10 0,4 4 1 0,-4 4 1 16,-4 4-41-16,4-4-8 0,0 4-1 15,-4-4-1-15,-1 4-21 0,1-8-10 0,-1-4 10 0,1 0-10 16,4-7 10-16,0-5-10 0,-4-3 10 0,4-1-10 16,0-3 23-16,0-12-2 0,0 0 0 0,0 0 0 15,0 0 33-15,0 0 6 0,13-4 2 0,-4 0 0 16,-1-11-5-16,1-1-1 0,0-4 0 0,4 1 0 16,-4-8-25-16,4-1-6 0,5 1-1 15,3-4 0-15,1 4-16 0,-4-5-8 0,0-7 0 0,3 8 8 16,6 4-27-1,3 0-5-15,1-1-2 0,9-3 0 0,-5 4-148 0,0-1-30 16,4 9-5-16</inkml:trace>
        </inkml:traceGroup>
        <inkml:traceGroup>
          <inkml:annotationXML>
            <emma:emma xmlns:emma="http://www.w3.org/2003/04/emma" version="1.0">
              <emma:interpretation id="{B7B2F330-10AB-45FF-A79A-3395D56BBC57}" emma:medium="tactile" emma:mode="ink">
                <msink:context xmlns:msink="http://schemas.microsoft.com/ink/2010/main" type="inkWord" rotatedBoundingBox="14459,4371 20364,4113 20436,5743 14531,6002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1660.4699">10652 4048 1209 0,'0'-23'53'0,"5"11"12"15,-1 1-52-15,5-5-13 0,-5 4 0 0,5-3 0 0,0 7 87 0,8 0 14 16,1-4 3-16,-5 5 1 0,5 3-63 0,-1 0-13 15,1 0-2-15,-5 8-1 0,0 4-18 0,0 7-8 16,-4 5 8-16,4 11-8 0,-9 4 0 0,1 8 0 16,-5 8 0-16,0-1 0 0,-9-3 0 0,-4 0 0 15,0 0 8-15,-5-1-8 0,1-3 13 0,-1-4 1 16,-4 0 0-16,5-11 0 0,3-5 34 0,1-3 6 16,4-5 2-16,1-3 0 0,-1 0 12 0,5-9 2 15,4-3 1-15,0 0 0 0,0 0-23 0,-5-3-5 16,10-9-1-16,-1-4 0 0,5-3-14 0,-1-5-4 15,6-7 0-15,-1-4 0 0,9 0-8 0,0 0-3 16,4-8 0-16,0 0 0 0,5 4-13 0,-5-4 0 16,1 4 8-16,3 4-8 0,6 0 0 0,-1 4 8 15,0 3-8-15,0-3 0 0,-4 12 8 0,-5 3-8 0,-4 4 0 16,-5 5 0-16,-4 3 0 0,-4 4 0 0,-9 0 0 0,9 15 0 16,0 1-10-16,-5 7-2 0,1 1 0 0,-5 7 0 15,0-8 12-15,0 9-10 0,4-1 10 0,0 0-10 16,1-4-40-1,-5 4-8-15,0-3-2 0,4 7-629 0,-4-8-127 0</inkml:trace>
          <inkml:trace contextRef="#ctx0" brushRef="#br0" timeOffset="42874.197">11538 4255 403 0,'0'0'36'0,"0"0"-36"0,0-8 0 0,0 8 0 0,0 0 165 0,0-4 27 16,5-3 4-16,-5 7 2 0,0 0-86 0,0 0-16 15,9-8-4-15,-1 4-1 0,1 0-25 0,4 0-5 16,1-4-1-16,-1 4 0 0,0 0-11 0,0 1-2 16,0-1-1-16,5 0 0 0,4-8-29 0,0 4-5 15,0 4-2-15,-1-3 0 0,1-5-10 0,5 0 0 16,-5 0 0-16,4 1 8 0,-4-1 8 0,0 0 0 16,0-3 1-16,0 3 0 0,-5-4 5 0,1 5 1 15,-1-5 0-15,-3 4 0 0,-1 1-8 0,-5-1-2 16,-3 0 0-16,4-3 0 0,-1 3-1 0,-3 0 0 15,-5 1 0-15,4-5 0 0,-4 4-12 0,0 1 8 16,-4-1-8-16,-5 4 0 0,5 0 0 0,-5 5 0 16,0-5 0-16,-4 8 0 0,0-4 0 0,0 4 0 0,-9 0-9 15,4 4 9-15,1 0 0 0,-5 3-9 16,0 5 9-16,-5 0 0 0,1 7 0 0,-5 1 14 0,1 3-2 16,-5 4 0-16,4 1 25 0,-4 7 5 0,0 0 1 0,0 4 0 15,4 0-15-15,0 4-4 0,5 0 0 0,-1 0 0 16,1-8-11-16,9 0-2 0,-1 4-1 0,5-8 0 15,4 0-10-15,5-3 0 0,8-9 0 0,5 1 0 16,0-1-41-16,13-7-4 16,4-4-1-16,13-5 0 0,1-6-146 0,13-1-30 0,-1-12-6 15,14 4 0-15</inkml:trace>
          <inkml:trace contextRef="#ctx0" brushRef="#br0" timeOffset="42191.2834">12039 4095 1443 0,'0'0'32'0,"0"-8"6"0,4-3 2 0,-4-1 0 0,0 0-32 0,-4 1-8 16,4-1 0-16,-5 4 0 0,5-4 55 0,0 1 9 15,-4-1 1-15,4 4 1 0,0 0-21 0,0 4-4 16,0 4-1-16,-5-3 0 0,5-5-12 0,0 8-2 15,0 0-1-15,0 0 0 0,0 0-13 0,0 0-4 16,0 0 0-16,0 0 0 0,-8 0-8 0,8 0 0 16,-9 0 0-16,9 0 0 0,0 0 0 0,0 0 0 15,0 0 9-15,-4 4-9 0,-5 0 0 0,9-4 8 0,-5 3-8 0,-3-3 0 16,-1 4 8-16,4 0-8 0,-3-4 8 0,3 0-8 16,-4 0 10-16,1 0-2 0,-1 0-8 0,5 0 12 15,-5 0-12-15,0 0 11 0,9 0-11 0,0 0 10 16,0 0-10-16,-9 4 0 0,9-4 0 0,0 0 8 15,-4 0 4-15,4 0 0 0,0 0 0 0,0 0 0 16,0 0-4-16,0 0-8 0,0 0 12 0,0 0-4 16,0 0 4-16,0 0 0 0,-9-4 0 0,9 4 0 15,0 0 0-15,0 0 0 0,0 0 0 0,0 0 0 16,0 0 5-16,0 0 2 0,0-8 0 0,0 1 0 16,0 7-19-16,-4-8 0 0,4 0 0 0,-5 4 0 0,5 4 0 0,0 0 0 15,-4-8 8-15,4 5-8 0,-4-5 9 16,-1 4-1-16,5 4-8 0,-4-4 12 0,4 4-12 0,0 0 0 15,-5-4 0-15,5 4 0 0,-8 0 0 0,-1 0-8 16,9 0 8-16,0 0-13 16,-5 4-12-16,5-4-3 0,0 0 0 0,0 12-947 15</inkml:trace>
          <inkml:trace contextRef="#ctx0" brushRef="#br0" timeOffset="43406.9846">12583 4130 288 0,'0'0'12'0,"0"0"4"0,0 0-16 0,0 0 0 16,4-11 0-16,5 3 0 0,-9 8 191 0,4-8 35 15,1-4 7-15,-1 1 2 0,0-1-92 0,-4 0-19 16,0-3-3-16,5 3-1 0,-5 0-29 0,4 0-7 16,-4 1 0-16,-4-1-1 0,4 0-15 0,-5 1-4 15,1-5 0-15,-5 4 0 0,0 5-17 0,1-1-4 16,-10 0-1-16,5 0 0 0,-5 8-22 0,1 0-4 15,-9 4 0-15,4 4-1 0,-9 0-15 0,5 3 0 16,-1 9 0-16,-4 3-10 0,5 5 10 0,0-5-12 16,0 4 12-16,4 4-12 0,0-3 12 0,4-1 0 0,9 4 0 15,-4-11 0-15,9-1-8 0,4-3 8 16,4-8-8-16,1 3 8 0,-1-3 0 0,5-4 0 0,4-4 0 16,0 0 0-16,0-8 0 0,5 4 9 0,-1-7 0 15,1-1 0-15,-1 0 17 0,-3 1 3 0,7-9 1 0,1 1 0 16,9-1-2-16,-5 1 0 0,1-1 0 0,-1-3 0 15,5-1-16-15,-5 1-3 0,5 3-1 0,0 5 0 16,-9-1-8-16,-1 4 0 0,1 5-10 0,-8 3 10 16,-1 4 0-16,-13 0 0 0,8 11 0 0,1 5 0 15,-4 0 8-15,-5 11-8 0,-5 0 0 0,5 4 0 16,-9 12 0-16,1 4 0 0,-5 4 0 0,-9 3 0 16,4 5 9-16,-8-1-9 0,4 1 0 0,-5-1 9 15,1-3-9-15,-5-4 0 0,5-8 0 0,0 0 0 0,-1-8 0 16,6-4 0-16,-1-4 0 0,4-3 8 0,-4-9 8 0,0-3 0 15,5-4 1-15,-1-1 0 0,1-3 3 0,-1-4 1 16,5 0 0-16,4-7 0 0,-4-1 7 0,4-8 0 16,0 1 1-16,1-1 0 0,3 0-9 0,10-7-1 15,-5 0-1-15,8-5 0 0,1 1-18 0,9 0 0 16,4-1 0-16,4-3 0 16,-4 0-32-16,9-4 0 0,8 4 0 0,-4-1 0 15,0 5-179-15,0 4-36 0</inkml:trace>
          <inkml:trace contextRef="#ctx0" brushRef="#br0" timeOffset="43893.5686">13302 4185 1566 0,'0'0'34'0,"0"0"7"0,0 0 2 0,0-8 1 0,-4 0-35 0,-1 0-9 0,1 1 0 0,4-1 0 16,-4 0 79-16,-1 0 13 0,1 4 4 0,-1-3 0 15,1-1-42-15,-5 4-8 0,5-4-2 0,-5 8 0 16,0-4-16-16,-4 4-3 0,0-4-1 0,0 4 0 16,-5 0-24-16,1 0 0 0,-5 4 0 0,0 4 0 15,-9 0-10-15,0 7 10 0,10-3 0 0,-6 8-9 16,1 7 9-16,-5 0 16 0,5 0-4 0,0 5-1 15,8-1-11-15,0-4 0 0,1-3 0 0,8 3 0 0,0 0 0 16,5-3 0-16,0-5 0 0,4-3 0 0,4-9 0 16,-4-7 0-16,9 8 0 0,4-8 0 0,4-4 8 15,1-3 0-15,8-5 0 0,5-4 0 0,-9 1 24 0,9-9 5 16,-1 5 1-16,10-5 0 0,-5-7 10 0,0 0 1 16,-4 4 1-16,-1-5 0 0,-3 1-27 0,-1 4-6 15,-4 0-1-15,0 3 0 0,-9 5-6 0,0 3-2 16,-8 8 0-16,3 1 0 0,-8 7 20 0,0 0 3 15,0 0 1-15,0 0 0 16,-4 19-52-16,0 4-9 0,4 1-3 0,-5-1 0 0,1 5 32 0,0 3 0 16,-1 0 0-16,5 0 0 15,0-4-166-15,5 1-27 0,-1-1-6 0</inkml:trace>
          <inkml:trace contextRef="#ctx0" brushRef="#br0" timeOffset="44062.1102">13429 3900 1681 0,'0'0'36'0,"0"0"8"16,0 0 2-16,0 0 2 0,0 0-38 0,0 0-10 0,18 0 0 0,-5 0 0 16,9-4 68-16,4 0 11 0,5-3 2 0,9-1 1 15,3-4-14-15,10 0-4 0,0 1 0 0,8-5 0 16,1 1-20-16,-1-1-5 0,5-4-1 0,4 1 0 0,-9-1-16 15,1 9-3-15,-10-1-1 0,1-4 0 16,-5 5-49-16,-4 3-9 0,5-4-3 0,-10 1-645 16,-4-1-128-16</inkml:trace>
          <inkml:trace contextRef="#ctx0" brushRef="#br0" timeOffset="44307.3112">14522 3175 1497 0,'-13'-24'66'0,"13"17"14"0,0 7-64 0,0-8-16 16,0 8 0-16,0 0 0 0,0 0 103 0,0 0 17 15,-14 0 3-15,1 12 1 0,5 7-45 0,-6 8-9 16,-8 5-2-16,5 10 0 0,-1 1-20 0,-4 12-4 0,0 3 0 0,-4 5-1 16,0-1 7-16,0 8 2 0,-5 1 0 0,-4 7 0 15,8-8-32-15,1 0-7 0,-5-4-1 0,1 4 0 16,3 1-12-16,1-9 0 0,0 0 0 0,-5 1 0 31,9-12-42-31,0-1-11 0,0-7-3 0,-4 0 0 16,8-12-176-16,1-3-35 0,-10 18-7 0,14-22-2 0</inkml:trace>
          <inkml:trace contextRef="#ctx0" brushRef="#br0" timeOffset="44487.0229">14623 4080 1850 0,'0'0'82'0,"0"0"17"0,0 0-79 0,0 0-20 16,0 0 0-16,0 0 0 16,0 0 130-16,-5 11 22 0,1 1 5 0,0 7 1 0,-1 5-75 0,1 3-15 15,-5 0-4-15,0 5 0 16,0-1-72-16,5 0-16 0,-5 0-2 0,1 0-1 16,-1 1-76-16,4-1-15 0,1-8-3 0,-5-3-891 15</inkml:trace>
          <inkml:trace contextRef="#ctx0" brushRef="#br0" timeOffset="44635.3354">14890 3631 1915 0,'5'-12'42'0,"-5"1"9"0,-5 3 1 0,1 0 2 0,4 8-43 0,-9 0-11 0,0 4 0 0</inkml:trace>
          <inkml:trace contextRef="#ctx0" brushRef="#br0" timeOffset="44988.218">15268 3861 1267 0,'0'0'112'0,"0"0"-89"0,0 0-23 0,0 0 0 0,0 0 124 0,0 0 20 0,0 16 4 0,-5-4 0 15,-4 3-84-15,5 5-16 0,-5 3-4 0,5-4-1 0,4 5-5 0,-4-1-1 16,-1-3 0-16,5-1 0 16,0 5-24-16,5-9-5 0,-1 1 0 0,5-4-8 0,4-1 9 0,0-7-9 15,5 4 0-15,-5-8 9 0,4 0 3 0,5-4 0 16,-4 4 0-16,4-8 0 0,0 0 29 0,-5 1 7 16,10-5 0-16,-1 0 1 0,-4 1-13 0,4-5-2 15,-8 4-1-15,-1 1 0 0,5-5-33 0,-4 0-14 16,-10 1 1-16,1-5 0 0,0 5 30 0,-5-1 7 15,-4-7 0-15,-4 3 1 0,0 1-40 0,-5-1-8 16,4 1-1-16,1 3-1 0,-9 4 25 0,0 1 0 16,0 3 0-16,-5-4 0 0,0 8 23 0,-8 0 9 15,4 8 3-15,-4 0 0 16,-5 0-56-16,5 4-11 0,-5 4-3 0,0 3 0 16,-4-3-83-16,5 4-17 0,-1 3-3 0,-4-3-1 0</inkml:trace>
          <inkml:trace contextRef="#ctx0" brushRef="#br0" timeOffset="45438.3317">15948 3573 2296 0,'8'-4'51'0,"6"4"10"0,-14 0 3 0,13 4 0 16,4 0-52-16,-4 7-12 0,1 1 0 0,-1 11 0 15,-4 1 29-15,-5 3 3 0,9 4 1 0,-8 0 0 0,-10 5-25 0,10-1-8 16,-1-4 0-16,-4 0 0 0,-4-4 8 0,-1 1-8 16,5-9 9-16,0 4-9 0,0-7 0 0,0-4 0 15,5-1-8-15,-5-11 8 0,0 0 0 0,0 0 0 16,0 0 0-16,8 4 0 0,5-8 45 0,1 1 16 16,-6-5 3-16,1-4 1 0,9-4-49 0,-1 1-16 15,5-5 10-15,-4-3-10 0,-5-8 16 0,9-4-1 16,4 7-1-16,0-7 0 0,-4 4-14 0,9 4 0 15,0-4 0-15,8 11 0 0,-4 1-12 0,-4 3-4 16,-9 4-2-16,0 8 0 0,-9 4 37 0,0 8 7 16,-13 4 2-16,5 0 0 15,-5 7-45-15,-5 1-9 0,1 7-2 0,-9 0 0 0,0 8 41 0,4 0 8 16,0-3 2-16,0 7 0 16,-4 0-191-16,9 0-37 0,-1 0-8 0,5-16-2 0</inkml:trace>
        </inkml:traceGroup>
        <inkml:traceGroup>
          <inkml:annotationXML>
            <emma:emma xmlns:emma="http://www.w3.org/2003/04/emma" version="1.0">
              <emma:interpretation id="{D5306A4E-49A6-4158-88D1-8C38144A723E}" emma:medium="tactile" emma:mode="ink">
                <msink:context xmlns:msink="http://schemas.microsoft.com/ink/2010/main" type="inkWord" rotatedBoundingBox="20942,4353 21245,4340 21281,5171 20979,5185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5801.069">17387 3307 1555 0,'0'0'138'0,"17"-3"-110"16,-17 3-28-16,0-8 0 0,-4 0 76 0,-5 4 11 15,0 0 1-15,1 0 1 0,-1 8-53 0,-4 0-10 16,-5 0-2-16,1 4-1 0,-1 0 0 0,0 3 0 16,1 5 0-16,-5-1 0 0,4 1-37 0,-4 0-7 15,5 3-2-15,-1 1 0 0,1 3 23 0,-1 0 0 16,5 1 0-16,13-5 0 0,4 9 0 0,1-1 0 15,-5 4 0-15,-5-4 0 0,1 1 32 0,4-1 12 16,4-4 1-16,-4 13 1 0,0-5 5 0,0 0 1 16,14-4 0-16,-6 1 0 0,-3-1-18 0,4-4-3 15,4 1-1-15,0-5 0 0,4-3 33 0,-3-1 6 16,3 5 2-16,-4-5 0 0,-4-3-46 0,0 0-9 16,-5-4-1-16,-4 3-1 15,-9 1-34-15,-4-4-6 0,-13 7-2 0,-14-3-762 16,-3 8-153-16</inkml:trace>
        </inkml:traceGroup>
        <inkml:traceGroup>
          <inkml:annotationXML>
            <emma:emma xmlns:emma="http://www.w3.org/2003/04/emma" version="1.0">
              <emma:interpretation id="{D9C904C2-BA2D-44AC-8361-142803049EC0}" emma:medium="tactile" emma:mode="ink">
                <msink:context xmlns:msink="http://schemas.microsoft.com/ink/2010/main" type="inkWord" rotatedBoundingBox="22594,3730 23963,3670 24044,5510 22674,5570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8138.565">20173 4087 1728 0,'4'-7'38'0,"0"-1"8"0,1 4 2 0,-5 4 0 0,0 0-39 0,0 0-9 16,0 0 0-16,0 0 0 0,0 0 104 0,0 0 20 16,-9 0 3-16,0 4 1 0,5 0-76 0,-5 3-16 0,0 9-2 0,-4 0-1 15,4 3-1-15,5 5-1 0,-5 3 0 0,5 0 0 16,-5 4-31-16,5-3 0 0,4-5 0 0,-5 4 0 16,1 1 36-16,4-5 0 0,-5-3 1 0,5-1 0 15,-4-3-49-15,4-5-9 0,-4-3-3 0,-1-4-1086 16</inkml:trace>
          <inkml:trace contextRef="#ctx0" brushRef="#br0" timeOffset="47519.2167">18795 3639 1422 0,'0'0'31'0,"0"0"6"0,0-8 2 0,0-4 1 0,0 1-32 0,0-1-8 15,4 0 0-15,1 5 0 0,4-5 50 0,-1-4 8 16,5 1 2-16,5-1 0 0,0-3-13 0,-1 3-3 0,9-7 0 0,1-1 0 16,-1 1-3-16,0-1-1 0,-8 1 0 0,4 0 0 15,-5 3-28-15,10 1-12 16,-1-5 11-16,0 5-11 0,-8-5 56 0,4 9 4 0,-9-5 2 0,5 5 0 16,-5 3-48-16,0 0-14 0,-9 0 0 0,10 9 8 15,-1-5 14-15,-9 8 3 0,-4 0 1 0,0 0 0 16,13 0-18-16,-4 4-8 0,-5 3 0 0,5 9 8 15,0 4-8-15,4 3 0 0,0 4-12 0,0 8 12 16,5 0 0-16,0 8 0 0,-1-4 12 0,5 8-4 16,-4-8 11-16,3 8 1 0,-3 0 1 0,4 0 0 15,-4-5-3-15,-1-3-1 0,-4 4 0 0,5-4 0 16,-1-4-17-16,-4-3 8 0,1-1-8 0,-1-4 0 16,0-3 0-16,0-5 0 0,0 0-15 0,0 1 5 15,5-1-37-15,4-3-7 16,0-4-2-16,0-1 0 0,-9 1-114 0,5-4-23 15</inkml:trace>
          <inkml:trace contextRef="#ctx0" brushRef="#br0" timeOffset="48780.2625">18826 2680 806 0,'0'0'72'0,"0"0"-58"0,0 0-14 0,4-4 0 0,5-4 105 0,-9 8 19 16,4-4 3-16,5 4 1 0,0-4-14 0,4 4-2 16,5 4-1-16,-1 0 0 0,5-4-38 0,9 0-7 15,4 4-2-15,9 0 0 0,0-4-13 0,8 4-3 16,1-4-1-16,8 0 0 0,-4 0-5 0,-4-4-1 16,0 4 0-16,4-4 0 0,4 0-41 0,-4 4 0 15,-9 0-8-15,1 0 8 16,-5 0-81-16,4 0-9 0,0 0-2 0,0 0 0 15,-4-4-104-15,0 0-20 0</inkml:trace>
          <inkml:trace contextRef="#ctx0" brushRef="#br0" timeOffset="47837.609">19962 3378 633 0,'-4'-16'28'0,"4"12"6"16,-5-4-34-16,5 1 0 0,5-1 0 0,-5 0 0 0,0 8 250 0,-9-4 43 0,4 0 9 0,5 4 2 15,0 0-199-15,-8 0-39 0,3 0-8 0,5 0-2 16,-8 8-38-16,-1 0-8 0,-4 3-2 0,-1 5 0 16,6 0 45-16,-5-1 9 0,-5 9 2 0,0-1 0 15,1 0-37-15,-5 9-7 0,-4-1-2 0,-9 4 0 16,-1 4-4-16,1 4-1 0,-4 4 0 0,-1 7 0 15,-4-3 16-15,1-4 3 0,-10 3 1 0,5 5 0 16,-5 0-77 0,0-5-16-16,5 5-4 0,0-1 0 0,13-7-8 15,-5-12-1-15,10-3-1 0,3-5 0 0,5-4-71 0,9-3-15 16,9 7-2-16,8-11-1 0</inkml:trace>
        </inkml:traceGroup>
        <inkml:traceGroup>
          <inkml:annotationXML>
            <emma:emma xmlns:emma="http://www.w3.org/2003/04/emma" version="1.0">
              <emma:interpretation id="{AA721D24-D20E-4F30-8CF6-A9CAFE2C848F}" emma:medium="tactile" emma:mode="ink">
                <msink:context xmlns:msink="http://schemas.microsoft.com/ink/2010/main" type="inkWord" rotatedBoundingBox="24647,4745 27256,4630 27286,5307 24676,5422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9401.1306">21037 3889 1152 0,'0'0'102'0,"0"0"-82"0,0 0-20 0,0 0 0 16,0 0 170-16,0 0 30 0,0 11 5 0,0-3 2 15,0 8-101-15,0-1-20 0,0 1-4 0,0 3-1 16,-4 1-13-16,4 3-4 0,-9 8 0 0,4 1 0 16,-8-5-51-16,4 0-13 0,1-3 0 0,-6 3 0 15,6 0 0-15,-5 0-8 0,-1-7 8 0,1-4-13 16,4-1-118-16,-4-3-23 0,-31 23-5 15,18-16-1-15</inkml:trace>
          <inkml:trace contextRef="#ctx0" brushRef="#br0" timeOffset="49605.9928">21541 3729 2242 0,'0'0'49'0,"0"0"11"0,0 0 1 0,0 0 3 0,9-4-52 0,-9 4-12 16,0 0 0-16,13 0 0 16,-4-4-44-16,4 0-11 0,5 4-2 0,-9 4-1 0</inkml:trace>
          <inkml:trace contextRef="#ctx0" brushRef="#br0" timeOffset="49769.0322">22173 3666 1497 0,'0'0'133'0,"0"0"-106"0,0 0-27 0,0 0 0 15,13 0 101-15,-4 0 15 0,-9 0 4 0,13 4 0 16,5 0-156-16,-1 0-32 0,1 4-5 0</inkml:trace>
          <inkml:trace contextRef="#ctx0" brushRef="#br0" timeOffset="49897.8491">22726 3690 633 0,'39'-4'56'0,"-25"0"-44"16,-6-4-12-16,6 0 0 0,-6 8 143 0,6 0 26 16,-1-4 6-16,-13 4 1 0,0 0-29 0,0 0-6 15,0 0-1-15,0 0-599 16,-9 8-120-16</inkml:trace>
          <inkml:trace contextRef="#ctx0" brushRef="#br0" timeOffset="50110.1463">23406 3565 1706 0,'9'15'76'0,"-9"-3"15"0,0 0-73 0,0 7-18 0,-9 9 0 0,0 3 0 16,-4 0 111-16,0 4 18 0,0 0 4 0,-9 0 1 15,0-3-58-15,0 3-12 0,0-8-3 0,0 4 0 16,5 0-49-16,-1-3-12 0,-4-5 0 0,5-4 0 16,-1 1-148-16,0-1-33 0,10-7-7 15</inkml:trace>
        </inkml:traceGroup>
        <inkml:traceGroup>
          <inkml:annotationXML>
            <emma:emma xmlns:emma="http://www.w3.org/2003/04/emma" version="1.0">
              <emma:interpretation id="{4E020CD5-13F7-4AD6-B49F-C44FE4F3B11B}" emma:medium="tactile" emma:mode="ink">
                <msink:context xmlns:msink="http://schemas.microsoft.com/ink/2010/main" type="inkWord" rotatedBoundingBox="27857,4014 29069,3961 29137,5506 27925,5559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0706.4308">24064 3596 1004 0,'0'0'44'0,"0"0"10"16,0 0-43-16,5-4-11 0,-1-8 0 0,0 5 0 15,5-5 117-15,0 4 22 0,0-7 4 0,4 3 1 16,0-4-20-16,4-3-3 0,-3 3-1 0,3-3 0 0,1-1-44 0,4 5-8 0,-5-1-3 0,1-4 0 16,4 5-1-16,0-1 0 15,0 5 0-15,-5-1 0 0,1 4-51 0,-1 4-13 16,10 4 0-16,-10 0 0 0,1 0 8 0,-5 4 0 16,0 0-8-16,0 8 12 0,0-1-12 0,0 9-8 15,-4-1 8-15,4 13-13 0,5 3 13 0,-5 4 0 16,-4 0 0-16,4 4 0 0,-4-1 0 0,0-3 0 15,4 0 0-15,-4 0 0 0,4 0 15 0,0-3 5 16,0-5 2-16,5 0 0 16,-1-4-38-16,-4-11-8 0,9-1-2 0,-4 1 0 15,-1 0-125-15,5-5-25 0,-4 1-4 0,-1-4-2 0</inkml:trace>
          <inkml:trace contextRef="#ctx0" brushRef="#br0" timeOffset="51118.1669">24937 3194 1382 0,'18'-7'123'16,"-5"-1"-99"-16,-4 0-24 0,-9 8 0 15,0 0 75-15,0 0 9 0,0-8 3 0,-5 4 0 16,-3 4-15-16,-1 4-2 0,-4 4-1 0,-5 8 0 0,-4 3-15 0,0 1-3 16,-4 7-1-16,0 4 0 0,-5-4-5 0,-4 12-1 15,0 0 0-15,-9 8 0 0,4-8-4 0,-4 8-2 16,-4 0 0-16,-5 0 0 0,1 3-20 0,4-3-4 16,-1 4-1-16,5-4 0 0,1-8-13 0,3 0-16 15,5 0 3-15,0-1 1 16,4-10-145-16,0 3-29 0,5-4-6 0</inkml:trace>
          <inkml:trace contextRef="#ctx0" brushRef="#br0" timeOffset="52528.0202">24095 2964 1234 0,'0'0'55'0,"0"0"11"15,0 0-53-15,13-4-13 0,5 0 0 0,-1-3 0 16,5 7 111-16,9-4 19 0,4 4 4 0,9-4 1 0,4 0-55 0,0 4-12 16,0-4-1-16,10 4-1 0,3-4-7 0,-4 0-2 15,-4 0 0-15,4 4 0 0,0-4-40 0,0 4-8 16,0-3-1-16,0 3-8 15,-9 0-96-15</inkml:trace>
          <inkml:trace contextRef="#ctx0" brushRef="#br0" timeOffset="51671.0643">24788 4119 748 0,'0'0'67'0,"9"0"-54"16,-9 0-13-16,13 0 0 0,-13 0 156 0,9 0 28 16,4 0 5-16,-4 3 2 0,-9-3-47 0,8 8-10 15,-3 0-2-15,-1 4 0 0,1 7-54 0,-5 1-11 16,4-1-3-16,-4 5 0 0,0 3-40 0,0 0-9 16,0 1-2-16,0-5 0 0,4 0 16 0,-4 1 3 15,0-5 1-15,0-3 0 0,5-4-24 0,-5-1-9 16,4 1 0-16,-4-12 9 0,0 0-1 0,0 0 0 15,9 4 0-15,-9-4 0 0,9 0 0 0,-1-8 0 0,6 0 0 16,-1-3 0-16,0-5-8 0,-4 0 10 0,0-3-10 16,8-1 10-16,1 1-2 0,4-5-8 0,-5-7 12 0,9 4-4 15,-4 0-8-15,5-1 0 0,-10 1 0 0,1 4 0 16,-5 3 0-16,4 8 0 0,5 1 0 0,-4 3 0 16,-9 4 0-16,0 8 0 0,-1 0 0 0,-3 8 0 15,-5-1 30-15,0 1 4 0,0 7 1 0,0 5 0 16,0-1-5-16,4-3-1 15,0 3 0-15,1 1 0 0,-1-5-42 0,5 4-9 0,-5 1-2 0,1-1-746 16,4 1-150-16</inkml:trace>
        </inkml:traceGroup>
        <inkml:traceGroup>
          <inkml:annotationXML>
            <emma:emma xmlns:emma="http://www.w3.org/2003/04/emma" version="1.0">
              <emma:interpretation id="{5095965C-5F82-41A3-A0F2-34BD29938892}" emma:medium="tactile" emma:mode="ink">
                <msink:context xmlns:msink="http://schemas.microsoft.com/ink/2010/main" type="inkWord" rotatedBoundingBox="30235,5113 30252,5112 30253,5129 30236,5130"/>
              </emma:interpretation>
              <emma:one-of disjunction-type="recognition" id="oneOf17">
                <emma:interpretation id="interp25" emma:lang="" emma:confidence="0">
                  <emma:literal>.</emma:literal>
                </emma:interpretation>
                <emma:interpretation id="interp26" emma:lang="" emma:confidence="0">
                  <emma:literal>\</emma:literal>
                </emma:interpretation>
                <emma:interpretation id="interp27" emma:lang="" emma:confidence="0">
                  <emma:literal>`</emma:literal>
                </emma:interpretation>
                <emma:interpretation id="interp28" emma:lang="" emma:confidence="0">
                  <emma:literal>:</emma:literal>
                </emma:interpretation>
                <emma:interpretation id="interp29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54660.6045">26407 4064 1465 0,'-13'-12'64'0,"13"12"15"0,0 0-63 0,0 0-16 0,0 0 0 0,0 0 0 16,0 0 115-16,0 0 20 0,0 0 4 0,0 0 1 15,0 0-64-15,0 0-12 0,0 0-2 0,0 0-1 16,0 0-37-16,0 0-7 0,0 0-1 0,0 0-1 31,0 0-159-31,0 0-32 0</inkml:trace>
        </inkml:traceGroup>
      </inkml:traceGroup>
      <inkml:traceGroup>
        <inkml:annotationXML>
          <emma:emma xmlns:emma="http://www.w3.org/2003/04/emma" version="1.0">
            <emma:interpretation id="{23FCF35C-1A0D-412F-BB3B-D6714B64F72E}" emma:medium="tactile" emma:mode="ink">
              <msink:context xmlns:msink="http://schemas.microsoft.com/ink/2010/main" type="line" rotatedBoundingBox="2966,6992 21715,5822 21835,7756 3087,8926"/>
            </emma:interpretation>
          </emma:emma>
        </inkml:annotationXML>
        <inkml:traceGroup>
          <inkml:annotationXML>
            <emma:emma xmlns:emma="http://www.w3.org/2003/04/emma" version="1.0">
              <emma:interpretation id="{2B54CA36-16FE-4766-A6CA-A81C77C2F239}" emma:medium="tactile" emma:mode="ink">
                <msink:context xmlns:msink="http://schemas.microsoft.com/ink/2010/main" type="inkWord" rotatedBoundingBox="2979,7198 5042,7069 5130,8483 3068,8612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3704.703">31 6728 403 0,'0'0'36'0,"0"0"-36"0,0-8 0 0,0 8 0 15,0 0 235-15,0 0 40 0,4-8 8 0,-4 8 1 16,0 0-198-16,0 0-40 0,0 0-8 0,-9 12-2 16,5-5-27-16,-5 5-9 0,5 0 0 0,-1 3 0 15,-3 1 8-15,-1 4-8 0,0 3 0 0,5 0 0 16,-1 1 0-16,1 3 0 0,-1 4 0 0,5 0 0 15,0 5 0-15,5-1 0 0,-5-8 0 0,4 0 0 16,5 1 0-16,0-1 0 0,0-4 0 0,-1-3 0 16,-3-9 0-16,3 1 0 0,1 0 0 0,0-8 0 15,0 4 24-15,0-8-1 0,4-4-1 0,0-4 0 16,0 0 30-16,0-8 5 0,5 1 2 0,-1-5 0 16,1 1-5-16,-1-1-1 0,-3-3 0 0,3 0 0 0,-4-1-18 15,5 1-4-15,-18-1-1 0,9 1 0 0,-5 0 2 0,0-1 1 16,-4 1 0-16,0-1 0 0,5 5-7 15,-5-1-2-15,-5 1 0 0,-3-1 0 0,-1 1-24 0,0 7 0 16,0-3 0-16,1 3 0 0,-6 4 0 0,1 0 0 16,-4 8 0-16,3 4 0 15,1 0-204-15,-4 4-32 0</inkml:trace>
          <inkml:trace contextRef="#ctx0" brushRef="#br0" timeOffset="64337.4112">1013 6119 518 0,'0'-12'46'0,"5"5"-37"15,-5-1-9-15,4 0 0 0,1-4 132 0,-5 5 25 0,0-5 5 0,0 0 1 16,4 0-73-16,0 5-14 0,-4 7-4 0,0 0 0 16,0-8 4-16,0 8 0 0,0 0 0 0,0 0 0 15,0 0-18-15,-8 8-3 0,3-1-1 0,-4 9 0 16,5 4 0-16,-9 7 0 0,0 8 0 0,0 8 0 16,-1 0-14-16,-3 7-4 0,-1 1 0 0,-8 8 0 0,-5 7 0 0,5-4-1 15,4 5 0-15,-9 7 0 16,5 4-18-16,-5 4-3 0,1 0-1 0,-1-1 0 15,0-6-13-15,5-5 0 0,-1 0 0 0,1-12 0 16,4 1-40 0,-4-8-8-16,8-1-2 0,1-11-609 0,4-7-121 0</inkml:trace>
          <inkml:trace contextRef="#ctx0" brushRef="#br0" timeOffset="63979.382">575 6525 1094 0,'0'0'48'0,"0"0"11"0,0 0-47 0,0 0-12 0,0 0 0 0,0 0 0 16,0 0 129-16,8-4 24 0,1-4 5 0,9 0 1 15,-9 4-72-15,8-3-15 0,9 3-2 0,-4-4-1 16,5-4-26-16,3 0-6 0,5 1-1 0,1 3 0 16,3-4-23-16,1-3-5 0,-1 3 0 0,5-4-8 15,-9 1 0-15,4 7 0 0,-8-4 0 0,4 4 0 16,-8 1-31-16,-1-1-9 0,-4 4-3 0,-5 0-543 16,-3 0-109-16</inkml:trace>
          <inkml:trace contextRef="#ctx0" brushRef="#br0" timeOffset="63233.3324">-658 6876 752 0,'0'0'33'0,"0"0"7"0,-5-8-32 0,5 0-8 0,-4-4 0 0,4 5 0 15,0-1 88-15,0 0 15 0,0 0 3 0,0 0 1 16,0-3-43-16,0 3-9 0,0 8-2 0,0-8 0 16,0 0-37-16,0 1-7 0,0-5-1 0,0 8-8 15,4-4 20-15,-4 8-2 0,0 0-1 0,0 0 0 16,-4-8-2-16,8 4-1 0,-4-3 0 0,0 7 0 16,0 0 11-16,0 0 3 0,0-8 0 0,0 8 0 15,0 0-16-15,0 0-4 0,0 0 0 0,0 0 0 16,0 0-8-16,0 0 8 0,0 0-8 0,0 0 8 15,5 12 5-15,-5 7 1 0,-5 8 0 0,1 1 0 16,0 11-2-16,-1 0-1 0,-3 4 0 0,3-1 0 16,-8 9-3-16,4-4 0 0,0 0 0 0,5 0 0 15,0-8-8-15,-1 0 0 0,1-8 0 0,4 0 8 16,-5-4-8-16,1-7 0 0,0-1 0 0,-1-3 0 16,5-1 0-16,0-3 0 0,-4-4 0 0,4-8 8 0,0 0 0 15,0 0 0-15,0 0 0 0,0 0 0 0,0 0 15 16,0 0 2-16,-4-4 1 0,-5-8 0 0,4 5 15 15,1-9 3-15,0-4 1 0,4 1 0 0,0-1-29 0,-5-7-5 16,5-4-2-16,0 0 0 0,-4-4 7 0,4 0 0 16,0-1 1-16,0-3 0 0,0 0-8 0,4 0-1 15,-4-3-8-15,5 3 12 0,-5 3-12 0,4 1 0 16,5 0 0-16,0 8 0 0,-9 0 0 0,0-1 0 16,8 5 0-16,-3 0 0 0,3 3-8 0,-3 4 8 15,4 5 0-15,-1-1 0 0,1 0-10 0,-4 5 10 16,-1-1-8-16,-4 8 8 0,0 0 0 0,0 0-10 15,13 8 10-15,-8 3 0 0,3 5-11 0,-3 3 11 0,3 5-10 16,1 3 10-16,-4 4-9 0,8 4 9 0,-9 8-8 0,5-4 8 16,0 0 0-16,-1-4 0 0,6 8 0 0,-1-4 0 15,0 0 0-15,5-4 0 0,-1 0 0 0,5-7-8 16,-9 3 8-16,5-8 0 0,-5-3 0 0,0-5 0 16,0 1 0-16,0-8 0 0,-13-8 0 0,0 0 0 15,0 0 11-15,9-4 1 0,-9 4 0 0,9-4 0 16,0-12 28-16,-1 5 5 0,-3-9 2 0,4 1 0 15,-5-9-18-15,5 1-3 0,0 0-1 0,-5-8 0 16,5 0 12-16,4-8 3 0,0 0 0 0,-4-4 0 16,0 0-40-16,-1 0 0 0,6 1 0 0,-1-1 0 15,0 4 0-15,0 4 0 0,5 0 0 0,-5 0 0 0,0 8-10 16,0 0-3-16,0 7-1 0,-4 5 0 16,0 3-117-16,0 0-23 0,-5 9-5 0</inkml:trace>
        </inkml:traceGroup>
        <inkml:traceGroup>
          <inkml:annotationXML>
            <emma:emma xmlns:emma="http://www.w3.org/2003/04/emma" version="1.0">
              <emma:interpretation id="{117647D4-14A6-4B6C-92AB-F32B51539192}" emma:medium="tactile" emma:mode="ink">
                <msink:context xmlns:msink="http://schemas.microsoft.com/ink/2010/main" type="inkWord" rotatedBoundingBox="5784,6816 11691,6448 11812,8381 5904,8750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5074.9034">2005 6755 748 0,'31'-8'67'0,"-31"8"-54"0,-5-8-13 0,5-3 0 0,9-1 96 0,-5 0 17 16,5-3 3-16,0-1 1 0,4-4-10 0,0 5-3 15,9-5 0-15,-4 1 0 0,-9 3-27 0,8 1-5 16,14-1-2-16,-14 8 0 0,-8 0-31 0,0 8-7 16,4 4 0-16,5 4-1 0,-5 8 1 15,0 3 0-15,-9 9 0 0,9 7 0 0,1-4-19 0,-10 8-3 16,-13 0-1-16,5 8 0 0,8-4-9 0,-4-1 0 16,-9-3 0-16,1 4 0 0,-5 4 0 0,4-12 8 15,4 0-8-15,-8-7 8 0,-9-5-8 0,5-3 0 16,17-5 0-16,0 1 0 0,-9-8 10 0,5-1 0 15,4-7 0-15,0 0 0 0,0 0 7 0,0 0 2 16,-5-11 0-16,10-1 0 0,8-4 5 0,-9-3 0 16,-4-5 1-16,0 1 0 0,9 0-9 0,0-5-3 15,8-3 0-15,-4 0 0 0,-13-4-13 0,14-4 0 16,7 4 8-16,6-4-8 0,-10 4 0 0,14-4 0 0,4 4 0 16,5-1 0-16,-10 5-8 0,1 8 8 0,0 7 0 15,-5 1 0-15,0 11-9 0,-4 4 9 0,-8 4 0 16,3 7-9-16,1 5 9 0,-10 7 0 0,1 1 0 0,-9 3 0 15,5 4 0-15,-5 4 0 0,0 0 0 0,-5 1 0 16,-8-5 0-16,9 0 9 0,4 4-9 0,-5 0 0 16,1-8-17-16,-1 5-11 15,10-5-1-15,-5-4-637 0,9-3-127 0</inkml:trace>
          <inkml:trace contextRef="#ctx0" brushRef="#br0" timeOffset="65429.845">2983 6899 1407 0,'22'-12'62'0,"-22"12"14"0,-9-7-61 0,9 7-15 16,14-4 0-16,-6 0 0 0,6-4 59 0,-6 0 9 15,10-3 1-15,-1-1 1 0,10 4-48 0,-10-4-10 16,-4 1-1-16,5-5-1 0,4 4-10 0,-5-3 0 15,-3 3 0-15,-1 0 0 0,-4 1 14 0,-1-5 1 16,-3 4 0-16,4 1 0 0,-9-5 7 0,0 4 2 16,0-3 0-16,0 3 0 0,0-4 7 0,-5 5 1 15,1-1 1-15,4 4 0 0,-5 0-6 0,-3 1-2 16,-1 3 0-16,0 0 0 0,0 0-9 0,-4 4-3 0,0 4 0 16,0 0 0-16,0 4-13 0,-5 3 0 0,1-3 0 0,-5 8 0 15,-5 3 0-15,5 1 0 0,5-1 0 16,-1 5 0-16,-12 3 0 0,12 4-10 0,9 0 10 0,5 0-8 15,-5 1 8-15,0-1 0 0,5-4 0 0,8 8 0 32,9-4-89-32,-4 5-16 0,0-5-3 0,9 0-1 0</inkml:trace>
          <inkml:trace contextRef="#ctx0" brushRef="#br0" timeOffset="65672.7673">3878 6583 403 0,'13'-31'17'0,"-8"15"5"0,-1 1-22 0,1-1 0 16,-5 5 0-16,0-1 0 0,4-4 314 0,-8 5 58 16,-1 3 12-16,-4 4 3 0,5 0-246 0,-9 0-49 15,0 0-9-15,0 12-3 0,-5-4-19 0,-4 8-4 16,0-1-1-16,0 5 0 0,-4 3-32 0,0 1-8 16,-1 3 0-16,5 5-1 0,-4 3-2 0,4 0 0 15,0 0 0-15,5 0 0 0,3 4-13 0,6-3 0 16,-1 3 8-16,4-4-8 0,5 0 0 0,5 0-8 15,-1 1 8-15,5-5-13 16,0-4-91-16,0-3-19 0,8-1-3 0,-4-3-800 0</inkml:trace>
          <inkml:trace contextRef="#ctx0" brushRef="#br0" timeOffset="66016.1031">4014 6813 1382 0,'0'0'123'0,"-4"8"-99"0,0 0-24 0,-1 4 0 16,1-1 105-16,4-3 16 0,0-8 3 0,0 0 1 15,0 0-59-15,9 12-12 0,-1-4-2 0,5-1-1 16,-4-3-39-16,9-4-12 0,-1-4 8 0,1-3-8 16,-1-5 0-16,5 0 0 0,-4-3 0 0,4 3 0 15,-5 0-15-15,1-3-6 0,-5-5-2 0,0 5 0 16,0-5 35-16,-4 1 8 0,0-1 0 0,0 1 1 0,-5-1-21 0,1 1 0 15,-10-5 0-15,5 1 8 0,-4 3 0 0,4 5 0 16,0-1 0-16,-5 4 0 0,-3 5 7 0,3 3 1 16,5 4 1-16,-13 0 0 0,0 4-17 0,0 3 10 15,-5 5-10-15,5 4 8 0,0-1-8 0,-5 5 0 16,5-1 0-16,0 5-11 0,4-1 11 0,-4 4 0 16,9 1-9-16,-5-1 9 0,4 0-12 0,1 1 3 15,4-1 0-15,0 0 0 16,0 4-102-16,0-3-20 0,4-1-4 0</inkml:trace>
          <inkml:trace contextRef="#ctx0" brushRef="#br0" timeOffset="66446.7874">4826 6357 979 0,'0'0'87'0,"0"0"-70"0,0 0-17 0,0 0 0 15,0 0 144-15,0 0 24 0,0 0 6 0,-9 4 1 16,-4 0-82-16,0 4-16 0,-9 7-3 0,0 1-1 16,0 3-25-16,-4 5-6 0,4-5-1 0,-5 9 0 15,6-5-25-15,-1 0-4 0,0 1-2 0,4-1 0 16,1 1-10-16,8-1 8 0,0-4-8 0,5 1 8 16,4-1-8-16,4-3 0 0,-4 0 0 0,9-5-11 15,0 1 11-15,4 4 0 0,0-5 0 0,0 1 0 16,-4 4 0-16,4-5 14 0,-4 1-3 0,0 4-1 15,-5 3 33-15,-4 1 6 0,0-1 2 0,-9 5 0 0,-4-1-14 16,-5 0-2-16,1 1-1 0,-5-1 0 0,0-3-7 0,-4-1-2 16,4 1 0-16,0-1 0 15,4-3-173-15,1-5-36 0</inkml:trace>
          <inkml:trace contextRef="#ctx0" brushRef="#br0" timeOffset="66676.8812">5423 6564 1440 0,'8'-16'128'0,"-3"8"-103"16,-1 1-25-16,1-5 0 0,-1 0 98 0,-4 0 14 0,4 1 4 16,-8 3 0-16,0-8-31 0,-1 5-5 0,-4 3-2 0,-4 0 0 15,0 0-57-15,-4 4-11 0,-1 4-2 16,-8 4-8-16,4 8 0 0,-5-4 0 0,1 3-10 0,0 1 10 15,-5 4-8-15,5-1 8 0,-1 1 0 0,1 3 0 16,4 5 0-16,5-5 0 0,-1 5-9 0,9-5 9 16,0 1 0-16,5-1 0 0,0-3 0 0,4 3 0 15,0-7 0-15,4 0 0 0,0-1 0 0,1-3 9 16,4 0 17-16,-1 0 3 0,1-8 1 0,0 8 0 16,0-1-3-16,-1 5-1 0,6-4 0 0,-10 4 0 15,5-1 21-15,-9 9 4 0,0-5 1 0,-5 5 0 16,-3-1-27-16,-1 5-5 0,-4-1 0 0,0 1-1 15,-9-5-19-15,4 1 0 0,-8-1 0 0,-5 5 0 16,0-1-137-16,1-4-28 0,-5 5-6 16</inkml:trace>
          <inkml:trace contextRef="#ctx0" brushRef="#br0" timeOffset="67114.796">5804 6591 2214 0,'0'0'48'0,"5"-8"11"0,-5 0 1 0,4 1 3 0,-4-1-51 0,0 8-12 0,0 0 0 0,-4-8 0 15,-1 4 32-15,5 4 3 0,-4-4 1 0,-5 0 0 16,-4 8-36-16,0 0 0 0,-5 4 0 0,-4 4 0 16,-4 3 0-16,0 5-11 0,4 3 11 0,0 4-13 15,-9 1-1-15,5-1 0 0,4-4 0 0,0 5 0 16,4-5 2-16,1 4 0 0,8-3 0 0,-4-5 0 16,8 1 12-16,1-1 13 0,4-7-2 0,0 0-1 15,9-4-28-15,0-5-6 0,4-3 0 0,0-3-1 16,5-5 25-16,-1-8-8 0,5 1 8 0,-4-1 0 15,-1 0-8-15,1-3 8 0,4-1-8 0,0-3 8 16,-5 3 25-16,1 1 11 0,-5-1 1 0,0 5 1 16,0 3 14-16,-4 4 4 0,-9 8 0 0,0 0 0 15,0 0-32-15,0 0-7 0,4 12-1 0,-4 4 0 0,0-5-16 16,0 9 0-16,-4-1-11 0,-1 5 11 16,-3-1-168-16,3 1-26 0</inkml:trace>
          <inkml:trace contextRef="#ctx0" brushRef="#br0" timeOffset="67377.2912">6072 6552 1594 0,'0'0'71'0,"0"0"14"0,4 4-68 0,5 4-17 0,0 7 0 0,-5 9 0 15,-4-1 72-15,0 4 12 16,0 5 1-16,-4-1 1 0,4-4-30 0,-5 0-7 15,1 1-1-15,0-1 0 0,-1 0-11 0,1-7-2 0,4-5-1 0,-4-3 0 16,4 0-9-16,0 0-1 0,0-12-1 0,0 0 0 16,0 0 21-16,0 0 4 0,0 0 0 0,4-12 1 15,5 4-2-15,-1-4-1 0,-3-3 0 0,4-1 0 16,-1-3-21-16,1-5-4 0,4 1-1 0,1-1 0 16,3 1-31-16,1-4-6 0,-1-4-2 0,1-1 0 15,-5-3-147-15,9 4-30 16,26-39-5-16,9 19-2 0</inkml:trace>
          <inkml:trace contextRef="#ctx0" brushRef="#br0" timeOffset="67524.0378">6572 6583 1555 0,'-4'4'138'0,"4"4"-110"16,-5 4-28-16,-3-1 0 0,3 1 123 0,1 4 19 15,-5-1 4-15,5 1 1 0,-1-4-60 0,-4-1-12 16,5 1-3-16,-5 4 0 15,5-9-129-15,-1 1-27 0,-3-4-4 0</inkml:trace>
          <inkml:trace contextRef="#ctx0" brushRef="#br0" timeOffset="67665.9809">6756 6217 2084 0,'0'0'46'0,"0"0"10"0,0 0 1 0,0 0 1 0</inkml:trace>
          <inkml:trace contextRef="#ctx0" brushRef="#br0" timeOffset="68036.9054">7116 6439 1450 0,'0'0'64'0,"0"0"14"0,0 0-62 0,18 0-16 0,-5 0 0 0,0 0 0 16,-13 0 35-16,18-12 4 0,-1 4 1 0,1-3 0 16,-1-5-29-16,1 4-11 0,-1-7 8 0,1-1-8 0,-1-3 12 0,1 0-4 15,-1-9 0-15,1 5 0 0,-5 0 29 0,-4 0 6 16,0-1 1-16,4-3 0 0,-9 0-26 0,1-4-5 16,-1-4-1-16,0-4 0 0,-4 4-12 0,0 0 9 15,5-12-9-15,-5 4 8 0,4 1 7 0,-4-1 1 16,5-4 0-16,-5 8 0 0,4 4 12 0,5 4 4 15,-5 4 0-15,1 8 0 0,-1-1-20 0,0 5-3 16,-4 3-1-16,5 4 0 0,-1 5 0 0,-4 7 0 16,0 0 0-16,0 0 0 0,0 0 4 0,-4 11 0 15,-1 13 0-15,-3 3 0 0,-1 4 19 0,4 4 4 16,-3 8 1-16,-1 8 0 0,-4 0-4 0,-5 7 0 16,1 1 0-16,-5 7 0 0,0-8 16 0,-9 5 4 15,0 7 0-15,-4 0 0 0,-4 4-39 0,4-8-13 16,-1 1 9-16,-3-1-9 0,13-4 0 0,-1-7-16 15,10 4 3-15,-1-5 0 16,5-11-186-16,-4 0-37 0</inkml:trace>
          <inkml:trace contextRef="#ctx0" brushRef="#br0" timeOffset="68548.6914">7278 6486 403 0,'14'-28'36'0,"-6"17"-36"0,1 3 0 0,0 0 0 16,-5 0 214-16,-4 8 36 0,9-4 7 0,-9 4 2 15,13 8-140-15,-8 0-28 0,-1 4-6 0,5-1-1 16,-5 5-57-16,1 4-12 0,-5 3-3 0,0 0 0 0,0 1 23 0,4-5 4 16,-4 1 1-16,0-1 0 0,4-3-13 0,1-4-3 15,-5-1 0-15,4-3 0 0,-4-8 13 0,0 0 3 16,9 0 0-16,4-4 0 0,-4 0 12 0,8-4 2 16,1-7 1-16,4-1 0 0,0-3-24 0,0-1-5 15,4 1-1-15,0-5 0 0,-4 1-5 0,9-4-2 16,-9 3 0-16,4 1 0 0,5 7-10 0,-5 1-8 15,5 7 9-15,-5 0-9 0,-4 0 0 0,0 4 0 16,0 8 0-16,-4 8 0 0,-1 7 0 0,-4 5 0 16,-4 7 0-16,0 8-10 0,-5 4 10 0,-8 4 0 15,0 3 0-15,-5 9 8 0,-4-1-8 0,-5-3 0 16,1 4 0-16,-10-5 0 0,1 1 23 0,0-8 3 16,-5-5 1-16,-4 1 0 0,0-8 9 0,0 1 1 15,-1-5 1-15,1 0 0 0,0-4-8 0,5-7-2 16,3-9 0-16,1 5 0 0,0-8-4 0,4 0-2 0,8-4 0 15,-3-4 0-15,8-4 8 0,0-4 2 0,5 0 0 16,0-4 0-16,4-3-20 0,8-9-4 0,1-3-8 0,13 0 12 31,4-12-47-31,10 0-9 0,7-4-3 0,10-8 0 16,4 0-88-16,5 1-17 0,8-5-4 0</inkml:trace>
        </inkml:traceGroup>
        <inkml:traceGroup>
          <inkml:annotationXML>
            <emma:emma xmlns:emma="http://www.w3.org/2003/04/emma" version="1.0">
              <emma:interpretation id="{0C0F3EC4-572C-46C0-8B2E-8E94A65844A2}" emma:medium="tactile" emma:mode="ink">
                <msink:context xmlns:msink="http://schemas.microsoft.com/ink/2010/main" type="inkWord" rotatedBoundingBox="13399,6819 16506,6625 16584,7874 13477,8068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9155.9586">9656 6065 1324 0,'0'0'118'0,"0"0"-94"0,0-8-24 0,0 0 0 0,0 8 109 16,0 0 18-16,0 0 3 0,0 0 1 0,0 0-51 0,-4 12-9 16,0 11-3-16,-1 4 0 0,-4 1-48 0,5 11-11 15,-5 0-1-15,5 7-8 0,-1-7 0 16,1 0 0-16,0 0 0 0,-1 4 0 0,10-8 8 0,-1-3-8 15,-4-5 0-15,4-8 0 0,1 5 15 0,4-5-1 16,-1-3 0-16,1-4 0 0,0-1 24 0,0-3 5 16,4-4 1-16,0 0 0 0,0-8 17 0,0 0 4 15,5-4 1-15,-1-3 0 0,-3-1-30 0,3-4-7 16,1 1-1-16,-1-5 0 0,1-3 0 0,-1-4 0 16,1-1 0-16,-5-7 0 0,5 4-16 0,-1-8-3 15,-4 0-1-15,5 0 0 0,-5 0-8 0,0 0-11 16,0 0 3-16,1 4 0 15,-10 4-200-15,5 3-39 0,4-18-8 0,-9 22-1 0</inkml:trace>
          <inkml:trace contextRef="#ctx0" brushRef="#br0" timeOffset="69492.8109">10705 5948 403 0,'13'-28'17'0,"-4"17"5"16,-9-1-22-16,0 0 0 0,-5-3 0 0,-3 3 0 15,3 4 365-15,1 0 69 0,-9 1 14 0,4 7 2 16,-4 0-344-16,0 3-69 0,-5 1-13 0,-4 8-4 0,5 0 4 0,-5 3 1 16,-5 5 0-16,5 3 0 0,0 1-37 0,1-1-7 15,3 0-1-15,5 9-1 0,0-1 21 0,4 0 8 16,4 0 0-16,5 0 0 0,0 1-8 0,5-1 12 15,-1-4-12-15,1 0 12 0,3 1-3 0,1-9 0 16,-4 1 0-16,-1-5 0 0,0 5 13 0,-4-1 2 16,0-3 1-16,-4-1 0 0,0-7-1 0,-1 4-1 15,-4-4 0-15,5 3 0 0,-9 1 13 0,4 0 2 16,-4 0 1-16,4-1 0 0,0 5-39 0,1-1 0 16,-10 5 0-16,1-4-745 15,-5-1-143-15</inkml:trace>
          <inkml:trace contextRef="#ctx0" brushRef="#br0" timeOffset="69728.2323">11065 5990 691 0,'0'0'30'0,"13"4"7"0,-13-4-29 0,13 8-8 0,-4 0 0 0,0 8 0 16,-5 7 232-16,-4 0 44 0,-4 9 10 0,-1 3 2 15,1-4-134-15,-1 4-26 0,-3 4-6 0,3-8-1 0,-4 0-91 0,5-3-18 16,0 3-4-16,4 0-8 16,0-8 13-16,0-3-4 0,8-4-1 0,-8-5-988 15</inkml:trace>
          <inkml:trace contextRef="#ctx0" brushRef="#br0" timeOffset="69839.6206">11262 5667 1616 0,'4'-20'72'0,"-4"20"14"0,0 0-69 0,0 0-17 15,0 0 0-15</inkml:trace>
          <inkml:trace contextRef="#ctx0" brushRef="#br0" timeOffset="70148.8499">11459 6006 1267 0,'18'12'112'0,"0"-1"-89"0,-1 5-23 0,5 4 0 15,0 3 56-15,0 0 6 0,0 5 2 0,-5 3 0 16,5-4 44-16,-8-3 10 0,-6-1 2 0,1-4 0 16,-5 5-46-16,1-5-9 0,-5-3-1 0,-5 0-1 15,5-16 0-15,0 0 0 0,-4 7 0 0,4-7 0 16,0 0 1-16,0 0 1 0,0 0 0 0,0 0 0 15,0 0-21-15,-9-7-4 0,5-5 0 0,4-4-1 16,0 1-21-16,4-5-4 0,-4-3-1 0,9-1 0 16,4-3-5-16,5 4-8 0,-1-1 11 0,5 5-11 15,5-1 19-15,-1 5-3 0,0-1-1 0,1 4 0 16,-1 5-27-16,-4 3-6 0,4 0-1 0,-4 8 0 16,-4 3 31-16,-1 5 5 0,1 0 2 0,-5 3 0 15,0 5-67-15,-4-1-12 16,0 5-4-16,-5 3 0 0,0 0-96 0,1 5-19 15,-5 7-4-15,0-4-810 0</inkml:trace>
          <inkml:trace contextRef="#ctx0" brushRef="#br0" timeOffset="70647.7273">12600 6174 403 0,'40'-20'36'0,"-40"20"-36"16,0-15 0-16,0 3 0 0,0-4 250 0,0 1 43 15,0-1 9-15,0 4 2 0,0-3-151 0,0 3-29 0,-5 0-7 0,1 1-1 16,4-1-83-16,-4 0-17 0,-5 1-3 0,0 3-1 16,0 0-12-16,-4 4 11 0,-5 4-11 0,1 4 10 15,-1 4-10-15,-8 4 0 0,0 7 0 0,-1 1 8 16,1-1 10-16,0 8 2 0,4-3 0 0,0 3 0 15,9-4-20-15,0 1 10 0,4-1-10 0,4-3 8 16,5-5-8-16,5-3 0 0,-1 0 0 0,5-4 0 16,-9-8 0-16,9 3 0 0,-1-3 0 0,10-3 0 15,4-5 0-15,0-4 8 0,0 0-8 0,4 1 8 16,-4-1 8-16,4-4 2 0,-4 1 0 0,5 3 0 16,-1 4-6-16,-4 4 0 0,-4-3-1 0,-1 7 0 15,1 0-11-15,-5 7 0 0,0 9 0 0,-4 7 0 16,-1 1 36-16,-8 7 4 0,0 8 2 0,0 0 0 15,-8 4-27-15,-5 4-6 0,-9-1-1 0,0 1 0 0,-9-4 5 16,-4 0 1-16,-5-4 0 0,-3 0 0 0,3-8-14 0,1 0 0 16,-1-7-12-16,5-1 12 0,4-3 23 0,5-5 11 15,4 1 2-15,4-8 1 0,1-4 19 0,-1-4 3 16,5-4 1-16,4 0 0 0,1-8-4 0,3 4 0 16,5-7 0-16,5-1 0 0,3-7-44 0,6-1-12 15,7-3 0-15,6 0 0 16,12-4-101-16,5-1-23 0,13-3-4 0,9 0 0 15,-5 0-84-15</inkml:trace>
        </inkml:traceGroup>
        <inkml:traceGroup>
          <inkml:annotationXML>
            <emma:emma xmlns:emma="http://www.w3.org/2003/04/emma" version="1.0">
              <emma:interpretation id="{4600EC54-C4DC-4128-A78C-62E3F02FEE92}" emma:medium="tactile" emma:mode="ink">
                <msink:context xmlns:msink="http://schemas.microsoft.com/ink/2010/main" type="inkWord" rotatedBoundingBox="18480,6298 20411,6177 20485,7355 18554,7476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1267.0315">15404 5990 1429 0,'13'-23'63'0,"-9"19"13"0,5-4-60 0,-5 1-16 15,-4-5 0-15,-4 4 0 0,0 0 120 0,4-3 22 16,-9-1 4-16,0-4 1 0,5 5-67 0,-10-5-12 15,6 4-4-15,-5 5 0 0,-5-1-51 0,0 0-13 16,-8 4 0-16,-5 0 0 0,1 8 0 0,-10 0 0 16,1 8 0-16,-5 3 0 0,-4 5 0 0,-1 7 0 15,1 0 0-15,0 8 0 0,4 0 20 0,9 1 7 16,0-5 1-16,8 4 1 0,1-4-20 0,9-4-9 16,-1 5 8-16,9-9-8 0,0-4 0 0,5-7 0 0,0 0 0 15,4-12 0-15,0 0 0 0,0 0 0 0,8 0 0 0,6-4 0 16,8-4 10-16,-5-4-10 0,9 1 12 0,-4-5-12 15,9 1 27-15,0-9-2 0,0 5 0 0,4-5 0 16,4 1 1-16,1-1 0 0,-5-3 0 0,4 0 0 16,-4 0-40-16,5-1-8 0,-10 1-2 0,1 4 0 15,0 7 24-15,-5 4 0 0,-8 4 0 0,-1 5 0 16,-4-1 0-16,-13 4 0 0,9 11 0 0,0 5 0 16,-5 0 0-16,1 3 0 0,-5 8 0 0,0 1 0 15,4 3-12-15,-4-4 3 0,0-3 0 0,5 7-703 16,-5 4-140-16</inkml:trace>
          <inkml:trace contextRef="#ctx0" brushRef="#br0" timeOffset="71569.6926">16005 5448 1036 0,'8'-39'92'0,"-8"24"-73"16,0-9-19-16,0 1 0 0,5 4 64 0,-1-1 10 16,-4 4 2-16,0 9 0 0,0-5 12 0,0 8 2 15,0 4 1-15,0 0 0 0,0 0-23 0,5 16-4 16,-1-1 0-16,5 9-1 16,0 7 1-16,-5 4 1 0,-4 4 0 0,9 8 0 0,-5-4 1 0,1 7 0 15,-1 1 0-15,0 0 0 0,5 3-22 0,-5-3-4 0,1-4 0 0,-1 0-1 16,-4-1-39-16,5-3-18 0,3 0 2 0,1 0 0 15,-4-12 64-15,-1 4 12 0,5-3 4 0,-5-1 0 32,-4-4-103-32,4-4-20 0,5 1-4 0,0-1-1 15,-5-3-75-15,5-5-15 0,4-3-3 0</inkml:trace>
          <inkml:trace contextRef="#ctx0" brushRef="#br0" timeOffset="71970.7233">16417 5203 1036 0,'0'-16'92'0,"9"4"-73"16,4-3-19-16,0-1 0 0,-4 5 97 0,0-1 16 16,8 8 3-16,-4 4 1 15,1 0-1-15,-1 4 0 0,-9 4 0 0,9 3 0 0,1 9-42 0,-1 3-9 16,-13 5-1-16,4 7-1 0,0 11-31 0,1 1-7 15,-5 4-1-15,-5 4 0 0,1-1 36 0,0 5 8 16,-1 3 0-16,5-3 1 0,-8-1-59 0,3-3-10 16,5 3 0-16,5-3-10 0,-1-5 31 0,0-3 7 15,-4 0 0-15,5-4 1 16,3-4-46-16,-3 0-10 0,-1-4-1 0,5-4-703 0,0-7-140 16</inkml:trace>
        </inkml:traceGroup>
        <inkml:traceGroup>
          <inkml:annotationXML>
            <emma:emma xmlns:emma="http://www.w3.org/2003/04/emma" version="1.0">
              <emma:interpretation id="{2B47EFEA-E5F9-4BE4-A09B-4AD715AC1B5D}" emma:medium="tactile" emma:mode="ink">
                <msink:context xmlns:msink="http://schemas.microsoft.com/ink/2010/main" type="inkWord" rotatedBoundingBox="21707,7025 21789,7019 21793,7082 21711,7088"/>
              </emma:interpretation>
              <emma:one-of disjunction-type="recognition" id="oneOf22">
                <emma:interpretation id="interp34" emma:lang="" emma:confidence="0">
                  <emma:literal>"</emma:literal>
                </emma:interpretation>
                <emma:interpretation id="interp35" emma:lang="" emma:confidence="0">
                  <emma:literal>, ^</emma:literal>
                </emma:interpretation>
                <emma:interpretation id="interp36" emma:lang="" emma:confidence="0">
                  <emma:literal>. ^</emma:literal>
                </emma:interpretation>
                <emma:interpretation id="interp37" emma:lang="" emma:confidence="0">
                  <emma:literal>&lt;</emma:literal>
                </emma:interpretation>
                <emma:interpretation id="interp38" emma:lang="" emma:confidence="0">
                  <emma:literal>l ^</emma:literal>
                </emma:interpretation>
              </emma:one-of>
            </emma:emma>
          </inkml:annotationXML>
          <inkml:trace contextRef="#ctx0" brushRef="#br0" timeOffset="72713.0195">17869 6022 345 0,'0'0'15'0,"0"0"4"16,0 0-19-16,0 0 0 0,0 0 0 0,0 0 0 16,0-8 286-16,0 8 54 0,0 0 10 0,0 0 2 0,0 0-220 0,0 0-45 15,0 0-9-15,0 0-2 0,0-4-45 0,0 4-10 16,0 0-1-16,0 0-1 0,0 0 53 0,0 0 10 16,0 0 2-16,0 0 1 0,9-4-33 0,-5 0-8 15,-4 4 0-15,0 0-1 0,0 0-31 0,0 0-12 16,0 0 8-16,0 0-8 0,0 0 0 0,0 0 0 15,5-4 0-15,-5 4 0 0,0 0 0 0,0 0 0 16,4-4 0-16,-4 4 0 0,0 0 0 0,0 0 10 16,0 0 1-16,0 0 0 0,5 0-2 0,-1-4 0 15,-4 1 0-15,4-5 0 0,5 4 28 0,-4 0 6 16,-5 4 1-16,0 0 0 16,0 0-57-16,0-4-11 0,8 0-3 0,-3-4 0 0,-5 8 27 0,0 0-8 15,4 0 8-15,-4 0 0 0,0 0 0 0,0 0 0 16,4 0 0-16,-4 0-8 15,0 0-21-15,0 0-4 0,0 0-1 0,0 0 0 0,9 4 34 0,-9-4 0 0,0 0 12 16,0 12-3-16,0-12-9 0,0 0-16 0,0 0 4 16,0 12 1-1,0-12-40-15,0 0-8 0,0 7-1 0,0-7-1 16,-9 16-54-16,5-8-10 0,4-8-3 0</inkml:trace>
        </inkml:traceGroup>
      </inkml:traceGroup>
    </inkml:traceGroup>
    <inkml:traceGroup>
      <inkml:annotationXML>
        <emma:emma xmlns:emma="http://www.w3.org/2003/04/emma" version="1.0">
          <emma:interpretation id="{B93E8A59-C104-4D9A-B55B-5EF8E9AA7990}" emma:medium="tactile" emma:mode="ink">
            <msink:context xmlns:msink="http://schemas.microsoft.com/ink/2010/main" type="paragraph" rotatedBoundingBox="2615,9556 25314,8027 25447,9998 2748,115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8875FD-D1B4-449C-97CA-428030BFB526}" emma:medium="tactile" emma:mode="ink">
              <msink:context xmlns:msink="http://schemas.microsoft.com/ink/2010/main" type="line" rotatedBoundingBox="2615,9556 25314,8027 25447,9998 2748,11526"/>
            </emma:interpretation>
          </emma:emma>
        </inkml:annotationXML>
        <inkml:traceGroup>
          <inkml:annotationXML>
            <emma:emma xmlns:emma="http://www.w3.org/2003/04/emma" version="1.0">
              <emma:interpretation id="{7D03AA6D-2CAA-4C04-A108-9504F67589AB}" emma:medium="tactile" emma:mode="ink">
                <msink:context xmlns:msink="http://schemas.microsoft.com/ink/2010/main" type="inkWord" rotatedBoundingBox="2649,10060 6303,9814 6393,11153 2739,11399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6143.2934">311 9247 576 0,'-8'-4'51'0,"-1"-4"-41"15,4 0-10-15,-3-3 0 0,3-1 143 0,1 0 26 16,0 4 6-16,-1 1 1 0,5-1-52 0,-4-4-11 15,-1 8-1-15,5 4-1 0,0 0-35 0,5-11-8 16,-5 3 0-16,0 8-1 0,0 0-18 0,0 0-3 16,0 0-1-16,0 0 0 0,0 0-26 0,-5 11-6 15,1 1-1-15,0 12 0 0,-1 7-3 0,1 4-1 0,4 12 0 16,0 7 0-16,0 9 8 0,-18-1 0 16,10 8 1-16,-6-3 0 0,1 3 12 0,0-4 3 0,-5-8 0 15,5-3 0-15,-4-4-12 0,4-4-1 0,-1-8-1 16,6 0 0-16,-5-12 5 0,4 0 1 0,0-7 0 0,5-5 0 15,-10-3-2-15,10-4 0 0,0 0 0 0,4-8 0 16,0 0 1-16,0 0 0 0,-9-8 0 0,4 0 0 16,1-4-7-16,0-3 0 0,-1-1-1 0,1-3 0 15,4-1-15-15,0-7-8 0,-4-1 8 0,4 1-13 16,0-8 21-16,4 0 4 0,-4-4 0 0,4 0 1 16,1-12-13-16,8 4 0 0,0 1-12 0,0-1 12 0,5 0-26 15,4 0 2-15,0 4 0 0,4 4 0 16,0 0 8-16,-4 0 1 0,-4 12 1 0,4-4 0 0,0 8 14 0,-5 3 8 15,1 4 0-15,-1 5-8 0,-4 3 0 0,1 0 0 16,-1 8 0-16,0 8 0 0,0 4 0 0,-4 3 0 16,4 9-12-16,-4-1 3 0,-5 8 1 0,5 0 0 15,0 8 0-15,-5 0 0 0,1 8 8 0,3 4 0 16,-3 4 0-16,3-1 0 0,-3 1 0 0,4-1 0 16,-1 1 0-16,-3-8 0 0,4-4 0 0,-5-1 0 15,0-6 0-15,1-1 0 0,3-8 0 0,-8-4 11 16,5 1-3-16,-1-9 0 0,-4 1 11 0,0-8 1 15,0-8 1-15,0 0 0 0,0 0 3 0,0 0 0 16,9-12 0-16,-5-4 0 0,5 1-8 0,0-9 0 16,-5 1-1-16,5-8 0 0,0 0-6 0,0-8-1 15,-1-8 0-15,1-8 0 0,9-3 0 0,-5-9-8 16,0 1 12-16,5 0-4 0,4 4-8 0,-5-5 0 0,1 9 0 0,4-1 0 31,0 5-20-31,-1 7-5 0,6 0-2 0,4 4 0 16,-1 4-44-16,1 4-9 0,-5 8-1 0,5-1-658 0,4 5-131 0</inkml:trace>
          <inkml:trace contextRef="#ctx0" brushRef="#br0" timeOffset="76511.0697">1373 9122 1209 0,'-13'-16'53'0,"13"9"12"0,9-5-52 0,-5-4-13 15,1 5 0-15,-1-1 0 0,5 4 141 0,-1 0 26 16,1 1 5-16,-4 3 0 0,-5 4-73 0,0 0-15 15,8 4-4-15,-8-4 0 0,-4 11-38 0,0 13-8 16,8-1-2-16,-4 8 0 0,-9 8 8 0,0 4 2 16,-4 8 0-16,5 3 0 0,-6 5 1 0,1 7 0 15,-4 4 0-15,-1 1 0 0,5-1-21 0,0-8-4 16,-5-3-1-16,5-5 0 0,0-7-9 0,0 0-8 16,4-8 9-16,0-8-9 0,0-4 0 0,5-3 0 15,0-5-13-15,-1-3 4 16,-3-8-110-16,8-1-21 0,0-7-5 0,0 0-861 0</inkml:trace>
          <inkml:trace contextRef="#ctx0" brushRef="#br0" timeOffset="77037.3752">1351 9418 518 0,'0'0'23'0,"0"0"5"0,-4 8-28 0,4-8 0 0,0 0 0 0,0 0 0 15,0 0 216-15,0 0 37 0,-5 4 8 0,5-4 2 16,0 0-125-16,9 8-25 0,-9-8-5 0,13 8 0 16,-4-4-20-16,9 0-3 0,4-1-1 0,-5-3 0 15,1-3-15-15,8-1-3 0,14 0-1 0,-10 0 0 16,-8-4-30-16,9 0-7 0,13 0 0 0,4 1-1 15,-4-5-95-15,-5 4-18 0,1 0-4 0,-1 4-923 16</inkml:trace>
          <inkml:trace contextRef="#ctx0" brushRef="#br0" timeOffset="76796.9932">1338 9103 518 0,'-9'-4'46'0,"5"-4"-37"16,0-4-9-16,4 4 0 0,0-3 212 0,0 3 41 16,0-4 8-16,4 4 2 0,5-3-137 0,-1-1-27 15,6 0-6-15,-1-3-1 0,13-1-33 0,0 4-7 16,1-7-2-16,3 3 0 0,6 1-13 0,3-1-2 16,1 0-1-16,-1 5 0 0,-8 3-11 0,4-4-3 15,9 8 0-15,-5 0 0 0,-8 4-20 0,4 0 9 16,-4 0-9-16,4 0 0 0,0 0 0 0,-9 0 0 15,-8 4-12-15,-1 0 3 16,10 0-123-16,-10 4-25 0,-17-8-5 0</inkml:trace>
          <inkml:trace contextRef="#ctx0" brushRef="#br0" timeOffset="75298.5557">-298 9071 288 0,'0'0'25'0,"0"0"-25"0,0 0 0 0,0-7 0 15,0-5 161-15,-5 4 27 0,5-4 6 0,0 5 1 16,0-5-63-16,0 4-13 0,0 0-3 0,0-3 0 16,0 3-38-16,-4 0-8 0,-1 0-2 0,1 0 0 15,4 8-23-15,0-7-5 0,-9 3 0 0,1 0-1 16,-1 4-31-16,0 0-8 0,0 0 0 0,0 0 0 16,-4 4 0-16,4 0 0 0,-12-1 0 0,3 1 0 0,0 0 0 0,1 0 11 15,-5 4-3-15,0 0 0 0,4 0-8 0,5-1 0 16,-13 1 0-16,8 4 0 0,5 0 0 0,-4-1 0 15,-5 5 0-15,4-4 0 0,1 7 0 0,-1 4 0 16,-13-3 10-16,9 3-10 0,-8 1 14 0,-1 3-4 16,5 0-1-16,-5 1 0 0,-4 7 15 0,0-4 2 15,4 8 1-15,5 0 0 0,4 4 17 0,-4 8 3 16,-1-1 1-16,10 5 0 0,4-1-2 0,-5 5 0 16,9 3 0-16,0-3 0 0,5-1-14 0,8-3-2 15,5 3-1-15,0-7 0 0,9 0-12 0,-10-8-2 16,19-4-1-16,-1-4 0 0,9-8-14 0,5 0 9 15,3-7-9-15,6-8 8 0,-1-9-25 0,5-3-6 16,4-11-1-16,4-9-693 16,5-3-139-16</inkml:trace>
          <inkml:trace contextRef="#ctx0" brushRef="#br0" timeOffset="77485.4885">2251 9539 1407 0,'0'0'31'0,"0"0"6"0,0 0 2 0,0 0 1 0,-14 0-32 0,14 0-8 16,0 0 0-16,0 0 0 16,-8-4 94-16,8 4 18 0,4 0 3 0,9 0 1 0,-13 0-31 0,13 4-5 15,-13-4-2-15,22 0 0 0,13 0-40 0,-4 0-8 16,-5-4-2-16,10 4 0 16,-1 0-91-16,4 0-18 0,-8 0-4 0</inkml:trace>
        </inkml:traceGroup>
        <inkml:traceGroup>
          <inkml:annotationXML>
            <emma:emma xmlns:emma="http://www.w3.org/2003/04/emma" version="1.0">
              <emma:interpretation id="{A10E4C48-2530-4B07-88C3-84C29B63029E}" emma:medium="tactile" emma:mode="ink">
                <msink:context xmlns:msink="http://schemas.microsoft.com/ink/2010/main" type="inkWord" rotatedBoundingBox="7114,9390 12161,9050 12267,10625 7220,10965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8491.2406">4501 9239 1864 0,'0'0'41'0,"0"0"9"0,-4-4 2 0,0 0 0 0,-5 0-42 0,0-3-10 16,0 3 0-16,0-4 0 0,1 4 48 0,-1 0 7 15,-4 0 1-15,0 0 1 0,-5 4-38 0,5 0-8 16,0 0-2-16,-5 4 0 0,1 8-9 0,3-4 0 16,-3 7 9-16,-1 1-9 0,-4 3 0 0,5 5 0 15,4-1 0-15,-1 4 0 0,1 1 0 0,5-1 0 16,-1 0 0-16,4-3 0 0,5-1 0 0,-4-3 0 16,4-5 0-16,4 1 0 0,1-1 0 0,-1-7 0 15,5-4 0-15,-5-4 0 0,5-4 0 0,4-4 0 16,5-7 0-16,-5-1 0 0,5 1 0 0,-1-5 0 0,1-3 0 15,8-1 0-15,-9-3 34 0,1 0 2 16,4-1 1-16,-4 1 0 0,-1 0 4 0,1 0 1 0,-5 3 0 16,-4 9 0-16,4-1-2 0,-9 4 0 0,1 4 0 15,-5 8 0-15,0 0-19 0,0 0-4 0,0 0-1 0,8 12 0 16,-3 8-16-16,-1-5-17 0,5 5 3 0,0-1-749 16,-1-3-149-16</inkml:trace>
          <inkml:trace contextRef="#ctx0" brushRef="#br0" timeOffset="78742.956">4826 9060 1555 0,'0'0'138'0,"0"0"-110"15,0 0-28-15,9-4 0 0,4 0 92 0,4 0 12 16,5-4 4-16,0-4 0 0,5 1-12 0,3-1-3 16,1-4 0-16,9 1 0 0,-5-9-53 0,4 5-10 15,1-1-2-15,-1 1-1 0,-8-1-27 0,8 5 8 16,-8-1-8-16,4 1 0 16,-9-1-21-16,5 4-10 0,0-3-1 0,0 7-655 15,-5-4-130-15</inkml:trace>
          <inkml:trace contextRef="#ctx0" brushRef="#br0" timeOffset="78992.4245">5589 8237 1094 0,'0'0'97'0,"0"0"-77"0,0 0-20 0,0 0 0 15,0 0 83-15,0 0 13 0,-8 0 2 0,-1 4 1 16,0 3 20-16,-4 5 4 0,0 8 1 0,0 3 0 15,-9 8-47-15,4 4-9 0,0 8-1 0,1 4-1 16,-5 4-2-16,4-1 0 0,-3 1 0 0,3 8 0 16,0-1-20-16,1 5-5 0,-5-1-1 0,4 4 0 0,1-3-22 15,4-1-4-15,-5-3 0 0,1-5-1 0,3-3-23 16,1-4-5-16,0-1-1 0,0 1 0 16,-5-4-188-16,10-4-38 0,-14 31-7 15,8-31-1-15</inkml:trace>
          <inkml:trace contextRef="#ctx0" brushRef="#br0" timeOffset="79200.6231">5844 9157 2156 0,'0'0'48'0,"0"0"9"0,0 0 3 0,-9 16 0 0,5-1-48 0,-1-3-12 15,-8 4 0-15,4 3 0 0,1 1 40 0,-1-1 7 0,-4 1 1 0,4-1 0 16,0 1-36-16,0-1-12 0,-4 1 9 0,4-5-9 31,1-3-59-31,3 0-17 0,-4-1-3 0,5-3-882 0</inkml:trace>
          <inkml:trace contextRef="#ctx0" brushRef="#br0" timeOffset="79310.868">5958 8818 921 0,'-5'-16'40'0,"5"16"10"0,0 0-40 0,-4-4-10 0,0 0 0 0,4 4 0 0,-9 0 158 0,9 0 30 16,-9 8 5-16</inkml:trace>
          <inkml:trace contextRef="#ctx0" brushRef="#br0" timeOffset="79595.8728">6340 8865 1558 0,'13'-4'34'0,"-9"0"7"0,-4 4 2 0,9-4 1 0,-5-4-35 0,-4 8-9 16,0 0 0-16,0 0 0 0,-13-4 61 0,0 4 11 16,0 0 1-16,0 8 1 0,-9 0-9 0,4 0-1 15,1 3-1-15,3 5 0 0,-3 3-7 0,4 1-2 16,0 3 0-16,-1 1 0 0,6 3-27 0,-1-4-6 15,4 5-1-15,1-1 0 0,0-4 11 0,4-3 1 16,0-1 1-16,0 1 0 0,0-8 6 0,0 7 1 16,0-7 0-16,0 3 0 0,0-3-17 0,0 0-3 0,0 0-1 15,-5-5 0 1,1 5-84-16,0 0-17 0,-1-4-3 0,1 3-1007 0</inkml:trace>
          <inkml:trace contextRef="#ctx0" brushRef="#br0" timeOffset="80205.5905">6467 9181 1929 0,'0'0'42'0,"0"0"9"0,0 0 1 0,0 0 4 0,4 7-45 0,5 5-11 15,4-4 0-15,5 4 0 0,-1-5 62 0,10 1 10 16,-1-4 3-16,5 0 0 0,-1 0-51 0,5-8-9 16,5 0-3-16,4 0 0 15,0-4-150-15,-1-3-30 0,1-5-7 0,5 4-1 0</inkml:trace>
          <inkml:trace contextRef="#ctx0" brushRef="#br0" timeOffset="80019.6221">6875 9005 1728 0,'0'0'76'0,"0"0"16"0,0-8-73 0,0 0-19 16,0 5 0-16,4-5 0 0,5 0 83 0,-5-4 13 15,10 1 2-15,-1-5 1 0,4-7-47 0,1-1-8 16,-1 1-3-16,10-5 0 0,-1 1-21 0,-4-4-4 16,4 0 0-16,1 0-1 0,-10-5-15 0,-4 5 0 15,5 0 8-15,-5 0-8 0,-9-8 0 0,5 4 0 16,-4 0 8-16,-5-4-8 0,0 0 0 0,-5 4 8 16,-4-4-8-16,5 0 0 0,0 3 9 0,-5 5-9 15,4 0 8-15,-3 8-8 0,3-5 0 0,-4 9 0 16,5 3-12-16,0 5 12 0,-5-1-12 0,5 8 12 15,-5 0-12-15,0 4 12 0,0 0-14 0,0 8 5 16,1 7 1-16,-5 1 0 0,4 7 8 0,0 9 0 16,0 7 0-16,-4 7 0 0,9 5 16 0,-1 0-2 0,-4 7 0 15,1 9 0-15,3-5 32 0,1 4 6 0,-9 5 2 16,0 3 0-16,-1-4 4 0,-3 0 1 0,-5 0 0 0,0 0 0 16,0-3-24-16,0-5-5 0,0-3-1 0,0 3 0 15,0-3-29-15,0-5-12 0,0 1 1 0,5-8 0 16,-5-5-174-1,0-3-35-15</inkml:trace>
          <inkml:trace contextRef="#ctx0" brushRef="#br0" timeOffset="80384.7058">7651 8943 1497 0,'-4'7'133'0,"0"1"-106"0,-1 4-27 0,1 4 0 16,-1 3 142-16,1 1 23 0,0 3 5 0,-1 0 1 16,5 5-80-16,-4-1-16 0,-1-4-3 0,-3 5-1 15,8-9-71-15,-5 1 0 0,1-1-15 0,0 1-1026 16</inkml:trace>
          <inkml:trace contextRef="#ctx0" brushRef="#br0" timeOffset="80519.8404">7765 8486 1825 0,'0'0'80'0,"0"0"18"0,0 0-78 0,0 0-20 16,0 0 0-16,0 0-537 15,0 0-111-15</inkml:trace>
          <inkml:trace contextRef="#ctx0" brushRef="#br0" timeOffset="78057.2107">3948 8861 1220 0,'0'0'54'0,"0"0"11"0,-4-8-52 0,0-4-13 16,-1 4 0-16,5 1 0 0,-8-5 105 0,3 4 19 15,-4 0 3-15,1 4 1 0,-1-3-74 0,0 3-14 16,-4 4-4-16,0 0 0 0,-5 4-25 0,1 3-11 16,-10 1 8-16,-3 4-8 0,3 4 0 0,1 3 0 15,0 1-14-15,4 7 5 0,-5-4 9 0,5 5 0 16,1-1 0-16,-1-4 0 0,8 5 0 0,-3-1 0 15,4-8 0-15,0 1 0 0,8-1 0 0,1-7 0 16,-1 4 0-16,5-9 0 0,0 1 0 0,9 0 11 16,0 0-3-16,4 0 0 0,0 3-8 0,5-3 0 15,-1-4 0-15,1 8 0 0,4-1 0 0,4 5 0 16,0 4 0-16,1 3 0 0,-5 0 11 0,0 5 0 16,0-1 0-16,-9 4 0 0,-4 8 14 0,-5-4 3 15,-4 4 1-15,-9 0 0 0,-4 0-1 0,-5 0 0 16,-8 0 0-16,4 0 0 0,0-8 6 0,-8 1 1 15,-1-5 0-15,0-4 0 0,5 1-9 0,-5-9-2 0,0 1 0 0,1-4 0 16,3-1-24-16,1-7-17 0,4 0 2 0,0-4-985 16</inkml:trace>
          <inkml:trace contextRef="#ctx0" brushRef="#br0" timeOffset="81015.7749">8336 8880 633 0,'0'0'28'0,"-9"-4"6"0,5-3-34 0,-5-1 0 0,-4 0 0 0,4-4 0 16,-9 4 302-16,1 1 54 0,-1-1 10 0,1 4 2 16,-1 0-257-16,1 0-52 0,-1 8-11 0,0 0-1 15,-3 4-34-15,7 3-13 0,-3 5 11 0,4 4-11 16,-5 3 8-16,5 4-8 0,4 1 0 0,0 3 9 15,5 0-9-15,4-8 0 0,0 5 0 0,4-5 8 16,5-7-8-16,0-5 0 0,4 1 0 0,-4-8 0 16,8-4 0-16,-3 0 0 0,8-8 0 0,-5 0 8 15,5-3 15-15,0-5 2 0,0 0 1 0,0-3 0 16,4 3 29-16,-8-3 5 0,-5 3 2 0,4 1 0 16,-3-1-33-16,-6 4-6 0,6-3-2 0,-1 3 0 0,-5 4-21 15,1 4 9-15,-9 4-9 0,0 0 0 0,0 0 0 0,5 12-19 16,-1 4 3-16,-4 3 0 15,0 5-141-15,0 3-28 0,0-4-6 0</inkml:trace>
        </inkml:traceGroup>
        <inkml:traceGroup>
          <inkml:annotationXML>
            <emma:emma xmlns:emma="http://www.w3.org/2003/04/emma" version="1.0">
              <emma:interpretation id="{59B789A5-52E8-46BA-9F29-009E518A8588}" emma:medium="tactile" emma:mode="ink">
                <msink:context xmlns:msink="http://schemas.microsoft.com/ink/2010/main" type="inkWord" rotatedBoundingBox="12878,8864 16396,8627 16528,10598 13011,10835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81576.9166">9301 7870 1555 0,'0'-8'138'0,"0"-7"-110"0,0-1-28 0,-4-3 0 15,4 7 81-15,4 0 11 0,-4 5 3 0,0 7 0 16,0 0-41-16,0 0-8 0,4 11-2 0,1 9 0 15,-1 11 16-15,1 4 4 0,-1 8 0 0,-4 11 0 16,0 1-7-16,-4 4-1 0,-1 3 0 0,5 4 0 16,-9 4-36-16,1 1-8 0,-6-1-2 0,6-4 0 15,-6 0 3-15,1-7 1 0,0 3 0 0,4-3 0 16,-4-8 21-16,4-1 4 0,-4-11 1 0,4 4 0 16,1-8-26-16,-5-7-5 0,4-5-1 0,4-4 0 15,-3-3 4-15,3-4 0 0,1-4 0 0,4-1 0 16,0-7 0-16,0 0 0 0,0 0 0 0,0 0 0 0,-5-11-20 0,1-1-4 15,8-4-1-15,5 1 0 0,4-5 0 0,1 1 0 16,3-12 0-16,1 3 0 16,8 1-19-16,-4 4-3 0,4-5-1 0,1 9 0 0,3-5 14 0,1 9 2 15,0-5 1-15,-1 9 0 0,-3-1 9 0,-1 8 2 16,0 0 0-16,-4 4 0 0,-9 4 8 0,1 4 0 16,-10 3 0-16,0 5 0 0,-8 4 0 0,0-1-8 15,-10 4 8-15,-3 5-8 0,-1-1 8 0,-4-4 0 16,-4 5 8-16,-5-1-8 0,9 4 0 0,-8-7 0 15,3-5-10-15,6 5 10 16,-1-9-164-16,4 1-25 0,-4-8-6 0</inkml:trace>
          <inkml:trace contextRef="#ctx0" brushRef="#br0" timeOffset="81658.401">9801 8939 460 0,'0'0'41'16,"0"0"-33"-16,0 0-8 0,0 0 0 16,0 0 356-16,0 15 70 0,-4 1 14 0,-1 0 2 0,1 3-291 0,0 1-59 15,-1-5-11-15,1 5-2 0,-5-1-30 0,0 1-5 16,0-5-2-16,-4 1 0 15,9-8-58-15,-5 3-11 0,0-7-2 0,-4 4-1047 16</inkml:trace>
          <inkml:trace contextRef="#ctx0" brushRef="#br0" timeOffset="82192.3988">10174 8880 1267 0,'0'0'56'0,"0"0"12"0,0 0-55 0,0 0-13 0,0 0 0 0,0 0 0 15,13 0 129-15,-4-4 23 0,4-3 5 0,0-1 1 16,0 0-65-16,9-8-13 0,0 1-2 0,0-1-1 16,0-7-25-16,0 3-4 0,4-7-2 0,1 0 0 15,-1-5-16-15,0 5-3 0,-4-8-1 0,5 0 0 16,-5 0 5-16,0-4 1 0,-1-4 0 0,-3 0 0 16,0-8-32-16,-5 5 0 0,0-1 0 0,0 0 0 15,-4 4 0-15,4-4 0 0,-4 4 0 0,0 0 0 16,-5 8 0-16,5-4 0 0,-5 8 0 0,0-4 0 15,1 12 0-15,4-1 0 0,-5 5 0 0,-4 3 0 0,4 4 0 16,-4 5 0-16,0-1 0 0,0 8 0 16,0 0-20-16,0 0-9 0,0 0-3 0,0 0 0 15,0 0 32-15,0 0 0 0,-8 8 0 0,-1 3 0 0,0 1 0 0,0 8 0 16,1-1 0-16,-1 8 0 0,-4 1 12 0,4 3-2 16,0 8 0-16,-4 4 0 0,0 0-10 0,0 7 0 15,4 5 0-15,-4 3 0 0,-1 1 43 0,-3-1 6 16,4 1 2-16,-5-1 0 0,5-7-17 0,0 4-3 15,0-5-1-15,4 1 0 16,0-4-53-16,0 0-10 0,1-4-3 0,3 0 0 16,5-8-111-16,0-4-22 0,5 0-5 0,-5-11-798 0</inkml:trace>
          <inkml:trace contextRef="#ctx0" brushRef="#br0" timeOffset="82349.4171">10700 8806 1890 0,'-17'20'84'0,"13"-9"16"0,-5 9-80 0,0 3-20 0,-4 5 0 0,4 3 0 16,-4-4 108-16,0 0 18 0,4 1 3 0,0-1 1 15,-4-4-69-15,9 1-13 0,-5-5-4 0,0-3 0 16,5-1-134-16,4-7-27 0,0-8-6 0,0 0-871 16</inkml:trace>
          <inkml:trace contextRef="#ctx0" brushRef="#br0" timeOffset="82677.574">11043 8393 576 0,'13'0'51'0,"-4"0"-41"16,8 0-10-16,1 0 0 0,4 0 149 0,4 0 28 0,0-4 6 0,5 0 1 16,0 0-22-16,4-8-4 0,4 5-1 0,-4-9 0 15,5 4-18-15,-1-3-4 0,1-5-1 0,4 1 0 16,-5 3-62-16,1-3-13 0,-1-1-3 0,1-3 0 15,-1 3-56-15,5-3-19 16,0 3 0-16,0-3-706 0,0-1-142 0</inkml:trace>
          <inkml:trace contextRef="#ctx0" brushRef="#br0" timeOffset="82896.1772">11802 7667 1674 0,'-9'16'74'0,"9"-4"15"0,-4-1-71 0,-1 13-18 15,1 7 0-15,-5 8 0 0,0 4 126 0,-4 8 22 16,4 3 4-16,1 5 0 0,-6-5-78 0,1 5-16 16,0-1-3-16,0 5-1 0,0-5-12 0,0 1-2 15,4-9-1-15,-4 5 0 0,8-8-47 0,-4-4-10 16,5 0-2-16,0-4-726 15,4-8-146-15</inkml:trace>
          <inkml:trace contextRef="#ctx0" brushRef="#br0" timeOffset="83492.9769">12126 8518 2188 0,'0'0'48'0,"0"0"11"0,0 7 1 0,-4 9 1 0,-5 3-49 0,0 1-12 0,1-1 0 0,-1 5 0 16,0 3 36-16,5 0 4 0,-5-3 0 0,5-1 1 16,-1-3-65-16,5-5-14 0,0 1-2 15,0-8-1-15,0 0 49 0,0-8 11 0,0 0 1 0,9 3 1 16,0-10 4-16,4 3 1 0,-4-8 0 0,8 0 0 16,1 1 18-16,4-5 4 0,4 0 1 0,0-3 0 15,5-4-26-15,0 3-6 0,-1-3-1 0,6 3 0 16,-1 1-16-16,-5 3 0 0,5 0 0 0,-4 5 0 15,-4 3 0-15,-1 4 0 0,-4 4 0 0,-5 8 0 16,1 0-9-16,-5 7 9 0,0 1-8 0,0 7 8 0,-4 5 13 16,-4 7 8-16,-1 0 2 0,-8 8 0 15,-1 3-42-15,-4 9-8 0,-4-4-1 0,0 3-1 0,-5 1 29 16,-3-4 0-16,-6-1 0 0,-3 5 0 0,-1-8 0 0,-9 0 0 16,-4-5 0-16,1 5 0 0,3-8 12 0,1-8 1 15,-5 5 1-15,4-9 0 0,5-4 14 0,0-3 4 16,4-1 0-16,5-7 0 0,0 0-16 0,4-8-4 15,0 3 0-15,4-3 0 0,5-4 7 0,-4-4 1 16,3-3 0-16,6-1 0 0,-1-4 16 0,4 0 3 16,1-3 1-16,8 3 0 0,1-4-30 0,-1 1-10 15,9-1 0-15,5-3 9 0,4-1-9 0,4 1-16 16,5-1 4-16,8-3 1 16,1-1-23-16,8 1-5 0,9 0-1 0,5-5 0 15,-1 1-108-15,0 0-23 0,10-1-4 0,3 1-1 0</inkml:trace>
        </inkml:traceGroup>
        <inkml:traceGroup>
          <inkml:annotationXML>
            <emma:emma xmlns:emma="http://www.w3.org/2003/04/emma" version="1.0">
              <emma:interpretation id="{8D1E257D-B5A1-4602-9082-B38092ED9A6D}" emma:medium="tactile" emma:mode="ink">
                <msink:context xmlns:msink="http://schemas.microsoft.com/ink/2010/main" type="inkWord" rotatedBoundingBox="18303,8710 22269,8443 22362,9819 18395,10086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85972.1051">15715 8319 1440 0,'0'0'128'0,"0"-8"-103"0,5 0-25 0,-1 0 0 15,5 4 105-15,-5 0 16 0,-4 4 3 0,9 0 1 16,0-3-33-16,-1 3-8 0,-8 0 0 0,0 0-1 15,5 7-39-15,4 5-8 0,-1 4-2 0,-3 7 0 16,-1 0-19-16,-4 5-4 0,5 7-1 0,-5 0 0 16,4 0 0-16,0-4 0 0,1 0 0 0,3 1 0 15,-3-5 0-15,-5 4 0 0,0-4 0 0,4 1 0 16,1-5-10-16,-1-3 0 0,-8-1 9 0,4-7-9 0,0-12 0 16,0 0 0-16,0 0 0 0,0 0 0 15,0 0 46-15,0 0 14 0,0 0 4 0,-5-4 0 0,-4 0-8 0,1-8-2 16,12 1 0-16,-4-1 0 0,-4-8-35 0,-1 1-7 15,1-1-2-15,8-3 0 0,9 0-10 0,1-1 0 16,-6 1 0-16,10-4 0 0,4 3 10 0,4-3 0 16,-4 0 0-16,4-1 0 15,-4 1-53-15,9 0-10 0,0-1-3 0,-5 5 0 16,5-4-141-16,0 7-29 0,4 1-6 0,0 3 0 0</inkml:trace>
          <inkml:trace contextRef="#ctx0" brushRef="#br0" timeOffset="86303.0943">16729 8424 1987 0,'43'-8'44'0,"-43"8"8"0,-4-4 3 0,-5 0 1 0,-4 4-45 0,0 0-11 0,-9 4 0 0,0 4 0 15,-4 0 47-15,4 4 7 0,-4 3 2 0,-10 5 0 16,-3 3-4-16,-1 0 0 0,19 5 0 0,-6-5 0 15,1 4-43-15,4-3-9 0,0-1 0 0,0 1 0 16,9-9 0-16,0 1 0 0,4-1 9 0,5-3-9 16,4-12 0-16,4 8 0 0,-4-8 0 0,0 0 0 15,9 0 0-15,4 0 14 0,0 0-1 0,5-8 0 16,4 0 20-16,4-3 4 0,5-1 1 0,-1-4 0 16,-3 5-10-16,3-9-3 0,-3 1 0 0,3-1 0 15,-8 1-25-15,0-1 0 0,-4 1 8 0,-1-5-8 0,5 5 0 16,-9-5 0-16,-13 5 0 0,5 3 0 0,-1 5 0 15,-4-5 0-15,-9 4 0 0,-4 4 0 16,0 1-100-16,-4 3-23 0,-5 0-4 0,-9 4-922 16</inkml:trace>
          <inkml:trace contextRef="#ctx0" brushRef="#br0" timeOffset="85474.6046">14500 8221 1400 0,'4'-23'62'0,"5"11"13"0,0 0-60 0,4-3-15 0,-4 3 0 16,4-4 0-16,4 5 59 0,5-9 9 0,0 5 1 0,0-1 1 16,9 0 5-16,-5 1 1 0,9-1 0 0,-4 1 0 15,0 3-32-15,8-4-7 0,5 1-1 0,4-1 0 32,-8 4-50-32,8 5-10 0,-8-5-3 0,4 8 0 0,-5 0 63 0,1 0 13 0,-5 0 3 0,-5 4 0 15,-3 4-32-15,3 4-7 0,-8 0-1 0,0 4 0 16,-4-1 42-16,-5 1 8 0,-4 4 2 0,-1 3 0 15,-3 1-52-15,-10 3-12 0,-3 0 0 0,-10 1 0 16,-4 7 0-16,-8-4 0 0,-6-3 0 0,-3 7 0 16,-5-4 0-16,0-3 0 0,-4 3 0 0,4 0 0 15,0-3 28-15,0 3 2 0,5-8 1 0,8 5 0 16,5-5-182-16,-1 1-36 16,-21 3-7-16,22-15-2 0</inkml:trace>
          <inkml:trace contextRef="#ctx0" brushRef="#br0" timeOffset="85131.1748">14697 8206 172 0,'49'-24'16'0,"-49"24"-16"0,8-12 0 0,-8 12 0 16,9-15 210-16,-13-1 39 0,-1 8 8 0,-3-7 2 15,8 7-121-15,-5-4-24 0,1 8-5 0,4 4-1 16,0 0-12-16,0 0-4 0,0 0 0 0,0 0 0 16,0 0-28-16,0 0-7 0,0 0-1 0,0 0 0 15,0 0-25-15,0 8-6 0,4 4-1 0,-4 4 0 16,0 7-12-16,0 0-4 0,0 9 0 0,-4-1 0 15,4 8 20-15,-5 4 3 0,-3 0 1 0,3 3 0 16,1 1-32-16,-5 0 0 0,5-4 0 0,-5 4 0 16,0-8 12-16,5 0-3 0,-1 4-1 0,-3-4 0 15,3 0 4-15,-4-8 0 0,5 0 0 0,0 0 0 16,-5-4 0-16,4 1 0 0,1-9 0 0,0 1 0 16,-1-9-12-16,1 1 0 0,0 0 0 0,-1-8 0 0,5-4-17 0,0 0-6 15,0 0-1-15,-9-4-1006 16</inkml:trace>
          <inkml:trace contextRef="#ctx0" brushRef="#br0" timeOffset="86991.3381">17123 7558 1958 0,'0'0'87'0,"0"0"17"0,9-4-83 0,-9 4-21 0,0 0 0 0,0 0 0 15,9 8 89-15,4 4 14 16,-4 7 2-16,0 5 1 0,-9 3-64 0,4 4-13 0,0 8-2 0,-8 4-1 16,-5 8-6-16,1 3-2 0,3 1 0 0,1 3 0 15,-9 1 19-15,4-1 4 0,4-7 1 0,1 4 0 16,-5-8-42-16,1-1-19 0,-1-7 2 0,4 0 0 16,5-7 42-16,-4-5 9 0,-5-8 2 0,5 1 0 15,8-5 7-15,-4-3 1 0,0-12 1 0,0 0 0 0,0 0-45 16,0 0 0-16,0 0 0 0,0 0 0 0,0 0 0 0,0 0 12 15,5-4-1-15,-1 0-1 0,5-7-10 0,0 3 12 16,-1-8-12-16,10 5 12 0,8-9-12 0,0 1-9 16,-4-1 9-16,5 1-13 0,-10-5-6 15,10 5-1-15,-10-1 0 0,10 5 0 0,-1-5 28 0,0 4 6 16,-4 9 1-16,0 3 0 16,-4 0-63-16,-1 8-13 0,-4 0-3 0,0 7 0 15,-4 1 52-15,-4 8 12 0,3-1 0 0,-8 4 0 0,-4 5 12 0,0-1 4 16,-10-4 2-16,1 1 0 0,-4-5-18 0,-5 1 0 15,0-5 0-15,-4-3 0 0,-5 0 8 0,5-4-8 16,-10 3 9-16,-3-7-9 0,-5 0-12 0,9-4-9 16,4 0-2-16,-4 0 0 15,0-4-84-15,0 0-17 0,4-3-3 0</inkml:trace>
          <inkml:trace contextRef="#ctx0" brushRef="#br0" timeOffset="87087.1116">17751 7449 1728 0,'0'0'76'0,"17"-12"16"15,-8 5-73-15,-9 3-19 0,-9 0 0 0,5 8 0 0,-9 0 116 0,4 7 19 16,-4 5 4-16,4 11 1 15,0 0-71-15,5 1-13 0,4 3-4 0,9 0 0 0,4 8-1 0,-4 0-1 16,-1 4 0-16,-3 0 0 0,-5 4-22 0,0-4-5 16,-5-1-1-16,1 17 0 0,-5-8-22 0,-4-5-8 15,0-3 0-15,0 4 0 16,-9-4-76-16,0 0-16 0,0-4-2 0</inkml:trace>
          <inkml:trace contextRef="#ctx0" brushRef="#br0" timeOffset="87472.1001">17918 8167 1522 0,'17'-4'33'0,"5"-4"7"0,0 0 2 0,4 0 2 0,-4 0-36 0,5-3-8 0,-1-1 0 0,5-4 0 16,-1 1 79-16,1-5 13 0,-5 1 4 0,1-1 0 16,-5-3-6-16,0 0-1 0,-5-1 0 0,1-3 0 15,-1 3-20-15,1-7-4 0,-1 0-1 0,1 0 0 16,-1 4 0-16,-8 11 0 0,0-3 0 0,-9 3 0 16,0 0-64-16,4 5-9 0,9 7-4 0,-4-4-1 15,-9 4 14-15,5 0 0 0,3 0-10 0,-8 4 10 0,0 0 0 0,-8 16-11 16,3 7 11-16,-8 5-8 0,0-5 8 0,-13 4 0 15,-5 4 0-15,-4 4-8 0,0-3 8 0,4 3 0 16,-4-4-9-16,4 0 9 0,5 0-14 0,4 1 2 16,4-1 0-16,1 0 0 15,-1 0-12-15,10 0-1 0,8-3-1 0,0 7 0 16,0-8-24-16,8 4-5 0,1-3-1 0,13-1-627 16,0-4-125-16</inkml:trace>
        </inkml:traceGroup>
        <inkml:traceGroup>
          <inkml:annotationXML>
            <emma:emma xmlns:emma="http://www.w3.org/2003/04/emma" version="1.0">
              <emma:interpretation id="{D2A416A7-3DDD-4E54-91DA-7AC2DF1DCD42}" emma:medium="tactile" emma:mode="ink">
                <msink:context xmlns:msink="http://schemas.microsoft.com/ink/2010/main" type="inkWord" rotatedBoundingBox="22789,9023 23679,8963 23714,9483 22824,9543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88057.2907">19032 7952 1728 0,'0'0'153'0,"0"0"-122"0,0 0-31 0,4 8 0 16,-4-8 65-16,9 8 7 15,-5 3 2-15,5 5 0 0,-4-4-16 0,-10 3-3 0,1 5-1 0,-1-1 0 16,-3 9-43-16,3-1-11 0,-3-4 0 0,-1 5 0 16,0-5 44-16,0 0 6 0,5-3 2 0,-5-1 0 15,0-3-24-15,1 0-4 0,8-1 0 0,0-3-1 16,0-12 7-16,0 0 2 0,0 0 0 0,0 0 0 16,4 8-4-16,-4-8-1 0,0 0 0 0,0 0 0 15,4 7-7-15,-4-7 0 0,0 0-1 0,9-3 0 16,4-5-1-16,-4 0 0 0,9-4 0 0,-5-3 0 0,-5-5-8 15,6 5-2-15,-6-5 0 0,6 1 0 16,8-1 4-16,-5 1 1 0,9-1 0 0,1-3 0 0,-1 3-13 16,5-3 0-16,-1-1 0 0,6 9 0 0,-1-1 0 0,-5 8 0 15,-3 4 0-15,-10 1 0 16,5 3-48-16,-4 3-13 0,-5 9-3 0,0 4 0 0,0 3 64 16,-4 1 23-16,0 7-1 0,0 4 0 0,-9 0-35 0,0 5-7 15,4-5-2-15,0 4 0 0,-4-4 22 0,-4-4 13 16,4 1-1-16,-4-5-1 0,4-3-11 0,-5-5-16 15,1 1 4-15,-1-5 1 0,5-11 19 0,0 0 4 16,0 0 1-16,0 0 0 0,0 0-13 0,0 0 11 16,0 0-11-16,0 0 10 0,0 0 3 0,5-7 1 15,-1-5 0-15,5-4 0 0,-5-3-14 0,5-5 9 0,4 1-9 0,5-4 8 16,-1 3 16-16,1-3 4 0,4-4 0 16,0 4 0-16,-5-1-28 0,5 9 0 0,0-5 0 0,0 9 0 31,-4-1-19-31,4 4-9 0,-5 5-1 0,-4 3-1 0,0 4 22 0,-4 4 8 0,0 3 0 0,-5 9-9 15,5 0 9-15,-4 3-8 0,-5 5 8 0,8 7-8 32,-8-4-16-32,5 0-2 0,-1 5-1 0,1-1-1167 0</inkml:trace>
        </inkml:traceGroup>
        <inkml:traceGroup>
          <inkml:annotationXML>
            <emma:emma xmlns:emma="http://www.w3.org/2003/04/emma" version="1.0">
              <emma:interpretation id="{A85FD475-7B66-4145-903B-C8A3EAF68645}" emma:medium="tactile" emma:mode="ink">
                <msink:context xmlns:msink="http://schemas.microsoft.com/ink/2010/main" type="inkWord" rotatedBoundingBox="25046,8894 25371,8872 25438,9868 25113,9890"/>
              </emma:interpretation>
              <emma:one-of disjunction-type="recognition" id="oneOf28">
                <emma:interpretation id="interp44" emma:lang="" emma:confidence="0">
                  <emma:literal>:</emma:literal>
                </emma:interpretation>
                <emma:interpretation id="interp45" emma:lang="" emma:confidence="0">
                  <emma:literal>;</emma:literal>
                </emma:interpretation>
                <emma:interpretation id="interp46" emma:lang="" emma:confidence="0">
                  <emma:literal>.</emma:literal>
                </emma:interpretation>
                <emma:interpretation id="interp47" emma:lang="" emma:confidence="0">
                  <emma:literal>&amp;</emma:literal>
                </emma:interpretation>
                <emma:interpretation id="interp48" emma:lang="" emma:confidence="0">
                  <emma:literal>=</emma:literal>
                </emma:interpretation>
              </emma:one-of>
            </emma:emma>
          </inkml:annotationXML>
          <inkml:trace contextRef="#ctx0" brushRef="#br0" timeOffset="89468.8234">21300 8627 1350 0,'0'0'60'0,"0"0"12"0,0 0-58 0,0 0-14 0,0 0 0 0,0 0 0 16,0 0 87-16,0 0 14 0,0 0 3 0,0 0 1 15,0 8-46-15,0-1-10 0,0 5-1 0,5 0-1 16,-5-4 13-16,0 3 4 0,0 1 0 0,0-4 0 15,0-8-38-15,-5 11-7 0,5-11-2 0,-4 8 0 16,-1-4 24-16,5-4 5 0,0 0 1 0,0 0 0 0,0 0-19 0,0 0-3 16,0 0-1-16,0 0 0 0,0 0-24 0,0 0 0 15,0 0-12-15,0 0 12 0,0 0 20 0,0 0 11 16,-13-4 2-16,4-4 1 0,9 5-20 0,0-5-4 16,-4-4-1-16,4 0 0 0,-4 1-9 0,8-1 8 15,-4-4-8-15,4 5 8 0,-4-1 8 0,5 4 0 16,8 0 1-16,-9 1 0 0,-4 7-17 0,5-4 0 15,8 0 0-15,-4 4 0 0,-9 0-12 0,0 0-7 16,4 4-1-16,5 7 0 0,4-3 32 0,-9 8 7 16,-12-5 1-16,8 9 0 15,4-8-52-15,0 3-11 0,-12 1-1 0,3 3-1 16,1-3-167-16,-1 3-34 0,1 20-6 0,-9-11-2 0</inkml:trace>
          <inkml:trace contextRef="#ctx0" brushRef="#br0" timeOffset="89011.8449">21357 7847 1278 0,'-48'-12'56'0,"48"12"12"0,9-4-54 0,-5 0-14 16,0 0 0-16,5 4 0 0,4 0 76 0,1 0 13 15,-1 8 3-15,0-4 0 0,-4 4-24 0,4-4-5 16,0 4-1-16,0-1 0 0,0 5-21 0,0 0-4 16,-4-4-1-16,0 3 0 0,-5 1-36 0,1-8 0 15,-5-4 0-15,0 0 0 0,0 0 32 0,0 0 3 16,0 0 0-16,0 0 0 0,0 8-5 0,0-8-1 16,0 0 0-16,0 0 0 0,0 0-29 0,0 0 0 0,0 0 0 0,0 0 0 15,0 0 0-15,0 0 0 0,0 0 0 16,0 0 0-16,9 0 0 0,-9 0 0 0,8-12 0 0,1 4 0 15,-4-4 37-15,-1 1 2 0,0-1 0 0,1 0 0 16,-10 1-29-16,5-1-10 0,0 0 0 0,0 12 9 16,0-8-9-16,-8 1 0 0,3 3 0 0,5 4 0 15,0 0-12-15,0 0 12 0,-4 0-10 0,4 0 10 32,0 0-32-32,0 0 0 0,-5 8 0 0,1 3 0 0,0 1-88 0,4 4-19 0,4-1-3 0</inkml:trace>
        </inkml:traceGroup>
      </inkml:traceGroup>
    </inkml:traceGroup>
    <inkml:traceGroup>
      <inkml:annotationXML>
        <emma:emma xmlns:emma="http://www.w3.org/2003/04/emma" version="1.0">
          <emma:interpretation id="{63F6E747-A53C-41FC-A788-97574E640407}" emma:medium="tactile" emma:mode="ink">
            <msink:context xmlns:msink="http://schemas.microsoft.com/ink/2010/main" type="paragraph" rotatedBoundingBox="2704,12654 32197,10643 32468,14618 2976,16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E6BBA0-4EBC-47F7-BF2A-0644E295B8A6}" emma:medium="tactile" emma:mode="ink">
              <msink:context xmlns:msink="http://schemas.microsoft.com/ink/2010/main" type="line" rotatedBoundingBox="2741,12652 32197,10643 32308,12274 2852,14283"/>
            </emma:interpretation>
          </emma:emma>
        </inkml:annotationXML>
        <inkml:traceGroup>
          <inkml:annotationXML>
            <emma:emma xmlns:emma="http://www.w3.org/2003/04/emma" version="1.0">
              <emma:interpretation id="{F9D4D434-9044-49FF-89CC-0123AB854C47}" emma:medium="tactile" emma:mode="ink">
                <msink:context xmlns:msink="http://schemas.microsoft.com/ink/2010/main" type="inkWord" rotatedBoundingBox="2748,12755 5106,12594 5207,14082 2850,14243"/>
              </emma:interpretation>
              <emma:one-of disjunction-type="recognition" id="oneOf29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95039.429">171 12601 403 0,'0'0'17'0,"0"0"5"0,0 0-22 0,0 0 0 0,0 0 0 0,0 0 0 15,0 0 212-15,4-8 37 0,-4 0 8 0,0 0 2 16,0 0-123-16,0 1-25 0,-4-1-5 0,4 0-1 0,-4 0-8 0,-1 0-1 15,5 1-1-15,0 7 0 16,-4-8-36-16,4 0-7 0,0-4-2 0,0 12 0 16,-5-7-23-16,-3 3-5 0,3-4-1 0,-3 4 0 15,3-4-8-15,1 4-1 0,-9 0-1 0,4 0 0 0,4 4-11 0,-3 0 0 16,-1 0 0-16,0 4 0 0,-4 0-10 0,4 4 10 16,-4 4 0-16,0-1-9 0,0 5 9 0,-5 0 0 15,5 3 0-15,0 1 0 0,-5 7 0 0,5 4 0 16,0 0 0-16,9 4 0 0,-5 1 0 0,9-1 0 15,0-4 0-15,0 0 0 0,0-4 0 0,9 1 0 16,-1-5 0-16,1 0 0 0,4-7 0 0,5-4 0 16,-1-4 0-16,-3-8-12 0,3 0 12 0,1-4-10 15,8-8 10-15,0-4-10 0,1-3 10 0,-1-1 0 16,0-3 0-16,1-4 0 0,-1-1 8 0,-4-3-8 16,4 0 8-16,0 0-8 0,-4 0 8 0,-4-1-8 15,-5-7 10-15,-4 8-10 0,4-4 12 0,-4 4-3 16,-5 0-1-16,5 3 0 0,-9 5 2 0,0 3 0 15,4 9 0-15,-4 3 0 0,0 8-10 0,0 0 12 0,0 0-12 0,0 16 12 16,-4 3-12-16,4 8 0 0,0 5 0 0,0 3 0 16,0 0 0-16,0 4 0 0,0 0 0 0,0 4 0 15,0-4-20-15,0 0 3 0,0-4 1 0,0-4 0 16,4 4-129 0,1-4-26-16,-5-7-5 0,0-1 0 0</inkml:trace>
          <inkml:trace contextRef="#ctx0" brushRef="#br0" timeOffset="95367.5786">588 12581 1209 0,'0'0'108'0,"0"0"-87"0,0 0-21 0,0 0 0 0,0 0 121 0,0 0 20 16,13-4 4-16,0 0 1 0,5 0-34 0,-5 1-6 15,4 3-2-15,1 7 0 0,0-3-48 0,3 4-11 16,1 4-1-16,-4 3-1 0,4 1-21 0,0 7-4 15,-5-3-1-15,-3 7 0 0,-10 0-6 0,5 1-2 16,-9-1 0-16,4 0 0 0,-8-3 6 0,-1-1 1 16,-3 1 0-16,-1-1 0 0,0-4 3 0,0-3 1 15,0 0 0-15,1-5 0 0,3-3-10 0,1 0-2 16,4-8 0-16,0 0 0 0,0 0 11 0,0 0 1 16,-5-8 1-16,1-7 0 0,8-1-9 0,5-4-1 15,0-7-1-15,0-4 0 0,4-4-10 0,5-4-14 16,8-4 3-16,5 4 1 0,4-8 19 0,0 4 4 15,4 0 1-15,1 0 0 0,-1 4-14 0,-4 8 0 0,-4 8 0 16,0 3 0-16,-5 13 13 0,0 3 3 0,-4 8 1 16,0 7 0-16,-4 9-5 0,-5 3 0 0,-4 4-1 0,4 9 0 15,-4 3-3-15,-5 3-8 0,-4 1 12 0,0 8-4 16,0 0-8-16,0-1-9 0,0 5 9 16,0 0-13-16,0-1-189 15,4-3-38-15</inkml:trace>
          <inkml:trace contextRef="#ctx0" brushRef="#br0" timeOffset="94325.4364">-123 11774 1209 0,'0'0'108'0,"0"0"-87"16,0 0-21-16,0 0 0 0,0 0 40 0,0 0 3 16,0 0 1-16,0 0 0 0,0-8 23 0,0 8 5 15,-4-4 0-15,-1-4 1 0,5 1-43 0,0 7-9 16,-4-4-1-16,4 4-1 0,-4-8 5 0,4 0 0 15,0 4 1-15,-5-4 0 0,1-3 10 0,4 3 1 16,0 0 1-16,-5-4 0 0,5 8-6 0,0-3-2 16,0-1 0-16,-4 0 0 0,0 4-19 0,4 4-10 15,-5-4 10-15,-12 0-10 0,8 1 9 0,-4 3-9 16,0-4 8-16,-5 8-8 0,-4-4 0 0,0 7 0 16,-4-3 8-16,8 0-8 0,-4 8 0 0,0-4 0 15,0-1 0-15,1 5 8 0,3-4-8 0,-4 0 0 16,9 3 0-16,-13 1 0 0,4-4-9 0,4 0 9 0,1 3 0 15,-1-3 0-15,0 4 0 0,1 0 0 0,4-1 0 16,-9 5 0-16,9-4 0 0,-5 3 0 0,1-3 0 16,3 3 0-16,1 1 0 0,-4 0 8 0,3 3 0 0,-3 5 1 15,-1-1 18-15,1 4 3 0,-5 4 1 0,4 1 0 16,-4 3 5-16,9 4 0 0,-9 0 1 0,0 11 0 16,0 1-4-16,5 0-1 0,-5 0 0 0,9 3 0 15,-9-3-6-15,13 0-2 0,0-5 0 0,9 1 0 16,0-4-11-16,9 0-2 0,0 0-1 0,13-4 0 15,0-8-10-15,8 0 12 0,1 0-12 0,9-3 12 16,-1-5-24-16,1-7-5 0,3-5-1 0,10 1 0 16,-13-8-113-16,12-4-22 0,-3 0-5 15,8-8-494-15,-5 0-100 0</inkml:trace>
        </inkml:traceGroup>
        <inkml:traceGroup>
          <inkml:annotationXML>
            <emma:emma xmlns:emma="http://www.w3.org/2003/04/emma" version="1.0">
              <emma:interpretation id="{1A1B4981-1EBC-4DD9-82ED-A0302D0BDC7C}" emma:medium="tactile" emma:mode="ink">
                <msink:context xmlns:msink="http://schemas.microsoft.com/ink/2010/main" type="inkWord" rotatedBoundingBox="7017,13111 8492,13011 8536,13654 7061,13754"/>
              </emma:interpretation>
              <emma:one-of disjunction-type="recognition" id="oneOf30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96283.1681">3203 12086 1209 0,'0'0'108'0,"8"-8"-87"16,-8 0-21-16,0 8 0 0,5-8 156 0,-5 1 26 16,0 3 6-16,0 4 0 0,0-8-76 0,0 8-15 15,0 0-3-15,0 0-1 0,0 0-60 0,0 16-12 16,0 7-2-16,0 4-1 0,0 8-2 0,-5 4 0 16,1 4 0-16,4 0 0 0,0 4-6 0,0 0-2 15,-4-4 0-15,4 0 0 0,4-4-8 0,0-4 10 16,1-4-10-16,-5-4 10 0,4-7-10 0,5-1 0 15,-5-7 9-15,1-4-9 0,-5-8 9 0,9 7-9 0,-1-3 12 16,1-4-12-16,4-7 19 0,0-1-3 16,1 0-1-16,-1-8 0 0,4 1-1 0,-4-1 0 15,5-3 0-15,-5-1 0 0,0 1-4 0,0-5-1 0,-4-3 0 16,0 4 0-16,0-1-1 0,0 1-8 0,-1 3 12 16,1 5-4-16,-5-1-8 0,10 8 0 0,-6 4 0 0,1 4 0 15,0 4 0-15,0 4 0 0,0 8-12 0,8-1 12 16,-4 1-11-16,5-1 11 0,4 5-8 0,-5-1 8 15,-4 1 0-15,5-4-8 0,-5-1 8 0,5-3 0 16,-1 0 0-16,1-5 0 0,-1 1 0 0,-3-4 0 16,-6 0 0-16,1-4 8 0,0 0 0 0,4-4 0 15,-4 0 32-15,-5-4 6 0,5 4 2 0,0-3 0 0,-5-1-20 16,0-4-3-16,-4 0-1 0,5-3 0 0,-1 3 7 16,1-3 1-16,-5-1 0 0,4-4 0 0,-4 1-32 0,4-4 0 15,-4-1 0-15,9 1 0 0,0-5 0 0,4 5 0 16,0-4 0-16,5-1 0 15,-1 1-116-15,1 0-30 0,4 0-6 0,-5 3-1005 16</inkml:trace>
          <inkml:trace contextRef="#ctx0" brushRef="#br0" timeOffset="96699.8608">4168 12624 921 0,'0'0'82'0,"0"0"-66"0,0 0-16 0,13-8 0 16,0 0 192-16,9-3 36 0,-4-5 6 0,8 1 2 15,0-5-123-15,1 1-24 0,8-1-5 0,0-3 0 0,-4-1-22 0,4 1-4 16,-5-4-1-16,1 3 0 15,-5-3-27-15,-4 0-6 0,-4-1 0 0,4 1-1 16,-9 0-12-16,0-1-3 0,0 1 0 0,-8 0 0 16,3-1 16-16,-3 5 4 0,-5 0 0 0,4-1 0 15,-8 1-5-15,4 7-1 0,0 1 0 0,-5-1 0 0,-3 8-10 0,3 0-3 16,1 5 0-16,-9-1 0 0,4 4-9 16,-4 4 0-16,-5-1 0 0,1 9 0 0,-1 4 0 0,-4 3-9 15,5 5 9-15,-5 3 0 0,0 4-9 0,4 0 9 16,-4 1 0-16,5 3-9 0,-1 0 9 0,5 4 0 15,0 0 0-15,4-4 0 0,0-4 11 0,9 0-3 16,0-3 0-16,5-1 0 0,3-4-8 0,10-3-12 16,0-1 2-16,8-3 1 15,5-8-147-15,4-1-28 0</inkml:trace>
        </inkml:traceGroup>
        <inkml:traceGroup>
          <inkml:annotationXML>
            <emma:emma xmlns:emma="http://www.w3.org/2003/04/emma" version="1.0">
              <emma:interpretation id="{DADBFC90-1BAB-4FF2-9B03-6F802E3199B0}" emma:medium="tactile" emma:mode="ink">
                <msink:context xmlns:msink="http://schemas.microsoft.com/ink/2010/main" type="inkWord" rotatedBoundingBox="9927,12624 13971,12348 14051,13514 10007,13790"/>
              </emma:interpretation>
              <emma:one-of disjunction-type="recognition" id="oneOf31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01731.3449">7287 11754 1335 0,'0'0'29'0,"0"0"7"0,0 0 0 0,0 0 2 0,0 0-30 0,0 0-8 16,-4-4 0-16,4 4 0 0,-13-3 27 0,4-1 4 0,9 4 1 15,-9 0 0-15,-4-4 9 0,0 4 3 0,0 4 0 0,4 0 0 16,-4-4-36-16,0 3-8 0,4 1 0 0,0 0 0 16,0 4 0-16,0-4 12 0,1 0-12 0,3 8 12 15,5-12-12-15,-9 7 0 0,5 1 0 0,-5 0 8 16,5 4-8-16,0-5 8 0,4-7-8 0,0 0 8 16,0 8-8-16,0-8 0 0,8 12 0 0,5-4 0 15,1-4 0-15,-1 3 0 0,4-3 0 0,1 4 0 16,4 0 0-16,0 0 0 0,0 3 0 0,-5 1 8 15,5 4-8-15,-4 3 0 0,-1 1 0 0,-8 7 0 16,0 4 17-16,-9 0 2 0,4 1 0 0,-8 3 0 16,-5 4 25-16,0-8 6 0,-4 8 1 0,0-8 0 15,0 0 0-15,-5-7 0 0,5-1 0 0,-4 1 0 16,-1-9-23-16,0-3-5 0,-3 0-1 0,7-1 0 0,1-3-22 0,0 0 0 16,0-8 0-16,4 0 0 15,9 0-104-15,-9-4-24 0,5-4-6 0</inkml:trace>
          <inkml:trace contextRef="#ctx0" brushRef="#br0" timeOffset="102126.1163">7915 11715 864 0,'0'0'76'0,"0"-7"-60"0,-5-1-16 0,5-4 0 16,0 4 159-16,0 8 29 0,-4-8 5 0,-1 5 2 16,5 3-95-16,-8-4-18 0,-1 0-4 0,-4 4-1 15,0 0-49-15,-1 4-11 0,-3 0-1 0,-1 3-1 16,1 5-15-16,-5 0 0 0,0 3 0 0,0-3-10 0,-4 4 10 0,8-1 0 16,5 1 8-16,0-4-8 0,4-5 0 0,5 5 0 15,4-12 0-15,13 12-8 0,0-1 8 0,0 1 0 16,0-4-9-16,5 4 9 0,4-5 0 0,0 5 0 15,-5 0 0-15,1 0 0 0,-1-1 0 0,1 5 0 16,-9-4 0-16,4 7 0 0,-9 1 9 0,1-1 3 16,-5-3 1-16,-5 3 0 0,-4 5 42 0,-4-5 8 15,-4 4 1-15,-1-3 1 0,-4 7-20 0,-4-7-4 16,4-1-1-16,0 1 0 0,4-5-28 0,1 1-12 16,-1-4 11-16,-4 3-11 15,5-7-98-15,4 4-26 0,-5-4-4 0</inkml:trace>
          <inkml:trace contextRef="#ctx0" brushRef="#br0" timeOffset="97586.0726">6590 12055 1083 0,'0'0'48'0,"0"0"10"0,0 0-46 0,4-8-12 0,-4 4 0 0,0-4 0 16,4 0 84-16,-4 1 14 0,5-5 3 0,-1 4 1 15,1-4-26-15,-5-3-6 0,0-1-1 0,0 4 0 16,0-3-24-16,-5-1-5 0,5 5 0 0,-4-1-1 15,-1 0-13-15,1 0-2 0,-5 5-1 0,0-1 0 16,1 0 5-16,-5 4 0 0,-5 4 1 0,0 0 0 16,1 4-17-16,-5 4-3 0,0-4-1 0,-4 7 0 15,-1 1 0-15,1 4 0 0,0-1 0 0,-5 5 0 16,5 7-8-16,-1 0 8 0,5 1-8 0,0 3 8 16,5 4-8-16,-1 0 0 0,1 4 0 0,8-8-11 15,0 1 11-15,1-1 0 0,3-4 0 0,1 4-8 16,4-11 8-16,4 3 0 0,-4-7 8 0,5 3-8 0,-1-7 12 15,5-8-1-15,-1 0-1 0,6-4 0 0,-1-4 26 0,0-8 4 16,4 0 2-16,1-7 0 0,0-1 12 0,4-3 2 16,8 4 1-16,-3-9 0 0,3 1-32 0,1-4-6 15,4-4-2-15,-4 3 0 0,-1-3-3 0,1 4-1 16,-4-4 0-16,-1 8 0 0,-9-1-2 0,5 9-1 16,-4 3 0-16,-5 1 0 0,-4 7 8 0,-9 8 2 15,0 0 0-15,0 0 0 0,4 12-7 0,1 3-1 16,-5 5 0-16,0 3 0 0,0 4-12 0,0 5 0 15,-5 3 0-15,5 4 0 16,0 0-105-16,0 0-15 0,0 0-2 0</inkml:trace>
          <inkml:trace contextRef="#ctx0" brushRef="#br0" timeOffset="102438.6356">8305 11828 1659 0,'0'0'73'0,"4"-7"16"16,-4-1-71-16,0 0-18 0,5 0 0 0,-5 8 0 0,0 0 103 0,0 0 17 16,0 0 3-16,0 0 1 0,13 8-51 0,-13-8-9 15,0 12-3-15,4 3 0 0,-4 1-13 0,0 0-2 16,0-1-1-16,-4 5 0 0,-9-1-25 0,8-3-6 15,1-1-1-15,0 5 0 0,8-5-5 0,-4 1-8 16,4 0 11-16,-4-5-11 0,-4 5 0 0,4-4-14 16,0-1 1-16,-4 1-737 15,4 0-147-15</inkml:trace>
          <inkml:trace contextRef="#ctx0" brushRef="#br0" timeOffset="103306.8819">9046 11879 1825 0,'0'0'80'0,"0"0"18"0,0 0-78 0,-4-8-20 15,0-3 0-15,-1 3 0 0,5 0 84 0,0 8 12 16,-4-8 4-16,0-3 0 0,4 3-57 0,-5 0-11 16,-4 0-3-16,5 0 0 0,0 1-29 0,4 7 0 15,-5-4 0-15,-4-4 0 0,-4 8-8 0,0-4-2 16,0 0 0-16,0 8 0 0,-5 0 10 0,-4-4 0 15,9 8 0-15,-4-1 0 0,-5 1 0 0,4 0 0 16,5 0 0-16,0 0 0 0,-5 3 0 0,5 1 0 16,4 0-9-16,-4-1 9 0,9 1 0 0,-5 4 0 15,5-1 0-15,4-7 0 0,0 4-12 0,4 0 12 16,5-5-10-16,0 1 10 0,-1-4-19 0,5 0 3 16,1-4 0-16,3 0 0 0,1-4 16 0,-1 0-8 0,5-4 8 15,0-3 0-15,4 3 0 0,-8-4 0 0,0 4 0 0,4-3 0 16,4-1 8-16,-4 0-8 0,0 4 11 0,0 5-11 15,4-1 23-15,-4 4-3 0,0 0 0 0,0 7 0 16,-5 1-20-16,1 4-15 0,-1 0 3 0,-8 7 0 16,4 1 12-16,-8 7 0 0,-1 4 0 0,-4-4 0 15,-9 9 0-15,-4 3 0 0,0 0 0 0,-5 0 0 16,-8 0 12-16,-5 0-2 0,1 3 0 0,3-6 0 16,1 3 5-16,0-8 1 0,-5 0 0 0,0-4 0 15,1-3 0-15,-1-9 1 0,5 1 0 0,-1-4 0 16,5-1 16-16,0-7 3 0,5 0 1 0,-1-8 0 0,1 4 4 15,4-8 1-15,-5-3 0 0,9 3 0 0,1-8-20 16,3 1-4-16,5-9-1 0,5 1 0 0,-1-4-27 0,5-9-6 16,8 1 0-16,5 0-1 15,9-4-140-15,8-4-28 0</inkml:trace>
          <inkml:trace contextRef="#ctx0" brushRef="#br0" timeOffset="102604.8727">8638 11439 2091 0,'5'-20'46'0,"-5"12"10"0,0 0 1 0,0 1 2 0,0-1-47 0,0 4-12 0,0 4 0 0,0 0 0 16,0 0 24-16,0 0 2 0,0 0 1 0,0 0-984 16</inkml:trace>
          <inkml:trace contextRef="#ctx0" brushRef="#br0" timeOffset="103666.0428">9573 11860 1728 0,'0'0'153'0,"0"0"-122"0,0 0-31 0,0 0 0 16,0 0 133-16,9 4 21 0,4-1 4 0,0 5 1 16,-4-4-79-16,0 8-16 0,4 0-4 0,-4 3 0 15,4 5-39-15,-5 3-8 0,-3 0-1 0,4 1-1 16,-1-1-11-16,-3 1 0 0,-5-1 0 0,0 4 8 15,0-3 0-15,0-5 0 0,0 1 0 0,0-1 0 16,0-3 22-16,-5-8 4 0,5-8 1 0,0 0 0 16,-4 7-23-16,4-3-4 0,0-4 0 0,0 0-8 15,0 0 16-15,0 0-4 0,9-11-1 0,0-1 0 16,8-8-11-16,-4-3 12 0,9-4-12 0,0-1 12 16,4 1-12-16,1 0 0 0,-1-4 0 0,5 3 0 15,-5 1 0-15,0 4 0 0,5 3 0 0,-4 1 0 0,-6-1 0 16,1 12 0-16,-4-3 0 0,-5 7 0 0,0 4 0 15,0 4-9-15,1 7 9 0,-6 1 0 0,6 4 0 0,-6 3 0 16,1 1 0-16,0-1 0 0,-5 5 0 0,5 3 0 16,-5 0 0-16,1 0 0 0,-5 1 0 0,4 3-8 15,-4-4 8-15,0 4 0 16,-4-7-34-16,4-1-3 0,-5 5-1 0,1-9 0 16,-5 4-205-16,5-3-41 0</inkml:trace>
        </inkml:traceGroup>
        <inkml:traceGroup>
          <inkml:annotationXML>
            <emma:emma xmlns:emma="http://www.w3.org/2003/04/emma" version="1.0">
              <emma:interpretation id="{11847C51-5337-4133-BF00-5FCDDA0D5039}" emma:medium="tactile" emma:mode="ink">
                <msink:context xmlns:msink="http://schemas.microsoft.com/ink/2010/main" type="inkWord" rotatedBoundingBox="16197,12174 19162,11971 19243,13155 16278,13357"/>
              </emma:interpretation>
              <emma:one-of disjunction-type="recognition" id="oneOf32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42224.7894">12999 11298 230 0,'0'0'10'15,"0"0"2"-15,0 0-12 0,-8-4 0 0,3 0 0 0,-4 0 0 16,1 1 156-16,-1 3 28 0,5 0 5 0,-5-4 2 16,0 4-95-16,0-4-20 0,5 4-3 0,-5-4-1 0,5 4-20 0,4 0-4 15,0 0 0-15,0 0-1 0,0 0-13 0,0 0-2 16,0 0-1-16,0 0 0 0,0 0 5 0,0 0 2 15,0 0 0-15,0 0 0 0,0 0-2 0,0 0-1 16,0 0 0-16,0 0 0 0,0 0 5 0,0 0 2 16,0 0 0-16,0 0 0 0,0 0 1 0,0 0 0 15,0 0 0-15,0 0 0 0,0 0-28 0,0 0-6 16,0 0-1-16,0 0 0 0,0 0 7 0,0 0 1 16,0 0 0-16,-9 8 0 0,0-1 0 0,0 9 0 15,1 7 0-15,-1 5 0 0,-9 11 4 0,1 8 0 16,-1 7 1-16,1 5 0 0,-5 7-9 0,0 0-3 15,0-3 0-15,4-1 0 0,1 0 4 0,4-7 1 16,-5-4 0-16,5-5 0 0,0 1-14 0,4-8 11 0,-4-8-11 16,4 1 10-16,0-5-22 0,5-4-5 15,-1-3-1-15,5-5 0 16,-4 1-148-16,8-8-30 0</inkml:trace>
          <inkml:trace contextRef="#ctx0" brushRef="#br0" timeOffset="142652.4381">13658 11497 1263 0,'-5'-19'56'0,"5"19"12"0,0 0-55 0,0 0-13 0,0-8 0 0,0 0 0 16,0 8 99-16,0 0 17 15,0 0 3-15,0 0 1 0,0 0-56 0,0 0-12 16,0 0-1-16,0 16-1 0,0 3-31 0,0 8-7 16,-4 1 0-16,4 3-1 0,0 8-11 0,4 0 0 0,1-4 0 15,-5 4-11-15,4-4 11 0,-4-4 8 0,0-4-8 0,0-3 11 16,0 3-11-16,0-7 8 0,-4-5-8 0,4 1 8 15,0-8 12-15,-5-1 3 0,5-7 0 0,0 0 0 16,0 0-11-16,-9 0-1 0,1 0-1 0,-1-3 0 16,0-5 16-16,0-4 3 0,-4 0 1 0,4-3 0 15,5-5 4-15,-9 1 1 0,8-5 0 0,-3 1 0 16,8-4-7-16,4-1-2 0,5-3 0 0,4 4 0 16,0 0-18-16,5 3-8 0,4 5 0 0,0-5 8 15,4 5-8-15,0 3-9 0,0-3 9 0,5 3-13 16,-4 4 1-16,3 1 1 0,-3-1 0 0,-1 4-684 15,0 0-137-15</inkml:trace>
          <inkml:trace contextRef="#ctx0" brushRef="#br0" timeOffset="141551.2545">12390 11318 345 0,'0'0'31'0,"0"0"-31"16,0 0 0-16,0 0 0 0,-9-4 96 0,9 4 12 15,-5-12 4-15,1 4 0 0,0 0-3 0,4 8 0 16,0-7 0-16,0 7 0 0,0-4-35 0,0 4-7 15,0-12-2-15,0 12 0 0,0 0-32 0,4-4-6 16,-4 4-2-16,0 0 0 0,0 0-1 0,0 0 0 0,0 0 0 0,0 0 0 16,4-8-8-16,-4 8-1 15,0 0-1-15,0 0 0 0,0 0 0 0,0 0 0 0,0 0 0 0,0 0 0 16,0 0-6-16,0 0 0 0,0 0-8 0,0 0 12 16,0 0 24-16,14-4 4 0,-1 1 0 0,-4-1 1 15,4 0-13-15,-5 4-4 0,6 0 0 0,-1-4 0 16,-4 0 7-16,4 4 1 0,-4 0 0 0,4-4 0 15,0 4-32-15,0-4 0 0,0 4 0 0,5 0 0 16,-1-4 16-16,1 4 3 0,4-4 1 0,0 4 0 16,0-4-7-16,4 4-1 0,5-3 0 0,4-5 0 15,0 4-1-15,9-4-1 0,-9 0 0 0,13-3 0 16,0 3 5-16,5-4 1 0,4 4 0 0,-4-3 0 16,-1 3 0-16,-3 0 0 0,-6-4 0 0,1 1 0 15,-4-1-16-15,-5 0-10 0,0 4 2 0,-4 4 0 16,-5-3-15-16,-4-1-2 0,0 4-1 0,0 0 0 15,-9 4-21-15,0-4-4 0,-4 4-1 0,0 0 0 16,-9 0-44-16,0 0-10 0,0 0-2 0,-9 12-662 16</inkml:trace>
          <inkml:trace contextRef="#ctx0" brushRef="#br0" timeOffset="143085.0383">14333 11493 1152 0,'0'0'102'0,"-4"-8"-82"16,-1 1-20-16,5 7 0 0,0 0 109 0,0 0 18 0,0 0 3 16,0 0 1-16,0 0-50 0,-4 11-9 0,4 1-3 0,-4 4 0 15,-1 3-39-15,1 1-8 0,4 3-2 0,0 4 0 16,-5 1 3-16,5 3 0 0,5-4 0 0,-1-4 0 15,1 1-23-15,-1-1 0 0,0-3 0 0,5-5 0 16,0 1 16-16,0-8 3 0,-5-1 0 0,-4-7 0 16,0 0 29-16,9 4 7 0,4-4 1 0,0 0 0 15,0-4-18-15,1-3-3 0,3-1-1 0,1 0 0 16,-5-8-12-16,4 5-2 0,1-5-1 0,-1-3 0 16,1-1-19-16,0-3 0 0,-5-1 0 0,-5 1 0 15,6-8 0-15,-1 0 0 0,0-1-12 0,-4 1 3 16,-1 4-27-16,1 0-4 0,4-1-2 0,-4 1-1009 15</inkml:trace>
          <inkml:trace contextRef="#ctx0" brushRef="#br0" timeOffset="143451.8256">14952 11708 864 0,'0'0'76'0,"0"0"-60"0,0 0-16 0,0 0 0 15,13-4 181-15,-4-4 34 16,4 0 6-16,0 0 2 0,0-3-121 0,5-1-24 16,4-4-5-16,4 1-1 0,0-1-35 0,-4 4-7 0,5-3-2 0,-1-1 0 15,-4 1-16-15,0 3-3 0,0-4-1 0,-5 1 0 16,1-1-8-16,-1 1 0 0,-3 3 0 0,-6-4 0 15,5 5 0-15,-4-5 0 0,-4 0 0 0,-1 1 0 16,-4 3 0-16,0-4 0 0,0 5 0 0,-4 3 0 16,4-4 0-16,-9 4 0 0,4 5 0 0,1-5 0 15,-9 4 0-15,4 0 0 0,-4 0 0 0,-5 8 0 16,1 0 0-16,-5 4 0 0,-9-1 0 0,1 5 0 16,-1 0 0-16,0 0 0 0,0 7 0 0,1 4-11 15,-1 5 11-15,5-1 11 0,-1 4-3 0,5-3 0 16,0-1 13-16,5 4 3 0,-1 0 0 0,10 4 0 15,-1-4 8-15,0 1 3 0,5-1 0 0,4 0 0 0,4-4-16 16,0-3-3-16,5-5-1 0,4 1 0 0,5-1-15 0,4-3 11 16,9-4-11-16,8-5 10 15,5-3-158-15,9-4-32 0</inkml:trace>
        </inkml:traceGroup>
        <inkml:traceGroup>
          <inkml:annotationXML>
            <emma:emma xmlns:emma="http://www.w3.org/2003/04/emma" version="1.0">
              <emma:interpretation id="{EB110034-B556-440E-B871-D6FDAB3254E7}" emma:medium="tactile" emma:mode="ink">
                <msink:context xmlns:msink="http://schemas.microsoft.com/ink/2010/main" type="inkWord" rotatedBoundingBox="20644,12090 21838,12009 21877,12580 20683,12662"/>
              </emma:interpretation>
              <emma:one-of disjunction-type="recognition" id="oneOf33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45689.9369">17303 11294 730 0,'0'0'32'0,"0"0"8"0,0 0-32 0,0-8-8 0,-4 1 0 0,4-1 0 16,-4 0 94-16,-1 4 18 0,1-4 3 0,4 1 1 16,-9-5-32-16,5 4-7 0,-1 0-1 0,5 0 0 15,-9 1-24-15,5 3-4 0,0-4-2 0,-1 0 0 16,5 4-21-16,-4-4-4 0,-5 5-1 0,9 3 0 16,0 0 14-16,0 0 2 0,0 0 1 0,-9 3 0 15,-4 1-29-15,-4 4-8 0,-10 8 0 0,10-5 0 16,-1 9 9-16,1-1-9 0,-14-3 12 0,9 4-12 15,4 3 11-15,-3 0-11 0,-10-3 10 0,5 3-10 16,4 1 0-16,0-1 0 0,4 0 0 0,1-3 0 16,-5-1 0-16,13-3 0 0,4 0 0 0,1-1 0 15,-5 1 0-15,9-8 0 0,5 3 0 0,8 1 0 16,-4-4 8-16,4-4-8 0,4 0 0 0,5-4 0 16,9-4 12-16,0 0-3 0,-9-8-1 0,8 4 0 0,5-3 0 15,5-1-8-15,-5 0 12 0,0-3-4 0,0-1-8 0,0-3 8 16,0-1-8-16,-4 1 8 0,-5-1-8 0,1-3 0 15,-1-1 0-15,-4 1 0 0,0-4 0 0,-9-1 0 16,5 1 0-16,-10 0 0 0,1-1 0 0,0-3 0 16,-5 0 0-16,-4 4 0 0,-4-1 0 0,0 5 0 15,-1 0 0-15,1 7 0 0,-1 0 8 0,1 5-8 16,-5-1 12-16,1 4-4 0,-1 4-8 0,0 4 0 16,0 0 0-16,0 4 8 0,-8 4-8 0,4 4 0 15,0 3 0-15,-5 1 0 0,-4 3 0 0,5 1 0 16,-1 3-9-16,0 1 9 0,10-1 0 0,-1 0 0 15,0-3-8-15,0-1 8 0,9 1 0 0,5-4 0 0,-10-1 0 16,14-3 0-16,-5-4 0 0,10-1 0 16,-6 1 0-16,1-4 0 0,4-4 0 0,5-4 0 0,-1 4 0 15,5-4 0-15,5-3 8 0,-1-1 0 0,0-8-8 16,9 4 12-16,1-3 13 0,-1-1 3 0,4 1 0 0,5-1 0 16,0 0 3-16,-5 5 1 0,5 3 0 0,-4 0 0 15,-10 4 3-15,1 8 1 0,-5 0 0 0,-4 4 0 16,0 4-20-16,-4 3-4 0,-5 5-1 0,0-1 0 15,-4 1-11-15,0 3 10 0,0-3-10 0,-1-1 10 16,-3 8-10-16,-5-3 0 0,4-1 0 0,0-3 0 16,-4-1-116-16,5 1-21 0,4 3-5 15</inkml:trace>
        </inkml:traceGroup>
        <inkml:traceGroup>
          <inkml:annotationXML>
            <emma:emma xmlns:emma="http://www.w3.org/2003/04/emma" version="1.0">
              <emma:interpretation id="{A6B37940-D82F-4EDC-A803-299682BE1E75}" emma:medium="tactile" emma:mode="ink">
                <msink:context xmlns:msink="http://schemas.microsoft.com/ink/2010/main" type="inkWord" rotatedBoundingBox="22802,11654 26193,11423 26280,12685 22888,12917"/>
              </emma:interpretation>
              <emma:one-of disjunction-type="recognition" id="oneOf34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47399.8685">20374 11279 979 0,'9'-12'43'0,"-4"4"9"0,-1 0-41 0,0 1-11 16,1-1 0-16,-1 0 0 0,-4 0 188 0,0 4 36 16,0-4 8-16,0 1 0 0,0-1-156 0,0 0-32 15,0 0-7-15,-4 4-1 0,-1-3-14 0,-3-1-3 0,-1 0-1 0,-4 4 0 16,-1-4-5-16,1 8-1 0,-4-4 0 0,-1 0 0 16,5 4-12-16,-4 4 0 0,-1-4 8 0,5 4-8 15,-5 0 0-15,5 0 0 0,-4 4 8 0,3 0-8 16,-8 3 0-16,5 1 0 0,-1 0 0 0,1 3 0 15,-5 1 0-15,4 0 0 0,1-1 0 0,8 9 0 16,-4-5 0-16,8-3 0 0,-3-1 0 0,3 1-10 16,5-1 10-16,-4 1 0 0,8-4 0 0,1-4 0 15,-5-8 0-15,4 7 0 0,-4-7 0 0,13 8 0 16,-13-8-8-16,9 4 0 0,9-8 0 0,-1 0 0 16,-4 0 8-16,5-3 11 0,4-1-3 0,0-4 0 15,-5-4-8-15,5 5 0 0,0-9 0 0,0 1 0 16,0-1 0-16,0-3 0 0,4-1 0 0,-4-3-11 0,-4-4 20 15,4 8 4-15,-9 3 1 0,4 4 0 0,-8 1 8 0,0 3 2 16,-5 8 0-16,-4 4 0 0,0 0-4 0,0 0-1 16,0 12 0-16,-4 7 0 0,0 5-19 0,-5-1 0 15,-4 8 0-15,4-3 0 0,-4 3 0 0,8 0-16 16,-8 0 2-16,4 1 0 16,5 3-152-16,0-4-30 0</inkml:trace>
          <inkml:trace contextRef="#ctx0" brushRef="#br0" timeOffset="147648.5575">21006 10495 1555 0,'5'-8'138'0,"-1"-4"-110"0,0 4-28 0,1-3 0 15,-5 3 57-15,0 8 7 0,0 0 0 0,0 0 1 16,0 0 7-16,0 0 0 0,0 0 1 0,0 0 0 16,0 0-32-16,4 12-6 0,1 3-2 0,-1 9 0 15,-4 7-9-15,0 0-3 0,0 12 0 0,-4 4 0 16,-1 0-21-16,-4-1 0 0,1 5 0 0,-6 4 8 16,6-1-8-16,-1 1 0 0,-4-4 0 0,4-5 0 15,0 1-17-15,0-4 1 0,1 0 1 0,3 0 0 16,-4 0-126-16,1-4-26 0,3-4-5 15,-3-4-628-15</inkml:trace>
          <inkml:trace contextRef="#ctx0" brushRef="#br0" timeOffset="148033.5859">21704 10947 345 0,'0'0'31'0,"9"-12"-31"0,-9 5 0 0,0 7 0 16,0-12 282-16,0 12 50 0,-5-12 11 0,-4 4 1 15,1 1-224-15,-10 7-44 0,5-4-10 0,-9 4-2 16,4 4-48-16,-8 3-16 0,9 1 10 0,-5 4-10 15,0 0 0-15,0 3 0 0,4 1 0 0,5-1 0 16,0 1 0-16,0 4 8 0,4-1-8 0,5 1 0 16,4 3 0-16,0-4 0 0,4 9 0 0,0-1 0 0,5 0 9 0,-5-3-9 15,5 7 10-15,-4-4-10 16,-1-3 44-16,-4-1 2 0,4 0 1 0,-4-3 0 16,0-1-21-16,0 1-4 0,-4-4-1 0,-5-1 0 15,-4 1 24-15,0-1 5 0,-9 1 1 0,4-4 0 16,-3-1-39-16,-1 1-12 0,-5 0 8 0,1-4-8 15,4 3-72-15,-4-3-19 0,-1 0-3 0,1-8-832 16</inkml:trace>
          <inkml:trace contextRef="#ctx0" brushRef="#br0" timeOffset="146365.3981">19453 11017 633 0,'0'0'56'0,"0"-11"-44"16,-4-1-12-16,-1 0 0 0,1-3 81 0,4-1 15 16,-4 0 2-16,-1 1 1 0,1-1 7 0,-1 1 2 15,5-5 0-15,0 5 0 0,0 3-37 0,-4 0-7 16,4-3-2-16,0 7 0 0,0 0-7 0,0 0-2 16,0 0 0-16,0 8 0 0,0 0-26 0,0 0-6 15,0 0-1-15,0 0 0 0,0 0-10 0,-4 12-2 16,4 8-8-16,-5 3 12 0,1 4 21 0,-1 4 4 15,-3 5 1-15,-5 3 0 0,4 3-21 0,-4-3-4 16,-1 8-1-16,-3-4 0 0,4 4 7 0,-5-4 1 16,-4 0 0-16,5 4 0 0,-1-8 9 0,1 0 3 15,-1-4 0-15,0 0 0 0,1-4-32 0,-1 0 0 16,5-4 0-16,-4 1 0 0,4-5-12 0,4 1-9 0,-4-9-2 16,4 1 0-1,-9-5-118-15,5 1-24 0,4-8-5 0</inkml:trace>
          <inkml:trace contextRef="#ctx0" brushRef="#br0" timeOffset="146677.8187">19229 10974 1216 0,'0'0'27'0,"0"-7"5"0,5-1 2 0,-1-4 0 0,5 4-34 0,-5-3 0 16,5 3 0-16,0 0 0 0,4 0 94 0,0-3 12 15,0-1 2-15,5 0 1 0,4 0-36 0,4-3-7 16,5 3-2-16,4-3 0 0,9 3-18 0,0-4-4 16,4 5-1-16,9-1 0 0,4-4-9 0,1 8-3 15,-1 5 0-15,-4-5 0 0,-13 4-15 0,0 4-3 16,-4-4-1-16,-10 4 0 0,1 0-24 0,-9 0-5 15,0 4-1-15,-5-4 0 16,1 4-41-16,-5 4-9 0,0-5-2 0,0 5-493 16,-8 4-99-16</inkml:trace>
          <inkml:trace contextRef="#ctx0" brushRef="#br0" timeOffset="146911.7531">19291 11212 1177 0,'-22'0'52'0,"22"0"11"0,0 0-51 0,-9 0-12 0,5 0 0 0,4 0 0 15,0 0 89-15,0 0 15 0,0 0 4 0,0 0 0 16,0 0-26-16,0 0-5 0,0 0-1 0,0 0 0 16,0 0-19-16,4-7-4 0,9-1-1 0,0 4 0 0,1 0-41 0,3 0-11 15,5 0 0-15,4 0 0 16,5 4-40-16,0 0-9 0,8-4-3 0,5 4 0 15,0 0-126-15,4 0-26 0,44-4-4 0,-21 4-2 0</inkml:trace>
          <inkml:trace contextRef="#ctx0" brushRef="#br0" timeOffset="148617.368">21892 11220 1688 0,'0'0'75'0,"0"0"15"0,9-8-72 0,-9 8-18 0,0 0 0 0,13 0 0 16,1 0 53-16,3 0 7 0,1 0 2 0,-1 0 0 15,1 0-2-15,4-4 0 0,0 4 0 0,0 0 0 16,-1-3-40-16,1-1-8 0,0 0-1 0,5-4-1 16,-10 0-10-16,1-4 0 0,4 5 9 0,-5-5-9 15,1 0 23-15,-1 1 0 0,-3-5 0 0,3 4 0 16,-4 1-9-16,5-5-2 0,-5 0 0 0,0 1 0 16,0-5-12-16,-4 5 8 0,-5-1-8 0,5 4 0 15,-4 1 0-15,-5 3 0 0,-5-4 0 0,5 12 0 16,-13-4 0-16,0 0-8 0,-9 0-1 0,-4 8 0 15,-1 0-7-15,-3 4-2 0,-6 0 0 0,1 7 0 16,0 1 18-16,0 4 16 0,4 3-4 0,1 0 0 0,8 5-25 16,-5-1-6-16,10 0-1 0,-1 4 0 0,5-3 20 15,0-1 0-15,9 4 0 0,-1-3 0 0,10 3-13 16,3-4 1-16,1 8 0 0,9-4 0 0,-1 1 12 0,5 3 0 16,5-4 0-16,3 0-9 15,5-4-20-15,1 1-4 0,3-5-1 0,9-3 0 0</inkml:trace>
        </inkml:traceGroup>
        <inkml:traceGroup>
          <inkml:annotationXML>
            <emma:emma xmlns:emma="http://www.w3.org/2003/04/emma" version="1.0">
              <emma:interpretation id="{7E043AAD-5171-4DE2-8F9F-9DE41AF26F1F}" emma:medium="tactile" emma:mode="ink">
                <msink:context xmlns:msink="http://schemas.microsoft.com/ink/2010/main" type="inkWord" rotatedBoundingBox="27215,11255 30639,11021 30723,12258 27299,12491"/>
              </emma:interpretation>
              <emma:one-of disjunction-type="recognition" id="oneOf35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4.10978E7">23432 11049 691 0,'0'0'30'0,"0"0"7"0,0 0-29 0,0 0-8 0,0 0 0 0,0 0 0 15,0 0 62-15,0 0 11 0,0 0 3 0,0 0 0 16,0 0-30-16,0 0-6 0,0 0 0 0,0 0-1 16,5-12-23-16,-1 4-4 0,1 0 0 0,-1 0-1 15,0 1 4-15,5-1 1 0,0-4 0 0,0 4 0 16,-1-3-7-16,1-1-1 0,4 4 0 0,0 0 0 16,5-3 0-16,-5 3-8 0,0-4 12 0,1 4-4 0,-1 1 10 15,0-1 2-15,0 0 0 0,-4 0 0 0,0 4-11 0,-1 0-1 16,-8 4-8-16,0 0 12 0,9 4-4 0,0 4 0 15,-9-8-8-15,9 8 12 0,-5 4 4 0,-4-1 0 16,0 1 0-16,4 4 0 0,-4-1-8 0,0 5-8 16,0-1 11-16,0 1-11 0,0 3 0 0,-4 0 0 15,4 1 0-15,0-1 0 0,0-3 0 0,0-1 0 16,4 1 0-16,-4-1 0 0,5-7 0 0,-1 4 0 16,-4-5 10-16,5-3-10 0,-5-8 0 0,0 0 0 15,0 12 0-15,4-1 0 0,-4-3 8 0,4 4-8 0,-4 0 8 16,0 3-8-16,-4-3 23 0,4 4-1 0,4-5 0 15,-4 5 0-15,-4-8-22 0,4 3-15 0,9 1 3 16,-9 0 0-16,0-12 20 0,0 0 5 0,0 8 1 0,0-8 0 16,0 7-2-16,0-7 0 0,0 0 0 0,0 0 0 15,0 0 8-15,0 0 2 0,0 0 0 0,0 0 0 16,0 0 6-16,0 0 0 0,13 0 1 0,-13 0 0 16,9 0-9-16,-9 0-1 0,0 0-1 0,8-7 0 15,-3 3 0-15,-5 4 0 0,9-4 0 0,-5-4 0 16,5 0-10-16,-5 0-8 0,1 1 12 0,3-1-12 15,-3-8 0-15,4 4 0 0,-1 1 0 0,1-5 0 16,-5 1 9-16,10-5-9 0,-6-3 0 0,6-1 9 16,3-3-9-16,-4-4 8 0,0-4-8 0,5 3 8 15,0-3-8-15,-1 4 0 0,-4 4 0 0,5 0 8 16,-5 3-8-16,0 5 10 0,0-1-10 0,0 1 10 16,-4 3-10-16,-4 4 0 0,3 5 0 0,-3-1 0 15,-1 0-23-15,1 4-6 0,-5 4-2 0,0 0 0 16,8-8-132-16,-8 8-26 0</inkml:trace>
          <inkml:trace contextRef="#ctx0" brushRef="#br0" timeOffset="4.10985E7">24577 10978 460 0,'0'0'41'0,"0"0"-33"0,0 0-8 0,0 0 0 16,0 0 120-16,0 0 21 0,0-7 5 0,0 7 1 16,-4-4-64-16,4 4-13 0,0 0-2 0,0 0-1 15,0 0-19-15,-4-8-3 0,-5 4-1 0,5 0 0 16,4 4-5-16,-9-4-2 0,4 0 0 0,-3 0 0 0,8 4-1 0,-5-7 0 16,-4 3 0-16,1 4 0 0,-1-4-16 0,0 4-4 15,-4 0-1-15,4 0 0 0,-8 4-15 0,3-4 0 16,-3 0 8-16,4 7-8 0,0-3 0 0,-1 4 0 15,-3 0 0-15,-1 4 0 0,-4 3 0 0,5 1 0 16,-5 3-8-16,0 1 8 0,4-1 0 0,1 5 0 16,-1-1 0-16,5-3 0 0,0-1 0 0,0 5 0 15,0-9 0-15,-1 1 0 0,6-1 0 0,3-3 0 16,1 0 0-16,4-12 0 0,0 0 0 0,0 0 0 16,0 0 0-16,9 8 0 0,-1-1 0 0,6-3 0 15,-1-8 0-15,4 0 0 0,5-3 0 0,0-5 0 16,0 0 0-16,4 1 0 0,1-5 0 0,-5-4 0 0,0 1 0 15,4-1 0-15,0 1 0 0,-4-4 0 0,5-1 0 16,-10 1 0-16,1 3 0 0,4-3 0 0,-9-1 8 0,4 5-8 16,-3-4 0-16,-1 7 0 0,-5-4 8 0,1 5-8 15,0-1 9-15,0 5-1 0,-5-1 0 0,-4 12 0 16,0 0 15-16,0 0 2 0,0 0 1 0,0 0 0 16,0 0 0-16,5 12 0 0,-1 3 0 0,0 1 0 15,1-1-10-15,-5 1-3 0,4 3 0 0,-4-3 0 16,4 4-13-16,-4-5 0 0,0 5 0 0,5-5 0 15,-1-3 8-15,1 0-8 0,-5-1 0 0,4-3 0 16,0 4 0-16,-4-12 0 0,0 0 0 0,9 8 0 16,-9-8-26-16,0 0-2 15,0 0 0-15,5 4 0 0,-5-4-41 0,0 0-9 0,13 0-2 0</inkml:trace>
          <inkml:trace contextRef="#ctx0" brushRef="#br0" timeOffset="4.1099E7">25069 10222 748 0,'0'0'67'0,"-5"-8"-54"15,5 0-13-15,0 0 0 0,0 1 41 0,5-5 6 16,-5 0 1-16,0 0 0 0,-5-3 18 0,5 3 4 15,-4-3 1-15,4 3 0 0,4 0-6 0,1 4-1 0,-10 1 0 0,5 7 0 16,0 0 16-16,0 0 2 0,0 0 1 0,0 0 0 16,0 0-24-16,9 15-5 0,-4 1-1 0,-1 7 0 15,0 8-13-15,-4 1-4 0,0 3 0 0,-4 4 0 16,4 0-6-16,-4 7-2 0,-5-3 0 0,4 0 0 16,5 4 7-16,-4-4 1 0,0-4 0 0,-1 0 0 15,10-4-36-15,-1 4 0 0,-8-8 0 0,4 0 0 16,-5-3-10-16,5-1 1 0,-4-7 0 0,-1 3 0 31,1-7-17-31,0-1-3 0,-1 1-1 0,1-5 0 0,0-3-130 0,4-8-25 0,0 0-6 0</inkml:trace>
          <inkml:trace contextRef="#ctx0" brushRef="#br0" timeOffset="4.10994E7">25301 10596 864 0,'0'0'76'0,"0"0"-60"16,0 0-16-16,0 0 0 0,0 0 41 0,0 0 6 15,0 0 1-15,0 0 0 0,0 0 13 0,5 16 3 16,-5-1 1-16,0 5 0 0,0 3 7 0,0 8 2 16,-9 5 0-16,5-5 0 0,-1 4-12 0,1 0-2 15,4-4-1-15,0 4 0 0,0 0-22 0,4-7-4 16,1 3-1-16,-5 0 0 0,4-8-14 0,0 1-3 15,1-1-1-15,-1-7 0 0,5-1-3 0,-5-7-1 0,-4-8 0 0,5 12 0 16,-5-12 9-16,8 0 1 0,6-4 1 0,-6-4 0 16,6 0 10-16,-1-3 1 0,0-5 1 0,0-3 0 15,0-1-11-15,0-3-2 0,1-5-1 0,-1 1 0 16,-5-4-11-16,6-4-8 0,-1 4 12 0,0 3-12 16,-4-3 11-16,4 0-11 0,0 4 10 0,0-5-10 15,-4 5 0-15,4-4 0 0,0 0 0 0,0 3 0 16,5 1-12-16,0 0-8 0,-1 0-1 0,-4-1-1 31,5 5-48-31,-5-1-10 0,0 5-1 0,0-1-514 0,0 1-102 0</inkml:trace>
          <inkml:trace contextRef="#ctx0" brushRef="#br0" timeOffset="4.11E7">25828 10795 799 0,'0'0'35'0,"0"0"8"0,0 0-35 0,0 0-8 15,13 4 0-15,0-4 0 0,0-4 44 0,0 4 6 16,1 0 2-16,3 0 0 0,1-8-12 0,-5 4-3 0,0 4 0 0,5-4 0 16,-5 1 19-16,4-5 3 0,-4 0 1 0,1 0 0 15,3 0-12-15,-4 1-1 0,1-1-1 0,-1 0 0 16,4-4-14-16,-4 4-4 0,5 1 0 0,-5-1 0 16,-4-4-12-16,4 0-4 0,-4 1 0 0,4-1 0 15,-4 0-12-15,-5 1 9 0,1-5-9 0,-1 4 8 16,0 1 2-16,-4-5 0 0,5 4 0 0,-5 1 0 15,0-1 9-15,0-4 1 0,-5 1 1 0,5 3 0 16,0-4-11-16,0 5-2 0,-4 3-8 0,0-4 12 16,4 1-12-16,-5 3 0 0,1 0 0 0,-5 0 0 15,5 4 0-15,4 4 0 0,-5-8 0 0,-4 8 0 16,1 0 0-16,8 0 0 0,0 0-8 0,-9 8 8 16,0 0 0-16,5 0 0 0,-5 7 0 0,0-3 0 15,0 8 0-15,1-1 0 0,-1 1 0 0,0-1 0 16,5 5 0-16,-5-1 0 0,0 4 0 0,0-3 0 15,5-1 0-15,0 8 0 0,-5-3 11 0,4-1-11 0,1-4 12 16,0 5-12-16,-1-5 12 0,5 0-12 0,0-3 9 16,0-5-9-16,0 9 0 0,0-9 9 0,0 1-9 0,5-4 12 15,-5-4-12-15,0-8 12 0,0 0-12 0,8 7 0 16,-8-7 0-16,9 4 8 0,-9-4-8 0,13 0 0 16,1 0 0-16,3-4 8 0,-4 0-8 0,0-3 0 15,5-1 0-15,-1-4 0 0,1-3 0 0,0-1 8 16,-1 0-8-16,1-3 0 0,4-1 0 0,0 1 0 15,4-1 0-15,0 1 0 0,-4-1 0 0,4 1 0 16,-8-1 0-16,4-3 0 0,4 0 0 0,1 3 0 16,-1 1 0-16,5-1 0 0,-5 1 0 0,5 3 0 0,-9 0 0 15,4 5 0-15,-4-1 0 0,0 4 0 0,-5 4 0 0,1-4 0 16,-5 5 0-16,5 3 0 0,-5 0 0 0,0 0 0 16,4 0 0-16,-8 3 0 0,0 1 0 0,0 4 0 15,0 0 0-15,-1 4 0 0,-3 3 0 0,3-3 0 16,-3 4 0-16,-1 3 0 0,-4 1 0 0,0-1 0 15,-4 1 13-15,-1-1 4 0,1 1 1 0,0-5 0 16,-9 5 5-16,4-1 1 0,-4-7 0 0,-5 3 0 16,1 1-11-16,-5 0-1 0,4-9-1 0,-8 5 0 15,-1-4-2-15,1-4 0 0,-5 0 0 0,1 0 0 16,3-4-1-16,1-4-8 0,8 0 12 0,-8 4-4 16,4-8-8-16,0 4 8 0,5-4-8 0,-5 1 8 15,0-5-8-15,4 4 0 0,5-4 0 0,0 1 0 16,4-1-98-16,-4 0-22 15,4 4-4-15,5-3 0 0</inkml:trace>
        </inkml:traceGroup>
        <inkml:traceGroup>
          <inkml:annotationXML>
            <emma:emma xmlns:emma="http://www.w3.org/2003/04/emma" version="1.0">
              <emma:interpretation id="{E270C5DF-CF11-49A9-830B-BA329AF1B463}" emma:medium="tactile" emma:mode="ink">
                <msink:context xmlns:msink="http://schemas.microsoft.com/ink/2010/main" type="inkWord" rotatedBoundingBox="31359,10700 32016,10656 32099,11863 31441,11908"/>
              </emma:interpretation>
              <emma:one-of disjunction-type="recognition" id="oneOf36">
                <emma:interpretation id="interp56" emma:lang="" emma:confidence="0">
                  <emma:literal>,</emma:literal>
                </emma:interpretation>
                <emma:interpretation id="interp57" emma:lang="" emma:confidence="0">
                  <emma:literal>/</emma:literal>
                </emma:interpretation>
                <emma:interpretation id="interp58" emma:lang="" emma:confidence="0">
                  <emma:literal>.</emma:literal>
                </emma:interpretation>
                <emma:interpretation id="interp59" emma:lang="" emma:confidence="0">
                  <emma:literal>!</emma:literal>
                </emma:interpretation>
                <emma:interpretation id="interp60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4.11015E7">28166 9625 230 0,'0'0'20'0,"0"0"-20"16,0 0 0-16,0 0 0 0,0-12 138 0,5 1 23 16,-1-1 5-16,-4 12 1 0,0 0-90 0,0 0-17 15,0 0-4-15,0 0-1 0,0 0-10 0,0 0-1 16,0 0-1-16,0 0 0 0,0 0-2 0,0 0 0 0,0 0 0 0,0 0 0 16,-4 12-9-16,-1-1-3 0,1 1 0 0,-1 4 0 15,-3 3 3-15,-5 5 0 0,4 7 0 0,-4 4 0 16,-5 4 4-16,5 4 2 0,-9 0 0 0,4 0 0 15,-4 7 3-15,1 5 1 0,-10 7 0 0,9-3 0 16,-4-5-9-16,-1 1-1 0,1 0-1 0,0-1 0 16,-1-7-19-16,5 0-4 0,5 0-8 0,-5-5 12 15,4 1-12-15,-4-8 0 0,9 1 8 0,-4-5-8 16,-1-4 0-16,5 0-12 0,0-3 3 0,4-5 0 31,0-3-61-31,0-1-12 0,1 1-2 0,3-8-699 0</inkml:trace>
        </inkml:traceGroup>
        <inkml:traceGroup>
          <inkml:annotationXML>
            <emma:emma xmlns:emma="http://www.w3.org/2003/04/emma" version="1.0">
              <emma:interpretation id="{5A354175-7D31-4B9E-9B93-3A7C567F735F}" emma:medium="tactile" emma:mode="ink">
                <msink:context xmlns:msink="http://schemas.microsoft.com/ink/2010/main" type="inkWord" rotatedBoundingBox="31488,11245 32188,11198 32194,11290 31495,11338"/>
              </emma:interpretation>
              <emma:one-of disjunction-type="recognition" id="oneOf37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4.11008E7">27653 10272 1292 0,'0'0'28'0,"0"0"7"0,9-3 1 0,-1-1 0 0,6 0-36 0,-6 4 0 0,-8 0 0 0,18-4 0 16,4 4 42-16,4-4 2 0,1-4 0 0,8 8 0 15,0-8 19-15,4 4 4 0,1-3 1 0,-5 3 0 16,4 0-15-16,1-4-2 0,-5 4-1 0,0-4 0 15,-9 8-26-15,5-7-4 0,-5 3-2 0,-4 0 0 0,-4 0-18 0,4 0 0 16,-5 0 0-16,1 0 0 0,-5 0-12 0,-4 0-5 16,0 0-2-16,-1-3 0 15,-3 3-38-15,-1 0-8 0,-4 4-2 0,0-8 0 16</inkml:trace>
        </inkml:traceGroup>
        <inkml:traceGroup>
          <inkml:annotationXML>
            <emma:emma xmlns:emma="http://www.w3.org/2003/04/emma" version="1.0">
              <emma:interpretation id="{3406FB5E-E7A4-4F40-B7B9-1E17A2A7468F}" emma:medium="tactile" emma:mode="ink">
                <msink:context xmlns:msink="http://schemas.microsoft.com/ink/2010/main" type="inkWord" rotatedBoundingBox="31884,11682 32266,11656 32307,12252 31925,12278"/>
              </emma:interpretation>
              <emma:one-of disjunction-type="recognition" id="oneOf38">
                <emma:interpretation id="interp62" emma:lang="" emma:confidence="1">
                  <emma:literal>o</emma:literal>
                </emma:interpretation>
                <emma:interpretation id="interp63" emma:lang="" emma:confidence="0">
                  <emma:literal>.</emma:literal>
                </emma:interpretation>
                <emma:interpretation id="interp64" emma:lang="" emma:confidence="0">
                  <emma:literal>U</emma:literal>
                </emma:interpretation>
                <emma:interpretation id="interp65" emma:lang="" emma:confidence="0">
                  <emma:literal>,</emma:literal>
                </emma:interpretation>
                <emma:interpretation id="interp66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4.11021E7">28228 10662 288 0,'0'0'25'0,"0"0"-25"0,0 0 0 0,0 0 0 16,0 0 172-16,0 0 28 0,0 0 7 0,0 0 1 16,0 0-88-16,0 0-18 0,0 0-3 0,0 0-1 15,0 0-20-15,0 0-4 0,0 0-1 0,0 0 0 16,-5 12-16-16,1 0-3 0,-5 0-1 0,5-1 0 16,-5 5-16-16,0 3-3 0,0-3-1 0,-4 7 0 15,4 9-5-15,1-1 0 0,-5 0-1 0,4 0 0 0,0 4-11 0,0-4-1 16,0 1-1-16,1 3 0 15,3-8-14-15,1 0 8 0,4-3-8 0,-5-5 0 16,10 1 9-16,-5-1-9 0,4-7 8 0,1-4-8 0,-5-8 9 0,13 8-9 16,-4-5 10-16,4-3-10 0,4 0 12 15,-4-7-3-15,5-1-1 0,4 0 0 0,0-8-8 0,0 1 8 16,-5-1-8-16,5-3 8 0,0-5-8 0,-4 1 10 16,-1-4-10-16,1-5 10 0,-5 5-10 0,0 0 10 15,0-4-10-15,-4 3 10 0,4-3-10 0,-4 4 0 16,-5 0 9-16,1 3-9 0,-5 1 12 0,0 3-1 15,0 1-1-15,-5 3 0 0,1 1-10 0,-5-1 0 16,1 0 9-16,-1 5-9 0,0-1 0 0,0 0-16 16,-4 1 2-16,4 3 1 15,0 0-153-15,-4 0-30 0</inkml:trace>
        </inkml:traceGroup>
      </inkml:traceGroup>
      <inkml:traceGroup>
        <inkml:annotationXML>
          <emma:emma xmlns:emma="http://www.w3.org/2003/04/emma" version="1.0">
            <emma:interpretation id="{C3C2FD71-1FE1-4656-99A2-0D7C055DF9FB}" emma:medium="tactile" emma:mode="ink">
              <msink:context xmlns:msink="http://schemas.microsoft.com/ink/2010/main" type="line" rotatedBoundingBox="2846,14275 26272,13192 26361,15130 2936,16212"/>
            </emma:interpretation>
          </emma:emma>
        </inkml:annotationXML>
        <inkml:traceGroup>
          <inkml:annotationXML>
            <emma:emma xmlns:emma="http://www.w3.org/2003/04/emma" version="1.0">
              <emma:interpretation id="{7432EBBB-2FA9-4F31-815D-0C2D57762CAA}" emma:medium="tactile" emma:mode="ink">
                <msink:context xmlns:msink="http://schemas.microsoft.com/ink/2010/main" type="inkWord" rotatedBoundingBox="2863,14635 5175,14528 5245,16036 2932,16143"/>
              </emma:interpretation>
              <emma:one-of disjunction-type="recognition" id="oneOf39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151572.4604">-921 14640 1094 0,'0'0'97'0,"-5"-8"-77"0,1 1-20 0,4 7 0 15,4-12 41-15,1 4 5 0,-5 8 1 0,0 0 0 16,8-8 7-16,-8 4 2 0,9-3 0 0,-9 7 0 16,9-4-7-16,0-4-1 0,8 4 0 0,-8 4 0 15,-9 0-8-15,9 0-3 0,8 0 0 0,-3 0 0 16,3 4-3-16,1 0-1 0,4-4 0 0,-1 4 0 16,1-4 7-16,9 0 2 0,-5 0 0 0,10 0 0 0,3-8-4 0,-4 4-1 15,-4-4 0-15,8 0 0 0,1 1-10 16,4-1-3-16,-5 0 0 0,5 0 0 0,-13 4-15 0,4 0-9 15,-4-3 10-15,-5 7-10 0,0-4 0 0,-8 4 0 16,-1 0 0-16,-8 4 0 16,4 0-26-16,-13-4-5 0,0 0-1 0,0 0 0 15,0 0-140-15,0 7-29 0</inkml:trace>
          <inkml:trace contextRef="#ctx0" brushRef="#br0" timeOffset="152044.7642">-180 13930 932 0,'0'0'20'0,"0"-7"5"0,0-1 1 0,0 0 0 0,-4-4-26 0,4 5 0 16,-5-5 0-16,1 4 0 15,0 0 69-15,-1 0 9 0,1-3 2 0,-1 3 0 0,1 0-13 0,4 8-3 16,-4-4 0-16,4 4 0 0,0 0-9 0,-5 0-3 15,-4 4 0-15,5 4 0 0,0 0-7 0,-10 3-1 16,6 9-1-16,-1 3 0 0,5 9-13 0,-1 7-2 16,-4 3-1-16,1 5 0 0,-1 0 18 0,0 8 4 15,-13-1 1-15,5 5 0 0,3-1-3 0,-3 1-1 16,-1-5 0-16,1 1 0 0,-5 0-27 0,9-5-6 16,-5 5-1-16,5-12 0 0,-5 0-12 0,10-4 0 15,3-8 0-15,-4 4 0 0,5-4 0 0,0-4 0 16,-1-3 0-16,5-1 0 15,0 1-32-15,-8-5-10 0,3 1-2 0,1-1 0 16,4-3-156-16,-5-5-32 0</inkml:trace>
          <inkml:trace contextRef="#ctx0" brushRef="#br0" timeOffset="150002.3152">-79 14036 518 0,'0'0'46'0,"0"0"-37"15,4-8-9-15,-4 8 0 0,5-8 40 0,-5 8 7 16,4-8 1-16,-4 8 0 0,0 0-37 0,0 0-11 16,0 0 0-16,0 0 0 0,0 0 0 15,0 0-16-15,0 0 2 0,0 0-185 16,0 0-37-16</inkml:trace>
          <inkml:trace contextRef="#ctx0" brushRef="#br0" timeOffset="153060.1671">465 13708 345 0,'4'-19'31'0,"-4"7"-31"15,0 4 0-15,0-4 0 0,0 1 86 0,-4-5 11 16,4 4 3-16,-4-3 0 0,4 3 8 0,-9 4 3 16,0-3 0-16,9 3 0 0,0 8-31 0,-4-8-7 15,-5 0-1-15,9 8 0 0,4-7-12 0,-4 7-4 16,0 0 0-16,5-8 0 0,-1-4-25 0,0 4-6 15,10 4-1-15,-14 4 0 0,0 0 13 0,4-4 3 0,5 1 0 0,-9 3 0 16,0 0-19-16,9 7-3 0,-1 1-1 0,1 8 0 16,0-1 4-16,-5 5 1 0,1 3 0 0,-5 8 0 15,0 4-5-15,0 8-1 0,-5 4 0 0,1 4 0 16,-5 3 4-16,5 5 1 0,-9 7 0 0,-1 1 0 16,6 3-2-16,-10 0-1 0,5-4 0 0,4 1 0 15,-8-9 2-15,-1-3 0 0,18-5 0 0,-18-3 0 16,10 0-6-16,-1-4-1 0,5-4 0 0,-5-4 0 15,4-8-13-15,-3 1 8 0,-1-9-8 0,4-3 0 16,5-5 0-16,0 1 0 0,0-12 0 0,0 0 0 16,0 0 14-16,0 0-3 0,-8-12-1 0,3 5 0 15,1-9 2-15,4 0 1 0,0-7 0 0,9 0 0 16,-1-5-13-16,-3 1 0 0,8-4 0 0,0 3 0 16,0 1 0-16,9 0 0 0,-4 3 8 0,-1 5-8 15,-3-1 0-15,3 9-8 0,1 3 8 0,-10 0-13 0,10 8 13 16,-5 4 0-16,-4 4 0 0,0 4 0 0,-1-1 0 0,1 5 0 15,4-1 0-15,-4 5 0 0,0-4 0 0,4 3 0 16,-4-3 12-16,4 3-12 0,0-3 0 0,0-1 0 16,0-3 0-16,5 0-12 0,0-4 12 0,-5-5 0 15,4 1 0-15,-4 0 0 16,9-8-38-16,0 0-5 0,0 1-1 0,5-5 0 16,-1 0 4-16,0 4 0 0,1-4 0 0,-6-3 0 15,1 3-30-15,5 0-6 0,-5 0 0 0,4 0-1 16,-4 4 1-16,0-3 1 0,-5-1 0 0,1 4 0 15,-5 0 23-15,0 0 5 0,-13 4 1 0,0 0 0 0,9-4 36 0,-9 4 10 16,9-4 0-16,-9 4 0 0,0 0 0 0,0 0 16 16,0 0-2-16,0 0-410 0,0 0-81 0</inkml:trace>
          <inkml:trace contextRef="#ctx0" brushRef="#br0" timeOffset="153492.1176">930 14617 1044 0,'0'0'46'0,"0"0"10"0,0 0-45 0,0 0-11 15,0 0 0-15,0 0 0 0,0 0 83 0,0 0 14 16,4-4 3-16,5 4 1 0,0-4-34 0,0-4-7 15,8 4-2-15,-4 0 0 0,5-7-29 0,4 3-5 16,0-4-2-16,0-3 0 0,0-1-7 0,4 0-2 0,-4-3 0 0,0-4 0 16,0-1-1-16,4 5-1 0,-4-9 0 0,0 5 0 15,-9 3-1-15,5-3 0 0,-1 0 0 0,-3-1 0 16,-10 9 14-16,9-5 2 0,-9 8 1 0,5-3 0 16,-9 3 18-16,5 0 4 0,-5 1 1 0,0-1 0 15,-5 4-9-15,1 0-1 0,-5 1-1 0,0-1 0 16,9 8-25-16,-8 0-5 0,-6 0-1 0,1 4 0 15,0 4-8-15,0-1 0 0,-5 1 0 0,1 4 0 16,-5 3 0-16,4 1 0 0,-4 4 0 0,5 3 12 16,-5 4-12-16,4 1 0 0,1-1 0 0,4 4 0 15,4 0 0-15,0 0 0 0,0-3 0 0,9 3 8 16,5-4-8-16,3 1 10 0,6-1-10 0,-1-4 10 16,0 5-10-16,9-1 0 0,4-4-10 0,5 1 10 15,0 3-31-15,4-8 0 16,9-3 0-16,4-4-626 0,0-4-126 0</inkml:trace>
        </inkml:traceGroup>
        <inkml:traceGroup>
          <inkml:annotationXML>
            <emma:emma xmlns:emma="http://www.w3.org/2003/04/emma" version="1.0">
              <emma:interpretation id="{91F66906-492A-4AB8-A708-EE64E9E9D7C9}" emma:medium="tactile" emma:mode="ink">
                <msink:context xmlns:msink="http://schemas.microsoft.com/ink/2010/main" type="inkWord" rotatedBoundingBox="6857,14090 12778,13816 12858,15551 6937,15824"/>
              </emma:interpretation>
              <emma:one-of disjunction-type="recognition" id="oneOf40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157991.8464">3084 14515 288 0,'0'0'25'0,"0"0"-25"0,0 0 0 0,0 0 0 16,0 0 139-16,0 0 22 0,0 0 5 0,0 0 1 15,0 0-114-15,0 0-22 0,13-7-5 0,-4 3-1 16,-9 4 2-16,9-8 0 0,4 0 0 0,0-4 0 16,5 5 11-16,-5-5 2 0,0 0 1 0,0-3 0 15,5-5 16-15,4 5 3 0,-5-5 1 0,5-3 0 16,0 3-1-16,4-7 0 0,1 3 0 0,-1-3 0 16,5 0-17-16,0 0-4 0,-5-5-1 0,9 5 0 15,-4-4-11-15,-5 4-3 0,0-1 0 0,1-3 0 16,-1 4-16-16,0-4-8 0,-4 3 8 0,0 1-8 0,-4-4 8 15,-5 3-8-15,4 1 8 0,-8 0-8 0,0-4 14 0,0-1-2 16,-5 5-1-16,1-4 0 0,3-4 5 0,-8 4 0 16,5 0 1-16,-5-5 0 0,4 5-4 0,0-4-1 15,-4 4 0-15,5-4 0 0,-5 4-12 0,0-1 0 16,4 1 0-16,-4 0 0 0,0 0 0 0,0 0 0 16,0 3-12-16,-4 5 12 0,4-4 0 0,0 3 0 15,-5 1 0-15,5 3 0 0,-4 5 0 0,0-1 0 16,-5 4 0-16,0 1 0 0,5-1-12 0,-5 0 12 15,-4 5-12-15,4 3 12 0,0 4-20 0,5 0 2 0,-9 4 1 0,4-1 0 16,-4 1-3-16,4 4-1 0,-4-4 0 0,0 4 0 16,8 0 21-16,-3-4-9 0,-1 3 9 0,0 1 0 15,5 4 0-15,-5-4 0 0,0 3 0 0,0 1 0 16,1 4 0-16,-1-1 0 0,0 5 0 0,5-1 9 16,-10 9 8-16,10-1 2 0,-9 8 0 0,4 4 0 15,0 4 7-15,1 4 2 0,-1 7 0 0,0 1 0 16,0 7 4-16,0-3 2 0,1-1 0 0,-1 1 0 15,0 3-6-15,5-3 0 0,-1-1-1 0,1 1 0 16,4-1-7-16,-4-3 0 0,4-5-1 0,0 1 0 16,0 0-9-16,0-4-2 0,0-1 0 0,4-7 0 15,0 0-8-15,-4 0 0 0,9-4 0 0,-5-3 0 16,1-1-11-16,-1-4-4 0,1-3-1 0,3-1 0 16,-3-7-104-16,4 3-22 0,-1-7-4 0,1 3-734 15</inkml:trace>
          <inkml:trace contextRef="#ctx0" brushRef="#br0" timeOffset="158224.974">3997 14352 2181 0,'0'0'96'0,"0"0"21"0,-9 4-93 0,0 3-24 0,5 5 0 0,-1 4 0 16,1-5 30-16,0 5 2 0,4 3 0 0,0-3 0 16,0 4-24-16,4-5-8 0,0 5 0 0,-4-5 9 15,0 5-9-15,5-5 0 0,-1-3 0 0,1 0 0 32,-5-4-162-32,4-1-25 0</inkml:trace>
          <inkml:trace contextRef="#ctx0" brushRef="#br0" timeOffset="158372.8799">4212 13837 1728 0,'0'0'153'0,"-9"-4"-122"0,5 0-31 0,-5 0 0 16,0 0 129-16,0 4 20 0,9 0 4 0,0 0 1 15,-9 12-180-15,9-4-36 0,0-8-7 0</inkml:trace>
          <inkml:trace contextRef="#ctx0" brushRef="#br0" timeOffset="158620.3382">4545 13856 2300 0,'0'0'51'0,"0"0"10"0,9 0 3 0,4-4 0 0,5 1-52 0,4-1-12 0,8 0 0 16,10-4 0-16,8 0 8 0,5-4 0 0,4 1-8 0,9-9 12 16,-1 5-12-16,6-5 0 0,-6-3 0 15,1-1 0 1,-4 1-29-16,-1 3 1 0,-8-3 0 0,-5 4 0 16,0 3-18-16,-4 0-3 0,-4 5-1 0,-10-1 0 15,-3 4-25-15,-1 0-5 0,-4 1 0 0,0 3-1 0</inkml:trace>
          <inkml:trace contextRef="#ctx0" brushRef="#br0" timeOffset="158991.7467">5309 13108 1555 0,'-14'-4'138'16,"6"4"-110"-16,-1-4-28 0,-4 8 0 15,0 0 93-15,-1 7 14 0,6 1 2 0,-6 11 1 16,6 9-53-16,-6 3-10 0,6 8-3 0,-5 7 0 0,4 9-2 0,-4 7-1 15,-1 8 0-15,1 0 0 0,-4 4-13 0,-1-4-2 16,1 4-1-16,-1 0 0 0,1-4-17 0,-1-3-8 16,5-1 8-16,0-4-8 0,-9 0 0 0,9-7 8 15,-1-4-8-15,6-1 0 16,-6-7-98-16,6 0-25 0,-1-4-5 0</inkml:trace>
          <inkml:trace contextRef="#ctx0" brushRef="#br0" timeOffset="159165.9384">5545 14492 1209 0,'9'-4'108'0,"4"0"-87"0,-4 0-21 0,4 0 0 16,5 4 192-16,-5 0 33 0,0-3 7 0,5-1 2 16,8-8-162-16,-4 4-33 0,4-4-7 0,-4 5 0 15,5-9-11-15,-10 0-1 0,5-3-1 0,-9-1 0 16,5-3-11-16,-9 0-8 0,-1-5 12 0,-3 5-12 15,-5-4 8-15,0-1-8 0,0-3 0 0,-5 4 0 16,-3 0 9-16,-1 3-1 0,-4 5-8 0,-1-1 12 16,-3 5 0-16,-1 7 0 0,1-4 0 0,-1 4 0 15,5 8 0-15,-4 0 0 0,-1 0 0 0,0 4 0 16,5 4 1-16,0 8 0 0,0 3 0 0,-5 8 0 16,5 5-13-16,-4-1 0 0,-1 4 0 0,5 4 0 15,0 0 0-15,4 0 0 0,5-4 0 0,-1-4 0 16,5 4-8-16,5-4 8 0,3 1-12 0,1-1 12 0,0-4-24 15,9 0 3-15,-5-3 0 0,9-5-674 16,4 1-134-16</inkml:trace>
          <inkml:trace contextRef="#ctx0" brushRef="#br0" timeOffset="159480.068">6269 14063 1152 0,'0'0'102'0,"0"0"-82"15,0 0-20-15,-4 12 0 0,4 3 199 0,0 9 35 16,0 3 7-16,0 4 2 0,0 4-151 0,4 4-29 16,-4 0-7-16,5 0 0 0,-1-4-18 0,-4 4-3 15,5 0-1-15,-5-3 0 0,-5-5-23 0,5-4-11 0,-4-4 10 16,-1-3-10-16,-3-1 8 0,3-7-8 0,1-4 0 0,4-8 9 16,0 0-9-16,0 0 0 0,-5 0 0 0,-3-4 0 15,8-4 52-15,-5-3 12 0,5-5 3 0,0 0 0 16,0-7-20-16,9 0-4 0,0-9-1 0,4 1 0 15,0-8-26-15,5 0-6 0,4-4-1 0,4 4 0 0,9-4-18 0,5 0-4 16,3 1-1-16,1 3-806 16,0-4-162-16</inkml:trace>
          <inkml:trace contextRef="#ctx0" brushRef="#br0" timeOffset="160361.2458">7436 14200 691 0,'14'-4'61'0,"-14"4"-49"0,8-8-12 0,1 4 0 0,-5 0 109 0,-4 4 19 16,5-12 4-16,-5 5 1 0,0-1-2 0,0-4-1 16,0 4 0-16,-5 0 0 0,-3 1-32 0,-5-1-6 15,-1-4-2-15,1 4 0 0,-4 8-33 0,-1-4-6 16,1 1-2-16,-1 6 0 0,-4 1-20 0,5 4-4 15,-5 4-1-15,-5 0 0 0,1 7-7 0,4 1-1 16,-4-1-1-16,-5 4 0 0,5 9-15 0,-1-1-8 16,1-4 8-16,4 4-13 0,5-3 13 0,-1-5 0 15,5-3 0-15,4-1 0 0,5-7 0 0,-1-1 0 16,5-11 0-16,0 0-9 0,0 0 9 0,0 0-8 0,5 0 8 16,8-3-8-16,0-9 8 0,5 0 0 0,-1-7 0 15,1 3 0-15,4-7 15 0,-5 3 1 0,9-3 1 0,-8 3 0 16,0 1-1-16,3 3 0 0,-3 8 0 0,-5 1 0 15,5 3-16-15,-5 4 10 0,4 4-10 0,-3 3 8 16,-1 5-8-16,4 0 0 0,-8 3 0 0,4 5 0 16,5-8-12-16,-5 3 12 0,9-3-10 0,-5 0 10 15,1-1-21-15,0-7 1 0,8 0 1 0,0-4 0 16,-4-4 3-16,9-4 0 0,4-3 0 0,-4-1 0 16,-9-4 16-16,4-3 0 0,0-5 0 0,5 1 0 15,0 4 28-15,-1-9 0 0,1-3 0 0,0-4 0 16,-5 0-6-16,9 0-2 0,-8 0 0 0,3-4 0 0,-3-4-12 15,3 4-8-15,-3-8 10 0,-1-4-10 0,-4 1 0 16,0-5 0-16,0 0 0 0,0 5-10 0,-9-9 1 0,0 9 0 16,0-5 0-16,0 4 0 0,-8 4 9 0,-1 1 0 15,-4 3-9-15,0 4 9 0,0-4 0 0,0 12 0 16,-4-4 0-16,-5 3 8 0,5 9 8 0,-1 0 2 16,-4 3 0-16,1 4 0 0,-1 5-4 0,4-1-1 15,-3 4 0-15,3 4 0 0,-4 4-13 0,9 0 0 16,-4 4 8-16,-5 4-8 0,1 8 0 0,-6 3 0 15,6 8 0-15,-1 9 0 0,0 3 0 0,-4 0 0 16,4 7 0-16,-4 5 0 0,4 4 0 0,0 7 0 16,1 0 0-16,-1 5 0 0,0-1 0 0,5-4-8 15,-1 5 8-15,5-9-10 0,0 1 19 0,5 3 4 0,-1-3 1 16,0-1 0-16,1 1-14 0,4-5 9 0,-1-3-9 0,1-4 8 16,0-4-8-16,0-4 0 0,4-8 0 0,0-4 0 15,-4-7 0-15,0-5 0 0,-1 1 0 0,6-8 0 16,-6-5 0-16,1-3 0 0,4-7 0 0,0-1 0 15,5 0 0-15,0-8 0 0,3-3 0 0,1-8 0 16,0-1 0-16,0-7 8 0,9-4-8 0,4 0 0 16,0-4 9-16,5 4-9 0,4 0 10 0,-1 4-10 15,1 4 0-15,0 4 0 0,-4-1-13 0,-1 13 4 16,1-1 1-16,-1 8 0 0,-4 1 0 0,0 7 0 16,-8 7 8-16,3 5 0 0,1 4 0 0,-9 7 0 15,-4 1 0-15,-5 3 0 0,-9 0 0 0,5 0 8 16,-5 5 3-16,-4-1 1 0,0-8 0 0,-9 5 0 15,-4-5 6-15,-4 0 2 0,-5 1 0 0,-9-1 0 16,0-3-3-16,-4-1 0 0,-4 1 0 0,-5-5 0 16,-4-3-9-16,-1 0-8 0,-3-5 12 0,-5 1-12 0,4-4 0 0,5-4 0 15,4-4 0-15,4 0 0 16,1-3-17-16,8-1-11 0,1 0-1 0,3-4-1 16,5 1-155-16,0-1-31 0</inkml:trace>
        </inkml:traceGroup>
        <inkml:traceGroup>
          <inkml:annotationXML>
            <emma:emma xmlns:emma="http://www.w3.org/2003/04/emma" version="1.0">
              <emma:interpretation id="{FFE1872D-A5EA-4F27-AC39-DE03AA31799D}" emma:medium="tactile" emma:mode="ink">
                <msink:context xmlns:msink="http://schemas.microsoft.com/ink/2010/main" type="inkWord" rotatedBoundingBox="14604,14656 16273,14578 16309,15365 14640,15443"/>
              </emma:interpretation>
              <emma:one-of disjunction-type="recognition" id="oneOf41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161367.2025">11508 13743 1382 0,'4'-8'123'0,"-4"1"-99"16,0-5-24-16,0 4 0 0,0 0 11 0,0 1-3 15,0-1-8-15,-4 0 12 0,-1 0 4 0,-3 0 0 16,3-3 0-16,-8 3 0 0,-5 0-5 0,1 0-1 16,-5 0 0-16,0 1 0 0,-4-5-10 0,-1 0 0 15,1 5 0-15,-5-1 8 0,1 8-8 0,-5 0 0 16,-5 0 0-16,9 0 8 0,-4 4 13 0,5 3 3 15,-6-3 0-15,6 4 0 0,-1 4-4 0,5-1 0 16,4 1 0-16,0 0 0 0,4-4-5 0,5 7-2 16,4-3 0-16,1 7 0 0,8-7-13 0,0 8 0 15,4-5 0-15,5 1 0 0,4-1 0 0,4 1 0 16,1 0 0-16,4-1 0 0,0 1 0 0,4-1 0 16,5 1 8-16,0 0-8 0,4-5 20 0,-5 5 0 15,1-4 1-15,0 3 0 0,0 1 11 0,-1-4 1 16,-3 3 1-16,-5 1 0 0,-5-1-8 0,1-3-2 0,-1 4 0 15,-8-5 0-15,0 1 3 0,-5 4 0 0,1-5 0 0,-5 5 0 16,-5-4 9-16,-4-1 3 0,-4 9 0 0,-4-8 0 16,-10 7-30-16,1-3-9 0,-13 3 0 0,-1-3 0 15,-4-1-8-15,0-3-9 0,0 4-2 0,5-5 0 32,-5 1-15-32,5-4-3 0,-1 4-1 0,9-5 0 15,-4-3-31-15,9 0-7 0,4 0 0 0</inkml:trace>
          <inkml:trace contextRef="#ctx0" brushRef="#br0" timeOffset="161802.6488">12135 13993 1728 0,'0'0'76'0,"0"0"16"0,0-8-73 0,0 8-19 16,0 0 0-16,5-8 0 0,-5-3 88 0,0 11 15 15,0-8 2-15,0 8 1 0,0 0-84 0,-5-4-22 16,1-4 0-16,-1 4 0 0,-3 0 0 0,-1 4-20 16,-4 0 2-16,4 0 1 15,-9 4-8-15,5 0-2 0,-9 4 0 0,5 4 0 0,-5-1 27 0,4 5 0 16,-4-1 0-16,5 9 0 0,-5-1 0 0,4 5 0 16,5-5 0-16,0 4 0 0,0-3 0 0,4-1 0 15,9 0 0-15,-4 1 0 0,8-5 0 0,0 1 0 0,10-1 0 16,-1-7 0-16,0 0 0 0,0-4 0 0,9-1 0 15,-5-7 0-15,10-4 14 0,-5 1 2 0,4-5 0 0,0-4 0 16,1 0 5-16,-1-3 2 0,0-5 0 0,1 5 0 16,-1-5 5-16,0 5 0 0,-4-9 1 0,5 5 0 15,-5-5 0-15,-1 1 0 0,1-4 0 0,-4 3 0 16,-5-3-9-16,0 3-1 0,5 1-1 0,-1-4 0 16,1 3-10-16,-5 5-8 0,-9-1 9 0,5 5-9 15,-4-1 0-15,-5 4 0 0,-14 1-11 0,6 3 11 16,-1-4 0-16,-9 4 0 0,-4 8 0 0,-8-3 0 15,-1 3 0-15,-4 3 0 0,-5 1 0 0,1 4 0 16,-1 0-60-16,-3 0-12 16,3 3-1-16,-4 1-909 0</inkml:trace>
        </inkml:traceGroup>
        <inkml:traceGroup>
          <inkml:annotationXML>
            <emma:emma xmlns:emma="http://www.w3.org/2003/04/emma" version="1.0">
              <emma:interpretation id="{23AEDF75-3674-4F98-A5EF-C693993AA684}" emma:medium="tactile" emma:mode="ink">
                <msink:context xmlns:msink="http://schemas.microsoft.com/ink/2010/main" type="inkWord" rotatedBoundingBox="17674,13751 21463,13576 21545,15352 17756,15527"/>
              </emma:interpretation>
              <emma:one-of disjunction-type="recognition" id="oneOf42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162576.4784">14539 13115 1191 0,'5'-23'52'0,"-1"15"12"0,5-3-51 0,4-5-13 0,-9 0 0 0,10 5 0 16,-6-1 83-16,1 4 13 0,0 0 4 0,0 4 0 15,-9 4-36-15,0 0-8 0,0 0 0 0,0 0-1 16,0 0-15-16,4 12-2 0,-4 8-1 0,-4 3 0 16,-5 4 3-16,-9 5 0 0,1 7 0 0,-5 0 0 15,0 7-23-15,-9 9-4 0,5 3-1 0,-5 9 0 16,-4-1 2-16,0 4 0 0,-4 0 0 0,-1-3 0 15,1-1-3-15,3 0-1 0,6-7 0 0,-5 3 0 16,0-3-10-16,8-5 8 0,-3-7-8 0,3 0 8 16,-4-8-17-16,5 0-4 0,4-4-1 0,-4-8-621 15,0 1-124-15</inkml:trace>
          <inkml:trace contextRef="#ctx0" brushRef="#br0" timeOffset="162288.4493">13969 13657 1324 0,'0'0'118'0,"0"0"-94"0,0 0-24 0,0 0 0 16,0 0 48-16,0 0 6 0,9-3 1 0,4-1 0 16,-4 4 23-16,8-4 5 0,-4 0 1 0,9 0 0 15,5-4-40-15,-1 0-8 0,9-3-2 0,0-1 0 16,5 0-3-16,4-3-1 0,4 3 0 0,0-4 0 16,5 1-16-16,-1-5-3 0,-3 1-1 0,3 3 0 15,-3 1 6-15,-10-1 2 0,5 4 0 0,-5 1 0 0,-4-1-18 0,-4 4-9 16,0 0 1-16,-5 4 0 15,-4-3-42-15,-4 3-8 0,-9 4-2 0,-1-4-534 16,-8 4-107-16</inkml:trace>
          <inkml:trace contextRef="#ctx0" brushRef="#br0" timeOffset="163097.9364">15663 12659 1785 0,'-9'-12'159'0,"9"-3"-127"16,4 3-32-1,1 0 0-15,-1 5 15 0,-4 7-3 0,0 0-1 0,0 0 0 16,0 0 13-16,0 0 2 0,-4 11 1 0,4 5 0 16,4 3-27-16,0 1 0 0,-8 7 0 0,0 4 0 15,-1 5 0-15,1-1 0 0,-1 8 0 0,-3 3 0 16,-10 9 0-16,5 3 8 0,0 1-8 0,0 3 0 16,-9 9 27-16,-5-5 0 0,5 8 0 0,-4-4 0 15,-5 0-6-15,1-3-1 0,-1-1 0 0,0 0 0 0,0-7-9 0,1-5-3 16,-1-3 0-16,5-4 0 15,-5 0-8-15,0-5 0 0,9-3 0 0,0-7 8 16,0-1-8-16,5-8 0 0,-1-7 9 0,5-4-9 16,4-1 27-16,1-7 1 0,8-4 0 0,0 0 0 15,0 0 15-15,0-12 3 0,0 1 1 0,8-5 0 16,-3-7-19-16,4-1-3 0,4 1-1 0,4-4 0 16,10-1-7-16,3 1-1 0,-3-4-1 0,3 4 0 0,5-5-15 0,1 5 0 15,3 0 0-15,-4 7 0 16,-4 5 0-16,4 3 0 0,-4 4 0 0,-1 8 0 0,-8 0 0 0,0 8 0 15,0 4 0-15,-4 7 0 0,-1 1 0 0,-4 7 0 16,1-4 0-16,-1 9-10 0,4-1 10 0,-8 4-10 16,-4-4 10-16,-1 0-10 15,5 8-16-15,-1-11-3 0,-3-1-1 0,-1 4 0 16,-4-4-147-16,9-3-30 0,9-5-5 0,-10-7-2 0</inkml:trace>
          <inkml:trace contextRef="#ctx0" brushRef="#br0" timeOffset="163829.2149">16373 13973 979 0,'35'-15'43'0,"-17"7"9"0,4-4-41 0,0 1-11 0,0 3 0 0,0-8 0 16,8 4 80-16,-3 1 13 0,-14-5 3 0,9 1 1 16,0-1-47-16,-9 0-10 0,-4 1-1 0,-1-1-1 15,-3 4 0-15,4-3 0 0,-5-1 0 0,-8 1 0 16,-1-1-19-16,1 4-4 0,4 1-1 0,-9-1 0 15,0 4-1-15,-4 0 0 0,0 1 0 0,0 3 0 16,0 0 11-16,-5 4 3 0,-4 4 0 0,-4 3 0 16,8 1 1-16,-8 4 0 0,0 4 0 0,-5 3 0 15,9 4-11-15,-4 1-1 0,-5-1-1 0,0 1 0 16,0-1-15-16,5 0 8 0,9-3-8 0,-5-1 0 0,0-3 20 0,4-4-1 16,9 3-1-16,5-3 0 0,-5-4-18 0,5 0 0 15,4-8 0-15,0 0 0 0,0 0 0 0,13 4 0 16,-4-4-8-16,8-4 8 0,5-4 23 0,0-4 10 15,5 0 3-15,-1 1 0 0,0-9-12 0,1 5-1 16,8-5-1-16,-5 1 0 0,-3-1-11 0,3 1-3 16,5-5 0-16,-4 9 0 0,-4 3-8 0,3-4 10 15,-3 9-10-15,-6 3 10 0,1 4-10 0,-8 0 12 16,-6 11-12-16,-3 5 12 0,-1 3-12 0,-4 5 0 16,-9 7 0-16,1 0 0 0,-1 8 0 0,-4 0 0 15,-1 4 0-15,1 0 0 0,0-4 0 0,4-4 0 16,5-8-8-16,0 1 8 0,-10-9-16 0,10 1 0 15,8-5 1-15,-4-3 0 0,0 0 15 0,0-12-12 16,0 0 12-16,14 0-12 0,-1-4 12 0,4 0 0 0,-8 0 9 0,9-8-9 16,4 1 22-16,0-5-2 0,-5-7 0 0,5-5 0 15,-4 1-11-15,8 0-9 0,-4-4 12 0,0-5-12 16,0-6 12-16,4-1-12 0,9-8 12 0,0 0-12 16,-4-7 0-16,4-5 0 0,9 1 0 0,0-4 0 15,0-1 0-15,-5-3-11 0,1 4 0 0,3-4 0 16,-3 3 11-16,-5 1 0 0,5 0-9 0,-10 7 9 15,1 1 0-15,0 3 0 0,-5 8 0 0,-4 8 0 16,0 0 19-16,0 8-2 0,-5 0 0 0,-3 8 0 16,-1-1-17-16,0 9 8 0,-4-1-8 0,-5 8 0 15,-4 0 0-15,0 8 0 0,0 0 0 0,0 0 0 16,-4 12 15-16,-5 4-4 0,0-1-1 0,-4 13 0 16,0 7-10-16,-5 8 10 0,1 3-10 0,-1 9 10 0,-4 7-10 15,0 5 0-15,5-1-12 0,-5 0 12 16,0 5 0-16,4-1 0 0,5 0 0 0,0 4 12 0,-5-4-12 0,10 4 12 15,3-4-12-15,1 1 12 0,-1-9-12 0,1 0 0 16,4-7 0-16,-4 4 8 0,4-1-26 0,0-3-6 16,-5-5 0-16,1-7-1 15,4-8-173-15,0-3-34 0,-13 14-8 16,13-26-565-16</inkml:trace>
          <inkml:trace contextRef="#ctx0" brushRef="#br0" timeOffset="164096.3045">16900 13217 2019 0,'-5'-16'44'0,"1"12"10"0,0-7 2 0,4 3 0 0,0 0-44 0,0-4-12 0,0 5 0 0,0 7 0 16,-5-4 55-16,5 4 9 0,9-8 1 0,0 0 1 15,-5 4-46-15,9-4-8 0,5 1-3 0,4 3 0 16,-5 0-9-16,5 0 0 0,9 0 0 0,4 4 0 31,9 0-35-31,0 0 1 0,0 4 0 0,4-4 0 0,5 4-18 0,-1 0-3 0,5 0-1 16,5-1 0-16,-1 1-135 16,5 0-27-16</inkml:trace>
        </inkml:traceGroup>
        <inkml:traceGroup>
          <inkml:annotationXML>
            <emma:emma xmlns:emma="http://www.w3.org/2003/04/emma" version="1.0">
              <emma:interpretation id="{C4708C03-DC6F-459B-B9CC-DE247A486DDD}" emma:medium="tactile" emma:mode="ink">
                <msink:context xmlns:msink="http://schemas.microsoft.com/ink/2010/main" type="inkWord" rotatedBoundingBox="23560,13412 26276,13287 26357,15044 23641,15169"/>
              </emma:interpretation>
              <emma:one-of disjunction-type="recognition" id="oneOf43">
                <emma:interpretation id="interp71" emma:lang="" emma:confidence="0">
                  <emma:literal>The</emma:literal>
                </emma:interpretation>
                <emma:interpretation id="interp72" emma:lang="" emma:confidence="1">
                  <emma:literal>, he</emma:literal>
                </emma:interpretation>
                <emma:interpretation id="interp73" emma:lang="" emma:confidence="0">
                  <emma:literal>the</emma:literal>
                </emma:interpretation>
                <emma:interpretation id="interp74" emma:lang="" emma:confidence="0">
                  <emma:literal>he</emma:literal>
                </emma:interpretation>
                <emma:interpretation id="interp75" emma:lang="" emma:confidence="0">
                  <emma:literal>she</emma:literal>
                </emma:interpretation>
              </emma:one-of>
            </emma:emma>
          </inkml:annotationXML>
          <inkml:trace contextRef="#ctx0" brushRef="#br0" timeOffset="165046.7578">20541 12608 1472 0,'9'-23'65'0,"-5"15"14"15,1-7-63-15,3 3-16 0,1 0 0 0,0 4 0 16,4-3 49-16,-4 3 7 0,0 4 2 0,0 0 0 15,-9 4-11-15,0 0-3 0,8 8 0 0,-3 4 0 16,3 7-12-16,-8 8-2 0,5 5-1 0,-10 11 0 0,1 11 5 0,-5 1 1 16,-4 7 0-16,0 8 0 0,-9 4 2 0,0 4 1 15,-4-3 0-15,-5 3 0 0,-4-4-10 0,0 0-3 16,-5-4 0-16,5 0 0 0,-4-7-16 0,4-1-9 16,4-4 10-16,5-3-10 0,-1-4 0 0,1-8 0 15,4-1 0-15,5-6 0 16,-5-5-55-16,8-4-4 0,-3 4-1 0,4-11 0 15,-5-5-160-15,5-3-32 0,-9 0-6 0,22-12-2 0</inkml:trace>
          <inkml:trace contextRef="#ctx0" brushRef="#br0" timeOffset="165900.4522">21831 12289 1422 0,'0'0'63'0,"0"-12"13"16,0 12-61-16,0 0-15 0,-4-12 0 0,4 12 0 15,0 0 32-15,0 0 3 0,0 0 1 0,0 0 0 0,0 0-10 0,0 0-2 16,0 0 0-16,0 0 0 0,-5-8-24 0,5 8 0 16,0 0 0-16,0 0 0 0,-4-3 0 0,4 3 0 15,0 0 0-15,0 0 0 0,-9-4 0 16,9 4 0-16,0 0 0 0,0 0 0 0,-9 4 12 0,5-1-4 16,0 5 0-16,4 0 0 0,-5 4-8 0,5 3 0 15,-4-3 0-15,-1 8-11 0,1 3 11 0,0 4 0 16,-10 8 8-16,1 4-8 0,-4 8 29 0,-1 4 2 15,1 7 0-15,-10 13 0 0,-8 3 13 0,0 8 4 16,0-4 0-16,-4 0 0 0,-5 0-28 0,4 0-4 16,-4-4-2-16,5-4 0 0,-1-4-2 0,1-3 0 15,8-1 0-15,-4-7 0 0,4-5-4 0,1 1-8 16,-1-8 11-16,5-8-11 0,4 0 11 0,-5-8-11 16,5-7 10-16,0-1-10 0,5-3 8 0,4-4-8 15,0-1 0-15,4-7 9 0,0 0 6 0,9-4 1 0,0 0 0 0,0 0 0 16,-4-12 16-16,8-3 3 0,0-9 1 0,5 1 0 15,0-4-12-15,8-8-3 0,1-4 0 0,4-4 0 16,4 4-21-16,5-8 9 0,-5 0-9 0,5 4 0 16,0-4 8-16,8 8-8 0,-8 4 0 0,4 8 0 15,-4 4 0-15,-1-1 0 0,-3 9 0 0,-1 7 0 16,-8 4 0-16,-1 4 12 0,1 4-4 0,-5 8-8 16,0 3 0-16,0 5 0 0,-4 3 0 0,4 8 0 15,-4 4 0-15,4 4 0 0,-8 0 0 0,8 4-9 16,-5-4 9-16,6 0-10 0,-6-8 10 0,6 1-10 0,-1-5 10 0,9-4 0 15,0-3 0-15,0-5 0 16,4-3 0-16,5 0 0 0,-1-4 0 0,10-5 0 0,-5 1 0 0,4 0 0 16,5-4 0-16,-4-4 0 0,-1 0 0 0,1-3 0 15,-1-5 0-15,-4 0 0 0,0-7 8 0,5-1-8 0,-9-7 10 0,4 0-10 16,-5-5 14-16,1-3-3 16,4 0-1-16,-4-4 0 0,-9-4-2 0,-5 4-8 15,5 0 12-15,-4 4-4 0,-5 0 4 0,0 0 0 16,-8 8 0-16,-1 0 0 0,0 3-22 0,-8 5-4 15,0 3-1-15,-1-3 0 0,-4 3 15 0,-4 8 0 16,-4 0 0-16,-1 1 0 0,-4 7 0 0,-4 0 0 16,0 0 8-16,-5 7-8 0,0 1 8 0,0 4-8 15,1 7 12-15,-5 1-12 0,4 11 11 0,-4-4-11 16,4 8 10-16,0 4-10 0,1 4 8 0,3 0-8 0,1 0 0 0,8 4 9 16,5 4-9-16,9-5 0 0,4 5 0 15,4-4 0-15,5 0 0 0,4-1 0 0,5-3-12 0,4 0 12 31,4-4-136-31,0 0-20 0,5-8-4 0,0-3-780 0</inkml:trace>
          <inkml:trace contextRef="#ctx0" brushRef="#br0" timeOffset="164699.9421">19765 13349 1094 0,'0'0'97'0,"0"0"-77"15,0 0-20-15,4-7 0 0,5-1 170 0,0 4 30 16,-9 4 7-16,4-8 1 0,5 4-143 0,8 0-28 16,1 0-5-16,4 1-2 0,4-1-17 0,0 0-3 15,1 0-1-15,8-4 0 0,0 0 1 0,0 4 0 0,4-7 0 0,5 3 0 0,0-4 1 0,0 4 0 32,4-3 0-32,1 3 0 0,-1-4 3 0,0 4 1 15,5 1 0-15,-5-1 0 0,0 0-7 0,1 0 0 16,-1 4-8-16,-4 0 12 0,0 0-12 0,-1 1-10 15,1-1 2-15,-9 0 0 16,1 0-28-16,-1-4-6 0,-5 8-1 0,1-4 0 16,-9 0-16-16,0 0-3 0,-5 0-1 0,1 1 0 15,0-1-17-15,-5 4-4 0,-13 0-1 0</inkml:trace>
        </inkml:traceGroup>
      </inkml:traceGroup>
    </inkml:traceGroup>
    <inkml:traceGroup>
      <inkml:annotationXML>
        <emma:emma xmlns:emma="http://www.w3.org/2003/04/emma" version="1.0">
          <emma:interpretation id="{74FEAFCD-1EB3-4FAC-9729-3663E972D1B9}" emma:medium="tactile" emma:mode="ink">
            <msink:context xmlns:msink="http://schemas.microsoft.com/ink/2010/main" type="paragraph" rotatedBoundingBox="3523,16317 21166,15835 21227,18093 3585,185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1CDC3E-FEC9-4A66-90B8-22F93C17ED04}" emma:medium="tactile" emma:mode="ink">
              <msink:context xmlns:msink="http://schemas.microsoft.com/ink/2010/main" type="line" rotatedBoundingBox="3523,16317 21166,15835 21227,18093 3585,18575"/>
            </emma:interpretation>
          </emma:emma>
        </inkml:annotationXML>
        <inkml:traceGroup>
          <inkml:annotationXML>
            <emma:emma xmlns:emma="http://www.w3.org/2003/04/emma" version="1.0">
              <emma:interpretation id="{B3B64425-4914-49FF-A2DF-B5F59507260C}" emma:medium="tactile" emma:mode="ink">
                <msink:context xmlns:msink="http://schemas.microsoft.com/ink/2010/main" type="inkWord" rotatedBoundingBox="3529,16519 5604,16462 5646,17999 3571,18055"/>
              </emma:interpretation>
              <emma:one-of disjunction-type="recognition" id="oneOf44">
                <emma:interpretation id="interp76" emma:lang="" emma:confidence="1">
                  <emma:literal/>
                </emma:interpretation>
              </emma:one-of>
            </emma:emma>
          </inkml:annotationXML>
          <inkml:trace contextRef="#ctx0" brushRef="#br0" timeOffset="167822.1607">-285 16473 1976 0,'0'0'88'0,"0"0"17"0,0-8-84 0,0 8-21 0,0 0 0 0,9-4 0 15,-1 1 19-15,1-1-1 16,9 0 0-16,-10 4 0 0,10 0-18 0,8 4 0 0,-4-8 0 0,9 4 0 15,-5 0 0-15,5 0 0 0,0 0 0 0,4-4-9 32,0 0-27-32,4 0-4 0,1-4-2 0,-5 0 0 15,-4 1-102-15,4-1-21 0,4 0-4 0</inkml:trace>
          <inkml:trace contextRef="#ctx0" brushRef="#br0" timeOffset="167576.2405">237 15943 864 0,'0'0'38'0,"0"0"8"0,0 0-37 0,4-4-9 16,1-4 0-16,-1 4 0 0,0 0 108 0,1-4 20 16,-5 1 4-16,4-1 1 0,9-4-57 0,-4 4-11 15,0-3-2-15,0-1-1 0,4 0-26 0,0 1-4 16,-4-5-2-16,-5 0 0 0,5 9-10 0,0-5-1 15,-5-4-1-15,-4 5 0 0,0-5 5 0,4 0 1 16,1-3 0-16,-5 3 0 0,4 5-16 0,5-5-8 16,-9 0 8-16,0 1-8 0,0-1 8 0,0 4-8 15,-9-3 8-15,9 3-8 0,-9 4 0 0,1-3 0 16,-1 3 0-16,0 0-8 0,0 0-4 0,-4-3 0 16,-4 3 0-16,3 0 0 0,6-4 12 0,-1 5 0 15,-4-1 0-15,0 4 0 0,4-4 0 0,-9 4 9 16,10-4 0-16,-1 4 0 0,9 4-9 0,-9-3 0 0,0-1 0 15,5 0 0-15,4 4 0 0,0 0 0 0,0 0-12 0,0 0 12 16,-9 0 0-16,9 0 0 0,-9 8 0 16,5 3 0-16,-1 1 0 0,5 4 0 0,-4 3 0 0,0 1 0 15,-1 7 20-15,5 4-2 0,5 4 0 0,-5 4 0 16,-5 4 10-16,5 0 3 0,0 4 0 0,-4 3 0 16,4-3 1-16,0 12 1 0,-4-1 0 0,8 8 0 15,0-3 1-15,-4-1 0 0,-4 1 0 0,4-1 0 16,4-7-1-16,-4-1 0 0,5-3 0 0,-5-4 0 15,4 0-20-15,-4-1-4 0,0 1-1 0,-4-4 0 16,4-8-8-16,-5 4 0 0,1-4 0 0,0-4 0 16,-5 5-44-16,0-9-12 15,0 0-1-15,0-7-615 0,1-1-122 0</inkml:trace>
          <inkml:trace contextRef="#ctx0" brushRef="#br0" timeOffset="168617.8335">855 16360 460 0,'0'0'41'0,"0"-12"-33"0,0 1-8 0,5-1 0 0,-1 0 136 0,1-3 24 0,3-1 6 0,-3 0 1 16,4 5-74-16,-5-5-14 0,-4 1-3 0,4 3-1 15,1 0-11-15,-5 4-3 0,0-3 0 0,-5-1 0 16,1 4 6-16,-5 4 1 0,0-4 0 0,9 8 0 16,-8 0-5-16,-1 0-1 0,4 4 0 0,-8 4 0 15,5 0-42-15,-1 4-8 0,-9 3-1 0,5 5-1 16,4 7-10-16,0 4 0 0,-4 0 0 0,5 1-11 15,3 3 11-15,5-4 0 0,0 4 0 0,0-4-8 16,5 0 8-16,3 1 8 0,1-5-8 0,0-4 11 16,0 5-11-16,4-9 0 0,4 1 0 0,1-9 0 15,-5 1 0-15,0 0 0 0,5-8 0 0,-1 0 0 16,1-4 0-16,-1-4 0 0,1-4 0 0,4-4 0 16,-5-3 8-16,5-1 4 0,0 0 0 0,0-3 0 0,0-5-3 15,-4 1 0-15,-1-4 0 0,-4 3 0 16,1-3 1-16,-1 0 0 0,-9-4 0 0,1 3 0 0,-1 1 6 15,-4 0 0-15,-4 3 1 0,-5-3 0 0,0 4 3 0,5-1 0 16,-10 9 0-16,-3-1 0 0,-1 0-7 0,1 5-1 16,-5 3 0-16,4 4 0 0,-4 4-12 0,5 0 0 15,-1 4-12-15,-4 4 12 16,0 7-56-16,0-3-4 0,1 7 0 0,3-3-910 0</inkml:trace>
          <inkml:trace contextRef="#ctx0" brushRef="#br0" timeOffset="168798.1429">1408 16196 2048 0,'0'0'91'0,"0"0"18"0,0 0-87 0,0 0-22 0,9 8 0 0,4 0 0 15,-4 0 0-15,0 3 9 0,4 5-9 0,9-4 0 16,0 3 8-16,0 5-8 0,-5 3 0 0,5 1 0 15,5-1 8-15,-10 0-8 0,-4 1 0 0,-4-5 0 16,-5 5 0-16,5-5 0 0,-4 1 8 0,-5-1-8 16,-9 1 15-16,4-5-1 0,10-3 0 0,-10 0 0 15,-8-5 30-15,9 1 5 0,4-8 2 0,0 0 0 16,0 0-2-16,0 0 0 0,0 0 0 0,0 0 0 16,0 0-3-16,0-8-1 0,-13-7 0 0,8-1 0 0,10-3-16 0,-1-5-3 15,-4 1-1-15,0-4 0 0,4-8-17 16,1-4-8-16,8 0 0 0,-9 3 8 0,-4 1-8 0,9 4-14 15,13 0 3-15,0 4 1 16,-4-5-120-16,4 9-24 0,4 4-5 0,0-1-887 16</inkml:trace>
        </inkml:traceGroup>
        <inkml:traceGroup>
          <inkml:annotationXML>
            <emma:emma xmlns:emma="http://www.w3.org/2003/04/emma" version="1.0">
              <emma:interpretation id="{AE88CC71-308D-4A25-814B-563E912EAB2C}" emma:medium="tactile" emma:mode="ink">
                <msink:context xmlns:msink="http://schemas.microsoft.com/ink/2010/main" type="inkWord" rotatedBoundingBox="6068,16248 9599,16151 9640,17655 6109,17752"/>
              </emma:interpretation>
              <emma:one-of disjunction-type="recognition" id="oneOf45">
                <emma:interpretation id="interp77" emma:lang="" emma:confidence="1">
                  <emma:literal/>
                </emma:interpretation>
              </emma:one-of>
            </emma:emma>
          </inkml:annotationXML>
          <inkml:trace contextRef="#ctx0" brushRef="#br0" timeOffset="170220.8036">4414 16430 1612 0,'0'0'144'0,"8"-8"-116"15,1-3-28-15,4 3 0 0,5-4 59 0,4 1 5 16,-5-5 2-16,10-7 0 0,-1-1-25 0,0 1-5 15,1-5 0-15,-1-3-1 0,5-4 1 0,-5 4 1 16,-4-4 0-16,4 4 0 0,-4-1-6 0,0-3-2 16,0 0 0-16,0 0 0 0,-9-4-9 0,0 4-1 15,0 0-1-15,1-4 0 0,-6-4-8 0,1 0-2 16,-9 0 0-16,0 0 0 0,0 0-8 0,0-3 0 16,-4 3 9-16,-5 0-9 0,-4 0 0 0,4-4 9 15,-4 8-9-15,4 0 0 0,0 0 16 0,5 8-4 16,0 4-1-16,-1 3 0 0,1 1 0 0,-5 11 0 15,9 1 0-15,-4 3 0 0,-1 0 2 0,1 4 1 16,-1 0 0-16,5 4 0 0,0 0-14 0,-4 8 0 16,-5 4 8-16,5 3-8 0,-5 1 0 0,5 7 11 15,-1 1-11-15,1 7 10 0,-5 4-10 0,0 4-11 0,5 4 3 0,-5 4 0 16,0 7 20-16,1-3 4 0,3 3 0 0,1 1 1 16,4 0 3-16,4-1 0 0,1 1 0 0,3-1 0 15,1 1-8-15,4 0 0 0,1 3-1 0,3-7 0 16,1-4-11-16,4-1 0 0,0 1 0 0,-1-4 0 31,-3-4-20-31,4-4-5 0,4-4-2 0,-4-3-735 0,0-5-147 0</inkml:trace>
          <inkml:trace contextRef="#ctx0" brushRef="#br0" timeOffset="170678.6306">5734 16177 1324 0,'0'0'118'0,"0"0"-94"16,0 0-24-16,0 0 0 0,0 0 31 0,0 0 1 16,-4-8 1-16,4 8 0 0,0 0 1 0,0-12 0 15,0 1 0-15,0-5 0 0,4 8-18 0,-4-7-3 16,0-1-1-16,0 4 0 0,4 1 48 0,-4-5 8 15,-4 8 3-15,0-4 0 0,4 1 28 0,-5-1 5 16,1 4 2-16,0 0 0 0,-1 1-31 0,-4 3-7 16,1-4 0-16,-1 4-1 0,-4 4-47 0,4 0-10 15,0 0-2-15,-4 8 0 0,0-4-8 0,-5 0 0 0,1 7 0 16,-5-3-11-16,0 8 11 0,-4-1 0 0,4 1 0 16,-5 3 0-16,5 5 0 0,0-1 0 0,5 5 0 15,-1 3 0-15,5 0 0 0,0 4 0 0,4-4 0 0,5 0 0 16,-5-3 0-16,9-1 0 0,0-4 0 0,4 1 0 15,1-9 0-15,-1 1 0 0,5-4 0 0,0-4 0 16,0-1-9-16,4-7 9 0,0-4-10 0,4-3 10 16,1-5 0-16,-1-4 0 0,5-7 8 0,-4 0-8 15,8-5 19-15,-4-3-3 0,5 0-1 0,-10-4 0 16,9 4-3-16,-4-1-1 0,-4-3 0 0,-1 8 0 16,1 4 18-16,-5 3 4 0,-8 8 1 0,3 5 0 15,-8 7-11-15,0 0-3 0,0 0 0 0,5 15 0 16,-5 5-12-16,0-1-8 0,0 8 8 0,-5 1-8 15,5 7 0-15,0 4 0 0,5 0 0 0,3 0 0 16,1 4-77-16,4-4-20 0,5 4-4 0,0-4-1043 16</inkml:trace>
          <inkml:trace contextRef="#ctx0" brushRef="#br0" timeOffset="169357.2911">2308 16110 2008 0,'-22'-3'89'0,"22"3"19"0,0 0-87 0,0 0-21 0,0 0 0 0,0 0 0 16,-5 3 34-16,5-3 2 0,9 16 1 0,4 0 0 15,-13-5-4-15,9 9-1 0,4-1 0 0,0 9 0 16,5-1-32-16,-9 0 0 0,-1 4-15 0,6 1 5 16,-1-5 10-16,-4 0 0 0,-18 1 0 0,0-1 0 15,9-4 8-15,-9 1-8 0,-4-5 8 0,0 1-8 16,0-5 25-16,0-3 1 0,8 0 0 0,-4-5 0 15,-8-3 12-15,4 0 2 0,13-4 1 0,0 0 0 16,-9-4-8-16,0-7-1 0,5-1-1 0,4-4 0 16,4-3-14-16,-4-5-2 0,-4-3-1 0,8-4 0 15,18-4-14-15,-4 0 0 0,-1-4 0 0,1 0 0 16,8 4 0-16,0 3 0 0,5 1 0 0,-5 8 0 16,1-1 0-16,-1 5 0 0,0 3 0 0,1 9-10 0,-10 3 10 15,5 4-8-15,5 7 8 0,-1 5-8 0,-9 8-1 0,10 3 0 16,-10 4 0-16,10 1 0 0,-5-1 9 0,-5 0-8 15,-8 8 8-15,0-3-8 0,8-5 8 0,-12 0 0 16,-5-3 0-16,-5-5 0 0,1 1 0 0,-1-1 0 16,1-3 0-16,0-5 0 0,-10 1 0 0,1-4 9 15,13-8-9-15,0 0 0 0,-13 4 12 0,0-4-12 16,13 0 12-16,0-4-12 0,-4-8 12 0,4-3-4 16,-5-1 0-16,10-4-8 0,8-7 0 0,-4-8 0 15,-5 0 0-15,13 0 0 0,10-4 0 0,-1 4-11 16,0-4 0-16,-8 8 0 0,0 3 11 0,3 1 14 15,10 7-3-15,-9 9-1 0,-13 3-10 0,8 8-17 0,1 4 4 16,0 8 1-16,-10 7 12 0,5 4 0 16,-8 9 0-16,4 3 0 0,4 0 12 0,-9 4 3 0,-4 0 0 15,5 4 0-15,3-4-15 0,-8 0 0 0,-8 0 0 0,3 0 0 32,10-4-27-32,-5 4-8 0,0-8-1 0,-5 0-1105 0</inkml:trace>
          <inkml:trace contextRef="#ctx0" brushRef="#br0" timeOffset="169658.9909">3562 16290 2257 0,'0'0'100'0,"-8"8"20"0,-1 3-96 0,4 1-24 16,1 8 0-16,4-5 0 0,4 5 0 0,5-5 0 15,4 5 0-15,1-1 0 0,3-3 0 0,1-4 0 16,4-1 0-16,0 5 0 16,-1-8-23-16,6-1-6 0,-1-3-2 0,-4-4 0 0,0-4 31 0,4 1 0 15,-4-1 0-15,0-4 0 0,0-8 24 0,0 5 2 16,-4-5 0-16,4-4 0 0,-5 1 6 0,5-4 0 16,-4-5 1-16,4-3 0 0,-5 0-9 0,5-4-1 15,-4 0-1-15,3 0 0 0,-3-1-8 0,0-3-2 16,4 4 0-16,-5-4 0 15,1 0-85-15,-5 4-18 0,0 4-3 0,-4 8-1 0</inkml:trace>
          <inkml:trace contextRef="#ctx0" brushRef="#br0" timeOffset="171641.1789">3663 16212 403 0,'0'0'36'0,"0"0"-36"16,0 0 0-16,0 0 0 0,0 0 191 0,0 0 31 15,0 0 6-15,0 0 2 0,0-8-119 0,0 8-24 16,0 0-5-16,0 0-1 0,0-8-47 0,0 8-10 16,0 0-1-16,0 0-1 0,0-8-3 0,0 8-1 15,0-7 0-15,0 7 0 0,0-8 14 0,0 8 2 16,0-8 1-16,0 8 0 0,0-8-7 0,0 8 0 16,0-8-1-16,0 5 0 0,5-5 1 0,-5 8 0 0,0-8 0 0,0 0 0 15,0 8-10-15,0 0-2 0,4-4 0 0,-4-4 0 16,0 1-16-16,0 7 0 0,0 0 8 0,0 0-8 15,0-4 0-15,0 4 0 0,0 0 0 0,0 0 0 16,0 0 0-16,0-8 0 0,0 8 0 0,0 0-9 16,0-4 9-16,0 4 0 0,0 0 0 0,0 0 0 15,0 0 0-15,0 0 0 0,0-8 0 0,0 8 8 16,0 0-8-16,0 0 0 0,9-8 0 0,-9 8 0 16,4-3 0-16,-4 3 0 0,0 0 0 0,0 0 0 15,9-4 8-15,-9 4-8 0,0 0 8 0,0 0-8 16,0 0 16-16,0 0-2 0,-4-12 0 0,4 12 0 15,0 0-2-15,0 0 0 0,0 0 0 0,0 0 0 0,0 0 1 16,0 0 0-16,-5 0 0 0,5 0 0 0,-4 0-1 0,4 0 0 16,-9 4 0-16,9-4 0 0,-4 4-12 0,-5 4 0 15,5-1 0-15,-5 1 0 0,4 4 0 0,1 3 0 16,4 1 0-16,0 4 0 0,0 3 0 0,0 4 0 16,-4 4 0-16,4 1 0 0,0 3 0 0,-5 0 0 15,1 0 8-15,-1 4-8 0,-3-4-9 0,3 4-8 16,-8-4-2-16,4-4-969 0</inkml:trace>
        </inkml:traceGroup>
        <inkml:traceGroup>
          <inkml:annotationXML>
            <emma:emma xmlns:emma="http://www.w3.org/2003/04/emma" version="1.0">
              <emma:interpretation id="{07E2ADF7-3614-4BA4-8FFE-87AA050D16FC}" emma:medium="tactile" emma:mode="ink">
                <msink:context xmlns:msink="http://schemas.microsoft.com/ink/2010/main" type="inkWord" rotatedBoundingBox="11955,16359 12863,16334 12893,17441 11985,17465"/>
              </emma:interpretation>
              <emma:one-of disjunction-type="recognition" id="oneOf46">
                <emma:interpretation id="interp78" emma:lang="" emma:confidence="1">
                  <emma:literal/>
                </emma:interpretation>
              </emma:one-of>
            </emma:emma>
          </inkml:annotationXML>
          <inkml:trace contextRef="#ctx0" brushRef="#br0" timeOffset="175708.5065">8204 15908 691 0,'0'0'61'0,"0"0"-49"16,5-4-12-16,-5 4 0 0,0-8 60 0,0 8 8 15,8-8 3-15,-8 8 0 0,5-8-22 0,-5 8-4 16,0 0-1-16,4-7 0 0,0 3-29 0,-4 4-7 16,0 0 0-16,0 0-8 0,0 0 38 0,0 0 1 15,0 0 0-15,0 0 0 0,0 0 2 0,0 0 1 16,0 0 0-16,0 0 0 0,-4 11 2 0,0 9 0 16,-1-1 0-16,-3 5 0 0,3 3 12 0,-4 4 2 15,5 0 1-15,0 8 0 0,-1-3-48 0,-4-1-11 16,5-4 0-16,-5 4 0 0,5-8 0 0,-1 4 0 15,1-3 0-15,4-9 0 0,-4 5 8 0,4-9-8 16,0 1 0-16,0-4 0 0,0-12 9 0,0 0-9 16,4 11 8-16,5-7-8 0,0 0 11 0,4-4-3 15,4-4-8-15,5 0 12 0,0-4-3 0,5-3-1 16,3-1 0-16,1-7 0 0,0-1-8 0,8 1 0 16,-4-9 9-16,0 1-9 0,5 0 9 0,-9-5-9 0,4 5 12 15,0-4-12-15,-5 0 17 0,1 3-3 0,0 1-1 0,0 0 0 16,-5 3 3-16,5 1 0 0,-1 4 0 0,-3 3 0 15,-10 0-6-15,5 9-1 0,0-1 0 0,-4 4 0 16,-1 4-9-16,-4 0 0 0,1 8 0 0,-1-1 0 16,-5 9 10-16,6 4-10 0,-6 3 12 0,6 4-12 15,-6 4 17-15,-3 1-3 0,-1-5-1 0,-4 4 0 16,0 0-1-16,4-3 0 0,-8-1 0 0,0-8 0 16,-5 1 4-16,5-1 1 0,4-3 0 0,-9-4 0 15,0-1 5-15,-4-3 1 0,0 0 0 0,-5-4 0 16,-4 4-10-16,0-8-1 0,0 0-1 0,-4-4 0 15,0 0 1-15,-1 0 1 0,-3-4 0 0,-1 0 0 0,0 1 3 16,1-1 0-16,-6-8 0 0,6 1 0 0,-5 3-29 16,4-4-6-16,-9-3-1 0,5 3 0 15,-4-3-105-15,4 3-22 0,8-3-4 0,5-5-751 16</inkml:trace>
          <inkml:trace contextRef="#ctx0" brushRef="#br0" timeOffset="175856.6248">8502 15311 1440 0,'0'-8'128'0,"-8"4"-103"0,3 0-25 0,-3 1 0 15,3-1 72-15,1 0 10 0,-5 4 2 0,5 0 0 16,-5 0-49-16,9 0-10 0,0 0-1 0,0 0-1 16</inkml:trace>
        </inkml:traceGroup>
        <inkml:traceGroup>
          <inkml:annotationXML>
            <emma:emma xmlns:emma="http://www.w3.org/2003/04/emma" version="1.0">
              <emma:interpretation id="{A4FD1E0B-9160-49C9-A4A4-07777CDDA9E6}" emma:medium="tactile" emma:mode="ink">
                <msink:context xmlns:msink="http://schemas.microsoft.com/ink/2010/main" type="inkWord" rotatedBoundingBox="15113,16197 17687,16127 17725,17497 15150,17568"/>
              </emma:interpretation>
              <emma:one-of disjunction-type="recognition" id="oneOf47">
                <emma:interpretation id="interp79" emma:lang="" emma:confidence="1">
                  <emma:literal/>
                </emma:interpretation>
              </emma:one-of>
            </emma:emma>
          </inkml:annotationXML>
          <inkml:trace contextRef="#ctx0" brushRef="#br0" timeOffset="182943.2212">11933 15229 1191 0,'9'-23'52'0,"-5"15"12"0,1-4-51 0,-1 1-13 16,5-1 0-16,0 4 0 0,-5-4 32 0,1 5 4 16,-1 3 1-16,0-4 0 0,1 0-17 0,-5 8-3 0,0 0-1 0,0 0 0 15,4-4 19-15,-4 4 3 0,0 0 1 0,0 0 0 16,0 0-19-16,0 0-3 0,5 8-1 0,-5 4 0 15,4-1-3-15,-4 5-1 0,4 3 0 0,-4 1 0 16,0 3 0-16,0 1 0 0,0 3 0 0,-4 4 0 0,0 0 26 0,-1 8 5 16,1 0 1-16,-1 4 0 15,-3 0-12-15,-1 8-3 0,-4 0 0 0,-1 3 0 16,-3 1-3-16,4-1-1 0,0-3 0 0,-5 4 0 16,9-5-5-16,1 5-2 0,-1-4 0 0,0-1 0 15,5-3-5-15,-1-4-1 0,1 0 0 0,-1-4 0 16,-3-4-23-16,-1-4-5 0,4-3 0 0,-3-1-1 15,-1-4-160-15,-4-3-32 0,-14 7-7 16,6-11 0-16</inkml:trace>
          <inkml:trace contextRef="#ctx0" brushRef="#br0" timeOffset="183442.3693">12499 15888 1209 0,'0'0'108'0,"0"0"-87"0,0 0-21 0,0 0 0 16,5-8 40-16,-5 8 3 0,0 0 1 0,0 0 0 16,0 0-16-16,0 0-2 0,0 0-1 0,0 0 0 15,0 0-17-15,0 0-8 0,8 4 8 0,1 4-8 16,-4 4 0-16,3-1 0 0,-3 9-9 0,-1 3 9 16,-4 5 16-16,5 3 9 0,-1 4 3 0,-4 0 0 15,0 4 13-15,4 4 3 0,-4-4 1 0,0-4 0 16,-4-4-16-16,4 4-3 0,0-7-1 0,-4-1 0 15,4 0-8-15,-5-7-1 0,5-5-1 0,-4-3 0 16,-1 0 11-16,1-4 2 0,4-8 1 0,-4 7 0 16,-5-3 0-16,9-4 0 0,0 0 0 0,0 0 0 15,-9 0-3-15,9 0-1 0,-4-4 0 0,4-3 0 0,-5-1 2 16,5 0 0-16,0-4 0 0,5 1 0 0,-1 3-5 16,5-8-1-16,-5-3 0 0,5-1 0 0,0-3-4 0,0-5-1 15,-1-3 0-15,5-4 0 0,5 4 0 0,0-8 0 16,-1 0 0-16,1 4 0 0,4 0-16 0,0 0 10 15,-5 3-10-15,5-3 8 0,4 4-8 0,-4 4-16 16,0 0 4-16,5 3 1 16,-6-3-93-16,1 7-18 0,0 1-4 0,0-1-514 15,5 5-104-15</inkml:trace>
          <inkml:trace contextRef="#ctx0" brushRef="#br0" timeOffset="183887.9783">13258 15927 1785 0,'0'-8'159'16,"-4"-3"-127"-16,4 11-32 0,0-8 0 0,0 0 10 0,0 8-10 16,0 0 10-16,0 0-10 15,0 0 11-15,0 0-11 0,0 0 12 0,0 0-12 0,4 12 0 0,1 3 0 16,-1 1-12-16,-4 7 3 0,4 1 0 0,-4 3 0 16,5 0 0-16,-5 5 0 0,0-5 9 0,4 0 0 15,1 0 0-15,-1-7 8 0,-4 3 7 0,4-3 1 0,1-5 1 0,-1 1 0 16,-4-8 20-16,0-8 4 15,0 0 1-15,0 0 0 0,13 4 23 0,-4-4 5 16,0-8 1-16,0 0 0 0,4-4-28 0,0-3-6 16,5-1-1-16,-1-3 0 0,1 3-3 0,4-7-1 15,4-5 0-15,0 1 0 0,1 0-22 0,-1 0-10 16,5-1 8-16,-1 5-8 0,-3-4 8 0,3-1-8 16,-8 5 0-16,5-1 8 0,-1 1-8 0,-4 4-11 15,0-5 3-15,0 5 0 16,-5-1-124-16,1 5-25 0,-5-5-5 0,-4 4-779 0</inkml:trace>
          <inkml:trace contextRef="#ctx0" brushRef="#br0" timeOffset="182538.754">11341 15775 439 0,'0'0'19'0,"0"0"5"0,0 0-24 0,0 0 0 0,0 0 0 0,0 0 0 15,0 0 50-15,0 0 6 0,0 0 0 0,0 0 1 16,0 0 6-16,-4-4 1 0,-1-4 0 0,1 1 0 15,4 3-23-15,0 4-4 0,0 0-1 0,0 0 0 16,0 0 10-16,0 0 2 0,-5-4 0 0,5 4 0 16,0 0-27-16,0 0-5 0,0 0 0 0,0 0-1 0,0 0 0 15,0 0 0-15,-4-8 0 0,4 8 0 0,0 0-1 16,0 0 0-16,0 0 0 0,0 0 0 0,0 0-14 0,0 0 0 16,0 0 0-16,0 0 0 0,0 0-8 0,0 0-5 15,-9 0-1-15,9 0 0 0,0 0 22 0,0 0 5 16,-4 0 1-16,4 0 0 0,-9 4-14 0,9-4 0 15,0 0-9-15,0 0 9 0,0 0 0 0,0 0 15 16,0 0-2-16,0 0 0 0,0 0-13 0,0 0 0 16,-9 4 0-16,9-4 0 0,0 0 0 0,0 0-15 15,0 0 3-15,0 0 1 0,0 0 11 0,0 0 0 16,0 0 0-16,0 0 0 0,0 0 12 0,0 0-3 16,0 0 0-16,0 0 0 0,0 0 6 0,0 0 1 15,0 0 0-15,0 0 0 0,14 0 11 0,3 0 2 0,1 0 1 0,4 0 0 16,8-4-3-16,1 0-1 0,0 0 0 0,4 4 0 15,4-4-4-15,5 4-1 0,0-4 0 0,4 4 0 16,5-4-12-16,-5 0-9 0,0 1 12 0,1-1-12 16,-5 0 8-16,-1 0-8 0,1-4 0 0,0 4 0 15,-4-4 0-15,-1 1 0 0,1-1 0 0,-5 0 0 16,0 4 8-16,-4-4-8 0,-5 0 0 0,5 5 0 16,-9-5 0-16,-1 8 0 0,-3-4 0 0,-5 4 0 15,0-4 0-15,-4 4 0 0,-9 0 0 0,0 0 0 31,0 0-42-31,0 0-2 0,0 0-1 0,-4 8 0 0,-9-8-22 0,4 8-4 16,0-8-1-16,-9 3-548 0</inkml:trace>
        </inkml:traceGroup>
        <inkml:traceGroup>
          <inkml:annotationXML>
            <emma:emma xmlns:emma="http://www.w3.org/2003/04/emma" version="1.0">
              <emma:interpretation id="{94B55634-5554-4340-92B8-1B79FC73375B}" emma:medium="tactile" emma:mode="ink">
                <msink:context xmlns:msink="http://schemas.microsoft.com/ink/2010/main" type="inkWord" rotatedBoundingBox="17921,16695 18349,16683 18374,17585 17946,17597"/>
              </emma:interpretation>
              <emma:one-of disjunction-type="recognition" id="oneOf48">
                <emma:interpretation id="interp80" emma:lang="" emma:confidence="1">
                  <emma:literal>e</emma:literal>
                </emma:interpretation>
                <emma:interpretation id="interp81" emma:lang="" emma:confidence="0">
                  <emma:literal>.</emma:literal>
                </emma:interpretation>
                <emma:interpretation id="interp82" emma:lang="" emma:confidence="0">
                  <emma:literal>(</emma:literal>
                </emma:interpretation>
                <emma:interpretation id="interp83" emma:lang="" emma:confidence="0">
                  <emma:literal>l</emma:literal>
                </emma:interpretation>
                <emma:interpretation id="interp84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84345.8387">14096 16224 1926 0,'0'0'85'0,"0"0"18"15,0 0-83-15,5-8-20 0,3 4 0 0,1 0 0 16,0-8 27-16,4 1 1 0,5-1 0 0,4-4 0 0,0 1-16 0,4-5-4 16,0 1 0-16,5-1 0 15,-5-3-32-15,-4-1-6 0,-4 1-2 0,4 0 0 0,-5-1 8 0,5 5 2 16,-9-5 0-16,5 1 0 0,-5-4 22 0,-4 3 0 15,4 1 0-15,-9-1 0 0,5 1 20 0,0 0 1 16,-5 3 1-16,1-3 0 0,-5 3 9 0,0 5 1 16,0-1 1-16,-5 8 0 0,1 0-9 0,4-3-1 15,-9 3-1-15,5 4 0 0,4 4-11 0,-9-4-3 16,-4 4 0-16,0 0 0 0,-1 4-8 0,1 4 0 16,5-4 0-16,-6 3 8 0,-3 1 11 0,-5 4 1 15,4 0 1-15,-8 3 0 0,4-3-21 0,0 4 0 16,5 3 0-16,-1 1 0 0,0 3 0 0,1 0 9 15,4 9-9-15,0-1 10 0,4 4-2 0,4 8 0 0,1 0 0 16,4 0 0-16,0 3 6 0,0 5 1 0,4-4 0 16,5-4 0-16,-4 4-15 0,8-1 8 0,-4-7-8 0,12 0 0 15,-3-4-12-15,8-3-8 0,5-5-1 0,4-4-667 16,0-3-132-16</inkml:trace>
        </inkml:traceGroup>
        <inkml:traceGroup>
          <inkml:annotationXML>
            <emma:emma xmlns:emma="http://www.w3.org/2003/04/emma" version="1.0">
              <emma:interpretation id="{6A941336-ED56-4651-A6B3-B7423D477913}" emma:medium="tactile" emma:mode="ink">
                <msink:context xmlns:msink="http://schemas.microsoft.com/ink/2010/main" type="inkWord" rotatedBoundingBox="20225,16303 21178,16277 21227,18093 20275,18119"/>
              </emma:interpretation>
              <emma:one-of disjunction-type="recognition" id="oneOf49">
                <emma:interpretation id="interp85" emma:lang="" emma:confidence="1">
                  <emma:literal>?</emma:literal>
                </emma:interpretation>
                <emma:interpretation id="interp86" emma:lang="" emma:confidence="0">
                  <emma:literal>. 7</emma:literal>
                </emma:interpretation>
                <emma:interpretation id="interp87" emma:lang="" emma:confidence="0">
                  <emma:literal>, 7</emma:literal>
                </emma:interpretation>
                <emma:interpretation id="interp88" emma:lang="" emma:confidence="0">
                  <emma:literal>\ 7</emma:literal>
                </emma:interpretation>
                <emma:interpretation id="interp89" emma:lang="" emma:confidence="0">
                  <emma:literal>` 7</emma:literal>
                </emma:interpretation>
              </emma:one-of>
            </emma:emma>
          </inkml:annotationXML>
          <inkml:trace contextRef="#ctx0" brushRef="#br0" timeOffset="184979.6739">16496 15736 806 0,'-13'-8'72'0,"4"4"-58"0,-4-3-14 0,9-1 0 0,-1-4 135 0,1 4 24 16,-5-3 5-16,0-1 0 15,9-4-88-15,-4 1-17 0,-5 3-4 0,0-4-1 16,1 1-30-16,8-5-7 0,0 1-1 0,-5-1 0 15,1 1-3-15,4 3-1 0,4-3 0 0,9-1 0 16,-4-3-4-16,13-1 0 0,4-3-8 0,14 4 12 16,-1 3-12-16,1 1 0 0,4-1 0 0,0 5 0 15,4-1 0-15,0 0 0 0,-4 5 11 0,0 3-11 16,4 0 36-16,0 4 1 0,1 0 0 0,-10 8 0 0,1-4 12 0,3 8 3 16,-7 0 0-16,-1 0 0 0,-9 7-9 0,-4 1-2 15,4 3 0-15,-4 1 0 16,-4 3-21-16,-5 5-4 0,-4 3 0 0,-1-4-1 0,-3 8-7 0,-5 0-8 15,-9 4 11-15,0 4-11 0,-4 4 13 0,-4 0-4 16,-10 3-1-16,-3 1 0 0,-1 4 0 0,-4-5 0 16,8 5 0-16,-8 0 0 0,-4-1-8 0,4 1 10 15,8-5-10-15,1 1 10 0,-5-4-10 0,5 0-14 16,4-4 3-16,5-4 1 16,-1-4-117-16,-4 4-23 0,5-8-5 0</inkml:trace>
          <inkml:trace contextRef="#ctx0" brushRef="#br0" timeOffset="185310.6087">16698 17019 2361 0,'0'0'210'0,"0"0"-168"15,0 0-34-15,0 0-8 0,-9-4 100 0,9 4 17 16,0 0 4-16,0 0 1 16,5 12-207-16,3-4-42 0,-3 3-8 0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3:58.6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14-2 230 0,'0'0'10'0,"0"0"2"0,0 0-12 0,0 0 0 16,0 0 0-16,0 0 0 0,0 0 63 0,0 0 9 15,-5 0 3-15,-4 0-253 0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3:47.4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5AF57AC-234B-4FEA-845C-3A93915E6598}" emma:medium="tactile" emma:mode="ink">
          <msink:context xmlns:msink="http://schemas.microsoft.com/ink/2010/main" type="writingRegion" rotatedBoundingBox="1204,666 28955,-813 29952,17877 2202,19358"/>
        </emma:interpretation>
      </emma:emma>
    </inkml:annotationXML>
    <inkml:traceGroup>
      <inkml:annotationXML>
        <emma:emma xmlns:emma="http://www.w3.org/2003/04/emma" version="1.0">
          <emma:interpretation id="{EBFB7A01-4C2B-46DA-9F9C-54F55C105B03}" emma:medium="tactile" emma:mode="ink">
            <msink:context xmlns:msink="http://schemas.microsoft.com/ink/2010/main" type="paragraph" rotatedBoundingBox="1231,551 9878,288 10019,4913 1372,51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6C0640-577F-4461-9EC2-3B49270F659F}" emma:medium="tactile" emma:mode="ink">
              <msink:context xmlns:msink="http://schemas.microsoft.com/ink/2010/main" type="line" rotatedBoundingBox="1231,551 9133,310 9179,1837 1277,2077"/>
            </emma:interpretation>
          </emma:emma>
        </inkml:annotationXML>
        <inkml:traceGroup>
          <inkml:annotationXML>
            <emma:emma xmlns:emma="http://www.w3.org/2003/04/emma" version="1.0">
              <emma:interpretation id="{D37453EF-19EB-45DE-95BD-BBE976F7B366}" emma:medium="tactile" emma:mode="ink">
                <msink:context xmlns:msink="http://schemas.microsoft.com/ink/2010/main" type="inkWord" rotatedBoundingBox="1238,800 5396,674 5435,1951 1277,20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-44 1051 288 0,'0'0'25'0,"0"0"-25"16,0 0 0-16,0 0 0 0,0 0 106 0,0 0 16 15,0 0 3-15,0 0 1 0,-13 4-67 0,13-4-14 16,0 0-2-16,0 0-1 0,0 0-32 0,0 0-10 15,0 0 0-15,0 0 0 0,0 0 8 0,-5 11-8 16,5-11 0-16,0 0 0 0,0 0 30 0,0 0-1 0,-4 8 0 0,4-8 0 16,0 0 16-16,0 0 3 0,-5 12 1 0,5-12 0 15,0 0-6-15,0 0-2 0,0 0 0 0,0 0 0 16,0 0-10-16,0 0-3 0,0 8 0 0,0-8 0 16,0 0 7-16,0 0 1 0,0 0 0 0,0 0 0 15,0 0-21-15,0 0-4 0,0 0-1 0,0 0 0 16,0 0 28-16,9 4 6 0,9-4 0 0,-10 0 1 15,6 0 6-15,8-4 1 0,-5 4 0 0,5 0 0 16,4-4-12-16,1 4-3 0,-1 0 0 0,5 0 0 16,4 0-20-16,-4 0-4 0,8 0-1 0,-8 0 0 15,-5 0-12-15,0 0 0 0,5 0 0 0,-5 0-10 16,5 0-52-16,-5 0-10 0,1 0-3 0,4 0-506 16,-1-4-102-16</inkml:trace>
          <inkml:trace contextRef="#ctx0" brushRef="#br0" timeOffset="-1493.1273">292 41 921 0,'0'0'82'0,"0"-4"-66"16,0-8-16-16,-9 4 0 0,9-3 41 0,0 11 5 15,0 0 1-15,0-8 0 0,0 8 4 0,0 0 1 16,0 0 0-16,0 0 0 0,0 0-27 0,0 0-5 16,0 0 0-16,0 0-1 0,0 0 0 0,0 0 0 0,0 0 0 0,0 0 0 15,0 0-6-15,0 0-1 0,0 0 0 0,0 0 0 16,9 8 13-16,-9 7 3 0,0 1 0 0,0-4 0 16,0 7 6-16,0 5 2 0,-9 7 0 0,5-8 0 15,-5 12-2-15,0 0 0 0,0 4 0 0,5 0 0 16,-14 8-2-16,5 4-1 0,0-1 0 0,-9 5 0 15,13 4-2-15,-13-1 0 0,4 1 0 0,0-5 0 16,5 1-17-16,0-1-3 0,-5-3-1 0,5-4 0 16,8-4-8-16,-8-4 0 0,0 0 0 0,8-4 0 15,-3-8 0-15,-1-3 0 0,4-5 0 0,1-7-11 16,0-1 41-16,4-11 8 0,0 0 2 0,0 0 0 16,0 0-247-16,0-11-49 0</inkml:trace>
          <inkml:trace contextRef="#ctx0" brushRef="#br0" timeOffset="-1044.5728">-8 142 460 0,'0'0'41'0,"0"0"-33"0,0 0-8 0,0 0 0 15,0 0 100-15,0 0 19 0,0 0 3 0,0 0 1 16,0 0-25-16,0 0-5 0,0 0-1 0,0 0 0 16,0 0-17-16,0 0-4 0,0 0-1 0,0 0 0 15,0 0-19-15,0 0-4 0,0-11-1 0,0 7 0 16,0 0-7-16,0 4-2 0,0 0 0 0,0 0 0 15,13-12-18-15,4 8-4 0,6 0-1 0,-1-7 0 16,9 7-3-16,0-4-1 0,-9 4 0 0,13 0 0 16,-4 0-10-16,9-4 10 0,-5 4-10 0,5-7 10 15,-5 3 6-15,9-4 2 0,-4 4 0 0,4-3 0 16,9 3 8-16,-13-8 2 0,0 12 0 0,4-7 0 0,-4 3-28 16,0-8 0-16,0 5 8 0,-5-1-8 0,0 4 0 15,-4-4 0-15,0 9 0 0,-13-1 8 0,4-4-8 0,-4 4 0 16,-1 0 0-16,1 4 0 0,-5-4 0 0,1 4 0 15,-6 0 0-15,-8 0 0 0,14 0 0 0,-14 0-19 16,8 4 3-16,-8-4 1 16,0 0-155-16,0 0-31 0,0 0-7 0</inkml:trace>
          <inkml:trace contextRef="#ctx0" brushRef="#br0" timeOffset="-496.6414">267 758 1162 0,'0'0'25'0,"0"0"6"0,0 0 1 0,0 0 1 0,0 0-33 0,0 0 0 0,0 0 0 0,0 0 0 15,0 0 29-15,0 0-1 0,0 0 0 0,-9 4 0 16,9-4-8-16,0 0-1 0,0 0-1 0,0 0 0 16,0 0-18-16,0 0-12 0,0 0 1 0,0 0 1 15,0 0 18-15,0 0 3 0,-4-4 1 0,4 4 0 16,0 0-3-16,-9 0 0 0,9 0 0 0,-9-7 0 16,1 3 26-16,3 4 5 0,5 0 0 0,-13-4 1 15,13 4-5-15,-13-4-2 0,13 4 0 0,-9 0 0 0,0 0-22 0,9 0-12 16,-8 0 12-16,8 0-12 0,0 0 0 15,-5-8 0-15,5 8 0 0,0 0 0 0,0 0 0 0,0 0 0 16,-8 0 0-16,8 0 0 0,0 0 0 0,0 0 0 16,0 0 0-16,0 0 0 0,0-8 8 0,0 8-8 15,0 0 0-15,0-4 0 0,4-7 13 0,-4 11-4 16,9-8-1-16,-1 0 0 0,6 4 8 0,3-4 0 16,-4 8 1-16,9-11 0 0,0 11 6 0,9-4 1 15,-9-4 0-15,4 8 0 0,9 0 0 0,-4-4 0 16,4 0 0-16,5 4 0 0,-5 0-5 0,4 0-1 15,-8 0 0-15,4 0 0 0,-4-4-7 0,-1 0-2 16,1 0 0-16,4 4 0 0,-8 0-9 0,-1 0 0 16,-4 0-10-16,0 0 10 0,-5 0-11 0,1 0 11 0,-1 0-12 15,-3 4 12-15,-1-4-18 0,0 4 3 0,-13-4 1 16,13 4 0 0,-4 0-54-16,-9-4-10 0,0 0-2 0,0 0-445 0,0 0-89 0</inkml:trace>
          <inkml:trace contextRef="#ctx0" brushRef="#br0" timeOffset="856.7415">1487 372 518 0,'0'0'46'0,"0"0"-37"0,4-8-9 0,1 1 0 15,-1-1 120-15,5-4 23 0,-5 0 4 0,5-7 1 16,4 3-36-16,5-3-8 0,-10-1 0 0,1 1-1 15,4-1-43-15,1 9-8 0,-1-9-1 0,-5 1-1 16,1 3-27-16,4 1-6 0,5-5-1 0,-9 4 0 16,0 5 9-16,-1-1 2 0,10 0 0 0,-9 1 0 15,-1 3-8-15,6 4-2 0,-6-8 0 0,5 8 0 16,-4 4-17-16,0 0 0 0,-9 0 8 0,9 4-8 16,0-4 0-16,-1 12 8 0,1-4-8 0,0 3 0 15,4 9 10-15,0 7-10 0,0-3 8 0,1 11-8 16,-1 4 14-16,4 0-2 0,1 7-1 0,-1-7 0 15,-3 8 21-15,-1 0 5 0,4 4 1 0,1-8 0 16,-1 0-13-16,1 3-2 0,-9-3-1 0,8 0 0 16,5 0-13-16,-4-8-9 0,-1 0 12 0,-4-4-12 0,5 1-10 15,0-13-9-15,-1 1-1 0,-8-5-905 16</inkml:trace>
          <inkml:trace contextRef="#ctx0" brushRef="#br0" timeOffset="1197.2387">2614 60 1339 0,'0'0'29'0,"0"0"7"0,-4-4 0 0,4 4 2 0,-4-11-30 0,-1 3-8 0,1 0 0 0,4 8 0 16,0 0 60-16,0 0 10 0,-5-8 2 0,5 8 1 16,0 0-57-16,0 0-16 0,-8-4 0 0,8 4 8 15,-9 0 0-15,0 0 0 0,0 4 0 0,-4 0 0 16,0 8 8-16,-9-8 0 0,5 11 1 0,-5 1 0 16,-9 7 5-16,-4 9 1 0,-5 3 0 0,-4 4 0 15,-8 8 7-15,-1-1 2 0,1 5 0 0,-1 7 0 16,5 9-7-16,-5-1-1 0,5-4 0 0,4 5 0 15,9-5-24-15,-5 1 0 0,5-1 8 0,0-4-8 16,0 1-157-16,4-1-34 0</inkml:trace>
          <inkml:trace contextRef="#ctx0" brushRef="#br0" timeOffset="1728.9112">3009 353 889 0,'0'0'39'0,"0"0"9"0,0 0-39 0,0 0-9 0,0 0 0 0,0 0 0 15,0-8 104-15,0 8 18 0,0-4 4 0,0 4 1 16,0 0-48-16,0-8-10 0,0 8-1 0,0-8-1 16,-4 8-43-16,-1-11-8 0,1 3-1 0,4 8-1 15,-4 0-14-15,-5 0 0 0,5-12 8 0,-10 12-8 16,6 0 14-16,-1 0 0 0,-4 0 0 0,4 0 0 16,-4 4-6-16,0 4 0 0,-5 0-8 0,0 3 12 15,1 1-12-15,-9 8 0 0,4 3 0 0,-9 0 0 16,5 5 19-16,-1-1 1 0,-3 12 0 0,-1 4 0 15,0 0-12-15,5 8-8 0,4-5 9 0,0 1-9 16,4 0 12-16,1-4-4 0,8-8-8 0,0 0 12 16,9-8-12-16,0-7 0 0,5-8 0 0,-1-1 0 0,5-7 0 0,4-8 0 15,0-7-9-15,5-5 9 0,4-7 0 16,0-1 0-16,-5-15 0 0,5 8 0 0,4-8 0 0,-4 4 0 16,-8-4 0-16,-1-8 0 0,0 8 27 0,-4 0 5 15,4 0 0-15,-4-4 1 0,-1 4-8 0,-3 4-1 16,3 8-1-16,-3 7 0 0,4 9-4 0,-1-1-1 15,-8 12 0-15,0 0 0 0,0 0-10 0,0 19-8 16,5 5 12-16,-5 3-12 0,4 8 8 0,-4 4-8 16,-4 4 0-16,-1-4 0 0,5 8 0 0,0 0-12 15,9 3 0-15,0-11-609 16,0-4-122-16</inkml:trace>
          <inkml:trace contextRef="#ctx0" brushRef="#br0" timeOffset="2324.7703">3268 224 1036 0,'4'-8'92'0,"1"-3"-73"0,-1 7-19 0,5-4 0 15,0 0 152-15,0 4 28 0,4 4 4 0,0-8 2 16,4 5-78-16,-3 6-15 0,3 5-3 0,1 0-1 16,-1 4-62-16,1 7-13 0,-9 1-2 0,4 7-1 15,-4 4-11-15,-5 4 0 0,-4 4 0 0,-4 8 0 16,-5 4 0-16,-4-4 0 0,4-1 0 0,-4-3 0 15,-5 4-16-15,1-8 5 0,3-4 1 0,-3-4 0 0,8-7-7 16,0-5-2-16,1 5 0 0,3-17 0 0,-4 5 19 16,9-12 0-16,0 0 8 0,0 0-8 0,0 0 32 0,0 0 0 15,-4-8 0-15,4-3 0 0,0-1-13 0,4-4-3 16,1-3 0-16,-1-1 0 0,9-7 18 0,-4 4 3 16,4 3 1-16,0-3 0 0,1-5-20 0,-1 5-4 15,4-8-1-15,5 7 0 0,-4 1-3 0,-1 0-1 16,5-5 0-16,0 13 0 0,-4-5-9 0,-1 9 0 15,-4 3 9-15,1-4-9 0,-6 12 0 0,-8 0 0 16,18 4 0-16,-5 8 0 0,0 3 0 0,0-3-10 16,1 4 10-16,-6 3 0 0,6 1-9 0,-1 3 9 15,-5 4 0-15,6 1-9 0,-6-9 9 0,-3-3 0 16,8 3 0-16,-9-7-8 0,5 7 8 0,-5-11 0 16,-4-8-9-16,0 0 9 0,5 12 0 0,-5-12 0 0,0 0 0 0,0 0 0 15,0 0-8-15,0 0 8 0,-5 0-10 0,5 0 10 16,0 0-8-16,0 0 8 0,-8 0 0 0,8 0-9 15,-9 4 9-15,9-4 0 0,0 0 0 16,0-4 0-16,0-8 0 0,0 4 0 0,4-7 0 0,9-1 8 16,-4-3-8-16,4 3 0 0,5-11 0 0,0 3 0 15,-1 1 0-15,5 0 8 0,-4-1-8 0,3 5 11 16,-3-1-3-16,8 5 0 0,-8 7 0 0,-5 0 0 16,-4 4-8-16,0 4 0 0,8 4 0 0,-8 4 8 15,-9 3-8-15,4 5 0 0,9 0 0 0,-4 3 0 16,-9 5 0-16,5 3 0 0,-5-4 0 0,8 5 12 15,1-1-12-15,-4 0-9 0,-10 4 9 0,5-3-13 16,13-5-135-16,-8 4-26 0,-10-3-6 16,-8-5 0-16</inkml:trace>
        </inkml:traceGroup>
        <inkml:traceGroup>
          <inkml:annotationXML>
            <emma:emma xmlns:emma="http://www.w3.org/2003/04/emma" version="1.0">
              <emma:interpretation id="{D7482D18-A723-4F39-AAFA-CC9A6A06410C}" emma:medium="tactile" emma:mode="ink">
                <msink:context xmlns:msink="http://schemas.microsoft.com/ink/2010/main" type="inkWord" rotatedBoundingBox="5802,412 7632,356 7676,1806 5846,186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48.0548">4790-349 1551 0,'9'-4'34'0,"-4"-4"7"0,-1-4 2 0,-4 1 1 0,-9-1-36 0,9 0-8 0,9-3 0 0,-9 3 0 16,-4-4 72-16,4 5 13 0,13 3 3 0,-4 4 0 16,-5-4-37-16,-4 8-7 0,4-4-2 0,5 0 0 15,9 1-33-15,-18 3-9 0,0 0 0 0,0 0 0 16,13 19 12-16,-4-7-3 0,-9 7 0 0,-5 9 0 15,1-1-9-15,-5 12 0 0,5 8 0 0,-18 3 0 16,-18 17 24-16,10-1 4 0,8 12 0 0,0 8 0 16,-13 3 6-16,4-3 2 0,0 0 0 0,9 4 0 15,5-1-15-15,-1-7-2 0,-4-4-1 0,5-4 0 0,12-3-27 16,1-5-6-16,-9-8-1 0,4-3-1012 16</inkml:trace>
          <inkml:trace contextRef="#ctx0" brushRef="#br0" timeOffset="3563.2749">5019 618 576 0,'0'0'25'0,"0"0"6"0,0 0-31 0,0 0 0 0,8 12 0 0,-3-5 0 16,-5-7 210-16,4 12 36 0,-4-12 7 0,9 12 2 15,0-4-132-15,-9-8-27 0,0 0-4 0,8 11-2 16,10-7-46-16,-5 0-8 0,-4 0-3 0,4-8 0 16,5 0-22-16,-1 0-11 0,10-7 10 0,-10-1-10 15,-4-4 0-15,5 1 0 0,13-5 0 0,-1 1 0 16,-12-1 0-16,4 1 0 0,4-5 0 0,5 1 0 15,-1 0 22-15,-8-5-2 0,0 9 0 0,-4-12 0 16,13-1-6-16,-14 5-2 0,-8-4 0 0,4 7 0 16,5-14 9-16,-5 10 2 0,-9-3 0 0,1 4 0 15,-1-1-14-15,-4 1-9 0,4 4 12 0,-8 3-12 16,-5 1 8-16,5-1-8 0,-1 5 0 0,-3 3 0 0,-6 4 0 16,-3 0 0-16,4 4-10 0,4 4 10 0,0 0-16 15,-8 0 5-15,-10 0 1 0,5 4 0 0,18 4 10 0,-9 4 0 16,-13 3 0-16,8-7-8 0,-4 8 8 0,5 3-8 15,-1 5 8-15,-4-1-8 0,-4 1 8 0,4 7 0 16,4-4 0-16,1 0 0 0,-5 8 8 0,4 0-8 16,5 4 8-16,4-7-8 0,0 11 16 0,1-4-2 15,-5 0 0-15,8 0 0 0,5 0-1 0,0 0 0 16,-9 0 0-16,9-4 0 0,9 4-5 0,-4-4 0 16,-5-8-8-16,4 0 12 0,0 1-2 0,5-9-1 15,4-7 0-15,-4 0 0 0,-9-12-9 0,9 3 12 16,8 1-12-16,1-4 12 0,-9-7-2 0,13 3 0 0,0-16 0 0,8 5 0 15,10-5 0-15,-5-3 0 0,-9-1 0 0,9 1 0 16,5-4 1-16,4-1 0 0,-9 1 0 0,0 0 0 16,0-5 8-16,-4 9 1 0,-1-8 1 0,1 7 0 15,-5-3-21-15,5 4-16 0,-5-8 2 0,1 3 1 16,-1-3 13-16,0 8 0 0,1-1 0 0,-5 1 0 16,4 3 12-16,0 1-2 0,-4-1 0 0,5 5 0 15,-1 3-10-15,-4 4-17 0,-9-3 4 0,5 7 1 16,8-4 12-16,-4 8 16 0,0 0-3 0,0 8-1 15,0-8-12-15,0 8-16 0,-5-1 3 0,1 5 1 16,-1 8 12-16,-4-1 0 0,-4-7 0 0,-5 7 0 16,1 8 11-16,-5-11-2 0,-5 7 0 0,-8 5 0 15,0-9 19-15,-4 1 3 0,-5 3 1 0,0 1 0 16,-5-5 0-16,1 4 1 0,4-3 0 0,-4-1 0 0,0 1-33 16,4-1-9-16,0-3-1 0,4-4 0 0,-4-4 10 0,5-1 0 15,-1 1 0-15,0-4 0 0,1-8-16 0,-1 4-2 16,-4-8 0-16,1 1 0 15,3-9-40-15,-8 0-8 0,-1-7-2 0,5 0-664 16,-4-9-134-16</inkml:trace>
        </inkml:traceGroup>
        <inkml:traceGroup>
          <inkml:annotationXML>
            <emma:emma xmlns:emma="http://www.w3.org/2003/04/emma" version="1.0">
              <emma:interpretation id="{D8D99157-6EC9-406C-8E36-415EEB74467D}" emma:medium="tactile" emma:mode="ink">
                <msink:context xmlns:msink="http://schemas.microsoft.com/ink/2010/main" type="inkWord" rotatedBoundingBox="8840,776 9147,767 9166,1392 8859,140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18.7569">7511-33 1382 0,'0'-4'123'0,"-5"0"-99"0,1 4-24 0,-1-8 0 16,5 8 132-16,0 0 20 0,0 0 5 0,0 0 1 15,0 0-53-15,0 0-10 0,0 0-3 0,9-12 0 16,-9 12-68-16,18-7-13 0,-5-1-3 0,0 0-8 16,-13 8 0-16,9-4 0 0,-9 4 0 0,0 0 0 15,13 0 0-15,-13 0 0 0,0 0 0 0,0 0 0 16,0 0 0-16,0 0-9 0,9 4 9 0,-9-4-8 15,0 0 8-15,0 0-12 0,9 8 12 0,-9-8-12 16,0 8 12-16,0-8 0 0,4 11 0 0,-4-11-8 16,0 0 8-16,0 0 0 0,0 0 0 0,0 0 0 15,0 0 0-15,0 0 0 0,0 0 0 0,0 0 0 16,0 0 0-16,0 0 0 0,0-7 0 0,0-1 8 16,-4 4-8-16,-1-4 0 0,5-4 0 0,-4 5 0 15,-1 3 0-15,5-4 0 0,0 4 0 0,0 4-8 16,0 0-10-16,0 0-2 0,0 0 0 0,0 0 0 0,0 0-4 0,9 0 0 15,0 4-1-15,4 4 0 16,5-1-103-16,-5 5-21 0</inkml:trace>
          <inkml:trace contextRef="#ctx0" brushRef="#br0" timeOffset="4843.2568">7765 478 979 0,'0'0'87'0,"-4"0"-70"0,4 0-17 0,-5 0 0 16,-3 3 113-16,8-3 19 0,-9-3 4 0,4 3 1 15,5 0-45-15,0 0-8 0,0 0-3 0,0 0 0 16,-8 0-21-16,8 0-4 0,0 0 0 0,0 0-1 15,0 0-11-15,0 0-3 0,0 0 0 0,0 0 0 16,0 0-29-16,0 0-12 0,0 0 11 0,-5 0-11 16,-4 0 0-16,9 0 0 0,0 0 0 0,0 0 0 15,0 0 0-15,0 0 0 0,0 0 0 0,0 0 0 16,0 0 0-16,0 0 0 0,0 0 0 0,0 0 0 16,0 0 0-16,0 0 0 0,0 0 0 0,0 0 0 15,0 0 11-15,0 0 2 0,0 0 1 0,0 0 0 16,0 0 5-16,0 0 1 0,0 0 0 0,0 0 0 0,0 0-12 0,0 0-8 15,0 0 12-15,0 0-12 0,0 0 21 0,0 0-2 16,0 0-1-16,0 0 0 0,0 0-6 0,0 0-2 16,0 0 0-16,0 0 0 0,0 0-10 0,0 0 0 15,0 0 0-15,5 11 0 0,-5-11 0 0,0 0 0 16,0 0 0-16,0 0 0 0,0 8 0 0,0-8 0 16,0 0-10-16,0 0 10 0,0 0-8 0,0 0 8 15,0 0 0-15,0 0-9 0,-5 0 9 0,5 0 0 16,-4-4 0-16,4 4 0 0,-4-8 0 0,4 8 0 15,0-7 0-15,0-1 0 0,0 0 0 0,0 8 0 16,0 0 0-16,0 0 0 0,4-8-10 0,-4 8-3 16,0 0-1-16,0 0 0 15,0 0-120-15,0 0-24 0,0 16-5 0</inkml:trace>
          <inkml:trace contextRef="#ctx0" brushRef="#br0" timeOffset="11826.646">7818 431 345 0,'0'0'31'0,"0"0"-31"16,-5-8 0-16,5 8 0 0,-8 0 60 0,3-4 5 16,5 4 2-16,-9 0 0 0,5 0-50 0,-5 0-9 15,5 0-8-15,-5 0 9 0,5-4-9 0,-5 4 0 16,5 4 0-16,-5-4 0 0,0-4 0 0,9 4 0 16,-9 0 0-16,5 0 8 0,-1 0 17 0,5 0 3 0,-8 0 1 15,8 0 0-15,-9 0 12 0,9 0 3 16,-9-4 0-16,9 4 0 0,0 0-20 0,0 0-3 0,0 0-1 0,0 0 0 15,0 0-6-15,0 0-2 0,0 0 0 0,0 0 0 16,0 0 23-16,0 0 4 0,0 0 1 0,0 0 0 16,0 0-13-16,0 0-3 0,0 0 0 0,0 0 0 15,0 0 16-15,0 0 4 0,0 0 0 0,0 0 0 16,0 0 6-16,0 0 2 0,0 0 0 0,0 0 0 16,0 0-31-16,0 12-5 0,0-4-2 0,-4 3 0 15,4-3-5-15,-5 4-1 0,1-4 0 0,0 0 0 16,4-1-8-16,0-7 8 0,0 0-8 0,-9 0 8 15,4 4 2-15,5-4 0 0,0 0 0 0,0 0 0 0,-8 4-2 0,8-4-8 16,0 0 12-16,0 0-4 0,-9 0-8 16,0-4 0-16,9 4 0 0,-4 0 0 0,4 0 16 0,0 0 2 15,-5-4 0-15,5 4 0 0,-9-4-29 0,5 1-5 16,4-5-2-16,-4 0 0 0,4 8 18 0,0-12 0 16,-5 4 0-16,5 1 0 0,0 7 0 0,0 0 0 15,9-4 0-15,-5-8 0 0,1 8 0 0,4 0 0 16,-1-4 0-16,-8 8 0 0,9-3-9 0,0 3 9 15,0 0-13-15,-9 0 5 0,13 3 8 0,-4 5 0 16,-9-8 0-16,8 4 0 0,1 4 0 0,-9-8 0 16,0 0 0-16,5 12 0 0,-5-12 0 0,0 0 0 15,4 7 0-15,-4-7 0 0,0 8 0 0,0-8 0 16,-4 8 0-16,-1 4 8 0,1-12-8 0,-1 4 0 0,-3 0 0 16,-1-4 8-16,-4 3 11 0,8 1 2 0,5-4 1 0,0 0 0 15,-13 0-22-15,13 0 0 0,-4-4 0 0,4 4 8 16,0 0-8-16,0 0 11 0,0 0-11 0,0 0 12 15,0 0-12-15,0 0 0 0,0 0-12 0,0 0 12 32,0 0-110-32,0 0-14 0,0 12-4 0,4 0 0 0</inkml:trace>
        </inkml:traceGroup>
      </inkml:traceGroup>
      <inkml:traceGroup>
        <inkml:annotationXML>
          <emma:emma xmlns:emma="http://www.w3.org/2003/04/emma" version="1.0">
            <emma:interpretation id="{5F2337E1-CD0C-43E2-A390-555934D793F0}" emma:medium="tactile" emma:mode="ink">
              <msink:context xmlns:msink="http://schemas.microsoft.com/ink/2010/main" type="line" rotatedBoundingBox="4359,3196 9901,2106 10381,4549 4839,5640"/>
            </emma:interpretation>
          </emma:emma>
        </inkml:annotationXML>
        <inkml:traceGroup>
          <inkml:annotationXML>
            <emma:emma xmlns:emma="http://www.w3.org/2003/04/emma" version="1.0">
              <emma:interpretation id="{111D2271-E36D-4C68-ADCE-54FBF1A1D9D0}" emma:medium="tactile" emma:mode="ink">
                <msink:context xmlns:msink="http://schemas.microsoft.com/ink/2010/main" type="inkWord" rotatedBoundingBox="4359,3196 7815,2517 8228,4618 4772,529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2538.0868">3106 2712 806 0,'0'0'72'0,"0"0"-58"16,-9-8-14-16,5 1 0 0,-1-5 178 0,5 0 33 15,0 0 6-15,0 1 2 0,0-1-141 0,0 0-28 0,0-3-6 0,5 3 0 16,8-7-28-16,-13 3-6 0,4-4-1 16,1 1 0-16,8-1-9 0,-9 1 0 0,5-1 9 0,0 1-9 15,-1 3 0-15,-3-3-12 0,4 3 2 0,-1 1 0 16,-3-1 10-16,4 0 0 0,-1 5 0 0,1-5 8 15,0 8 0-15,4 1 0 0,-4-9 0 0,4 4 0 16,-4 4 5-16,4 1 2 0,0 3 0 0,0 0 0 16,0-4 0-16,1 4 0 0,-6 0 0 0,5 4 0 15,1 0 2-15,3 4 1 0,-4 0 0 0,5 4 0 16,-1 0-2-16,1 3 0 0,4 9 0 0,-5-1 0 16,1 9 10-16,4 3 2 0,0 8 0 0,0 0 0 15,4 4-16-15,0 0-4 0,-4 7 0 0,5 1 0 16,-5 0 8-16,4-1 0 0,0 1 1 0,5 0 0 15,-5-4 0-15,1 3 0 0,3 5 0 0,1-4 0 16,4-1 4-16,-4-3 1 0,-5 0 0 0,5-8 0 0,8 0-6 0,-12-4-2 16,-14-4 0-16,0 0 0 0,13 1-6 15,1-9 0-15,-14-3-8 0,0-1 12 0,-4-3-12 0,0-5 9 16,8 1-9-16,-4-4 8 0,-13-8-8 0,0 0 0 16,13 8 0-16,-4-4 0 15,-9-4-34-15,0 0-6 0,0 0 0 0,0 0-1 16,9-4-130-16,-9-4-25 0,-18-19-6 0,5-1-1 0</inkml:trace>
          <inkml:trace contextRef="#ctx0" brushRef="#br0" timeOffset="133259.1192">4115 2509 1231 0,'0'0'54'0,"0"0"12"0,0 0-53 0,0 0-13 16,0 0 0-16,0 0 0 0,13-4 44 0,-4 1 5 16,-14-5 2-16,5 8 0 0,0 0-33 0,0 0-6 15,9-8-2-15,-9 8 0 0,-4-4-10 0,4 4 0 16,9-4 0-16,-9 4 0 0,-9-8 0 0,9 8 8 15,13-4-8-15,-4-3 8 0,-9 7-8 0,0 0 0 16,0 0 0-16,13-8 0 0,4 4 8 0,-3-4 0 16,-14 8 0-16,0 0 0 0,4-4 10 0,-4 4 2 15,0 0 0-15,0 0 0 0,0-4-12 0,0 4-8 0,9-7 12 0,-9 7-12 16,-9-8 21-16,9 8-2 0,9-8-1 0,-9 8 0 16,0 0 17-16,0 0 3 0,0 0 1 0,4-8 0 15,5 4-26-15,-9 4-5 0,0 0 0 0,0 0-8 16,9-4 11-16,-9 4-11 0,-5-4 10 0,5 4-10 15,0 0 9-15,0 0-9 0,0 0 8 0,0 0-8 16,-8 0 20-16,8 0-2 0,0 0 0 0,0 0 0 16,0 0 8-16,0 0 2 0,0 0 0 0,0 0 0 15,0 0-14-15,-5 8-2 0,-4 0-1 0,5 4 0 16,8 3-11-16,-8 5 8 0,-14-1-8 0,1 5 8 16,8 7-8-16,-4 0 8 0,-5 4-8 0,-8 4 8 15,4 8 4-15,0 0 0 0,-4 4 0 0,0-1 0 16,-5 5 5-16,5 3 2 0,-5 1 0 0,4-5 0 15,-3 1-3-15,3 0 0 0,1-1 0 0,0 1 0 16,-1-4-7-16,1-5-1 0,0-3-8 0,0-8 12 16,4 4-12-16,0-7 0 0,-5-5 0 0,10 0 0 0,4 0 0 15,-1-3 0-15,1-5 0 0,4 1 0 0,-4-5 0 0,5-3 0 16,8 0-11-16,0-4 11 16,-5-1-206-16,5-7-34 0,0 0-6 15,13-23-2-15</inkml:trace>
          <inkml:trace contextRef="#ctx0" brushRef="#br0" timeOffset="134307.0545">4755 3473 630 0,'-13'-4'28'0,"13"4"5"0,0 0-33 0,0 0 0 0,0 0 0 0,0 0 0 16,-9 0 24-16,9 0-3 0,14 0 0 0,-14 0 0 16,0 0-21-16,0 0-10 0,8-4 1 0,-8 4 0 15,0 0 9-15,0 0-10 0,0-8 10 0,9 4-10 16,4-4 25-16,-4 4 5 0,-9 4 0 0,0 0 1 16,4-3 37-16,-4 3 7 0,-4-12 2 0,0 8 0 15,4 4-7-15,0 0 0 0,4-8-1 0,-4 8 0 16,-13-4-16-16,0 0-3 0,13 4-1 0,0 0 0 15,-13-4-28-15,8 1-11 0,5 3 8 0,0 0-8 16,0 0 13-16,0 0-2 0,-13-4-1 0,13 4 0 16,0 0 18-16,0 0 4 0,-13 0 1 0,4-4 0 15,9 4-15-15,0 0-3 0,0 0-1 0,-9 0 0 0,-8 0-14 16,8 0 9-16,9 0-9 0,0 0 8 0,-9-4-8 0,9 4 8 16,0 0-8-16,0 0 8 0,0 0-8 0,0 0 8 15,0 0-8-15,0 0 8 0,5-8 4 0,-5 8 0 16,0-8 0-16,-5 0 0 0,5 8 0 0,0 0 0 15,0 0 0-15,0 0 0 0,-4-3 8 0,4 3 3 16,0 0 0-16,0 0 0 0,-9-4-8 0,9 4-2 16,0 0 0-16,0 0 0 0,0 0 2 0,0 0 0 15,0 0 0-15,0 0 0 0,0 0 9 0,0 0 1 16,0 0 1-16,0 0 0 0,0 0-1 0,0 0 0 16,0 0 0-16,0 0 0 0,0 0-8 0,0 0-1 15,0 0-1-15,0 0 0 0,0 0-7 0,0 0 0 0,0 0-8 16,0 0 12-16,0 0-4 0,0 0 0 0,0 0-8 15,0 0 12-15,4 11 3 0,-4 5 0 0,0 0 0 0,9 3 0 16,0 1 4-16,0 7 1 0,-9-4 0 0,0 8 0 16,13 5-8-16,-4-1 0 0,-5 4-1 0,-4 0 0 15,5 0 1-15,-1 0 0 0,5 0 0 0,-5-4 0 16,-13 0-1-16,9 0 0 0,9-4 0 0,-5 0 0 16,-4-3-11-16,0-1 0 0,9 0 0 0,0-3 0 15,0-9 0-15,-9 5 0 0,0-5 0 0,4-3 0 16,9 0-12-16,-8-5-5 0,-5-7-1 0,0 0 0 31,0 0-94-31,0 0-20 0,0 0-3 0</inkml:trace>
          <inkml:trace contextRef="#ctx0" brushRef="#br0" timeOffset="138619.6363">6089 2080 403 0,'0'0'36'0,"0"0"-36"0,0 0 0 0,0 0 0 0,0 0 85 0,0 0 11 16,0 0 1-16,0 0 1 0,0 0-58 0,0 0-11 15,0 0-2-15,0 0-1 0,0 0-2 0,0 0-1 16,0 0 0-16,9-7 0 0,-5 3-4 0,-4 4-1 16,9-8 0-16,-5 0 0 0,5 0 6 0,-9 8 2 15,9-4 0-15,-9 4 0 0,4-7 2 0,-4 7 1 16,5-12 0-16,-5 12 0 0,0 0 11 0,0 0 3 15,0 0 0-15,0 0 0 0,0 0-9 0,0 0-2 16,0-4 0-16,0 4 0 0,0 0-11 0,0 0-2 16,0 0-1-16,0 0 0 0,0 0-18 0,0 0 10 15,0 0-10-15,0 0 8 0,0 0 7 0,0 0 1 16,0 0 0-16,0 0 0 0,0 0 0 0,0 0 0 0,0 0 0 0,0 0 0 16,0 0-5-16,0 0-1 0,0 0 0 0,0 0 0 15,0 0-10-15,0 0 0 0,0 0 0 0,0 0 0 16,0 0 0-16,0 0 0 0,0 0 0 0,0 0 0 15,0 0 8-15,0 0 0 0,0 0 0 0,0 0 0 16,0 0-8-16,0 0 0 0,0 0 0 0,0 0 0 16,0 0 0-16,0 0 0 0,0 0 0 0,-5 4 0 15,-3 0 0-15,8-4 8 0,0 0-8 0,0 0 8 16,-5 8 0-16,5-8-8 0,-9 7 12 0,9-7-4 16,0 0 1-16,0 0 0 0,-8 4 0 0,8-4 0 15,0 0-9-15,0 0 12 0,0 0-12 0,0 0 12 16,-5 4-12-16,5-4 8 0,0 0-8 0,0 0 8 15,0 0-8-15,0 0 0 0,-8 4 0 0,8-4 0 0,0 0 0 16,-5 4 0-16,5-4 0 0,-9 8 0 0,9-8 0 16,-4 8 0-16,-5-1 0 0,0 5 0 0,5 4 0 0,0-5 0 15,-5 5 0-15,0 4 8 0,-4 3 2 0,4 0 0 16,-4 5 0-16,4 7 0 0,-4 8 3 0,0-8 1 16,0 8 0-16,0 3 0 0,-1 1-14 0,1 0 0 15,0 4-12-15,0-5 12 0,-5 9 0 0,5-4 0 16,0-1 0-16,0-3 0 0,-5 4 0 0,5-4 0 15,0 7 0-15,-5-7 0 0,10 0 12 0,-10 0-1 16,5 0 0-16,0-5 0 0,4 1-3 0,-4-8 0 16,-5 1 0-16,5-1 0 0,9-8 4 0,-9 0 0 15,-1-3 0-15,6-5 0 0,-5-3-4 0,4-1-8 16,4-3 12-16,-3 0-4 0,-6-8 9 0,10 0 2 0,4-4 0 16,0 0 0-16,0 0-6 0,0 0-1 0,0 0 0 15,0 0 0-15,0 0-1 0,-4-8-1 0,-5 0 0 0,4-4 0 16,5 4 0-16,0-7 0 0,0 3 0 0,-4-3 0 15,8-5 3-15,-4 1 1 0,0-5 0 0,0 1 0 16,-4-8-14-16,8 7 0 0,1-7 0 0,4 0 0 16,-5 3 0-16,0-3 0 0,5 0 0 0,0-4 0 15,4 0 0-15,0 0-10 0,-4-8 2 0,4 4 0 16,5 0 8-16,-5 0 0 0,0-4 0 0,-4 0 0 16,4 0-20-16,0 0-3 0,0-4 0 0,1 5 0 15,-1 3 15-15,-5 0 8 0,6 3-10 0,-1 1 10 16,0 4-10-16,0 4 10 0,-4 0-10 0,0 3 10 15,4 5-12-15,-4-1 12 0,-1 5-13 0,1-5 5 16,-4 8 8-16,-1 1 0 0,5-1 0 0,-5 4 0 16,5 0-8-16,-9 8 8 0,4-7-8 0,1 3 8 0,-1-4-9 15,0 0 9-15,1 0-10 0,-1 4 10 0,1-3 0 0,-1 3-9 16,0-4 9-16,1 4 0 0,-1-4 0 16,0 4 0-16,1-3 0 0,-1 3 0 0,1 0 0 0,3 0 0 15,-3-4 0-15,-5 8-8 0,4-4 8 0,-4 4 12 16,0 0-2-16,0 0-1 0,0 0-9 0,0 0 0 15,5-4 0-15,-5 4 0 0,0 0 9 0,0 0-9 16,0 0 10-16,0 0-10 0,0 0 8 0,0 0-8 16,0 0 0-16,0 0 0 0,0 0 0 0,0 0 0 15,8 0 0-15,-8 0 0 0,9 0 0 0,-9 0 0 16,5-4 0-16,3 4 0 0,-8 0 0 0,0 0 0 16,9-4 0-16,0 4 0 0,-9 0 0 0,9 0 0 15,-1 0 0-15,-3-3 0 0,4-1 10 0,-9 4-10 0,0 0 10 0,4 0-10 16,-4 0 14-16,9-4-3 0,-9 4-1 0,9-4 0 15,-9 4-2-15,8-4-8 0,-3 4 12 0,-5 0-4 16,0 0-8-16,0 0 0 0,8 0 0 0,-8 0 8 16,9 0-8-16,-9 0 0 0,0 0 0 0,0 0-11 15,0 0 22-15,0 0 4 0,9 12 1 0,0-1 0 16,0 1-27-16,4 4-5 0,-9-1 0 0,9 5-1 16,0-1 27-16,1 5 6 0,-6-1 0 0,1 0 1 15,4 9-26-15,0-5-6 0,1 4-1 0,-1 4 0 16,0 4 16-16,4 0 0 0,1 4 0 0,0 4 0 15,-5 0 0-15,4 3 0 0,1 5 0 0,4-8 0 16,-5 3 8-16,1 1-8 0,4-4 9 0,0 4-9 16,0-8 13-16,4 3-3 0,0-7-1 0,1 0 0 0,8 4-9 0,-5-4 10 15,6-8-10-15,-10 5 10 0,5-5-26 0,-9 0-4 16,4-4-2-16,-9-7-967 16</inkml:trace>
        </inkml:traceGroup>
        <inkml:traceGroup>
          <inkml:annotationXML>
            <emma:emma xmlns:emma="http://www.w3.org/2003/04/emma" version="1.0">
              <emma:interpretation id="{65BDD712-75D3-4880-A075-7C3C72ADC7F4}" emma:medium="tactile" emma:mode="ink">
                <msink:context xmlns:msink="http://schemas.microsoft.com/ink/2010/main" type="inkWord" rotatedBoundingBox="8569,2440 9915,2176 10381,4549 9036,481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9401.3472">7493 2583 748 0,'0'0'67'0,"-4"-3"-54"16,4 3-13-16,-9-4 0 0,0-8 140 0,0 4 26 16,5 0 5-16,0-3 1 0,-5-5-92 0,9 0-19 0,-9 5-3 0,9-5-1 15,0 1-29-15,0-5-7 0,-4 8-1 0,-1-11 0 16,10-4-4-16,-5 7-2 0,0-7 0 0,4 3 0 15,-4 1-4-15,9 0-1 0,-5-1 0 0,5 1 0 16,-9-1 1-16,4 1 0 0,5 4 0 0,0-1 0 16,0-3-2-16,-1 3-8 0,1 1 12 0,4-1-4 15,-4 5 2-15,0 3 0 0,4 8 0 0,-4-8 0 16,0 8 1-16,4 1 0 0,-13 3 0 0,0 0 0 16,0 0 7-16,9 7 2 0,-1 5 0 0,5 0 0 15,1 3-6-15,-1 9-1 0,-4 3 0 0,8 8 0 16,1 0-1-16,-5 12 0 0,4 4 0 0,1 3 0 15,0 5 0-15,3 3 0 0,-3-3 0 0,4 3 0 16,0-3 5-16,-5-1 1 0,5-7 0 0,-4-4 0 16,-1-1-10-16,1-3-8 0,-5-8 12 0,0-3-12 15,0 3 10-15,-4 0-10 0,4-4 8 0,1-4-8 0,-6 1 0 16,1-5 0-16,4-4 0 0,-8-3 0 0,3 0 0 16,1-1 0-16,0-3 0 0,-5 0 0 15,5-8-56-15,-9-4-4 16,0 0-1-16,0 0 0 0</inkml:trace>
          <inkml:trace contextRef="#ctx0" brushRef="#br0" timeOffset="139730.4234">8305 2084 864 0,'0'0'76'0,"-9"-4"-60"0,0 4-16 0,0 0 0 15,1 4 194-15,-1 0 36 0,0 0 7 0,-4 4 2 16,4 8-156-16,-4-1-31 0,4-3-7 0,-4 11-1 16,0 1-19-16,0 7-4 0,-5 0-1 0,1 4 0 15,-1 8 10-15,-4 0 2 0,0 4 0 0,-4-1 0 16,0 9-1-16,-1 0 0 0,1-9 0 0,0 9 0 15,-1-8-10-15,1 0-1 0,4-1-1 0,-4 1 0 16,4-4-7-16,0-4-2 0,0 8 0 0,0-8 0 16,-4 0-45-1,-1-4-9-15,-3 0-1 0,3-4-1 0,-4-3-52 16,5-1-10-16,0 0-3 0</inkml:trace>
          <inkml:trace contextRef="#ctx0" brushRef="#br0" timeOffset="141085.8064">7497 1620 172 0,'0'0'16'0,"0"0"-16"16,0 0 0-16,0 0 0 0,-4 0 232 0,4 0 43 16,0 0 9-16,0 0 1 0,0 0-184 0,0 0-37 15,0 0-7-15,0 0-1 0,0 0-34 0,9 0-6 16,4 0-2-16,0 0 0 0,0-4 14 0,5 4 4 15,-1-4 0-15,5 1 0 0,5-1-10 0,-1 4-2 0,5-12 0 0,4 8 0 16,-4 0-2-16,4-4-1 0,4 1 0 0,-4 3 0 16,0-8-1-16,5 4 0 0,-1 4 0 15,1-4 0-15,-10 5-2 0,6-5-1 0,3 4 0 0,5 0 0 16,-5 0 3-16,5-4 0 0,-9 4 0 0,0 0 0 16,1 1-8-16,-1-5-8 0,-5 0 11 0,1 4-11 15,-9 0 10-15,0 0-10 0,-4 0 8 0,-1-7-8 16,1 7 0-16,-5 0 8 0,0-4-8 0,-4 4 0 15,-1-4 16-15,-8 8-3 0,0 0 0 0,0 0 0 16,9-11 7-16,-9 11 0 0,0 0 1 0,-9-8 0 16,1 4-13-16,-1-4-8 0,-4 8 10 0,0-4-10 15,-1 4 0-15,-3 4 0 0,-1-4 0 0,1 4 0 16,-5 0 0-16,0-4 0 0,0 0 0 0,-4 4 0 16,-1-4 0-16,1 4 9 0,0-4-9 0,-5 4 8 15,5-4-8-15,-1 0 0 0,1 0 0 0,0 0 0 0,-5 4 0 16,5-4 0-16,-1 7 0 0,-8-7 0 0,5 0 0 0,-1 4 0 15,0 0 0-15,0 0 0 0,1 4 0 0,-1-8 0 16,0 8 0-16,5-4 0 0,-5 3 0 0,5-7 0 16,0 0 0-16,-1 0 0 0,5 4 0 0,5 0 0 15,-1 0 0-15,1 0 0 0,3-4 0 0,1 0 0 16,0 4 0-16,4-4 0 0,1 0 0 0,8 0 0 16,0 0 0-16,0 0 0 0,0 0 0 0,0 0 0 15,0 0 0-15,0 0 0 0,0 0 8 0,0 0 0 16,0 0 0-16,0 0 0 0,0 0-8 0,0 0 0 15,0 0 0-15,0 0 0 0,0 0 0 0,0 0 0 16,13 4 0-16,0 0 0 0,0 3-12 0,-4 1-4 0,4 4 0 16,5-4-592-16,-5 3-117 0</inkml:trace>
          <inkml:trace contextRef="#ctx0" brushRef="#br0" timeOffset="140130.0835">8555 3075 403 0,'0'0'36'0,"0"0"-36"0,-9-4 0 0,9 4 0 0,0 0 315 0,0 0 56 0,0 0 11 0,0 0 2 16,0 0-264-16,0 0-52 0,0 0-12 0,0 0-1 15,0 0-33-15,-4 8-6 0,-1-4-2 0,5 3 0 16,-4 5-14-16,4 0 0 0,0 3 0 0,0 5 0 15,0 3 12-15,0 9 0 0,0 3 0 0,0 4 0 16,-5 0 8-16,5 4 2 0,-4 3 0 0,4-7 0 16,-4 4 2-16,-1-4 1 0,1 0 0 0,4-8 0 15,0 1-13-15,-4-5-2 0,4-4-1 0,0 5 0 16,0-13-9-16,0 1 0 0,0-1 0 0,0-7-680 16,0-8-128-16</inkml:trace>
        </inkml:traceGroup>
      </inkml:traceGroup>
    </inkml:traceGroup>
    <inkml:traceGroup>
      <inkml:annotationXML>
        <emma:emma xmlns:emma="http://www.w3.org/2003/04/emma" version="1.0">
          <emma:interpretation id="{0C4735F7-1B1C-437E-9BF6-E2B74310FA64}" emma:medium="tactile" emma:mode="ink">
            <msink:context xmlns:msink="http://schemas.microsoft.com/ink/2010/main" type="paragraph" rotatedBoundingBox="2392,5637 29136,3280 29283,4949 2539,73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C8165C-821D-4ED8-94F6-CA122AD85C51}" emma:medium="tactile" emma:mode="ink">
              <msink:context xmlns:msink="http://schemas.microsoft.com/ink/2010/main" type="line" rotatedBoundingBox="2392,5637 29136,3280 29283,4949 2539,7306"/>
            </emma:interpretation>
          </emma:emma>
        </inkml:annotationXML>
        <inkml:traceGroup>
          <inkml:annotationXML>
            <emma:emma xmlns:emma="http://www.w3.org/2003/04/emma" version="1.0">
              <emma:interpretation id="{DAFAA318-D7BA-46EB-938D-CDD91265418A}" emma:medium="tactile" emma:mode="ink">
                <msink:context xmlns:msink="http://schemas.microsoft.com/ink/2010/main" type="inkWord" rotatedBoundingBox="2392,5637 4942,5412 5089,7081 2539,730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5468.3991">1158 5329 748 0,'0'0'33'0,"0"0"7"0,0 0-32 0,0 0-8 15,-5 4 0-15,5-4 0 0,0 0 76 0,0 0 14 16,-8 4 2-16,8-4 1 0,0 0-58 0,0 0-12 15,0 0-3-15,0 0 0 0,0 0-3 0,0 0-1 16,0 8 0-16,0-8 0 0,0 0 20 0,0 0 3 0,0 0 1 16,0 0 0-16,13 3 1 0,0 1 1 0,5-4 0 15,3-7 0-15,6-1-13 0,8 0-2 0,0-4-1 0,9 1 0 16,-5-5 22-16,5 0 5 0,0 1 1 0,4-1 0 16,1 4-37-16,-6-3-7 0,1 7-2 0,0-4 0 15,-4-3-8-15,4-1 0 0,-5 4 0 0,5-3 0 16,-9 3 0-16,-4-3 0 0,8 7 0 0,-8-4-11 15,-5 4-9-15,-4 4-3 0,-4 4 0 0,-1-4 0 16,-4 1 23-16,1 3 0 0,-6 0 0 0,1 3 0 16,0 5-56-16,0-4-6 15,-9-4-2-15,0 0-640 0</inkml:trace>
          <inkml:trace contextRef="#ctx0" brushRef="#br0" timeOffset="146973.9639">2733 4623 1105 0,'0'0'24'0,"0"0"4"0,0 0 2 0,0 0 2 0,0 0-32 0,0 0 0 0,0 0 0 0,0 0 0 15,0-12 58-15,0 12 5 0,0-15 1 0,0 15 0 16,0 0-37-16,0 0-7 0,0 0-2 0,0 0 0 16,0 0-18-16,0 0 0 0,0 0 0 0,0 0 0 15,0 0 0-15,0 4 0 0,0 7 8 0,-9-3-8 16,-4 4 12-16,4 7-2 0,5-3 0 0,-5 7 0 0,-4 5 19 16,-5 7 4-16,5 0 1 0,-4 12 0 0,3-1-8 0,-3 13-2 15,-1 7 0-15,-4 4 0 0,0 5-13 16,-4 3-3-16,0-4-8 0,-1 0 12 0,6-4 16 0,-6-4 4 15,5-7 0-15,0 3 0 0,-4-11-6 0,4 0-1 16,5-9 0-16,-5 1 0 0,4-8 19 0,-4 1 3 16,5-9 1-16,-1 0 0 0,0 0-36 0,1-3-12 15,-1-5 9-15,5 1-9 0,4-9 8 0,1 1-8 16,-6 0 8-16,6-4-8 0,8-8 0 0,0 0 0 16,0 0 0-16,0 0 0 0,0 0 0 0,8-8 0 15,-8-4 0-15,14-3 0 0,-6-9 0 0,6 1 0 16,-1-8 0-16,4 3 0 0,5 1 0 0,0-4 0 15,0 0 0-15,0-4 0 0,4-1 0 0,-4 5 0 16,0 0 0-16,5 12 0 0,-10-5 0 0,5 12 0 16,-9 1 0-16,0 7 0 0,-4 0-8 0,4 0 8 0,-4 4 0 15,0 4 0-15,0 0 0 0,-5 11 0 16,5-3 0-16,0 4 0 0,-5-1 0 0,5 1 0 0,-5 0 0 0,5 7 0 16,-5-4 0-16,1 1 0 0,-1-1-11 0,5-3 11 15,-5-4 0-15,1-1 0 0,-1-3 0 0,0 0 0 16,-4-8 0-16,9 0 0 0,0 0 0 0,0-4 0 15,-1-4 0-15,-3 1 0 0,8 3 0 0,0-4 0 16,-4-4 0-16,8-3 0 0,1-5 0 0,0 1 8 16,-5-1-8-16,4-3 0 0,1-1 0 0,4 1 0 15,0-1-24-15,8 9-5 0,-21-1-2 0,9 8 0 16,-1 5 50-16,1 6 9 0,-5 5 3 0,-9 4 0 16,5 11-19-16,4 9-3 0,1 7-1 0,-1 0 0 0,0 7-8 15,-4-3 0-15,4 4 0 0,-4-4 0 0,4-4 0 0,-5-4 8 16,6-4-8-16,3-4 0 0,-12-7 23 0,3-4-1 15,1-1 0-15,0-7 0 0,0-4-31 0,4 0-7 16,-4-8 0-16,4 0-1 0,-4-4 17 0,4-7 17 16,-5-1-3-16,6-7-1 0,-1-1 15 0,-4-3 2 15,4-4 1-15,-4-4 0 0,-1 3-22 0,1-3-9 16,9 0 8-16,-1 0-8 0,-4 0 0 0,5 8 0 16,-1-4 0-16,1 7 0 15,8 5-22-15,-4 3-6 0,-4 0-2 0,-1 5 0 0,5 7 45 0,-4 0 9 16,4-4 1-16,0 8 1 0,4 0-26 0,-4 0 0 15,0-4 0-15,-5 8 0 0,5 0-18 0,-4-4-6 16,-5 0 0-16,5 0-1 0,-5 4 41 0,-4-4 8 16,-9 0 1-16,8 0 1 0,-8 0-26 0,5 4 0 15,-5-4 8-15,9 4-8 16,-9-4-20-16,8 4-5 0,-3 3-2 0,-1 5 0 0,-4 4 53 0,0 3 10 0,0 1 3 0,0-1 0 16,-9-3-19-16,1 3-3 0,-1 5-1 0,-4-5 0 15,4 5-4-15,-4-1 0 0,-5-3-1 0,1-1 0 16,-5-7-3-16,0 3 0 0,-5-3 0 0,1 4 0 15,0-9-8-15,-5 1 0 0,-4-4 0 0,0-4 0 16,4 4-64 0,9-4-6-16,-4-4-1 0,-5-4 0 0,0-7-118 0,-8-1-24 15,-62-46-5-15,35 3-1 0</inkml:trace>
          <inkml:trace contextRef="#ctx0" brushRef="#br0" timeOffset="147109.4487">3272 4814 1497 0,'0'0'66'0,"0"0"14"0,0 0-64 0,0 0-16 15,0 0 0-15,0 0 0 0,0 0 27 0,5 12 1 16,-5 0 1-16</inkml:trace>
          <inkml:trace contextRef="#ctx0" brushRef="#br0" timeOffset="145826.0675">1882 5243 799 0,'0'0'35'0,"0"0"8"0,-13 0-35 0,4 0-8 16,0 0 0-16,0 0 0 0,0 0 90 0,5 0 16 15,-5 4 3-15,1-4 1 0,3 8-51 0,-12-4-11 16,3 0-1-16,6 3-1 0,-6 1-15 0,1 0-3 0,5 4-1 0,-10-1 0 16,5 1 17-16,0 8 3 0,-5-1 1 15,5 1 0-15,-9 3-2 0,0 4 0 0,-4 5 0 0,-1 7 0 16,-3 3-10-16,8 5-3 0,-9 4 0 0,0 4 0 16,5 3-4-16,0-3-1 0,-1 7 0 0,1-3 0 15,4-5-14-15,5-3-3 0,-5-1-1 0,4-3 0 16,1 0-10-16,3-8 0 0,1-4 9 0,4-4-9 15,1 1 0-15,3-5-13 0,1-4 1 0,4-7 1 16,0-1-104-16,0-3-21 16,9-8-4-16,-9-4-618 0</inkml:trace>
        </inkml:traceGroup>
        <inkml:traceGroup>
          <inkml:annotationXML>
            <emma:emma xmlns:emma="http://www.w3.org/2003/04/emma" version="1.0">
              <emma:interpretation id="{534B991C-E1ED-47E0-A479-FF07927FD62A}" emma:medium="tactile" emma:mode="ink">
                <msink:context xmlns:msink="http://schemas.microsoft.com/ink/2010/main" type="inkWord" rotatedBoundingBox="6561,5877 8502,5706 8583,6631 6643,680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8370.4426">5830 5091 403 0,'35'0'17'0,"-35"0"5"0,0 0-22 0,9-12 0 0,-9-3 0 0,0 3 0 15,0 4 212-15,0 0 37 0,-4 1 8 0,-1-1 2 16,1 0-147-16,0 0-28 0,-1-3-7 0,1 3-1 0,4 8-20 0,-9-4-4 15,5-4 0-15,-5 0-1 0,4 0-40 0,-3 5-11 16,-5-5 0-16,4 0 0 0,-4 8 0 0,-1 0 0 16,1 0 0-16,-4 0 0 0,8 4 0 0,-13 4 0 15,-4-1 0-15,-1 5 0 0,-8 0 0 0,9 0 0 16,0 3 0-16,-5 5 0 0,-4 3 0 0,4-3 0 16,14 7 0-16,-1 0 0 0,-8 0 0 0,4 9 9 15,4 3 0-15,1 3 0 0,4 1 5 0,-1 0 1 16,1 0 0-16,0 4 0 0,9 0-3 0,-1 0-1 15,-4-5 0-15,5 5 0 0,8-8-11 0,1 0 0 16,-5-8 9-16,4 1-9 0,9 3 0 0,1-8 0 16,8-7 0-16,-1-1 0 0,-3-7-24 0,4-4 0 15,17-5 0-15,1-3 0 16,-5-3-63-16,4-9-12 0,1-4-2 0,-1 1-379 0,1-5-75 0</inkml:trace>
          <inkml:trace contextRef="#ctx0" brushRef="#br0" timeOffset="148752.0776">6462 5325 691 0,'0'0'61'0,"0"0"-49"0,0-8-12 0,0 0 0 16,-4-3 130-16,-1 3 23 0,-4-4 5 0,5 8 1 16,-5 0-62-16,1 1-12 0,-1-1-2 0,-4 4-1 15,-1 0-20-15,-3 0-4 0,-1 4-1 0,-4-1 0 16,5 5-25-16,-1 0-4 0,-8 0-2 0,0 7 0 0,4-3-12 15,0 4-2-15,4 3-1 0,-4 5 0 0,-4-1-3 0,0 4-8 16,4 1 12-16,0-1-4 0,4 0-8 0,1 1 8 16,-1-5-8-16,5 4 8 0,4-7-8 0,5-1 0 15,-1 1 0-15,1-5 0 0,4-3 0 0,-4 4 8 16,4-5-8-16,0-11 8 0,13 8-8 0,-4-4 0 16,-1-8 0-16,6 0-11 0,-1 0 11 0,4-7-8 15,1-5 8-15,-1 0-8 0,-3 1 8 0,3-5 0 16,-4 1 8-16,-4-1-8 0,0-3 28 0,0 0 0 15,4-5 1-15,0 5 0 0,0-1 1 0,0 5 0 16,-4 3 0-16,4 5 0 0,0-1-19 0,-4 8-11 16,-9 4 12-16,0 0-12 0,9 8 0 0,-5 0 0 15,-4 7 0-15,5 5-9 0,-5 3-8 0,0 4-2 16,0 1 0-16,-5 3 0 16,-4 0-161-16,-4 0-32 0,-4 36-6 0,8-32-2 0</inkml:trace>
          <inkml:trace contextRef="#ctx0" brushRef="#br0" timeOffset="148409.4072">6006 5598 482 0,'44'-19'21'0,"-27"11"5"0,5-8-26 0</inkml:trace>
          <inkml:trace contextRef="#ctx0" brushRef="#br0" timeOffset="149136.3766">6664 5177 1501 0,'17'-8'66'0,"-8"8"14"16,4 4-64-16,-4 0-16 0,-9-4 0 0,9 4 0 15,13 4 77-15,-9-1 12 0,0 5 3 0,0 4 0 16,0-1-31-16,1 9-5 0,-1-1-2 0,0 0 0 15,-9 1-34-15,1 3-8 0,3 0 0 0,1-3-1 0,-9 3-11 16,0-7 0-16,5 3 0 0,-5 0 0 0,-5-7 0 0,1 4 0 16,-5-9 9-16,5 5-9 0,4-8 8 0,0-8-8 15,0 0 10-15,0 0-10 0,0 0 27 0,0 0-1 16,0 0 0-16,0 0 0 0,0 0-26 0,0 0 0 16,0 0 0-16,4-12 0 0,0-8 34 0,10 1 2 15,3-1 0-15,1 1 0 0,4-4-28 0,0-1-8 16,0 5 0-16,4-5 0 0,-4 1 9 0,4-1-9 15,-8 9 0-15,-1-1 9 0,5 8 8 0,-4 1 2 16,-9 3 0-16,-1 4 0 0,5 4-19 0,-8 0 10 16,4 3-10-16,-1 5 8 0,-3 0 3 0,-1 3 0 15,1 1 0-15,-1 3 0 0,-4-3-11 0,4 4 0 16,1-5 0-16,-1 5 0 16,0-1-94-16,1 1-11 0,-5-5-3 0,4 5-552 0,5-1-112 15</inkml:trace>
        </inkml:traceGroup>
        <inkml:traceGroup>
          <inkml:annotationXML>
            <emma:emma xmlns:emma="http://www.w3.org/2003/04/emma" version="1.0">
              <emma:interpretation id="{CFC5FB63-B5D4-443A-A541-8F3A38769A60}" emma:medium="tactile" emma:mode="ink">
                <msink:context xmlns:msink="http://schemas.microsoft.com/ink/2010/main" type="inkWord" rotatedBoundingBox="10207,5704 13136,5446 13195,6111 10265,637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0066.8049">8879 5013 1267 0,'0'0'56'0,"5"-8"12"0,4-7-55 0,-5 3-13 15,5 0 0-15,0 4 0 0,-1-3 105 0,5 7 19 16,-4 0 3-16,4 0 1 0,5 4-72 0,-5 0-15 15,0 0-2-15,0 4-1 0,1 4-10 0,-6 3-1 16,-3 5-1-16,-1 7 0 0,1 5-26 0,-1 3 0 16,-4 0 0-16,-4 4 0 15,-5 4-16-15,0-4-8 0,5 4-1 0,-5-4-1 0,0-3 26 0,0-1 0 16,0-8 0-16,1 1 0 0,3-5 22 0,-3 1 0 16,3-5 0-16,1-7 0 0,4-8 2 0,0 0 0 15,0 0 0-15,0 0 0 0,0 0 5 0,0 0 2 16,0 0 0-16,0 0 0 0,4-8-17 0,5-7-3 15,4-1-1-15,5-7 0 0,-5-5 4 0,9-3 1 16,-5 0 0-16,10-8 0 0,-5-4-15 0,4 4 0 0,-4 0 0 16,4-4 0-16,5 8-9 0,-5 0-5 0,1 8-1 15,-1 3 0-15,5-3 15 0,-5 7 15 0,-9 5-3 0,5 7-1 16,-4 4-2-16,-1 4 0 0,1 4 0 0,-5 4 0 16,0 7-9-16,0 1 12 0,1 7-12 0,-6 5 12 15,-3-1-31 1,-1 0-5-16,5 5-2 0,-5-1 0 0,-4-4 26 0,5 0 0 0,-1 5 0 0,1-1 0 15,-1-4 0-15,0 0 0 0,-4-7 12 0,5 3-664 16,-1-7-133-16</inkml:trace>
          <inkml:trace contextRef="#ctx0" brushRef="#br0" timeOffset="150436.6867">9717 5130 1497 0,'0'0'32'0,"0"0"8"0,0 0 0 0,9-8 4 0,0 4-36 0,4 4-8 15,-4-4 0-15,4 1 0 0,0-1 33 0,5-4 5 16,-1 0 1-16,1 0 0 0,-5-3-11 0,5 3-3 16,-1-4 0-16,1 4 0 0,-5-7-25 0,4-1 0 15,-3 0 0-15,-1 5 0 0,0-5 0 0,4 1 0 16,-3-1 0-16,3-4 0 0,-4 5 52 0,-4-1 4 0,0 1 2 0,0-1 0 15,4 4-28-15,-4 1-6 0,-5-5 0 16,-4 0-1-16,4 9-14 0,1-5-9 0,-10 0 12 16,1 4-12-16,-9 1 0 0,4-1 0 0,5 4 0 0,-5 0 0 15,-9 4 0-15,5 4 0 0,4 0 0 0,-8 4 0 16,-1-1 0-16,5 5 12 0,-4 0-4 0,3 3-8 16,1 9 24-16,-4 3-3 0,3 4 0 0,1 8 0 15,0 0-12-15,4 4-9 0,1 0 12 0,-1 4-12 16,9-4 8-16,0 0-8 0,4 0 0 0,1-4 0 15,3 0-39 1,6-4-14-16,-1-8-3 0,4 0-849 0</inkml:trace>
          <inkml:trace contextRef="#ctx0" brushRef="#br0" timeOffset="150745.6904">10468 4763 1713 0,'22'-7'76'0,"-22"7"16"0,0 0-74 0,0 0-18 15,0 0 0-15,0 0 0 0,0 0 50 0,0 0 6 16,4 11 2-16,0 5 0 0,5 0-38 0,-5 7-8 16,1-4-2-16,-1 9 0 0,-4-5-10 0,0 1 0 15,5-1 0-15,-5 4 0 0,0 1 0 0,0-1 0 16,0-4 0-16,0 5 0 0,0-9 13 0,0 1 1 16,0-5 0-16,0 1 0 0,0-1-14 0,4-3 0 15,-4-12 0-15,0 8 0 0,0-8 30 0,0 0 0 16,0 0 0-16,0 0 0 0,0 0-9 0,9 0-1 15,4 0-1-15,-9-8 0 0,-4 8 49 0,9-8 9 16,4-3 3-16,0-5 0 0,1-4-26 0,-6-3-5 0,6 0-1 0,-1-1 0 31,-5 5-61-31,6-9-13 0,-6 1-2 0,10 0-1 16,0-4-5-16,-1-1-1 0,1 1 0 0,-1 0 0 16,5 0-115-16,-4 7-23 0</inkml:trace>
          <inkml:trace contextRef="#ctx0" brushRef="#br0" timeOffset="151283.3506">11091 4994 2052 0,'0'0'91'0,"0"0"18"0,0 0-87 0,0 0-22 16,0 0 0-16,0 0 0 0,0 0 25 0,0 0 1 15,13 0 0-15,4 0 0 0,-4 0-26 0,5-4 0 16,-5 0 8-16,5-8-8 0,-5 4-11 0,4-7-4 15,-3-1-1-15,-6 0 0 16,1 1-16-16,4-1-4 0,-4-3-1 0,-5-1 0 0,1 1 72 0,-5-5 14 16,4 1 3-16,-4 3 1 0,5-3-33 0,-5 0-8 15,0 3 0-15,0 1-1 0,0-1-11 0,0 5 0 16,0 3 0-16,-5 0 0 0,1 4 17 0,-1 1 2 16,1 3 0-16,4 4 0 0,0 0-31 0,-13 4-5 15,-9 3-2-15,9 1 0 0,0 4 19 0,0 0 12 16,-5 3-1-16,0 5-1 0,1-1-10 0,-1 1-14 15,1-5 3-15,-5 9 1 0,4-1 10 0,1 0 0 16,-1 1 0-16,5-1 0 0,0 1 0 0,0 3 0 16,4-4 0-16,0 1 0 0,9-5 0 0,0 5 0 0,0-9 0 0,9 5 0 15,4-5 0-15,-4 1 0 0,4 0 0 0,5-5 0 16,4-7 0-16,4 0 0 0,5-4 0 0,-1 0 0 16,1-8 0-16,4-3 0 0,-4-5 0 0,4 0 0 15,-4 1 28-15,4-5 8 0,0 1 2 0,0-5 0 16,-4 5-10-16,4-5-1 0,-5 1-1 0,5 0 0 15,1 3 9-15,-6 5 1 0,-3-1 1 0,-1 0 0 16,-4 5-16-16,-5 7-3 0,-3 0-1 0,-1 4 0 16,0 4-5-16,-4 0-2 0,-1 3 0 0,1 5 0 15,0 4-10-15,-5 3 0 0,1 5 0 0,4-1 0 16,-9 0 0-16,4 1 0 0,5-1 0 0,-5 5 0 16,-4-5 0-16,5 4 0 0,-1-7 0 0,0 3 0 15,1-3-26-15,-1-1-4 0,0 1-1 0,1-5-734 16,-1-3-147-16</inkml:trace>
        </inkml:traceGroup>
        <inkml:traceGroup>
          <inkml:annotationXML>
            <emma:emma xmlns:emma="http://www.w3.org/2003/04/emma" version="1.0">
              <emma:interpretation id="{291E504F-0CE9-4EEA-BEBC-E881DE8F4CEB}" emma:medium="tactile" emma:mode="ink">
                <msink:context xmlns:msink="http://schemas.microsoft.com/ink/2010/main" type="inkWord" rotatedBoundingBox="14536,4931 15734,4825 15815,5738 14617,584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54609.6845">13455 4101 709 0,'0'0'15'0,"0"0"3"0,0 0 1 0,0-8 2 0,0 0-21 0,0-4 0 16,0 4 0-16,5 1 0 0,-5-5 59 0,0 12 7 0,4-8 2 0,-4 8 0 16,0 0-12-16,-4-8-1 0,4 1-1 15,0 7 0 1,0 0-27-16,-5-8-6 0,5 8-1 0,0 0 0 15,0 0 4-15,0 0 1 0,0 0 0 0,0 0 0 0,0 0-8 0,0 0-1 16,0 0-1-16,0 0 0 0,0 0-15 0,0 0 0 16,0 0 0-16,0 0 0 0,0 0 0 0,0 0 0 0,0 0 9 0,0 0-9 15,0 0 24-15,0 0-1 0,0 0 0 0,0 8 0 16,5 3-10-16,-5 1-1 0,-5 4-1 0,5 3 0 16,-4 4 25-16,4 1 6 0,0 3 1 0,-4 4 0 15,-1 0-31-15,1 8-12 16,-1 8 8-16,-3 0-8 0,-6 4 0 0,6-4 0 15,-1 7 0-15,-4 1 0 0,4-1 0 0,0-7 0 0,0-4 0 0,1 0 0 16,-1-12 14-16,5-4-2 0,-5 1-1 0,0-5 0 16,0 1-11-16,5-5 12 0,-1-3-12 0,1-5 12 0,-5-3 41 15,5 0 9-15,-1 0 2 16,1-4 0-16,4-4-52 0,0 0-12 0,0 0 0 0,0 0 0 16,0 0 0-16,0 0 0 0,0 0 0 0,0 0 0 15,0 0 0-15,0 0 0 0,0 0 0 0,4-12 0 16,-4-4 24-16,5 5 1 0,-1-1 1 0,1-4 0 15,3 1-42-15,1 3-8 0,4-4-1 0,1-3-1 0,-1 3 40 0,0-3 8 16,0-1 2-16,0 1 0 0,0-1-39 0,0 1-7 16,5-1-2-16,0 5 0 0,-1-1 38 0,-4-3 7 15,0 3 2-15,5 4 0 16,0 1-37-16,-1 3-7 0,9 0-2 0,1 4 0 16,-5 4 23-16,4 0 0 0,-8 0 0 0,3 4 0 0,-3 0 0 0,-9 0 0 15,4 0 0-15,0 0 0 0,-8 3-16 0,3 1 0 16,-3 0 1-16,-5 4 0 0,0-1 15 0,0 1 16 15,-9 4-3-15,0-1-1 0,-4 1 12 16,-5 3 1-16,1 1 1 0,-5-1 0 0,0 1-10 0,0-1-1 16,0 1-1-16,0-1 0 0,5-3-14 0,3 0-8 15,1-1 8-15,0-3-13 0,0 0-147 16,4-8-30-16,-8 3-6 0,17-7 0 0</inkml:trace>
          <inkml:trace contextRef="#ctx0" brushRef="#br0" timeOffset="155028.6458">14206 4623 633 0,'0'0'56'0,"0"0"-44"16,0 0-12-16,0 0 0 0,0 0 216 0,0 0 40 15,0 0 9-15,0 0 2 0,8-8-198 0,-3-3-39 16,-1-1-8-16,5 4-2 0,0-4-20 0,4 1 8 16,0 3-8-16,5-4 0 15,-10 0-35-15,5 1-11 0,1-1-2 0,3 0-1 0,-8 1 39 0,4-5 10 16,-4 4 0-16,0 1 0 0,4-1 49 0,-9-4 12 16,1 5 3-16,3-1 0 0,-3 0-52 0,4 1-12 15,-9 3 0-15,4-4 0 0,-4 4 58 0,-4 4 9 16,-5-3 1-16,0 7 1 0,-4 0-41 0,0 7-8 15,-5 1-1-15,-8 0-1 0,-5 0-8 0,0 7-2 16,5 1 0-16,0 3 0 0,-5 1 1 0,0 3 0 0,5 1 0 16,0 3 0-16,4-4 5 0,0 1 1 0,0 3 0 15,0 4 0-15,4-3-3 0,5-5 0 0,4 4 0 0,1-3 0 16,-1-5-12-16,4 1 9 0,1-1-9 0,4-3 8 16,4-1-17-16,5 1-4 0,9-4-1 0,-1-1 0 15,5-3-109-15,9 0-21 16,35 4-5-16,8-16-1 0</inkml:trace>
        </inkml:traceGroup>
        <inkml:traceGroup>
          <inkml:annotationXML>
            <emma:emma xmlns:emma="http://www.w3.org/2003/04/emma" version="1.0">
              <emma:interpretation id="{4B8EBC9E-A718-484A-814C-582E3CCF3B24}" emma:medium="tactile" emma:mode="ink">
                <msink:context xmlns:msink="http://schemas.microsoft.com/ink/2010/main" type="inkWord" rotatedBoundingBox="16940,4695 19988,4426 20078,5451 17031,572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56732.2943">17206 4455 806 0,'14'-11'36'0,"-10"3"7"0,-4-4-35 0,0-3-8 0,4 3 0 0,-4-4 0 16,5 1 207-16,-5-1 39 0,-5 4 8 0,5-3 2 15,5 3-205-15,-5-4-41 0,-5 9-10 0,5-5 0 16,-4 0 0-16,0 4 0 0,4-3 0 0,-9 7 0 15,-4 0 0-15,4 4 0 0,-4 0 0 0,4 4 0 16,-4 0 0-16,-5 7 0 0,1-3 0 0,-1 12 0 16,1-1 26-16,-1 5 3 0,-8-1 1 0,13 4 0 15,4-3-19-15,0-1-11 0,-4 1 12 0,4-9-12 16,9 1 8-16,0-5-8 0,-4 5 0 0,8-8 0 0,-4-8 16 16,0 0-4-16,9 4-1 0,0 0 0 0,-1-8 9 0,6 0 3 15,-1-4 0-15,0 4 0 0,0-8 17 0,0-3 3 16,0-5 1-16,5 5 0 0,-1-1-26 0,1 1-5 15,-5-5-1-15,0 4 0 0,5 1 26 0,-1 3 5 16,-3 0 1-16,-1 5 0 0,0 3-32 0,-4 4-12 16,4 0 11-16,-4 8-11 0,-1-1 0 0,1 5 0 15,0 4 0-15,4-1-703 16,-4 5-134-16</inkml:trace>
          <inkml:trace contextRef="#ctx0" brushRef="#br0" timeOffset="156364.7066">15645 4373 979 0,'0'0'43'0,"0"-7"9"16,0-1-41-16,4 0-11 0,0 0 0 0,-4-3 0 0,5-1 66 15,-5 0 11-15,4 0 3 0,1-3 0 0,3 3-42 0,-3 0-8 16,-1 1-2-16,5-1 0 0,0 4-7 0,-1 0-1 16,1-3-1-16,0 7 0 0,0 4 49 0,0-4 11 15,-1 4 1-15,1 4 1 0,0 0-58 0,0 7-12 16,-1 1-3-16,1 4 0 0,0 7-8 0,0 4-11 15,-5 1 3-15,5 3 0 0,0 4 8 0,-1-4 0 16,1-3 0-16,0 3 0 0,0-4 27 0,0 0 7 16,-1 1 2-16,1-9 0 0,-5-3-28 0,1-1-8 15,-1-3 0-15,1-4 0 0,-5-8 20 0,0 0-4 16,0 0 0-16,0 0 0 0,0 0 28 0,0 0 4 16,0 0 2-16,-5-8 0 0,5-4-8 0,-4-3-2 15,4-9 0-15,0 1 0 0,0 0-20 0,4-5-4 16,1 1 0-16,3-8-1 15,1 0-37-15,0 0-7 0,4 0-2 0,5-1 0 0,-5 5 50 0,4 0 9 16,1 4 3-16,-1 3 0 16,1 1-50-16,0 7-9 0,-1 1-3 0,1 3 0 0,-10 4 49 0,6 4 10 0,-1 8 1 15,-4 4 1 1,4 0-48-16,0 7-10 0,-4 9-1 0,-1-1-1 0,-3 8 45 0,-5-3 9 0,9 3 1 0,-5 0 1 31,-4 0-42-31,4 1-8 0,5-1-1 0,4-4-1 0,-8-4 43 0,-1-3 9 0,-8-4 2 0,8 3 0 16,0-3-45-16,-4-5-9 0,-4-3-2 15,4-8 0-15,4 8 49 0,-4-8 10 0,0 0 1 0,0 0 1 16,0 0-1-16,0 0-1 0,-13-4 0 0,9 0 0 16,4 4-31-16,-5-8 0 0,1-7 0 0,0 3 0 0,4-7 8 15,4-1 4-15,-4-3 2 0,0-1 0 0,0 1-14 16,4-4-15-16,5-1 3 0,9 1 1 0,4 4 1 0,4-1 0 16,0 1 0-16,1 3 0 0,3 9 10 0,-3-1-13 15,-5 4 5-15,4 4 8 0,-4 8 0 0,0 4 0 16,0 7 0-16,-5 5 8 0,-8 3-8 0,9 5 0 15,-1-1 0-15,-4 8 8 0,-13 0 2 0,9-4 0 16,-4 1 0-16,-1 3 0 0,0 0-26 0,-4 0-4 16,5 0-2-16,-5-4 0 15,4-7-16-15,5-1-3 0,-9-4-1 0,9 1 0 16,-1-8-158-16,6-5-32 0,8 5-7 0,-1-12-1 0</inkml:trace>
          <inkml:trace contextRef="#ctx0" brushRef="#br0" timeOffset="157408.8616">18053 4268 1670 0,'5'-8'148'0,"-1"-3"-118"0,0-1-30 0,-4-4 0 16,0 9 94-16,-4-5 13 0,0 4 2 0,4 8 1 16,-5-8-55-16,-4 0-11 0,5 1-3 0,0 3 0 15,-10 0-41-15,6 4 0 0,-5 0-8 0,-5 4 8 16,0 0-12-16,1 3 12 0,-5 5-10 0,0 4 10 15,4-1 0-15,-3 5 0 0,-1 3 0 0,0 5 0 16,4-5 0-16,5 0 0 0,-5 1 0 0,5-1 0 16,4 1 0-16,5-5 0 0,0-3 0 0,-1-5 0 15,5 5 0-15,0-4 0 0,5-5 0 0,3 1-12 0,-8-8 12 16,9 0 0-16,4-4 0 0,5 0 0 0,-5 1 0 0,0-9 0 16,5-4 0-16,4-3 0 0,-5-5 10 0,5 1-10 15,0 0 8-15,5-9-8 0,-10-3 0 0,1 0 0 16,8-4 0-16,-4-4 0 0,4-4 0 0,-4 1 0 15,0-5 0-15,0 0 0 0,4 1 11 0,-4-1-3 16,-4 0-8-16,-5 16 12 0,0-4-12 0,0 8-8 16,-4-4 8-16,4 8-13 0,-8-1 13 0,3 9 8 15,-3 3 0-15,4 1-8 0,-9 3 0 0,4 4 0 16,-4 0-10-16,0 8 10 0,0 0 0 0,-4 12 0 16,-5 0 0-16,4 7 0 0,-8 5 0 0,4 7 0 15,-4 0 0-15,0 4 0 0,0 4 0 0,-5 0 8 16,5 8 2-16,-4 0 0 0,4 3-10 0,-1-3-14 15,1 0 3-15,0 0 1 0,9-4 10 0,-5-4 0 16,9-4 0-16,0 0 0 0,4-4 0 0,5-4 0 16,0-7 0-16,8 3 0 0,1-3 0 0,4-5 0 0,0-3-9 15,9-4 9-15,-1-8 0 0,1 0 0 0,4 0 0 16,0-8 0-16,-4 0 0 0,4-4 0 0,-4 1 0 0,-1-9 0 16,-3 5 0-16,-1-5 0 0,5 1 0 0,-9-5 0 15,0 1 15-15,-5-1-3 0,1 5 0 0,-5-4 0 16,0-1-12-16,-4 5-16 0,-5 3 3 0,5 1 1 15,-5-1 60-15,-4 4 13 0,0 4 3 0,0 8 0 16,0 0-56-16,0 0-8 0,-8-3-8 0,-6 10 8 16,-3 1 0-16,-1 8 0 0,1-5 8 0,-5 9-8 15,0-5 0-15,0 5-8 0,0 3-1 0,4-3 0 16,5 3 9-16,0-3 0 0,0 7 0 0,9-4 0 16,-5 5-15-16,4-1 3 0,5 0 0 0,5-3 0 15,8-9-38-15,0 5-7 0,0-8-2 0,9 3-599 16,5-7-120-16</inkml:trace>
        </inkml:traceGroup>
        <inkml:traceGroup>
          <inkml:annotationXML>
            <emma:emma xmlns:emma="http://www.w3.org/2003/04/emma" version="1.0">
              <emma:interpretation id="{212D73E4-03D0-4B40-B2F0-B2601E48CDBC}" emma:medium="tactile" emma:mode="ink">
                <msink:context xmlns:msink="http://schemas.microsoft.com/ink/2010/main" type="inkWord" rotatedBoundingBox="21058,4144 22111,4051 22207,5137 21154,523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57868.8044">19821 3933 172 0,'0'0'16'0,"0"0"-16"0,0 0 0 0,0 0 0 15,0 0 195-15,0 0 36 0,-8 0 7 0,-1 4 2 16,9-4-141-16,-5 0-28 0,-3 0-6 0,-1 0-1 16,4 0 24-16,5 0 4 0,0 0 0 0,0 0 1 15,-4-4-16-15,4 4-3 0,0 0-1 0,13-4 0 0,5-4-37 16,8 0-8-16,9 4-2 0,5-3 0 0,4-1-26 15,8 0 0-15,5 0 0 0,-4 0 0 0,-1 1 0 0,1-1 0 16,0 0 0-16,-1-4 0 16,-3 1-63-16,-1 3-5 0,-4-4 0 0,4 0-1 15,-8-3-40-15,-10 3-8 0,-3 0-2 0,-5 5 0 16,-9-5 11-16,0 4 3 0,0-7 0 0,-13 15 0 0</inkml:trace>
          <inkml:trace contextRef="#ctx0" brushRef="#br0" timeOffset="158114.6711">20357 3274 1036 0,'13'-24'46'0,"-5"17"10"0,-8-9-45 0,0 4-11 0,0 4 0 0,5 1 0 16,-1-1 104-16,-4 8 20 0,0 0 3 0,0 0 1 15,0 0-52-15,0 0-9 0,0 0-3 0,-9 15 0 16,1 1-8-16,3 7-3 0,-3 9 0 0,-1 3 0 15,-4 0-2-15,-1 8-1 0,10 0 0 0,0-8 0 16,-1 8-20-16,1 3-4 0,-5 5-1 0,-4 4 0 16,0 7-25-16,-5 1 0 0,-4-1 0 0,-4 20 0 15,-5-12 0-15,5 0 0 0,-5-4 0 0,5 1 0 16,0-13-148-16,-1-3-36 0</inkml:trace>
          <inkml:trace contextRef="#ctx0" brushRef="#br0" timeOffset="158474.9381">20506 4214 1440 0,'4'-20'64'0,"-4"20"12"0,0 0-60 0,0 0-16 16,9-8 0-16,-9 8 0 0,0 0 137 0,0 0 25 16,0 0 5-16,0 0 1 0,0 0-123 0,0 0-24 15,0 0-5-15,0 0 0 16,-5 8-44-16,5 0-9 0,0-8-2 0,0 8 0 0,0-1 15 0,0 1 2 15,0 4 1-15,5-4 0 0,-1 0 9 0,5-1 3 16,0-3 0-16,4-4 0 0,0 4 31 0,0-4 6 16,5 0 2-16,-1-4 0 0,1 4 14 0,-5-8 2 15,0 5 1-15,5-5 0 0,-1 0-24 0,1-4-5 0,-1 1-1 16,1-5 0-16,-5 4-8 0,5-3-1 0,-1 3-8 16,-8-4 12-16,4 1-12 0,-4-1 0 0,0-3 0 15,-5 3 0-15,1 1 0 0,-5 3 0 0,-5 0-8 0,1 0 8 16,-5 5 0-16,0-1 0 0,-4 0 8 0,-5 4-8 15,1 4 0-15,-1 0 0 0,-8 4-13 0,0 0 4 16,-5 0 9-16,-4 4 0 0,4-1 0 0,5 1 0 16,-5 0 0-16,5 4 0 0,4-4 0 0,-4-1-652 15,8 5-127-15</inkml:trace>
        </inkml:traceGroup>
        <inkml:traceGroup>
          <inkml:annotationXML>
            <emma:emma xmlns:emma="http://www.w3.org/2003/04/emma" version="1.0">
              <emma:interpretation id="{F6FF67FF-10FC-401F-AB11-EEA2715B02E6}" emma:medium="tactile" emma:mode="ink">
                <msink:context xmlns:msink="http://schemas.microsoft.com/ink/2010/main" type="inkWord" rotatedBoundingBox="23553,3853 24715,3751 24825,4994 23662,509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9114.7728">22511 2985 1350 0,'-53'-12'60'0,"35"5"12"0,18 7-58 0,0-8-14 0,0 8 0 0,5-4 0 15,4 0 72-15,-1 0 11 0,-3-4 2 0,-5 8 1 16,9 0-54-16,-9 0-10 0,0 0-2 0,4 8-1 16,0 0 28-16,1 4 5 0,-5 7 2 0,4 12 0 15,1 8-17-15,-5 4-3 0,4 8-1 0,-4 7 0 16,0 1-11-16,0 3-2 0,-4 1-1 0,-1 3 0 16,-4 0 2-16,1-3 1 0,-6-1 0 0,1 1 0 15,4-5-22-15,-4-7-16 0,5-4 2 0,-1-1 1 16,0-11 21-16,5-3 4 0,-5-5 0 0,4-8 1 15,5-3 23-15,0 0 4 0,-4-5 0 0,4-7 1 0,0-4-14 16,0 0-3-16,0 0-1 0,13-8 0 0,5-3-23 0,-5-5 0 16,9-7 0-16,0-1 0 0,0 1 0 0,4-8 0 15,5 3 0-15,4-3 0 0,0 0 0 0,4 4 0 16,-3-4 0-16,3 7 0 0,-8 5 0 0,-1 7 0 16,-3 4 0-16,-1 0 0 0,-8 4-9 0,-1 4-7 15,-4 0 0-15,-4 8-1 0,-9 4 27 0,0 0 6 16,-9 7 0-16,1 1 1 0,-10-5-17 0,-4 9-12 15,-4-5 1-15,-1 8 1 0,-8 1 10 0,0-1 14 16,-4 0-3-16,-1 1-1 0,1-1-10 0,-5 0 0 16,0-3 0-16,5-1 0 0,-1-3 0 0,5-5 0 15,4-3 0-15,1 3-715 0,3 1-145 0</inkml:trace>
          <inkml:trace contextRef="#ctx0" brushRef="#br0" timeOffset="159494.242">22765 4081 633 0,'0'0'56'0,"0"0"-44"0,0 0-12 0,9 4 0 0,8-4 143 16,-3 0 26-16,3 0 6 0,5 0 1 0,4-4-31 0,5 0-5 15,-5 0-2-15,5-4 0 0,-4 1-67 0,-1-5-14 16,0 0-2-16,9-3-1 0,-4-1 8 0,0-3 2 16,-1-5 0-16,5 1 0 0,1-1-52 0,-1 1-12 15,-5 0 0-15,1-1 0 0,-5 1 0 0,1-1 0 16,-10 1 0-16,1 3 0 0,-5 1 0 0,-4-1 0 16,-9 5 0-16,0-1 0 0,0 1 0 0,-9 7 0 15,5 0 0-15,-5 4 0 0,-4 0 0 0,0 4 0 16,-1 4 0-16,-8 0 0 0,5 0 0 0,-5 8 0 15,0 3 0-15,4 1 0 0,-3-1 9 0,-1 5-1 16,0 7 0-16,0 1 0 0,4-1-8 0,1 0-11 16,-5-3 3-16,9 3 0 0,4 4 8 0,0-4 0 15,5 1 0-15,4-1 0 0,4 0 0 0,5 1 0 16,8-5 0-16,10 0-654 16,-1-3-124-16</inkml:trace>
        </inkml:traceGroup>
        <inkml:traceGroup>
          <inkml:annotationXML>
            <emma:emma xmlns:emma="http://www.w3.org/2003/04/emma" version="1.0">
              <emma:interpretation id="{325641E7-4B0D-4623-869C-373E34A0928E}" emma:medium="tactile" emma:mode="ink">
                <msink:context xmlns:msink="http://schemas.microsoft.com/ink/2010/main" type="inkWord" rotatedBoundingBox="26172,3730 29153,3467 29283,4940 26301,520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60186.1307">25713 2759 691 0,'0'0'61'0,"0"0"-49"0,0 0-12 0,0 0 0 0,0 0 131 0,0 0 23 16,0 0 5-16,0 0 1 0,-8 4-60 0,-1 4-12 16,0 3-3-16,0 5 0 0,1 3-33 0,3 9-8 15,1 7 0-15,-1 4-1 0,5 8 22 0,0-1 5 16,0 9 1-16,5 7 0 0,-5 5-28 0,-5 3-6 16,5-4-1-16,-8 8 0 0,-1-3-12 0,-9-1-2 15,5 4-1-15,-9 0 0 0,0-8-5 0,0-3 0 16,0-1-1-16,5-3 0 0,-5-5-24 0,0-7-5 15,4-4-1-15,5-4-641 16,0-4-128-16</inkml:trace>
          <inkml:trace contextRef="#ctx0" brushRef="#br0" timeOffset="160520.8315">26073 3516 518 0,'0'0'46'0,"0"0"-37"0,0 0-9 0,9 11 0 16,-5 1 271-16,1 4 52 0,-1 3 10 0,0 4 3 15,-4 1-261-15,0 3-52 0,0 0-11 0,0 5-1 16,-4 3-11-16,4 0-14 0,-4-4 3 0,-1 4 1 16,5 0 23-16,-4-4 5 0,-5 1 1 0,5-5 0 15,-5-4 21-15,5 1 4 0,-5-5 0 0,4-3 1 16,1-4 19-16,-5-1 4 0,5 1 1 0,4-4 0 15,0-8-8-15,0 0-1 0,0 0-1 0,0 0 0 0,0 0-15 16,0 0-4-16,4-12 0 0,1 0 0 0,3 1-12 16,1-5-4-16,4 0 0 0,1-3 0 0,-1-1-14 15,4-3-10-15,5-4 12 0,0 3-12 0,0 1 0 16,4-4 0-16,1 3 0 0,8-3-12 0,-4 0 12 0,4-5 0 16,0 1 0-16,4 4 0 15,-4 0-173-15,0-1-32 0,0 5-7 0</inkml:trace>
          <inkml:trace contextRef="#ctx0" brushRef="#br0" timeOffset="161027.962">26775 3660 1728 0,'0'0'38'0,"4"-4"8"0,5 0 2 0,-9 4 0 0,0 0-39 0,0 0-9 16,0 0 0-16,0 0 0 0,0 0 53 0,5 12 9 16,-5-1 2-16,0 5 0 0,0 4-52 0,0-1-12 15,-5 8 0-15,5-3 0 0,-4-9 22 0,4 1 2 16,0 0 0-16,0-1 0 0,4 1-12 0,-4-5-3 15,5-3 0-15,-1 0 0 0,5 0 28 0,0-4 6 16,-5 0 1-16,9-4 0 0,-4-4 8 0,4 0 3 16,0 0 0-16,0-4 0 0,5 0-18 0,-5 1-3 15,0-1-1-15,5-4 0 0,-5-4-11 0,5 1-2 16,-5-1-1-16,0 1 0 0,0-1-11 0,0 0-8 16,0-3 12-16,5 3-12 15,-5 1-43-15,0-1-15 0,5-3-3 0,-5-1-685 16,4 1-137-16</inkml:trace>
          <inkml:trace contextRef="#ctx0" brushRef="#br0" timeOffset="159890.1241">24950 3441 1450 0,'-26'0'64'0,"17"4"14"0,0-4-62 0,0 0-16 15,1 0 0-15,3 4 0 0,5-4 72 0,0 0 12 16,-4 0 3-16,4 0 0 0,0 0-27 0,0 0-4 15,0 0-2-15,13 0 0 0,5-4-18 0,8 0-4 16,5 1-1-16,8-5 0 0,-4 4-12 0,9 0-3 16,0 0 0-16,17-4 0 0,-4 0-16 0,0 1 0 15,0-1 0-15,0 0 0 0,0 4 0 0,1-4 0 0,-1-3 0 16,-5 3 0 0,-4-4-24-16,1 4-1 0,-10 1-1 0,5-5 0 15,-4-4-97-15,-5 5-19 0</inkml:trace>
          <inkml:trace contextRef="#ctx0" brushRef="#br0" timeOffset="161486.7923">27503 3820 1728 0,'0'0'38'0,"0"0"8"0,0 0 2 0,0 0 0 0,0 0-39 15,0 0-9-15,0 0 0 0,5-4 0 0,-5 4 53 0,9-8 9 16,-5 0 2-16,9 0 0 0,5 1-52 0,-1-5-12 16,1 4 0-16,4 0 0 0,4-3 0 0,-4-1 0 15,0 0 0-15,4 1 0 0,1-1 0 16,-6 0 0-16,1 0 0 0,-4-3 0 0,0-1 0 0,-5 1 0 15,0-5 0-15,0 5 0 0,-4-1 54 0,0 0 8 16,-1 1 2-16,-3-1 0 0,-5 1-52 0,0-1-12 16,4 0 0-16,-4 5 0 0,0-5 0 0,-4 4 0 15,4 1 0-15,-5 3 0 0,5 0 8 0,-8 4 0 16,-1 0-8-16,-4 4 12 0,-1 0-12 0,1 0-8 16,-9 4 8-16,0 0-13 0,0 4 13 0,1 4 0 15,-6-5 0-15,1 9 0 0,0 0 0 0,-1 3 0 16,1 1 0-16,0 3 0 0,4 0 0 0,4 1 0 15,1-1 0-15,3 4 0 0,6 1 0 0,-1-1 0 16,4 0 0-16,5 1 0 0,5-5 24 0,4 0 8 16,4 5 2-16,0-5 0 15,9 4-54-15,4-3-12 0,5-1-1 0,4 1-1 16,4 3-126-16,1-8-26 0,43 24-5 0,-17-19-1 0</inkml:trace>
        </inkml:traceGroup>
      </inkml:traceGroup>
    </inkml:traceGroup>
    <inkml:traceGroup>
      <inkml:annotationXML>
        <emma:emma xmlns:emma="http://www.w3.org/2003/04/emma" version="1.0">
          <emma:interpretation id="{261C1A30-1259-4117-B82F-DCB6A7029C38}" emma:medium="tactile" emma:mode="ink">
            <msink:context xmlns:msink="http://schemas.microsoft.com/ink/2010/main" type="paragraph" rotatedBoundingBox="2931,8152 24056,7025 24234,10358 3109,11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18CF71-2568-4FC3-9716-3A2424735B6C}" emma:medium="tactile" emma:mode="ink">
              <msink:context xmlns:msink="http://schemas.microsoft.com/ink/2010/main" type="line" rotatedBoundingBox="2931,8152 24056,7025 24234,10358 3109,11485"/>
            </emma:interpretation>
          </emma:emma>
        </inkml:annotationXML>
        <inkml:traceGroup>
          <inkml:annotationXML>
            <emma:emma xmlns:emma="http://www.w3.org/2003/04/emma" version="1.0">
              <emma:interpretation id="{5106D04C-FAE9-4EEB-A343-339A8ABACEF3}" emma:medium="tactile" emma:mode="ink">
                <msink:context xmlns:msink="http://schemas.microsoft.com/ink/2010/main" type="inkWord" rotatedBoundingBox="2931,8152 5751,8002 5929,11335 3109,1148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75505.2926">4532 9576 1904 0,'-14'-12'84'16,"14"12"18"-16,0 0-82 0,0 0-20 0,5-4 0 0,-5 4 0 0,0 0 46 15,9-8 5-15,-5 5 1 0,-4 3 0 16,0 0-34-16,0 0-6 0,0 0-2 0,0 0 0 0,0 15 2 0,-4 5 1 15,-1 3 0-15,5 8 0 0,0 12 17 0,-4 8 3 16,-9 0 1-16,4-1 0 0,5 5-3 0,-1-1-1 16,5 1 0-16,5-4 0 15,-1-1-10-15,0 1-3 0,1-4 0 0,-1-4 0 0,-4 0-17 0,0-4 0 16,9 0-8-16,-5 0 8 16,1-16-164-16,-5 0-28 0</inkml:trace>
          <inkml:trace contextRef="#ctx0" brushRef="#br0" timeOffset="181334.8604">2452 7298 1036 0,'-4'-7'92'0,"-1"-5"-73"0,1 4-19 0,0-4 0 15,-1-3 105-15,1 7 18 0,-1 0 3 0,5 8 1 16,-8-8-43-16,8 8-9 0,-5-4-2 0,5 4 0 16,-4 0-41-16,-5 4-8 0,5 0-1 0,-5 8-1 15,0 0-22-15,-4 7 0 0,0 1 0 0,-5 7 0 16,5 4 0-16,-9 4 0 0,0 4 0 0,-4 16 0 15,0 7 8-15,-5 12-8 0,5 12 8 0,-5 12-8 16,-4 11 20-16,-9 12 0 0,4 7 0 0,5 5 0 0,-4 11 16 16,-1 1 2-16,1-5 1 0,-1 0 0 0,10 1 3 15,-1-13 1-15,5-7 0 0,8-8 0 0,9-3-4 0,14-5-1 16,-1 0 0-16,18 1 0 0,4-9-22 0,9 0-4 16,18 1 0-16,13-4-1 0,8-1-11 0,19-3-14 15,3-4 3-15,18-8-1043 0</inkml:trace>
          <inkml:trace contextRef="#ctx0" brushRef="#br0" timeOffset="174782.7586">2913 8808 1382 0,'-18'-4'61'0,"18"0"13"0,-4-4-59 0,-1 4-15 0,1-4 0 0,-5 0 0 16,9 1 79-16,0-5 13 0,0-4 2 0,9 1 1 16,-9-1-57-16,0-3-11 0,4-5-3 0,5 1 0 15,0-1-16-15,0 1-8 0,4-4 8 0,0-1-8 16,-4 5 0-16,4 0 0 0,0-1 0 0,5 1 0 15,-5 3 0-15,0 1-11 0,0-1 1 0,0 1 0 16,5 3 10-16,-5 1 14 0,0-1-3 0,5 4-1 16,-9-3-2-16,4 7-8 0,0-8 12 0,0 9-4 15,0-1 1-15,5 4 0 0,-5 0 0 0,0 4 0 16,5-4 2-16,-1 8 0 0,-8-4 0 0,8 8 0 16,-3 0 10-16,-1 3 3 0,4 1 0 0,1 4 0 15,-1 7 5-15,1 0 2 0,4 9 0 0,0 3 0 16,4 4-3-16,-4 7-1 0,4 5 0 0,1 4 0 0,3 3-3 15,1 1-1-15,0 3 0 0,0-3 0 0,4-1 0 0,-5 5 0 16,10-1 0-16,-9 0 0 0,-1-3-5 0,1-8-1 16,0 3 0-16,4-7 0 0,-4 0-6 0,-5-4-2 15,0-4 0-15,1 0 0 0,-1 0-9 0,-4-4 0 16,-9 0 9-16,5-4-9 0,8-4 0 0,-13 5 0 16,-9-5 0-16,5-4-12 15,4 1-15-15,-4-1-3 0,0-7-1 0,-9-5 0 16,-9 1-122-16,9-12-25 0</inkml:trace>
          <inkml:trace contextRef="#ctx0" brushRef="#br0" timeOffset="175131.238">4216 8297 1954 0,'0'0'43'0,"0"0"9"16,9-4 1-16,-9 4 3 0,-9 0-45 0,9 0-11 0,0 0 0 0,0 0 0 0,0 0 47 16,0 0 7-16,4 11 2 0,-4 1 0 0,9 4-39 0,-9-1-7 15,-9 5-2-15,5 3 0 16,4 1-8-16,-9 7 0 0,-4 0 0 0,-9 12 0 0,-9 4-12 15,0 3 12-15,-4 5-10 0,-9 7 10 0,1 1 0 0,3 7 0 16,-4 4 0-16,5 4 0 0,-9-4 29 0,8 4-1 16,-4-8 0-16,9 5 0 0,-4-9-4 0,3 0 0 15,-3-3-1-15,-1-1 0 0,5-4-11 0,0-7-3 16,9-4 0-16,-5-4 0 16,9-4-30-16,-4-4-7 0,8-8 0 0,1-3-1004 0</inkml:trace>
        </inkml:traceGroup>
        <inkml:traceGroup>
          <inkml:annotationXML>
            <emma:emma xmlns:emma="http://www.w3.org/2003/04/emma" version="1.0">
              <emma:interpretation id="{547ED4AE-23A1-4A98-9E35-66E8F4D3F554}" emma:medium="tactile" emma:mode="ink">
                <msink:context xmlns:msink="http://schemas.microsoft.com/ink/2010/main" type="inkWord" rotatedBoundingBox="6878,8526 14144,8138 14276,10612 7010,10999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78930.3784">7550 8574 1209 0,'0'-12'108'0,"-4"-4"-87"0,4-3-21 0,0-1 0 15,0-3 141-15,4 3 24 0,0 5 5 0,1-5 1 16,-1-3-92-16,1 3-19 0,8 5-3 0,0-5-1 16,0 1-28-16,0 3-7 0,0 4-1 0,5-3 0 15,0-1-20-15,-1 8 0 0,1-3 0 0,-1 3 0 16,5 4 0-16,-4 4 0 0,-1 0 0 0,1 4 0 15,-1 0 0-15,1 8 8 0,4 3-8 0,-5 5 8 16,1 7 8-16,-1 0 1 0,5 8 1 0,-4 8 0 16,4 0 16-16,0 8 3 0,0 0 1 0,0 3 0 15,4 5 2-15,0-5 1 0,-4 5 0 0,5-1 0 16,-1-3-17-16,5 3-3 0,-1-3-1 0,1 0 0 0,0-5-20 16,-1 1 9-16,1-8-9 0,-5 4 0 0,5-8 0 15,-4 0 0-15,-1-8 0 0,0 0 0 0,-4 0-20 16,0-3-4-16,-4-5 0 0,4-4-1 15,-9-3-147-15,0-4-28 0</inkml:trace>
          <inkml:trace contextRef="#ctx0" brushRef="#br0" timeOffset="179262.989">8871 8336 1209 0,'-5'-4'108'0,"1"-4"-87"0,-5 4-21 0,5 0 0 16,-5 0 100-16,5 0 15 0,4 4 3 0,0 0 1 16,0 0-27-16,0 0-6 0,0 0-1 0,-9 8 0 15,0 4-30-15,-4 7-7 0,0 5 0 0,0 3-1 16,-5 4-27-16,-4 8-4 0,0-4-2 0,0 12 0 15,0 0 6-15,-4 0 2 0,-5-4 0 0,5 3 0 16,-5 1-10-16,-4-4-1 0,0 0-1 0,-5 8 0 16,-3-4-10-16,-1-1 0 0,-5 1 0 0,1 0 0 15,0-4-24 1,4 0-9-16,0 0-3 0,9-8 0 0,0-4 12 0,9 0 3 0,8-4 0 0,1-3 0 16,3-1-25-16,10-3-5 15,-5-1-1-15,9 1-819 0</inkml:trace>
          <inkml:trace contextRef="#ctx0" brushRef="#br0" timeOffset="178271.8934">5589 8441 115 0,'-13'0'10'0,"13"-4"-10"0,4 4 0 0,-4 0 0 15,0 0 270-15,0 0 52 0,0 0 10 0,0 0 3 16,0 0-207-16,0 0-42 0,0 0-8 0,0 0-2 16,0 0-49-16,0 0-11 0,0 0-1 0,13-4-1 15,1 0-14-15,-6 4 0 0,-8 0 8 0,13 0-8 16,1 4 9-16,3 0-1 0,-8 4 0 0,0 4 0 16,4 7 4-16,0 1 1 0,0 7 0 0,5 8 0 15,-5 4 2-15,0 8 0 0,5 3 0 0,-1 5 0 16,-4 7 6-16,0 9 2 0,5 7 0 0,0 0 0 15,4 4 12-15,-5-1 2 0,5-6 1 0,0-5 0 16,4-4-15-16,-4-7-3 0,0-5-1 0,-4-11 0 16,-1 0-9-16,1-12-2 0,-5 0 0 0,0-7 0 15,0-5 16-15,-8-7 2 0,3-4 1 0,-3 0 0 0,8-1 8 16,-13-7 1-16,0 0 1 0,0 0 0 0,4-11 6 0,1 3 1 16,-1-8 0-16,1 5 0 0,-10-5-28 0,5-4-4 15,5-3-2-15,-1 0 0 0,0-9-1 0,5 1 0 16,0-4 0-16,4-8 0 0,0-4 3 0,5-3 0 15,4-9 0-15,4 1 0 0,0-5-12 0,1 1 0 16,-1-4 0-16,0 3 0 0,5-3 0 0,-5 0 12 16,1-1-12-16,-5 5 12 0,4 0-12 0,0-1 0 15,-4 9 0-15,0 3 0 0,0 0-12 0,-4 8 12 16,4 4-10-16,-5 0 10 0,1 8-20 0,-5 4 3 16,0 3 0-16,-4 9 0 15,-1-1-92-15,-3 4-19 0,-1 5-3 0,-4 7-1 0</inkml:trace>
          <inkml:trace contextRef="#ctx0" brushRef="#br0" timeOffset="180120.4724">7616 7716 1267 0,'0'0'112'0,"0"0"-89"0,0 0-23 0,13-4 0 0,0 4 82 0,0-4 12 16,1 0 2-16,3 4 1 0,5 4-31 0,0-4-6 15,0 4-2-15,4 0 0 0,5-4-9 0,4 4-1 16,5-4-1-16,-1 0 0 0,5 0-15 0,4 0-2 16,-4 0-1-16,13-4 0 0,-4 0-10 0,8 0-3 15,1-4 0-15,-5 4 0 0,4 0-27 0,-4 0-5 16,0-3-2-16,4-1-922 0</inkml:trace>
          <inkml:trace contextRef="#ctx0" brushRef="#br0" timeOffset="179723.5343">9033 9369 1612 0,'0'0'72'0,"0"0"14"0,4-8-69 0,1 1-17 0,-5-1 0 0,4 0 0 16,5 0 122-16,0 0 21 0,4 4 4 0,0-3 1 15,0-5-104-15,5 4-20 0,4 0-4 0,0 1 0 16,4-1-20-16,0 0 0 0,1 0 0 0,-1 0 0 16,-9 8 0-16,5-4 0 0,0 4-10 0,-4 0 10 15,-5 8 0-15,-4 0 0 0,0 4 0 0,-5 3 0 16,-4 5 0-16,-9-5 16 0,-4 9 0 0,0-1-1 0,-5 1 24 16,1 3 5-16,-10-4 0 0,-3 5 1 15,3-1 7-15,-3-4 2 0,8-3 0 0,-5 3 0 16,1-3-21-16,9-1-4 0,-1-3-1 0,5-1 0 15,4-3-19-15,5 4-9 0,-1-5 8 0,10 1-8 16,3 0-20-16,1-4-10 0,4 3-2 0,9-7 0 16,0 0 1-16,5-4 0 0,-1 0 0 0,5-8 0 15,4 1-161-15,0-9-33 0</inkml:trace>
          <inkml:trace contextRef="#ctx0" brushRef="#br0" timeOffset="180551.706">10222 7400 1612 0,'0'0'144'0,"9"-4"-116"0,4 0-28 0,4 0 0 0,-3-4 68 0,8 8 7 15,4 0 1-15,5 4 1 0,-5 4-31 0,9 4-6 16,0 3-2-16,5 9 0 0,-5-1-6 0,4 8 0 16,-4 8-1-16,5 8 0 0,-5 12-15 0,-4 3-4 15,-10 8 0-15,1 8 0 0,-8 8 20 0,-1 7 3 16,-9 13 1-16,-4 11 0 0,-4 4 11 0,-5 0 2 16,-4 3 1-16,0 5 0 0,-5 4-20 0,1-9-4 15,-1-10-1-15,0-9 0 0,-4-8-15 0,1-11-10 16,-1 0 12-16,-9-4-12 0,0-4-9 0,0-4-9 15,-8-8-2-15,-9-7-1116 0</inkml:trace>
          <inkml:trace contextRef="#ctx0" brushRef="#br0" timeOffset="182474.3519">12442 7681 1321 0,'0'0'28'0,"0"0"7"0,0-8 1 0,-5-4 2 0,1 4-30 0,0-3-8 16,-1-1 0-16,1 4 0 0,-5-4 65 0,9 5 12 15,-4-1 3-15,4 0 0 0,-5 0-52 0,5 0-9 16,-4 1-3-16,4 7 0 0,0 0-16 0,0 0 0 15,0 0 0-15,0 0-9 0,0 0 9 0,0 0 0 16,0 0 0-16,-4 7 0 0,-1 9 0 0,1 0-8 16,-5 3 8-16,-4 8-8 0,0 5 8 0,-5 7 11 15,-4 11-3-15,0 9 0 0,-8 3 31 0,-1 8 5 16,0 8 2-16,0 8 0 0,1 4-14 0,-1-1-2 16,5 5-1-16,-1 0 0 0,10-5-12 0,-1-3-2 15,1-8-1-15,8 0 0 0,0-12-6 0,5-3 0 0,-5-5-8 16,0-7 12-16,1-4 0 0,3-8-1 0,-4-4 0 0,1-8 0 15,3-3-2-15,-4-9 0 0,9-3 0 0,-4-4 0 16,4-8 1-16,0 0 0 0,0 0 0 0,-9-8 0 16,9-8 15-16,-4-3 3 0,-1-8 1 0,-3-5 0 15,8-11-11-15,0 1-2 0,-5-9-1 0,10 0 0 16,-1-3-15-16,5-9 0 0,0-7 0 0,4-4 0 16,0-4 0-16,0-4 0 0,9-4 0 0,-4 4-10 15,-5 0-1-15,9 0 0 0,0 1 0 0,-5 3 0 16,5 0 11-16,-4 4-13 0,4 3 5 0,-5 5 8 15,9 4 0-15,-8 7 0 0,0 4 0 0,4 5 0 16,-5 7 0-16,1 7 18 0,-5 5-2 0,0 4 0 16,-4-1-16-16,-1 9 0 0,1 3 0 0,-4 0 0 0,-1 4-9 0,-4 8-6 15,0 0-1-15,9 4 0 0,4 8 16 0,0 0 0 16,0 7-10-16,5 9 10 0,-1 3-8 0,1 12 8 16,-5 0-10-16,5 11 10 0,-1 5 0 0,1 7 0 15,4 4 0-15,-9 4 0 0,4 0 14 0,5 4 6 16,-4 0 0-16,-1 0 1 0,5 0 3 0,-4 4 0 15,4-4 0-15,0-4 0 0,0 0-11 0,0-7-1 16,4-1-1-16,0-4 0 0,-4-3-11 0,0-5 0 16,-13-3 0-16,13-4 0 15,-5 0-37-15,1-8-10 0,-5 0-1 0</inkml:trace>
        </inkml:traceGroup>
        <inkml:traceGroup>
          <inkml:annotationXML>
            <emma:emma xmlns:emma="http://www.w3.org/2003/04/emma" version="1.0">
              <emma:interpretation id="{FEA7E2E7-5E93-4719-9DD8-231D51265A1E}" emma:medium="tactile" emma:mode="ink">
                <msink:context xmlns:msink="http://schemas.microsoft.com/ink/2010/main" type="inkWord" rotatedBoundingBox="15219,7770 17924,7626 18076,10482 15371,1062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83724.2457">16518 7458 1612 0,'0'0'144'0,"0"0"-116"15,0 0-28-15,0 0 0 0,0 0 95 0,0 0 13 16,0 0 2-16,-5 12 1 0,-4 4-30 0,-4-1-5 16,-4 9-2-16,-1 3 0 0,-8 12-30 0,-5 8-7 15,-8-1-1-15,-5 5 0 0,0 8-23 0,-4-1-5 0,-5 1 0 0,0 3-8 16,1-4 8-16,-5 5-8 0,0-5 0 0,-5 5 0 15,5-5 0-15,-4 1-9 0,4-9-1 0,4 5 0 16,5-8-6-16,8 0-2 0,1-4 0 0,4-4 0 31,0 0-36-31,4-4-7 0,5 4-2 0,-1-8-593 0,10 0-118 0</inkml:trace>
          <inkml:trace contextRef="#ctx0" brushRef="#br0" timeOffset="184141.8386">16513 8714 2059 0,'0'0'91'0,"0"-8"19"0,9 0-88 0,-5 1-22 16,5-1 0-16,0 4 0 0,-5 0 39 0,10 4 3 15,-6-4 1-15,5 4 0 0,-4 4-31 0,4 0-12 0,1-4 11 0,-1 8-11 16,-4-4 0-16,-1 7 0 0,1 5 0 0,0-1 0 15,0 5 15-15,-5 3-3 0,5 9-1 0,-9 3 0 16,4 8 39-16,-4 3 8 0,0 5 2 0,0 8 0 16,0-5-38-16,0 5-7 0,0-5-2 15,0 1 0-15,5-8-3 0,-5-4-1 0,4-1 0 0,0-6 0 16,-4-1-9-16,0-4 0 0,5-4 0 0,-1-3 0 31,-4-5-122-31,0-7-17 0,-4-1-3 0</inkml:trace>
          <inkml:trace contextRef="#ctx0" brushRef="#br0" timeOffset="183044.6174">14429 7064 979 0,'5'-7'87'15,"-1"-5"-70"-15,-4 0-17 0,4 8 0 0,-4 4 153 0,0 0 27 16,0 0 6-16,0 0 1 0,0 0-111 0,0 0-23 16,-8 4-4-16,-1 8-1 0,5 3-22 0,-10 5-5 0,-3 11-1 15,-1 4 0-15,-4 8-1 0,0 8-1 0,-8 3 0 0,-1 5 0 16,5 7 10-16,-5 8 1 0,0 4 1 0,1 8 0 15,3 4-3-15,-3 0-1 0,8 3 0 0,0 1 0 16,4 3-9-16,1-3-1 0,3-1-1 0,6 1 0 16,-1 0-15-16,4-9 11 0,1-3-11 0,4-4 10 15,4 0-10-15,5-4 0 0,0 4 0 0,4-4 0 32,0-3-29-32,5-5-8 0,4-4-2 0,-5-3-600 0,10-12-120 0</inkml:trace>
          <inkml:trace contextRef="#ctx0" brushRef="#br0" timeOffset="183435.46">15030 8191 230 0,'0'-7'20'0,"0"-9"-20"16,-8 0 0-16,3-3 0 0,5 3 409 0,0-3 78 16,0-1 15-16,0-3 3 0,5-1-361 0,-1-3-72 0,5 0-14 0,-5 0-3 15,5-5-41-15,4 5-14 0,0-8 9 0,5 4-9 16,-1 0 0-16,1-1 0 0,-1 1-14 0,5 4 5 15,0 4-1-15,0 3 0 0,-4 1 0 0,4 7 0 16,4 0 10-16,0 4 0 0,-4 8 0 0,5 0 8 16,3 8-8-16,1 4 0 0,9 3 0 0,-5 9 8 15,-5-1 0-15,5 12 0 0,1 4 0 0,-1 8 0 16,0 4 4-16,0 7 2 0,0 9 0 0,0-1 0 16,0 0-14-16,-4 8 11 0,0-4-11 0,-1 1 10 15,1-1-10-15,4-8 10 0,-9-3-10 0,1-5 10 16,-1-7-10-16,0-8 0 0,1 0 0 0,-5-4 0 31,-5-7-88-31,1-5-16 0,-5-7-3 0,0-5-1 0</inkml:trace>
          <inkml:trace contextRef="#ctx0" brushRef="#br0" timeOffset="189005.2697">15140 6963 864 0,'0'0'76'0,"0"0"-60"0,9 0-16 0,0-4 0 31,-1 0-24-31,6 0-7 0,-14 4-1 0,8 0-1 0,5-4 76 0,-4 4 15 0,0-7 3 0,0 3 1 15,4 4 6-15,-4-4 0 0,-9 4 1 0,9-4 0 16,4 4-11-16,-5 0-2 0,1-8-1 0,4 4 0 16,-4 4-6-16,9 0-1 0,-5 0 0 0,9 0 0 15,0 0 8-15,4 0 0 0,5 0 1 0,-1-4 0 0,1 4-19 16,9-4-4-16,-1 4-1 0,5-4 0 0,0 1-8 16,0-1-1-16,4 0-1 0,-4 0 0 0,0-8-3 0,4 4 0 15,-4 1 0-15,0-5 0 0,0 4-10 0,0 0-2 16,-5-3-8-16,1 3 12 0,3 0-1 0,-8 0-1 15,5 0 0-15,-9-3 0 0,-1 3-10 0,-8 0 0 16,0 0 0-16,0 4-11 0,-9-3 11 0,1 7 14 16,-1-4-3-16,-5 4-1 0,-8 0-10 0,0 0 0 15,0 0-12-15,0 0 12 16,0 0-36-16,0 0 1 0,0 0 0 0,0 7 0 16,0 5-43-16,0 0-9 0,-4 0-1 0,0-1-713 0</inkml:trace>
        </inkml:traceGroup>
        <inkml:traceGroup>
          <inkml:annotationXML>
            <emma:emma xmlns:emma="http://www.w3.org/2003/04/emma" version="1.0">
              <emma:interpretation id="{D1E5C9BC-CB6F-4FA5-822B-5525F65821AB}" emma:medium="tactile" emma:mode="ink">
                <msink:context xmlns:msink="http://schemas.microsoft.com/ink/2010/main" type="inkWord" rotatedBoundingBox="19124,7428 24064,7164 24209,9889 19270,1015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96911.8519">17829 7478 345 0,'0'0'31'0,"0"0"-31"0,0 0 0 0,0 0 0 16,0 0 138-16,0 0 22 0,0 0 4 0,0 0 0 15,0 0-78-15,5-4-16 0,-5 4-3 0,0 0-1 16,0 0-37-16,4-8-7 0,1 0-2 0,-5 8 0 16,0 0-2-16,0 0-1 0,0 0 0 0,4-4 0 15,5-3 11-15,-9 7 3 0,0 0 0 0,0 0 0 16,0 0 1-16,0 0 0 0,0 0 0 0,0 0 0 16,4-8 1-16,-4 8 1 0,0 0 0 0,0 0 0 15,0 0-12-15,0 0-2 0,0 0-1 0,0 0 0 16,0 0-11-16,9 4-8 0,0 0 12 0,-1 7-12 0,-3 5 20 0,4-1-2 15,-1 1-1-15,1 7 0 0,4 1-7 0,1 11-2 16,-6 4 0-16,1 4 0 0,4 8 4 0,-4 3 0 16,4 1 0-16,-4 3 0 0,0-3 5 0,-1-1 2 15,1 5 0-15,0-5 0 0,0-3-2 0,0 4 0 16,4-5 0-16,0 1 0 0,-4-4-6 0,-1 0-2 16,1-8 0-16,4 0 0 0,1-4-9 0,-6-4 10 15,-3-4-10-15,4-3 10 0,4-5-10 0,-5-3 12 16,-8-4-12-16,5-1 12 0,4-3 1 0,-1 0 1 15,-8-8 0-15,0 0 0 0,-8 4 6 0,8-4 2 16,0 0 0-16,0 0 0 0,0 0 2 0,0-8 0 0,8-4 0 16,-3 1 0-16,-5 3-8 0,0-4-2 0,4 0 0 15,1 5 0-15,3-5-2 0,1 0 0 0,-13 0 0 16,8 1 0-16,5-5 11 0,0 1 1 0,-14 3 1 0,5-8 0 16,0-3-25-16,5 0 0 0,-1-1 8 0,0-3-8 15,-4 0 8-15,5-5-8 0,-1-3 12 0,5 0-4 16,4-4-8-16,0-4 0 0,0-4 0 0,1-7 0 15,3-1 0-15,5-7 0 0,4-4 0 0,1 3 0 16,-10 5 0-16,5 3 10 0,5 1-10 0,-1 7 10 16,-9 4-10-16,1 4 0 0,4 0-10 0,0 4 10 15,4 4 0-15,-8 7 0 0,-1-3-8 0,1 3 8 16,-1 5 0-16,1-1 0 0,-9 5-10 0,-1-1 10 16,6 5-25-16,-1-5-1 15,-9 8 0-15,1 0 0 0,-1 1-35 0,-4-1-7 0,9 4-2 0,-9 4 0 16,0 0-95-16,0 0-19 0,0 0-4 0</inkml:trace>
          <inkml:trace contextRef="#ctx0" brushRef="#br0" timeOffset="198838.0095">19409 7868 1155 0,'0'0'25'0,"0"0"6"0,0-8 1 0,0 8 0 0,-5-8-32 0,5 8 0 16,-4-8 0-16,4 1 0 0,4-1 54 0,-4-4 4 15,5 0 1-15,-1-3 0 0,5-1-24 0,-5-3-5 16,1-5-1-16,4 5 0 0,-5-1 3 0,5 5 0 15,0-5 0-15,-1 1 0 0,-8-1-13 0,9-3-3 16,9-1 0-16,-14 5 0 0,-4-5 18 0,9 1 3 16,4 4 1-16,4-5 0 0,-3 1-14 0,-1-1-2 15,-4 5-1-15,4-1 0 0,9-3-21 0,-5 3 8 16,-4 1-8-16,1 3 0 0,-1 5 0 0,0-1 0 16,0 0 0-16,-4 4 8 0,-5 5-8 0,5-5 9 0,4 8-9 15,-4 0 10-15,0-4-10 0,4 8 0 0,-4-4 0 0,4 8 0 16,-4-1 0-16,4 5 0 0,-4 4 0 0,8-1 12 15,-4 5-4-15,5-1-8 0,-5 1 12 0,4 7-4 16,1 0 8-16,4 5 2 0,0 7 0 0,4-4 0 16,-4 0 11-16,4 4 3 0,1 0 0 0,4 4 0 15,-5 0-8-15,5-1-2 0,-1 1 0 0,1 4 0 16,0-4-1-16,-5 0 0 0,0 4 0 0,1-1 0 16,-1 1-21-16,-4-4 0 0,0 4 0 0,-5-4 0 15,5 0 0-15,0-4 0 0,0 4 0 0,-4-4 0 16,-1-4 0-16,-4 0 0 0,1-8 0 0,-1 0 0 15,0-7 0-15,0 3 0 0,-4-7 0 0,0 0 0 16,-1-9-73-16,1 1-10 16,-9-8-1-16,0 0-1 0,0 0-109 0,0 0-22 0,13-19-4 15,-13 19 0-15</inkml:trace>
          <inkml:trace contextRef="#ctx0" brushRef="#br0" timeOffset="199152.8665">20646 7408 1346 0,'0'0'29'0,"0"0"7"0,9-8 0 0,0 0 3 0,-5 0-31 0,0 0-8 0,5 1 0 0,-4-1 0 15,3 4 61-15,-3-4 11 0,-5 8 3 0,0 0 0 16,0 0-26-16,0 0-5 0,0 0 0 0,0 0-1 15,0 12-21-15,-5 7-4 0,1 5-1 0,-5 7 0 16,-4 8 30-16,0 4 5 0,-9 7 2 0,-4 9 0 16,-5 11-17-16,-4 0-3 0,-5 4-1 0,-4 4 0 15,-4 0 0-15,0 0 0 0,4-4 0 0,5 4 0 16,-5-3-19-16,0-5-4 0,9 0-1 0,0-8 0 16,0-3-25-16,4-8-4 0,4-5-2 0,-3-3 0 15,-1-4-170 1,0-8-33-16,-21 20-7 0,17-27-2 0</inkml:trace>
          <inkml:trace contextRef="#ctx0" brushRef="#br0" timeOffset="201087.9614">21094 8585 633 0,'0'0'56'0,"0"0"-44"0,0 0-12 0,0 0 0 16,0 0 100-16,0 0 19 0,0 0 3 0,0 0 1 16,8-4-75-16,-8 4-14 0,0 0-3 0,14-4-1 15,-14 4-13-15,8-3-2 0,-8 3-1 0,9-8 0 16,-9 8 2-16,9-8 0 0,-9 8 0 0,9-4 0 15,-9 4 17-15,0 0 4 0,0 0 1 0,0 0 0 16,0 0 0-16,0 0 0 0,4-12 0 0,-4 12 0 16,0 0-2-16,0 0 0 0,9-7 0 0,-9 7 0 15,0 0-9-15,0 0-3 0,0 0 0 0,4-4 0 16,-4 4 5-16,0 0 1 0,9-8 0 0,-5 0 0 16,-4 8-1-16,9-8 0 0,-9 8 0 0,13-4 0 0,-13 4-12 0,9-7-2 15,4 3-1-15,-4-4 0 0,0 0-6 0,0 4-8 16,-1 0 11-16,1 0-11 0,-9 4 8 0,9-7-8 15,0 3 0-15,-9 4 0 0,0 0 0 0,8 0 0 16,-8 0 8-16,14-4-8 0,-1 4 0 0,-5 4 0 16,-8-4 0-16,9 4 0 0,4-1 0 0,1 1 0 15,-1 0 0-15,0 4 0 0,0-4 0 0,-4 0 0 16,4 0 0-16,-4 0 0 0,0 3 0 0,-1-3 0 16,-8-4 0-16,9 4 0 0,-9-4 0 0,9 8 0 0,-5 0 0 15,-4-8 0-15,5 8 0 0,-5-8 16 0,4 11-3 16,-4 1-1-16,-4 0 0 0,-1-1 0 0,1 1 0 0,0 0 0 15,-1 0-12-15,-4-1 11 0,5 1-11 0,0 0 10 16,-10-1-10-16,6 1 0 0,-1 0 0 0,0-1 8 16,0-3 11-16,1 4 1 0,-1-4 1 0,0 0 0 15,9-8-21-15,-9 7 0 0,0-3 0 0,1 0 0 16,-1 8-8-16,0-4-7 0,0-4-1 0,-4 3 0 16,4 1 16-16,1 0 0 0,-1 0 0 0,-4 0 10 15,4-5 2-15,0 5 0 0,0 0 0 0,1-4 0 16,-1 0-12-16,4 0-12 0,-3 0 2 0,8-4 1 15,0 0 9-15,0 0 0 0,-5 4 0 0,5-4 0 16,-4 3 0-16,4-3 0 0,0 0 0 0,0 0 8 16,0 0-8-16,0 0 8 0,0 0-8 0,0 0 8 15,0 0 0-15,0 0 0 0,0 0 0 0,0 0 0 16,0 0-8-16,0 0 0 0,0 0 0 0,0 0 0 0,0 0 0 0,0 0 0 16,0 0 0-16,0 0 8 0,0 0-8 0,0 0 0 15,0 0 0-15,0 0 0 0,0 0 0 0,0 0 0 16,0 0 8-16,0 0-8 0,0 0 0 0,0 0 0 15,4 8 0-15,-4-8 8 0,0 0-8 0,9 8 0 16,-9-8-11-16,0 0 11 0,0 0 0 0,9 4 0 16,-9-4 0-16,13 0 10 0,-13 0-10 0,0 0 10 15,0 0-10-15,9 4 10 0,-9-4-2 0,0 0 0 16,0 0 0-16,0 0 0 0,9 4-8 0,-9-4 0 16,0 0 9-16,0 0-9 0,0 0 0 0,8 4 0 0,-8-4 0 15,0 0 0-15,0 0 0 0,0 0 0 16,0 0 0-16,13 4 0 0,-13-4 0 0,0 0 8 15,0 0-8-15,0 0 0 0,0 0 0 0,0 0 9 0,0 0-9 0,0 0 0 16,0 0 12-16,0 0-12 0,0 0 12 0,0 0-12 16,0 0 11-16,0 0-11 0,0 0 10 0,0 0-10 15,0 0 0-15,0 0 0 0,0 0 0 0,0 0 0 16,0 0 0-16,0 0 0 0,0 0 0 0,0 0 0 16,0 0 0-16,0 0 0 0,0 0 0 0,0 0 0 15,0 0 22-15,0 0-2 0,0 0 0 0,0 0 0 16,0 0-29-16,0 0-7 0,0 0 0 0,0 0-1 15,0 0 27-15,0 0 6 0,0 0 0 0,0 0 1 16,0 0-17-16,0 0 0 0,0 0 0 0,0 0 0 16,0 0 0-16,0 0-11 0,0 0 2 0,0 0 0 15,0 0 9-15,0 0 0 0,0 0 8 0,0 0-8 0,0 0 10 16,0 0-2-16,0 0-8 0,0 0 12 0,0 0-12 0,0 0 0 16,0 0 0-16,0 0 0 0,0 0 9 15,0 0-9-15,0 0 8 0,0 0-8 0,0 0 0 0,0 0 0 16,0 0 0-16,0 0 0 0,0 0 9 0,0 0-9 15,0 0 10-15,0 0-10 0,0 0 0 0,5-4 0 16,-5 4 0-16,0 0-10 0,0 0 10 0,13 0 0 16,-13 0 0-16,0 0 0 0,9-4 0 0,-9 4 0 15,9 0 0-15,-9 0 0 0,8 0 0 0,1 0 0 16,-9 0 0-16,0 0 0 0,13 0 0 0,-4 0 0 16,0 0 10-16,0-4-10 0,4 4 0 0,-4 0 0 15,4 0 0-15,0 4-10 0,0-4 10 0,0 0 0 16,-4 0 10-16,0 0-10 0,4-4 0 0,-4 4 0 0,4 0 0 15,-4 0 0-15,-9 0 0 0,13 0 0 0,-4 0 0 16,-9 0 0-16,0 0 0 0,0 0 0 0,0 0 0 0,8 0 0 16,-8 0 0-16,13 0 0 0,-13 0 0 0,0 0 0 15,9 4 0-15,-9-4 0 0,0 0 0 0,0 0 0 16,0 0 0-16,0 0 0 0,0 0 0 0,0 0 0 16,0 0 0-16,9 4 0 0,9 3 0 0,-18-7 0 15,0 0 0-15,0 0 0 0,8 0 0 0,-8 0 0 16,0 0 0-16,0 0 0 0,0 0 0 0,0 0 0 15,0 0 0-15,0 0 0 0,0 0 0 0,0 0 0 16,0 0-24 0,0 0-5-16,0 0-1 0,0 0 0 0,0 0-114 0,-8 0-24 15,3-3-4-15</inkml:trace>
          <inkml:trace contextRef="#ctx0" brushRef="#br0" timeOffset="202429.3664">22278 6444 831 0,'0'0'36'0,"0"-8"9"0,0 1-36 0,0-1-9 0,0-4 0 0,0 4 0 15,0 4 19-15,0-3 1 0,5-1 1 0,-5 0 0 16,8-4-21-16,-3 8 0 0,-5-3 0 0,4-1 0 16,0-4 0-16,5 4 12 0,-4 1-2 0,-5 7-1 15,0 0 31-15,8-8 7 0,1 0 1 0,-4 0 0 16,-5 8 12-16,0 0 4 0,0 0 0 0,0 0 0 15,13 0-16-15,-4 0-4 0,-1 8 0 0,1 0 0 16,0 0-9-16,4 3-3 0,-4 5 0 0,8 3 0 16,-8 5 0-16,9-1-1 0,-5 4 0 0,4 1 0 15,5 3 1-15,-4 4 1 0,-1 4 0 0,5 0 0 16,-4 4-1-16,4 4 0 0,-5 0 0 0,5 3 0 16,0 5 0-16,0 7 0 0,0 8 0 0,-4 5 0 15,-5 3-6-15,4 3-2 0,-3 5 0 0,-6 4 0 16,-3 0 13-16,-1 3 3 0,0 1 0 0,-4 3 0 15,0-3-17-15,0-4-3 0,-8-5-1 0,3 1 0 0,1-8 9 16,0-4 3-16,-1 0 0 0,-4-7 0 0,1-5-31 16,3-3-10-16,-4-5 0 0,1-7 0 0,3 0 10 0,-4-4 0 15,1-4 8-15,-1-8-8 0,0 0 17 0,0 0-1 16,1-3 0-16,3-5 0 0,-4-4-16 0,5 1 0 16,0-8 0-16,-5-1 0 0,5 1 0 0,-5-4 0 15,4 0 10-15,-3-1-10 0,-1-3 0 0,0-4-12 16,5 0 0-16,-10 0 1 15,6-4-45-15,-1 4-10 0,-4-3-2 0,0-5-628 16,-1 0-125-16</inkml:trace>
        </inkml:traceGroup>
      </inkml:traceGroup>
    </inkml:traceGroup>
    <inkml:traceGroup>
      <inkml:annotationXML>
        <emma:emma xmlns:emma="http://www.w3.org/2003/04/emma" version="1.0">
          <emma:interpretation id="{C366BAAC-3DD0-461E-A928-2EBC5E1D272F}" emma:medium="tactile" emma:mode="ink">
            <msink:context xmlns:msink="http://schemas.microsoft.com/ink/2010/main" type="paragraph" rotatedBoundingBox="2431,12197 21165,11320 21303,14271 2569,151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55EE6D-7F5A-4DBB-89DF-C166E18A74A1}" emma:medium="tactile" emma:mode="ink">
              <msink:context xmlns:msink="http://schemas.microsoft.com/ink/2010/main" type="line" rotatedBoundingBox="2431,12197 21165,11320 21251,13161 2517,14038"/>
            </emma:interpretation>
          </emma:emma>
        </inkml:annotationXML>
        <inkml:traceGroup>
          <inkml:annotationXML>
            <emma:emma xmlns:emma="http://www.w3.org/2003/04/emma" version="1.0">
              <emma:interpretation id="{9F72776A-6CD5-47B9-BCC5-2C76DDBAEA95}" emma:medium="tactile" emma:mode="ink">
                <msink:context xmlns:msink="http://schemas.microsoft.com/ink/2010/main" type="inkWord" rotatedBoundingBox="2431,12197 3962,12125 4022,13419 2491,13491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11629.3514">1417 11452 748 0,'-5'-4'67'0,"1"4"-54"0,0-4-13 0,4 4 0 16,0 0 89-16,0 0 15 0,-9-4 4 0,9 4 0 15,0 0-43-15,0 0-8 0,0 0-1 0,0 0-1 16,0 0-55-16,0 12 0 0,0-1-8 0,0 1 0 16,-9 0 8-16,5-1 9 0,-1 1-1 0,-4 4-8 15,-4-1 8-15,4 5-8 0,1-1 0 0,-1 1 0 16,-4 3 9-16,4 5-1 0,-4 3-8 0,4 4 12 16,0 0 12-16,-4 4 3 0,4 4 0 0,-8 4 0 15,8-5-7-15,0 1-2 0,-4-4 0 0,0 0 0 16,0 0-2-16,0-4 0 0,4-3 0 0,0-1 0 15,0 4-1-15,0 0-1 0,9-8 0 0,5 5 0 16,-5-1-14-16,9 0 0 0,-1 0 8 0,6-4-8 16,-1 5 0-16,4-9 0 0,1 4 0 0,4-7 0 15,0-5 0-15,8 1 0 0,-3-8 0 0,-1 4 0 16,5-9 0-16,0-3 0 0,-1-3 0 0,-3-9 0 0,3 4 0 16,5-4 0-16,0-3 8 0,1-5-8 15,-1 1 14-15,0-5 0 0,4-3 0 0,1 0 0 0,-5-1-14 16,4-3 11-16,1 0-11 0,-5 0 10 0,4 4-10 0,-8-1 0 15,0 1 0-15,-5 7 0 0,-4-3 0 0,-4 0 0 16,-10 3 9-16,1 5-9 0,0-1 19 0,-5 0-1 16,-4 5 0-16,-4-1 0 0,0 0 8 0,-1 4 2 15,-4 1 0-15,1-1 0 0,-6 4-17 0,6 0-3 16,-1 0-8-16,-4 0 12 0,0 4-12 0,4 4 0 16,-4-4 0-16,4 4 0 0,9-4 0 0,-9 8 0 15,0-4 0-15,-8 0 0 0,8 3 0 0,0 5 0 16,-4 0 0-16,4 0 0 0,0-1 0 0,1 5 0 0,-1 3 0 15,0-3 0-15,-4 7 0 0,9 5 0 0,-1-5 0 16,1 8 0-16,-1 0 0 0,5-3 0 0,0-1 8 0,0 0-8 16,0 1 0-16,5-1 9 0,-1-4-9 0,1-3 8 15,3-1-8-15,-3-3 0 0,4 0 0 0,4-5 8 16,-5-3 1-16,6 0 0 0,-1-8 0 0,4 0 0 16,5-4-1-16,-4-4-8 0,8 0 12 0,5-7-4 15,-5 3 6-15,5-7 1 0,0-1 0 0,-1-3 0 16,1-5-15-16,4-3 0 0,-4-4-12 0,0 0 12 15,-1-4 0-15,-3-4 0 0,-5 0 8 0,-1 0-8 16,6 0 0-16,-14-7 8 0,5-1-8 0,-5-4 0 16,0 1 0-16,-4-5 8 0,-1 1-8 0,1-5 0 15,-4 5 8-15,3-1-8 0,1 1 0 0,0 3 0 16,0 9 0-16,-1-1-8 0,6 8-1 0,-1 11 0 16,0 1 9-16,-4 12-10 0,-1-1 10 0,-3 8-10 0,4 4 10 15,-9 4 0-15,0 0 10 0,4 16-10 0,0 3 11 0,1 9-11 16,-10 3 12-16,1 4-12 0,-5 4 19 0,0 0-3 15,1 8-1-15,-10 3 0 0,5 5 1 0,0 0 1 16,0 7 0-16,4-3 0 0,-4-1-6 0,0 0-2 16,4-3 0-16,4 0 0 0,5 3-9 0,-4-7 0 15,4 3 0-15,4-7 0 0,1 0 14 0,4 0-2 16,-1-4-1-16,1-4 0 16,4-8-51-16,0 0-9 0,-4-7-3 0</inkml:trace>
          <inkml:trace contextRef="#ctx0" brushRef="#br0" timeOffset="211926.8262">2180 11658 1666 0,'-9'0'36'0,"5"0"8"16,0-4 2-16,4 4 2 0,0 0-39 0,0 0-9 0,0 0 0 0,0 0 0 16,0 0 36-16,0 0 4 0,0 0 2 0,17 4 0 0,-4-4-23 15,9 0-5-15,0 0-1 0,9-4 0 0,0 1-13 16,4-9 8-16,4 4-8 0,1 0 0 0,8 0-14 0,0-3-9 15,18-1-1-15</inkml:trace>
        </inkml:traceGroup>
        <inkml:traceGroup>
          <inkml:annotationXML>
            <emma:emma xmlns:emma="http://www.w3.org/2003/04/emma" version="1.0">
              <emma:interpretation id="{D9FAA3A5-2915-458C-A7DB-D35463008286}" emma:medium="tactile" emma:mode="ink">
                <msink:context xmlns:msink="http://schemas.microsoft.com/ink/2010/main" type="inkWord" rotatedBoundingBox="5605,12448 8920,12293 8987,13735 5673,13890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12381.4222">4286 11931 1911 0,'-4'-4'42'0,"-1"-3"9"0,10-5 1 0,-5 4 2 0,-5-8-43 0,5 1-11 0,5-1 0 0,3 1 0 15,1-1 15-15,4-3 1 0,0-5 0 0,1 1 0 16,3-1-8-16,1 1 0 0,-5 4-8 0,0-1 12 16,5 1-12-16,-1-1 11 0,1 4-11 0,-1 1 10 0,-4 3 8 15,9 4 2-15,0 1 0 0,-4 3 0 0,-1 4-3 0,1 4 0 16,8 3 0-16,1 9 0 0,-1 0-5 0,0 11-2 15,-4 0 0-15,4 8 0 0,14 0 10 0,-14 4 1 16,-4 4 1-16,5 0 0 0,8-4-3 0,-5 4-1 16,-3-8 0-16,-1 4 0 0,0-4-8 0,5-4-2 15,0 1 0-15,-5-5 0 0,0 0-8 0,1 0 0 16,8 5 0-16,0-9 0 16,-9 0-109-16,1 1-18 0,3-5-3 0,-3-3-1 0</inkml:trace>
          <inkml:trace contextRef="#ctx0" brushRef="#br0" timeOffset="212676.1991">5400 11502 1936 0,'0'0'86'0,"0"0"18"0,0 0-84 0,0 0-20 0,-13 12 0 0,4 4 0 16,5-1 24-16,0-3 1 0,-14 4 0 0,5-1 0 16,4 1-25-16,0 3 0 0,-8 1 0 0,-1 7-11 15,1-4 11-15,-5 5 12 0,4 3-2 0,-8 0-1 16,0 8 15-16,-5-4 2 0,0 4 1 0,0 4 0 16,-12-4 13-16,3 4 4 0,-4 0 0 0,5 0 0 0,4 0-17 15,0-4-3-15,-9 0-1 0,4 4 0 16,14-4-23-16,-5 0-13 0,-4 0 1 0,4-4 1 15,9 4-97-15,0-4-19 0,5-8-4 0</inkml:trace>
          <inkml:trace contextRef="#ctx0" brushRef="#br0" timeOffset="213056.4489">5808 12310 1267 0,'0'0'112'0,"0"0"-89"0,-4-4-23 0,4-4 0 16,0 8 170-16,0 0 30 0,0 0 5 0,0 0 2 15,0-8-139-15,0 8-27 0,9-8-5 0,-1 4-2 16,-8 4-19-16,0 0-4 0,9 0-1 0,-4 4 0 16,3 4 6-16,1 4 2 0,-4 7 0 0,-1 5 0 15,0 11 12-15,5 0 2 0,-9 4 1 0,5 4 0 16,-5 0 3-16,-5 0 1 0,5-4 0 0,-4 0 0 16,-1 0-21-16,5-4-5 0,0-4-1 0,-4-4 0 15,4 0-10-15,0-3 0 0,0-1 0 0,0-3 0 16,-4-5-33-16,8-3-6 15,-4 0-1-15,0-12 0 0,0 0-140 0,13-4-28 16,0 0-5-16</inkml:trace>
          <inkml:trace contextRef="#ctx0" brushRef="#br0" timeOffset="213387.5769">6695 11994 2091 0,'0'0'92'0,"0"0"20"0,0 0-89 0,0 0-23 0,0 0 0 0,0 0 0 16,0 0 32-16,8-4 3 0,5 0 0 0,5 0 0 15,4 0-18-15,-4 4-3 0,3-4-1 0,10 0 0 16,4 0-13-16,0-3 0 0,5-1 8 0,-1 0-8 15,1 0 0-15,4-4 0 0,0 1 0 0,4-1 0 16,-4 0 0-16,0 1 0 0,-1-1 0 0,1 4 0 16,-9 0 0-16,1 1 9 0,-1-1-9 0,-9 0 8 15,5 4-8-15,-9 4 0 0,0 0 0 0,-5-4 0 16,1 4 0-16,-5 0-16 0,0 0 4 0,-13 0 1 16,0 0-74-1,0 0-15-15,0 0-4 0,0 0-790 0</inkml:trace>
          <inkml:trace contextRef="#ctx0" brushRef="#br0" timeOffset="213674.6599">6721 12243 1792 0,'0'0'80'0,"0"0"16"0,0 0-77 0,0 0-19 15,0 0 0-15,9 4 0 0,4-4 72 0,4-4 10 16,1 4 2-16,4-4 1 0,4 4-28 0,5-4-5 0,0 4-2 0,-1 0 0 16,1 0-39-16,4-3-11 0,0-1 0 15,0 0 0-15,5-4-11 0,-1 4-6 0,5-4-2 0,0-3 0 32,0-1-30-32,4 0-7 0,0 0 0 0,5 1-872 0</inkml:trace>
        </inkml:traceGroup>
        <inkml:traceGroup>
          <inkml:annotationXML>
            <emma:emma xmlns:emma="http://www.w3.org/2003/04/emma" version="1.0">
              <emma:interpretation id="{C98F79C6-7DEB-45A1-B5D4-605FC3F43562}" emma:medium="tactile" emma:mode="ink">
                <msink:context xmlns:msink="http://schemas.microsoft.com/ink/2010/main" type="inkWord" rotatedBoundingBox="9884,12170 11081,12115 11136,13298 9939,13354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13942.241">8546 11436 1796 0,'0'0'80'0,"9"-8"16"0,4 4-77 0,0 0-19 16,5 1 0-16,8-1 0 0,0 0 60 0,5 0 9 15,4 0 2-15,5 0 0 0,8-4-21 0,0 4-4 16,-4 0-1-16,9 1 0 0,-1-5-31 0,-3 0-6 16,3 4-8-16,1-4 11 0,-5 0-11 0,5-3 0 15,4-1 0-15,-5 0 8 0,1 1-8 0,-5-1 0 16,5 4 0-16,-5-4 0 15,-13 5-30-15,5-5-2 0,-9 8 0 0,-1-4 0 16,-12 0-91-16,-5 5-18 0,-13 3-4 0</inkml:trace>
          <inkml:trace contextRef="#ctx0" brushRef="#br0" timeOffset="214175.6203">8985 11428 2012 0,'0'0'89'0,"0"0"19"0,0 0-87 0,0 0-21 0,0 0 0 0,0 16 0 15,0-1 65-15,0 5 9 0,4 7 2 0,-4 8 0 16,4 0-17-16,1 8-3 0,-1 4-1 0,1 4 0 16,-1 7-24-16,0 1-5 0,-4-1-1 0,0 5 0 15,5-5-4-15,-5-3-1 0,4-5 0 0,-4 1 0 16,0-4 0-16,0-4 0 0,0 0 0 0,0 0 0 15,-4-8-132-15,-1 0-26 0,-3-8-6 0</inkml:trace>
        </inkml:traceGroup>
        <inkml:traceGroup>
          <inkml:annotationXML>
            <emma:emma xmlns:emma="http://www.w3.org/2003/04/emma" version="1.0">
              <emma:interpretation id="{6DD3A15A-851F-4378-9A6A-A159C315C0E9}" emma:medium="tactile" emma:mode="ink">
                <msink:context xmlns:msink="http://schemas.microsoft.com/ink/2010/main" type="inkWord" rotatedBoundingBox="13323,12477 13765,12456 13803,13271 13362,13292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14896.9623">12424 11670 460 0,'-4'-8'41'16,"0"-3"-33"-16,-1-1-8 0,1 0 0 0,4 0 203 0,-5 1 38 0,1-1 8 0,0 0 2 15,4 12-122-15,0-7-24 0,0-1-5 0,0 8 0 16,0 0-12-16,0 0-3 0,0 0 0 0,0 0 0 16,0 0-17-16,0 0-3 0,-5 15-1 0,5 9 0 15,-9 7-32-15,5 12-6 0,0 4-2 0,-9 7 0 16,-1 5-13-16,-3 3-3 0,-14 4-8 0,-4 1 12 16,0 3-12-16,-9 0 0 0,-9 4 0 0,1 0-704 15,-10 4-136-15</inkml:trace>
        </inkml:traceGroup>
        <inkml:traceGroup>
          <inkml:annotationXML>
            <emma:emma xmlns:emma="http://www.w3.org/2003/04/emma" version="1.0">
              <emma:interpretation id="{2981BF96-5B5C-443A-A530-50B13A2DDD76}" emma:medium="tactile" emma:mode="ink">
                <msink:context xmlns:msink="http://schemas.microsoft.com/ink/2010/main" type="inkWord" rotatedBoundingBox="15591,11839 17206,11763 17278,13297 15662,13373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20530.6889">14263 11327 1382 0,'0'-20'61'0,"0"13"13"0,0-5-59 0,0 0-15 0,0 0 0 0,0-3 0 16,4 3 40-16,0 0 6 0,1-3 1 0,-1 3 0 16,5 0-19-16,-5-3-3 0,5 3-1 0,-5-3 0 15,5 3-16-15,0-4-8 0,-5 1 8 0,5 3-8 16,0-4 0-16,0 5 8 0,4-1-8 0,-4 0 0 15,-1 1 0-15,1 3 0 0,4-4-9 0,-4 0 9 16,4 5 0-16,-4-1 0 0,4 0 0 0,-4 0 0 16,0 0 0-16,4 4 20 0,-4 1-2 0,0-1-1 15,-1 0 7-15,1 0 0 0,4 0 1 0,-4 4 0 0,4 4-5 0,-4-4 0 16,4 0-1-16,-4 4 0 0,4 4-8 16,-4-1-2-16,4-3 0 0,0 8 0 0,0 0-9 0,5 3 12 15,-1 1-12-15,1 7 12 0,-1 1-12 0,1 3 0 16,4 4 0-16,4 4 0 0,1 0 0 0,-5 4 10 15,-1 0-1-15,1 4 0 0,5 0 19 0,-1 0 4 16,0 0 1-16,-4 4 0 0,5-8-13 0,-5 4-4 16,4 0 0-16,-4-4 0 0,0 0-16 0,0-4 0 15,4 4 8-15,-8-4-8 0,4-4 0 0,-1 0 0 16,-3-4 8-16,4-7-8 0,-4-1 0 0,-1 1 0 16,1-8 0-16,-1 3-9 15,1-3-37-15,-5-4-7 0,-4-1-2 0,4 1 0 16,-9 0-120-16,-4-8-24 0</inkml:trace>
          <inkml:trace contextRef="#ctx0" brushRef="#br0" timeOffset="220856.7503">15390 10968 1720 0,'0'0'76'0,"0"0"16"0,-4-8-73 0,4 8-19 16,-5-4 0-16,-3 4 0 0,3 8 46 0,-4 0 6 16,-4 8 0-16,0 3 1 0,0 8-17 0,-5 5-3 15,-8 7-1-15,0 3 0 0,-9 5-20 0,0 0-4 16,-9 4 0-16,-5 3-8 0,-3 1 17 0,-5 0-3 15,8-1-1-15,1 1 0 0,-4-1-1 0,3-3 0 16,1 4 0-16,4-9 0 0,0 1-12 0,5 0 9 16,-1-4-9-16,5-4 8 0,0-4-24 0,4 0-4 15,-4 0-2-15,5-4-604 16,-1-3-121-16</inkml:trace>
          <inkml:trace contextRef="#ctx0" brushRef="#br0" timeOffset="221400.7648">15732 12033 1324 0,'0'0'118'0,"0"-8"-94"15,0 4-24-15,-4-4 0 0,4 0 64 0,0 8 9 16,0-7 2-16,0-1 0 0,0 4-16 0,0 4-3 16,0-8-1-16,0 0 0 0,-4 0-24 0,4 8-5 15,0-7-1-15,0 7 0 0,0-8-4 0,0 8-1 16,0 0 0-16,0 0 0 0,0 0 0 0,0 0 0 15,0 0 0-15,8 0 0 0,1 0-20 0,4 0 0 16,0 0 0-16,-4 0 0 0,4 4-16 0,-4-4-2 16,4 4 0-16,0 0 0 0,1-4 18 0,-1 3 0 15,0-3 0-15,-4 0 0 0,4 4 12 0,-4-4 7 16,-1 0 1-16,-8 0 0 0,9 0-7 0,-9 0-1 16,0 0 0-16,0 0 0 0,0 0 7 0,0 0 1 15,0 12 0-15,-9 0 0 0,1-1-20 0,-1 5 10 16,-9 0-10-16,1 3 8 0,-5 1 0 0,4-1 0 0,-8 8 0 15,4-3 0-15,0-1-8 0,0 5 0 0,5-5 0 0,-5 4 0 16,0-3 17-16,4-5 2 0,5 5 0 0,-5-1 0 16,10-4-19-16,-1-3 0 0,0-4 0 0,5-1 0 15,4 1 0-15,0-12 0 0,0 0 0 0,0 0 0 16,13 8-12-16,0-4-10 0,5 0-2 0,-1-8 0 31,5 4-12-31,4-8-4 0,5 0 0 0,0-3-579 0,4-1-116 0</inkml:trace>
        </inkml:traceGroup>
        <inkml:traceGroup>
          <inkml:annotationXML>
            <emma:emma xmlns:emma="http://www.w3.org/2003/04/emma" version="1.0">
              <emma:interpretation id="{C63292B9-10B7-4CB0-9DA2-378E3429D66F}" emma:medium="tactile" emma:mode="ink">
                <msink:context xmlns:msink="http://schemas.microsoft.com/ink/2010/main" type="inkWord" rotatedBoundingBox="18212,12248 19038,12209 19052,12490 18225,12529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23111.1223">16877 11580 172 0,'0'0'16'0,"0"0"-16"0,0 0 0 0,0 0 0 16,0 0 260-16,0 0 48 0,9 0 11 0,-9 0 1 15,9 4-233-15,0 0-47 0,4-4-10 0,0 0-2 16,-4 4 4-16,4-4 0 0,0 0 0 0,9 0 0 16,-4 4-7-16,-1-4-1 0,1 4 0 0,4-4 0 15,0 4-4-15,0-4-2 0,-5 0 0 0,5 4 0 0,0-4-18 16,0 4 8-16,0-4-8 0,0 0 0 15,0 0-18-15,0 0-10 0,4 3-3 0,5-3-697 16</inkml:trace>
          <inkml:trace contextRef="#ctx0" brushRef="#br0" timeOffset="222801.1714">16908 11366 460 0,'0'0'41'0,"0"0"-33"0,0 0-8 0,0 0 0 16,-4-4 104-16,4 4 20 0,0 0 3 0,0 0 1 16,0 0-46-16,0 0-9 0,0 0-1 0,0 0-1 15,0 0-4-15,0 0-1 0,0 0 0 0,0 0 0 16,0 0-18-16,0 0-3 0,0 0-1 0,0 0 0 0,0 0-17 16,0 0-4-16,0 0-1 0,0 0 0 0,0 0-22 0,0 0 8 15,0 0-8-15,13 4 0 0,0-4 12 0,5 0-1 16,-1-4-1-16,9 4 0 0,1 0 7 0,4 0 2 15,-5 0 0-15,5 0 0 0,-1 0-7 0,1 0 0 16,0 0-1-16,-1-4 0 0,1 4 1 0,0-4 1 16,0 4 0-16,-1-4 0 0,1 0-3 15,0 0-1-15,-1 4 0 0,1-3 0 0,0-1-9 0,0 0 8 16,-5 0-8-16,-4 4 8 0,0-4-8 0,4 4-12 16,-8-4 2-16,-1 4 1 15,-4 0-25-15,-13 0-5 0,13 0-1 0,-13 0 0 16,0 0-31-16,0 0-6 0,0 0-2 0,0 0 0 15,0 0-38-15,-8 4-8 0,-1 4-2 0</inkml:trace>
        </inkml:traceGroup>
        <inkml:traceGroup>
          <inkml:annotationXML>
            <emma:emma xmlns:emma="http://www.w3.org/2003/04/emma" version="1.0">
              <emma:interpretation id="{B3B90957-6C6E-4D79-9F4A-FA94BC9732AE}" emma:medium="tactile" emma:mode="ink">
                <msink:context xmlns:msink="http://schemas.microsoft.com/ink/2010/main" type="inkWord" rotatedBoundingBox="20039,11660 21178,11606 21219,12465 20079,12519"/>
              </emma:interpretation>
              <emma:one-of disjunction-type="recognition" id="oneOf23">
                <emma:interpretation id="interp23" emma:lang="" emma:confidence="1">
                  <emma:literal>T</emma:literal>
                </emma:interpretation>
                <emma:interpretation id="interp24" emma:lang="" emma:confidence="0">
                  <emma:literal>7</emma:literal>
                </emma:interpretation>
                <emma:interpretation id="interp25" emma:lang="" emma:confidence="0">
                  <emma:literal>.</emma:literal>
                </emma:interpretation>
                <emma:interpretation id="interp26" emma:lang="" emma:confidence="0">
                  <emma:literal>J</emma:literal>
                </emma:interpretation>
                <emma:interpretation id="interp27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227412.7704">18707 10871 1018 0,'0'0'45'0,"0"-4"10"0,-9-4-44 0,9 0-11 0,0 8 0 0,0 0 0 16,0 0 56-16,0 0 10 0,0-8 2 0,0 8 0 16,9-4-38-16,0 0-7 0,-9 4-2 0,0 0 0 15,8-3-21-15,1 3 0 0,0-4 0 0,-9 4 0 0,0 0 0 16,13-4 0-16,9 4 0 0,-4 0 0 0,-10 0 8 16,14 0 0-16,0 0 0 0,9 0 0 0,4 0 25 0,-4-4 6 15,0 4 1-15,4-4 0 0,9 0-4 0,-9 0 0 16,0 0 0-16,-5-4 0 0,1 5-7 0,0-1-1 15,8 0-1-15,-4-8 0 0,-4 8-2 0,4 0 0 16,0-4 0-16,-8 5 0 0,-5-5-25 0,4 4 0 16,5-4-9-16,-1 8 9 0,-8-4 0 0,5 0 0 15,3 4 0-15,-3 0 0 0,-1 0 0 0,5 0 0 16,-9-4 0-16,0 8 0 0,-1-4-12 0,6 0 12 16,-14 4-12-16,0 0 12 15,5-4-36-15,-10 4 0 0,-8-4 0 0,0 0 0 16,0 0-19-16,0 0-4 0,0 0-1 0,0 0-393 15,0 0-79-15</inkml:trace>
          <inkml:trace contextRef="#ctx0" brushRef="#br0" timeOffset="227861.5978">19361 10882 403 0,'0'0'36'15,"0"0"-36"-15,0 0 0 0,0 0 0 0,0 0 167 0,0 0 26 16,0 0 6-16,0 0 1 0,0 0-104 0,0 0-20 16,0 0-4-16,0 0 0 0,0 0-40 0,0 0-8 15,0 12-2-15,-5-4 0 0,-4 3 6 0,1 1 2 16,8 0 0-16,-5 3 0 0,-3 1-11 0,-1 4-3 15,9-1 0-15,-5 8 0 0,1 1 31 0,0 3 5 16,-5-4 2-16,4 4 0 0,10 1-13 0,-5-5-2 16,-5 0-1-16,1 0 0 0,4 1-7 0,0-9-2 15,0 5 0-15,0-5 0 0,-4-3-4 0,4 3-1 16,0-3 0-16,0-4 0 0,-5-1 4 0,5 1 0 16,0 4 0-16,0-5 0 0,0 1-7 0,0 0-1 15,5-1 0-15,-1 1 0 0,0 0-4 0,1-4-2 16,-5-8 0-16,0 11 0 0,9-3-14 0,-9 4 0 15,0-12 0-15,-5 8 0 0,5-1 0 0,0-7 0 0,0 8 0 16,0-8 0-16,-9 4 0 0,9-4 0 0,0 0 0 0,0 0 0 16,0 0 9-16,0 0 3 0,0 0 0 0,0 0 0 31,0 0-37-31,0 0-7 0,0 8-2 0,0-8-1002 0</inkml:trace>
        </inkml:traceGroup>
      </inkml:traceGroup>
      <inkml:traceGroup>
        <inkml:annotationXML>
          <emma:emma xmlns:emma="http://www.w3.org/2003/04/emma" version="1.0">
            <emma:interpretation id="{2C3971DF-1410-4D78-8772-48FBDCA3136C}" emma:medium="tactile" emma:mode="ink">
              <msink:context xmlns:msink="http://schemas.microsoft.com/ink/2010/main" type="line" rotatedBoundingBox="2438,14000 5057,13638 5220,14820 2601,15182"/>
            </emma:interpretation>
          </emma:emma>
        </inkml:annotationXML>
        <inkml:traceGroup>
          <inkml:annotationXML>
            <emma:emma xmlns:emma="http://www.w3.org/2003/04/emma" version="1.0">
              <emma:interpretation id="{85FA5947-D1B7-4D89-A8E8-7E648281CF13}" emma:medium="tactile" emma:mode="ink">
                <msink:context xmlns:msink="http://schemas.microsoft.com/ink/2010/main" type="inkWord" rotatedBoundingBox="2438,14000 5057,13638 5220,14820 2601,15182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231889.4365">1676 13936 964 0,'0'0'43'0,"-5"-12"9"0,1 4-42 0,4-3-10 16,-5-1 0-16,1 0 0 0,4 4 44 0,-9-3 8 15,5 3 0-15,-1 0 1 0,1 0-27 0,-5 0-6 16,9 1 0-16,-9-1-1 0,1 4 0 0,3 0 0 16,-3 0 0-16,3 0 0 0,5 4 5 0,0 0 0 15,-9-4 1-15,1 0 0 0,8 4-9 0,-14-3-3 16,6-1 0-16,-1 8 0 0,-4-1-13 0,0 1 0 16,4 8 0-16,-9 0 0 0,-4 7 0 0,0 1 0 15,9 3 0-15,-4 4 0 0,-5 1 9 0,0 3-1 0,4-4 0 16,-4 4 0-16,5 1 7 0,-1-5 1 0,1 0 0 0,4 1 0 15,8-5-4-15,-4 0 0 0,9-7 0 0,-8 0 0 16,16-5-12-16,-8 1 0 0,9-4 0 0,0-4-10 16,4-4 10-16,5-4 0 0,8 0 8 0,-4-8-8 15,0 0 0-15,0-3 0 0,4-1 0 0,5-3 0 16,-5-1 0-16,5-3 0 0,-9-1 0 0,0 1 0 16,0 0 0-16,0-5 0 0,-5 1 8 0,1 0-8 15,-1-1 22-15,1 5 0 0,-5-4 0 0,0-1 0 16,-4 5 1-16,4 4 0 0,-4-5 0 0,0 9 0 15,-1-1-2-15,-3 8 0 0,-5 8 0 0,0 0 0 16,0 0 10-16,0 0 1 0,0 0 1 0,0 0 0 16,0 0-17-16,4 8-4 0,-8 0-1 0,4 7 0 15,0 1-11-15,4 0 0 0,0-1 0 0,1-3 8 16,-1 3-8-16,1 5 0 0,-1-8 0 0,0 3 0 16,5-3-26-16,-4 4-7 0,12-5-2 0,-12 1-527 15,3 4-106-15</inkml:trace>
          <inkml:trace contextRef="#ctx0" brushRef="#br0" timeOffset="232216.4593">2364 13047 1623 0,'0'-24'36'0,"0"16"7"0,-4-3 1 0,0-1 2 0,4 4-37 0,4-3-9 0,-4 11 0 0,4-8 0 15,1-4 19-15,-1 8 1 0,0-8 1 0,-4 12 0 16,5-3 13-16,8-1 2 0,-4 0 1 0,-9 4 0 16,9 4-17-16,-1 3-3 0,6 5-1 0,-1 8 0 15,0 3 0-15,0 8-1 0,0 0 0 0,0 12 0 16,0 4 13-16,1 0 4 0,-6 4 0 0,1-1 0 15,4 5-9-15,-4 0-2 0,0-1 0 0,-5 5 0 16,5-1-21-16,-5 5 0 0,1-1 0 0,-1-4 0 16,1 5-114-16,-5-5-27 15,4-7-6-15</inkml:trace>
          <inkml:trace contextRef="#ctx0" brushRef="#br0" timeOffset="232621.9343">3136 13558 403 0,'-4'-4'36'0,"0"0"-36"0,4 0 0 0,-9 0 0 15,5-4 226-15,-1 0 38 0,5 4 8 0,-4-3 2 16,8-1-190-16,-8 0-37 0,4 0-8 0,0 0-2 15,0 1-13-15,0 3-4 0,0-4 0 0,0 0 0 16,0 8-20-16,0 0 0 0,-9 0 0 0,0 0-8 16,0 0 8-16,1 8 14 0,-5-4-3 0,-1 0-1 15,1 4 0-15,0-1 0 0,4 1 0 0,-4 4 0 16,0 0 17-16,4-1 3 0,0 1 1 0,1 0 0 16,8-5-11-16,0 5-3 0,-9-4 0 0,9 4 0 15,9-5-7-15,-5 1-2 0,0 0 0 0,5 4 0 16,4-4 0-16,0 3 0 0,-4-3 0 0,4 4 0 15,-4-1 10-15,4 5 2 0,-4-4 0 0,0 7 0 16,-5-3 9-16,1 3 3 0,-5 1 0 0,0 3 0 16,-5-3-7-16,-8 3-1 0,0 0 0 0,4 1 0 15,-8-1-13-15,-1 1-3 0,-8-5-8 0,4 5 12 16,4-1-87-16,-4 0-17 0,-4-3-4 16,0-1-1-16</inkml:trace>
          <inkml:trace contextRef="#ctx0" brushRef="#br0" timeOffset="233040.3269">3602 13600 1796 0,'-5'0'40'0,"1"0"8"0,-5 4 1 0,-4 0 1 0,0 4-40 0,-1 0-10 0,1 0 0 0,5 7 0 16,-6-3 8-16,1 4 0 0,9-5 0 0,-9 9 0 15,4-1-8-15,0 1 8 0,0-1-8 0,5 1 8 16,0-1-8-16,4 5 0 0,-5-5 0 0,5 1 0 16,9-5 0-16,0 1 0 0,0-5 0 0,-1 5 0 15,5-4 0-15,1-4 0 0,-1-1 0 0,0-3 0 16,0-4 0-16,0 0 0 0,0-4 0 0,-4 0-11 15,0-3 11-15,4-1 9 0,0-4-1 0,0-7-8 16,1 3 20-16,3-3-4 0,1-1 0 0,4 1 0 16,-5-5 1-16,1 1 0 0,-1-1 0 0,1 1 0 15,-1-4-1-15,1 3 0 0,-9 5 0 0,0-1 0 16,-1-3-16-16,-3 7 0 0,-10 1 0 0,1-1 0 16,-9 4 8-16,4 5 0 0,-4 3 1 0,-5 0 0 15,-4 8-9-15,-4 0 0 0,0 7 9 0,-5 5-9 0,5 3-14 16,-9 1-7-16,-1 3-2 0,1 5-873 15</inkml:trace>
        </inkml:traceGroup>
      </inkml:traceGroup>
    </inkml:traceGroup>
    <inkml:traceGroup>
      <inkml:annotationXML>
        <emma:emma xmlns:emma="http://www.w3.org/2003/04/emma" version="1.0">
          <emma:interpretation id="{30110615-D105-4B10-9960-671DA3B04697}" emma:medium="tactile" emma:mode="ink">
            <msink:context xmlns:msink="http://schemas.microsoft.com/ink/2010/main" type="paragraph" rotatedBoundingBox="6094,15527 20733,14608 20829,16137 6190,170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75984B-538E-4001-9D99-D637E2B6E39C}" emma:medium="tactile" emma:mode="ink">
              <msink:context xmlns:msink="http://schemas.microsoft.com/ink/2010/main" type="line" rotatedBoundingBox="6094,15527 20733,14608 20829,16137 6190,17055"/>
            </emma:interpretation>
          </emma:emma>
        </inkml:annotationXML>
        <inkml:traceGroup>
          <inkml:annotationXML>
            <emma:emma xmlns:emma="http://www.w3.org/2003/04/emma" version="1.0">
              <emma:interpretation id="{58118B66-6F72-4714-AFA4-2C8E1674FD45}" emma:medium="tactile" emma:mode="ink">
                <msink:context xmlns:msink="http://schemas.microsoft.com/ink/2010/main" type="inkWord" rotatedBoundingBox="6104,15679 9027,15496 9098,16631 6175,16815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251794.4329">4777 14887 1018 0,'0'0'22'0,"0"0"5"15,-8-4 1-15,8 4 1 0,0 0-29 0,0 0 0 0,0 0 0 0,-5-3 0 16,5-5 40-16,0 8 1 0,9-12 1 0,-9 12 0 0,-4-4-16 0,4 4-3 16,4-8-1-16,-4 1 0 0,0 7-8 0,9-4-2 15,-9 4 0-15,8-4 0 0,1-4 0 0,0 4 0 16,-9 4 0-16,9-8 0 0,8 8 12 0,-17 0 1 16,0 0 1-16,0 0 0 0,0 0-6 0,0 0-2 15,0 0 0-15,0 0 0 0,0 0 8 0,0 0 2 16,9 0 0-16,-9 0 0 0,0 0-8 0,0 0-2 15,0 0 0-15,9 4 0 0,4 0-6 0,-13-4 0 16,0 0-1-16,0 0 0 0,18 4-11 0,-1 0 12 16,-17-4-12-16,9 4 12 0,8 0 7 0,-3 0 1 0,-6-4 1 15,-8 0 0-15,0 0 9 0,14 7 2 0,-1-3 0 16,0 4 0-16,-13-8-4 0,13 8-1 0,0-4 0 16,0 4 0-16,-13-8-11 0,9 15-3 0,0-3 0 0,4 0 0 15,0 3-13-15,0-3 0 0,-8 3 0 0,4 1 0 16,-1 4 0-16,6-1 0 0,-1 1 0 0,-9 3 0 15,9 0 0-15,0 1-8 0,1-1 8 0,-1-3 0 16,4-1 0-16,-4 5 8 0,1-1-8 0,-6 0 12 16,10 5 6-16,-5-5 1 0,-4 0 0 0,0 5 0 15,-1-5 6-15,6 4 2 0,-1-3 0 0,-9-1 0 16,-4 5-12-16,9-5-3 0,4-4 0 0,-9 1 0 16,1-1-12-16,-5 1 8 0,9-4-8 0,4-1 0 15,-4 1 0-15,-1-5 0 0,-8 5 0 0,5-8 0 16,12 4-38-16,-8-5-7 15,-9-7-2-15,0 8-600 0,13 0-120 0</inkml:trace>
          <inkml:trace contextRef="#ctx0" brushRef="#br0" timeOffset="245502.1362">5466 14837 345 0,'13'-4'31'0,"-13"4"-31"0,-4-8 0 0,4 8 0 0,0-8 46 0,0 8 3 15,0-8 1-15,-4 1 0 0,-5-1-38 0,9 8-12 16,4-8 8-16,-4 0-8 0,-4 4 43 0,4 4 5 15,0 0 0-15,4-8 1 0,1 1 29 0,-5 7 6 16,0 0 0-16,0 0 1 0,8-4-9 0,-8 4-1 16,-8-8-1-16,8 8 0 0,0 0 2 0,0 0 0 15,0 0 0-15,-5-4 0 0,-4 4-39 0,9 0-7 16,0 0-2-16,0 0 0 0,-13 8 6 0,4 4 1 16,5-1 0-16,0 5 0 0,-5-1-35 0,4 5 0 15,-8 3 0-15,0 1 0 0,9 7 16 0,-9-4-4 16,-5 4-1-16,-4 1 0 0,9 3 13 0,-5 0 2 15,-4-4 1-15,-4 4 0 0,4-4-10 0,0 1-1 16,5-1-1-16,-5 0 0 0,-5-4-15 0,6 4 8 16,3-3-8-16,0-1 0 0,-8 4-8 0,0 0-8 0,8-3-2 0,-4 3 0 31,5-4-65-31,-1 4-13 0,-4-3-2 0,13-5-1 16,5 1-25-16,4-5-4 0,-13 8-2 0,13-27 0 0</inkml:trace>
          <inkml:trace contextRef="#ctx0" brushRef="#br0" timeOffset="253174.3141">5756 15418 288 0,'0'0'25'0,"0"0"-25"0,0 0 0 0,0 0 0 15,0 0 160-15,0 0 28 0,0 0 4 0,0 0 2 16,0-4-111-16,0 4-23 0,0 0-4 0,0 0 0 16,0 0-23-16,0 0-4 0,-5-8-1 0,5 8 0 15,5-8-12-15,-5 8-2 0,0 0-1 0,0 0 0 16,4-8 10-16,-4 8 1 0,0-7 1 0,0 7 0 15,4-8 15-15,1 0 4 0,-1 0 0 0,1 4 0 16,-5-3 12-16,8 3 2 0,-3-4 1 0,4 4 0 16,-1-4-47-16,1 0-12 0,4 4 0 0,-4-3 0 15,4 3 14-15,0-4-2 0,-4 4-1 0,4 0 0 16,0 4-11-16,1-4 12 0,-6 4-12 0,1 0 12 16,0 0-4-16,-9 0-8 0,13 4 12 0,-9 4-4 15,-4-8 0-15,9 8 0 0,4 0 0 0,-8 3 0 16,-1-3-8-16,5 4 0 0,-9-4 0 0,4 3 0 15,-4-3 0-15,0 4 8 0,-4-1-8 0,-5 1 0 0,5 4 27 0,-1-5 0 16,1 5 0-16,-5-4 0 0,0 3-15 16,1 1-2-16,-1 0-1 0,-4-1 0 0,4 1 12 0,0 3 3 15,5-3 0-15,-5-1 0 0,0 1-14 0,1 0-2 16,-1-1-8-16,0 1 12 0,-4-4-12 0,0 3 11 16,4-7-11-16,0 4 10 0,-4-1-2 0,4-3-8 15,0 0 12-15,1 0-4 0,3-1 11 0,-4 1 1 16,5-4 1-16,4-4 0 0,0 0-10 0,-4 8-3 15,-5-8 0-15,9 0 0 0,-4 4 0 0,4-4-8 16,0 0 12-16,0 0-4 0,-5 4 1 0,5-4 0 16,0 0 0-16,0 0 0 0,0 0-1 0,0 0 0 15,0 0 0-15,0 0 0 0,0 0-8 0,0 0 10 16,0 0-10-16,0 0 10 0,0 0-10 0,13 0 0 16,-4 0 0-16,9 0 0 0,-5 0 0 0,4-4 0 0,1 4 0 15,4-4 0 1,4 0-28-16,5 0-2 0,0 0 0 0,4-4 0 15,0 5-155-15,0-1-31 0,4 0-7 0,-4-4-1 0</inkml:trace>
          <inkml:trace contextRef="#ctx0" brushRef="#br0" timeOffset="245916.373">6032 15305 979 0,'0'0'43'0,"0"0"9"0,-4-8-41 0,-1 4-11 16,-3 0 0-16,8 4 0 0,0 0 110 0,0 0 20 15,-5-8 4-15,5 8 1 0,0 0-81 0,0 0-16 16,0 0-3-16,0 0-1 0,0 0-11 0,0 0-3 15,0 0 0-15,0 0 0 0,0 0 20 0,0 0 3 16,0 0 1-16,0 12 0 0,5 7 9 0,-5 1 3 16,0-1 0-16,-5 13 0 0,5-5-13 0,0 4-3 0,-4 0 0 0,-5 4 0 15,0 4-5-15,5-3-2 0,-5-1 0 16,0-4 0-16,0 0-18 0,5 0-4 0,-5-4-1 16,1 1 0-16,3-9-10 0,1 1 0 0,-1-5 0 0,1-3 8 31,0 0-34-31,4-1-7 0,0-11-2 0,0 0 0 15,0 0-143-15,0 0-29 0</inkml:trace>
          <inkml:trace contextRef="#ctx0" brushRef="#br0" timeOffset="246350.4277">6809 15078 1152 0,'0'0'102'0,"0"0"-82"15,0 0-20-15,0 0 0 0,0 0 44 0,0 0 4 16,0 0 0-16,0 0 1 0,0 0-21 0,4-3-5 0,-4 3-1 0,9-8 0 16,0 4 24-16,-1 0 5 0,1 0 1 0,0 4 0 15,8 0-14-15,1 0-2 0,0 0-1 0,-1 0 0 16,5-4 8-16,4 0 1 0,5 0 1 0,4-3 0 16,-4-1-17-16,4-4-3 0,4 4-1 0,5-3 0 15,-4-1-12-15,-1 4-2 0,10-8-1 0,-10 5 0 16,5-5-9-16,-9 1 0 0,4 3 0 0,-8 0 8 15,4-3-8-15,-4 7 0 0,-5-4 0 0,1 4 0 16,-10-3 0-16,1 3 0 0,-1 4-12 0,-8 0 12 31,0 0-35-31,-9 4 1 0,0 0 0 0,0 0 0 0,0 0-132 16,0 0-26-16</inkml:trace>
          <inkml:trace contextRef="#ctx0" brushRef="#br0" timeOffset="246614.8714">6958 15305 1443 0,'0'0'64'0,"0"0"13"0,0 0-61 0,0 0-16 16,0 0 0-16,0 0 0 0,9 0 36 0,4 0 5 15,0 0 1-15,4 0 0 0,1 0 4 0,0-4 1 16,-1 4 0-16,5-4 0 0,-4 4 1 0,-1 0 1 15,5 0 0-15,-4 0 0 0,4 0-18 0,-1 0-4 16,1 0-1-16,-4 0 0 0,4 0-15 0,-5 0-3 16,5-4-8-16,0 4 12 15,-4 0-34-15,8-4-7 0,1 0-2 0,-1 0 0 16,-4 0-153-16,0 0-30 0,17-11-6 0,-4 3-2 0</inkml:trace>
        </inkml:traceGroup>
        <inkml:traceGroup>
          <inkml:annotationXML>
            <emma:emma xmlns:emma="http://www.w3.org/2003/04/emma" version="1.0">
              <emma:interpretation id="{7437C12F-F5B6-43E8-B2B8-A98B57206C3A}" emma:medium="tactile" emma:mode="ink">
                <msink:context xmlns:msink="http://schemas.microsoft.com/ink/2010/main" type="inkWord" rotatedBoundingBox="9829,15369 11019,15294 11081,16283 9891,16358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254794.6297">8594 14673 345 0,'0'0'31'0,"0"0"-31"0,-4-4 0 16,4 4 0-16,-5-8 215 0,5 8 37 0,-4-4 7 0,4 4 1 15,0 0-166-15,0 0-34 0,-4-8-6 0,4 8-2 16,0 0-12-16,0 0-4 0,4-3 0 0,9-1 0 15,-4 4-2-15,9-4-1 0,4-4 0 0,4 4 0 16,0-8 17-16,9 5 3 0,5-5 1 0,8 0 0 16,0 0-10-16,5-3-1 0,0 3-1 0,4-7 0 15,0 3-14-15,-5 4-2 0,5-3-1 0,-4 3 0 16,0 0-7-16,-5 1-2 0,-9 3 0 0,5 0 0 16,0 4-16-16,-9 0 0 0,0 0 0 0,-8 0-9 31,-1 1-22-31,-4-1-4 0,-5 0-1 0,-3 4 0 15,-1 0-112-15,-4 4-22 0,-9-4-5 0,0 0-1 0</inkml:trace>
          <inkml:trace contextRef="#ctx0" brushRef="#br0" timeOffset="254991.993">8713 14872 1094 0,'0'0'97'0,"-9"8"-77"0,5-5-20 0,-5 5 0 0,4 0 107 0,5-8 17 16,0 0 4-16,-4 8 1 0,4-8-53 0,4 12-12 15,1-5-1-15,8-3-1 0,9 4-21 0,0-8-4 16,0 4-1-16,8-4 0 0,10 0-23 0,4-4-5 16,8 4 0-16,1-8-8 15,4-3-23-15,5 3-11 0,-1-4-2 0,9 4-788 0</inkml:trace>
          <inkml:trace contextRef="#ctx0" brushRef="#br0" timeOffset="254452.3449">8502 14778 345 0,'0'0'15'0,"0"0"4"0,0 0-19 0,0 0 0 15,5-8 0-15,-1 1 0 0,0-1 187 0,1 0 33 16,-1-4 8-16,0 4 0 0,1-3-128 0,-5 3-25 16,4-4-6-16,1 4-1 0,-5-3-24 0,0 3-4 0,4 0-2 0,-4 0 0 15,4 1-10-15,-4-1-1 0,0 8-1 0,0 0 0 16,0 0-11-16,0 0-3 0,5-8 0 15,-5 8 0-15,0 0 1 0,0 0 0 0,0 0 0 0,0 0 0 16,9 12 8-16,-9-12 2 0,4 11 0 0,0 5 0 16,5-4 11-16,-9 7 2 0,0 5 1 0,0 3 0 15,0 8 3-15,0 0 0 0,-4 4 0 0,-1 0 0 16,5 8-15-16,-4 4-2 0,4-1-1 0,0-3 0 16,-4 0-10-16,4 0-3 0,0-8 0 0,-5 0 0 15,5-8-9-15,-4 0 0 0,4-4 0 0,-5-3 8 16,5-5-8-16,0-3 0 0,-4-1 0 0,4 1-11 31,0-4-14-31,0-4-3 0,0-8-1 0,0 0 0 0,0 0-27 0,0 0-4 16,0 0-2-16,0 0-522 0,0 0-104 0</inkml:trace>
        </inkml:traceGroup>
        <inkml:traceGroup>
          <inkml:annotationXML>
            <emma:emma xmlns:emma="http://www.w3.org/2003/04/emma" version="1.0">
              <emma:interpretation id="{C68A24DC-5D54-4C92-8053-28728CAD93C9}" emma:medium="tactile" emma:mode="ink">
                <msink:context xmlns:msink="http://schemas.microsoft.com/ink/2010/main" type="inkWord" rotatedBoundingBox="13047,15690 13496,15662 13539,16340 13090,16369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255713.7259">12144 14770 633 0,'0'0'56'0,"0"0"-44"16,0 0-12-16,0 0 0 15,4 8 260-15,0 8 51 0,-4-1 9 0,0 1 3 0,0 7-226 0,-4 5-45 16,4 3-8-16,-9 4-3 0,-4 4-13 0,-5 0-2 15,1 8-1-15,-5-4 0 0,0 3-25 0,-9-3-17 16,1 0 2-16,-1 0 1 16,-4-4-131-16,0-4-27 0,-44 35-4 0,17-23-2 0</inkml:trace>
        </inkml:traceGroup>
        <inkml:traceGroup>
          <inkml:annotationXML>
            <emma:emma xmlns:emma="http://www.w3.org/2003/04/emma" version="1.0">
              <emma:interpretation id="{FAC0A53F-2261-4D72-A91C-E49744F2B955}" emma:medium="tactile" emma:mode="ink">
                <msink:context xmlns:msink="http://schemas.microsoft.com/ink/2010/main" type="inkWord" rotatedBoundingBox="15706,14924 17230,14828 17326,16357 15802,16452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58490.0138">15460 14139 1090 0,'0'0'48'0,"0"0"11"0,0 0-47 0,0 0-12 0,0 0 0 0,0 0 0 15,0 0 21-15,0 0 3 0,0 0 0 0,0 0 0 16,0 0-24-16,0 0 8 0,0 0-8 0,0 0 0 16,0 0 0-16,0 0 9 0,0 0-9 0,0 0 0 15,0 0 0-15,0 0 0 0,0 0 0 0,0 0 0 16,0 0 22-16,0 0-2 0,0 0-1 0,0 0 0 16,0 0 1-16,0 0 1 0,0 0 0 0,0 0 0 15,-8 0-1-15,8 0-1 0,0 0 0 0,0 0 0 16,0 0 4-16,-9 0 1 0,0 3 0 0,9-3 0 15,0 0 1-15,0 0 1 0,-13 0 0 0,4 8 0 16,0-8-3-16,9 0-1 0,0 0 0 0,-8 8 0 0,-6-4 1 16,6 4 0-16,-1 0 0 0,0-1 0 0,0 5-13 0,-4 4-2 15,0 3-8-15,-5 5 12 0,1 3 2 16,-9 4 0-16,4 0 0 0,-5 4 0 0,-3 4-2 0,-1 0-1 16,-4 0 0-16,4-4 0 0,0 1 5 0,1-1 2 15,-5-4 0-15,4 4 0 0,0-4 6 0,5 0 0 16,-5-3 1-16,5-1 0 0,-1 8-25 0,1-4 8 15,4-3-8-15,-4-1 0 0,4 0-13 0,4 0-8 16,-4-3-2-16,9 3 0 16,-4-7-16-16,8-1-3 0,0-3-1 0,5-1 0 15,4-7-112-15,0 4-22 0</inkml:trace>
          <inkml:trace contextRef="#ctx0" brushRef="#br0" timeOffset="257874.9651">14403 14451 403 0,'0'0'36'0,"0"0"-36"0,0 0 0 0,0 0 0 15,-4 0 126-15,4 0 18 0,0 0 4 0,-5-8 1 16,1-4-53-16,4 4-12 0,-5 0-1 0,5 8-1 0,0-11-43 0,5 3-9 15,-1-4-2-15,-4 4 0 0,9-3-28 0,-5-1 0 16,1 0 0-16,-1 1 0 0,1-1 16 16,-1-4-4-16,5 5 0 0,-5-5 0 0,0 0 7 0,1 1 1 15,4-1 0-15,-1 5 0 0,-3-5 14 0,4 4 3 16,-1-3 1-16,1-1 0 0,0 0-16 0,0 5-3 16,-1-5-1-16,1 1 0 0,4 3-18 0,-4 0 0 15,0 0 8-15,4 1-8 0,-4 3 0 0,4 0 0 16,0 4 8-16,-4-4-8 0,0 1 8 0,0 3-8 15,4 4 12-15,-5 0-12 0,1 0 12 0,0 4-12 16,4 0 12-16,-4 3-12 0,0-3 19 0,4 8-3 16,0 0-1-16,0-1 0 0,9 5-2 0,-4 0 0 15,4 7 0-15,-5 0 0 0,9 1 2 0,-4 3 0 16,0 4 0-16,5 8 0 0,-1 0 1 0,5 4 1 0,4 0 0 16,-4 4 0-16,-1 0 13 0,1-1 2 0,4-7 1 0,-4 4 0 15,-1 0-11-15,1-4-2 0,-4-4-1 0,3 0 0 16,-3 1-19-16,-1-1 10 0,-4 0-10 0,4-4 8 15,-4 0-8-15,0-4 0 0,-4 1 0 0,3-1 8 16,1 0-8-16,-4-3 0 0,-5-5 0 0,0 5 0 31,0-9-31-31,1 1-1 0,3 3-1 0,1-7 0 16,-14 0-30-16,5-1-5 0,-5-3-2 0,5 0 0 0,-9-8-87 16,0 0-18-16,0 0-3 0,-22 8-1 0</inkml:trace>
          <inkml:trace contextRef="#ctx0" brushRef="#br0" timeOffset="259256.645">15877 14790 518 0,'0'0'46'0,"0"0"-37"16,5-4-9-16,3-4 0 0,1 0 148 0,-9 8 28 0,4-4 6 16,1-3 1-16,4-1-86 0,-9 8-17 0,4-4-3 0,0-4-1 15,-4 8-27-15,0 0-5 0,5-4-2 0,-5 4 0 16,0 0-29-16,0 0-5 0,0 0-8 0,0 0 11 15,0 0 4-15,0 0 1 0,0 0 0 0,0 0 0 16,0 0 0-16,0 0 1 0,0 0 0 0,0 0 0 16,0 0 5-16,0 0 1 0,0 0 0 0,0 0 0 15,0 0-23-15,0 0 8 0,0 0-8 0,0 0 0 16,0 0 22-16,0 0 0 0,0 0 0 0,0 0 0 16,0 0-1-16,0 0 0 0,0 0 0 0,0 0 0 15,0 0-8-15,0 0-1 0,0 0-1 0,0 0 0 16,0 0-3-16,0 0 0 0,0 0 0 0,0 0 0 15,0 0-8-15,0 0 0 0,0 0 0 0,0 0 0 16,0 0 0-16,0 0 0 0,0 0 11 0,0 0-11 16,0 0 11-16,0 0-11 0,0 0 12 0,0 0-12 15,0 0 11-15,0 0-11 0,0 0 10 0,0 0-10 0,0 8 16 0,4 4-4 16,-4-1 0-16,0 5 0 0,5 0-3 16,-5 7-1-16,0 0 0 0,0 9 0 15,0-1 0-15,0 8-8 0,-5 4 12 0,5 4-4 0,5-1 0 0,-5-3-8 16,0-4 12-16,0 0-4 0,0-4-8 0,0 0 12 15,0-3-12-15,0-5 12 0,0-4-12 0,0 1 0 16,0-5 9-16,0 1-9 0,-5-1 8 0,5-7-8 16,0-4 8-16,0-8-8 0,0 0 0 0,-4 8 9 15,4-8-9-15,0 0 0 0,0 0-10 0,0 0-9 16,0 0-1-16,-9 3-1 16,5-6-41-16,-5-5-8 0,0 0-2 0,0 0-840 0</inkml:trace>
        </inkml:traceGroup>
        <inkml:traceGroup>
          <inkml:annotationXML>
            <emma:emma xmlns:emma="http://www.w3.org/2003/04/emma" version="1.0">
              <emma:interpretation id="{1269C577-E601-4FA1-A9DE-8129B8A56300}" emma:medium="tactile" emma:mode="ink">
                <msink:context xmlns:msink="http://schemas.microsoft.com/ink/2010/main" type="inkWord" rotatedBoundingBox="18096,15410 18809,15365 18830,15687 18116,15732"/>
              </emma:interpretation>
            </emma:emma>
          </inkml:annotationXML>
          <inkml:trace contextRef="#ctx0" brushRef="#br0" timeOffset="259849.1984">16755 14587 288 0,'0'0'25'0,"0"0"-25"0,0 0 0 0,0 0 0 15,0 0 254-15,8-8 46 0,-8 8 8 0,5-11 3 16,-1 3-222-16,5 0-44 0,0 4-9 0,4 0-1 16,0 0-15-16,0-4-4 0,5 5 0 0,-1-1 0 15,1 0-8-15,4 0-8 0,0 0 12 0,0 0-12 16,8 0 10-16,1 0-10 0,0 4 8 0,-1-4-8 16,1 4 27-16,-5 0 0 0,5 0 0 0,-4 0 0 15,-1 0 7-15,0-4 2 0,0 4 0 0,1-3 0 16,-1 3-8-16,-4-4-2 0,4 4 0 0,-8 0 0 15,4-4-18-15,-5 4-8 0,-3 0 0 0,-1 0 8 16,-4 4-8-16,-1 0-12 0,-8-4 2 0,0 0 1 16,0 0-41-1,0 7-8-15,-4 5-2 0,-5 0-473 0,-8-1-95 0</inkml:trace>
          <inkml:trace contextRef="#ctx0" brushRef="#br0" timeOffset="260080.9363">16882 14743 403 0,'0'0'17'0,"0"0"5"0,0 0-22 0,0 0 0 16,0 0 0-16,0 0 0 0,0 0 240 0,0 0 44 15,0 0 9-15,0 0 2 0,0 0-206 0,0 0-41 16,0 0-8-16,0 0-1 0,0 0-23 0,0 0-5 16,4 12-1-16,1-4 0 0,8-5-10 0,-4 5 8 15,4 0-8-15,4-4 8 0,1 4 4 0,-1 0 0 0,5-5 0 0,0 5 0 16,5-8 5-16,-6 4 2 0,6-4 0 0,-1 0 0 15,-4-4-19-15,4 4 0 0,-4-4 8 0,5 4-8 16,-1-4-16-16,0 1-8 0,-4-1 0 0,5 0-739 16</inkml:trace>
        </inkml:traceGroup>
        <inkml:traceGroup>
          <inkml:annotationXML>
            <emma:emma xmlns:emma="http://www.w3.org/2003/04/emma" version="1.0">
              <emma:interpretation id="{2E482719-E06C-4FA2-BEC2-5C68D8E8129E}" emma:medium="tactile" emma:mode="ink">
                <msink:context xmlns:msink="http://schemas.microsoft.com/ink/2010/main" type="inkWord" rotatedBoundingBox="19742,14923 20749,14859 20814,15898 19807,15961"/>
              </emma:interpretation>
              <emma:one-of disjunction-type="recognition" id="oneOf29">
                <emma:interpretation id="interp33" emma:lang="" emma:confidence="1">
                  <emma:literal>F</emma:literal>
                </emma:interpretation>
                <emma:interpretation id="interp34" emma:lang="" emma:confidence="0">
                  <emma:literal>E</emma:literal>
                </emma:interpretation>
                <emma:interpretation id="interp35" emma:lang="" emma:confidence="0">
                  <emma:literal>f</emma:literal>
                </emma:interpretation>
                <emma:interpretation id="interp36" emma:lang="" emma:confidence="0">
                  <emma:literal>t.</emma:literal>
                </emma:interpretation>
                <emma:interpretation id="interp37" emma:lang="" emma:confidence="0">
                  <emma:literal>,=</emma:literal>
                </emma:interpretation>
              </emma:one-of>
            </emma:emma>
          </inkml:annotationXML>
          <inkml:trace contextRef="#ctx0" brushRef="#br0" timeOffset="260487.7129">18597 14068 1267 0,'0'0'112'0,"0"0"-89"16,5-7-23-16,-5 7 0 0,0 0 66 0,0 0 9 15,0 0 1-15,0 0 1 0,0 0-49 0,0 0-9 16,0 0-3-16,4 11 0 0,-8 5-16 0,-1-1 0 16,1 5 0-16,4-1 0 0,0 5 0 0,-5 3 0 15,1 4 0-15,0 4 10 0,-1 4 7 0,5 4 2 16,-8 0 0-16,-1 4 0 0,0 0 33 0,5 0 8 16,-1-4 0-16,-4-1 1 0,1 1-17 0,3 0-3 15,5-4-1-15,-4 4 0 0,-1-4-22 0,5-4-5 16,-4 0-1-16,4-3 0 0,0-5-12 0,-4-4 0 15,-1 1 8-15,5-5-8 0,5 1-12 0,-5-9-4 0,-9 1-2 0,0 0 0 32,9-12-165-32,0 0-33 0,-22-4-6 0,22 4-2 0</inkml:trace>
          <inkml:trace contextRef="#ctx0" brushRef="#br0" timeOffset="260819.4214">18518 14107 1263 0,'13'-11'56'0,"-4"7"12"0,-4 0-55 0,-1 0-13 15,5-4 0-15,0 4 0 0,4-4 67 0,4 5 10 16,-8-1 3-16,9 0 0 0,-1 4-34 0,5-4-6 16,0 0-2-16,0 0 0 0,-5-4-29 0,14 4-9 15,4 0 0-15,-4 4 0 0,-9-3 0 0,9 3 0 16,8-4 0-16,-4 0 0 0,5 0 0 0,-5 0 0 16,0 0 0-16,0 0 0 0,0 0 12 0,0 0-4 15,-8 0 0-15,3 1-8 0,1-1 10 0,0 4-10 16,-9-4 8-16,-5 4-8 0,1-4-8 0,-1 4-8 0,1 0 0 15,-9 0-1 1,-9 0-27-16,0 0-4 0,13 4-2 0,-5 0-416 16,-8-4-83-16</inkml:trace>
          <inkml:trace contextRef="#ctx0" brushRef="#br0" timeOffset="261093.934">18549 14497 1324 0,'0'0'118'16,"0"0"-94"-16,0 0-24 0,9 8 0 16,4-4 77-16,-4 4 11 0,4-4 3 0,0 0 0 0,9-4 10 0,0 4 3 15,-5-4 0-15,5 3 0 0,9-3-74 0,0-3-14 16,4 3-4-16,-4 0 0 0,-1-4-12 0,10 4 0 15,4 0 0-15,-9-4 0 16,0 4-43-16,0 0-8 0,0-4-1 0,0 4-1 16,-4 0-103-16,-5-4-21 0,27-8-4 0,-18 4-1 0</inkml:trace>
        </inkml:traceGroup>
      </inkml:traceGroup>
    </inkml:traceGroup>
    <inkml:traceGroup>
      <inkml:annotationXML>
        <emma:emma xmlns:emma="http://www.w3.org/2003/04/emma" version="1.0">
          <emma:interpretation id="{7D9A2033-4BFB-4FA9-B989-F3F9AC76B9B5}" emma:medium="tactile" emma:mode="ink">
            <msink:context xmlns:msink="http://schemas.microsoft.com/ink/2010/main" type="paragraph" rotatedBoundingBox="2239,16848 26983,16653 26995,18116 2251,18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0038DA-3F05-497E-ACEA-CFE48F53AC88}" emma:medium="tactile" emma:mode="ink">
              <msink:context xmlns:msink="http://schemas.microsoft.com/ink/2010/main" type="line" rotatedBoundingBox="2239,16848 26983,16653 26995,18116 2251,18311"/>
            </emma:interpretation>
          </emma:emma>
        </inkml:annotationXML>
        <inkml:traceGroup>
          <inkml:annotationXML>
            <emma:emma xmlns:emma="http://www.w3.org/2003/04/emma" version="1.0">
              <emma:interpretation id="{5BE22140-8160-4199-82C1-BFCE192BCDD8}" emma:medium="tactile" emma:mode="ink">
                <msink:context xmlns:msink="http://schemas.microsoft.com/ink/2010/main" type="inkWord" rotatedBoundingBox="2243,17265 4324,17249 4332,18282 2251,18298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69308.1689">2189 16732 172 0,'0'0'8'0,"0"0"1"0,0 0-9 0,0 0 0 16,0 0 0-16,4-4 0 0,-4 4 128 0,-4-12 24 15,4 5 5-15,0-1 1 0,-9 4-61 0,9-4-12 16,0-4-2-16,0 5-1 0,-13-1-15 0,9 4-3 16,4 4-1-16,-5-8 0 0,-4 0-27 0,5 4-6 15,-5 0-1-15,5 1 0 0,4 3 5 0,0 0 1 16,-9-8 0-16,9 8 0 0,0 0-9 0,0 0-2 0,-13-8 0 0,8 4 0 16,-3-4 2-16,8 8 0 0,0 0 0 0,-9-4 0 15,9 4-6-15,-9-4 0 0,9 4-1 0,-9 0 0 16,1-3-8-16,8 3-2 0,-9 3 0 0,-4 5 0 15,4-4-9-15,0 8 0 0,0 0 9 0,1-1-9 16,-1 5 0-16,0 3 0 0,0 1 0 0,-4 3 0 16,4 5 0-16,1-1 0 0,-6 0 0 0,6 4-8 15,3 4 20-15,1-3 4 0,-1 3 0 0,5-4 1 16,-4-8 1-16,4 5 0 0,9-1 0 0,-5-4 0 16,1-3-10-16,3-1-8 0,1 1 9 0,4-5-9 15,-4-7 9-15,-5 4-9 0,5-8 8 0,0 0-8 16,4-4 8-16,-4-4-8 0,4-4 8 0,0-4-8 15,0 1 0-15,-4-1 8 0,0-8-8 0,0 1 0 16,4 3 0-16,4-3-12 0,-17-5 0 0,9 1 1 16,-4 0 11-16,-1-1-12 0,0-3 12 0,-4 4-12 0,0-1 12 15,0 1 0-15,0-1 0 0,0 5 0 0,0-1 0 16,0 5 8-16,-8 3-8 0,8 0 0 0,0 1 16 16,0 3-2-16,-5 4 0 0,5 4 0 0,0 0 3 0,0 0 1 15,0 0 0-15,0 0 0 0,0 0-18 0,0 0 0 16,5 12 8-16,3-1-8 0,-3-3 0 0,-1 8 0 15,5-5 0-15,4 5 0 16,0 0-27-16,-4-1-2 0,0 1-1 0,4-1-550 16,5 1-111-16</inkml:trace>
          <inkml:trace contextRef="#ctx0" brushRef="#br0" timeOffset="268166.1652">1039 16517 115 0,'0'0'10'0,"0"0"-10"16,5-7 0-16,-5-1 0 0,4 0 200 0,-4 0 37 15,0 8 8-15,5-8 2 0,-5 1-140 0,4-1-28 16,-4 8-6-16,0 0-1 0,0 0-36 0,0 0-8 15,0 0-2-15,0 0 0 0,0 0-26 0,0 0 0 16,0 0 0-16,-4 12 0 0,-1 3 0 0,1 5 0 16,-1 3 0-16,1 0 0 0,0 5 0 0,4-5 18 15,-14 4-2-15,6 5 0 0,-1-5 2 0,0 0 0 16,0 4 0-16,5-3 0 0,0 3-6 0,-1-4-2 16,-4 1 0-16,5-1 0 0,4 0 5 0,-9-3 1 15,5-1 0-15,-1-4 0 0,5 1-16 0,-4-1-13 16,4-3 2-16,0-4 1 0,-4-1 10 0,-1-3 0 15,5 4 0-15,0 0 0 0,0-12 8 0,0 0 3 0,0 7 1 0,0-7 0 16,0 0-12-16,0 12 0 0,0-12 0 0,0 0 0 16,0 0 8-16,0 0 0 0,0 0 0 0,0 0 0 15,0 0 7-15,0 8 1 0,0 0 0 0,0-8 0 16,0 0-8-16,0 0-8 0,0 0 11 0,0 0-11 16,0 0 8-16,0 0-8 0,0 0 0 0,0 0 0 15,-8-8 8-15,8 8-8 0,0 0 0 0,-5-8 0 16,1 0 9-16,-1 1-9 0,5-9 0 0,0 4 9 15,0 4-9-15,0-7 0 0,5-1 0 0,-1-7 8 16,1-1-8-16,3 5 0 0,-8-8 0 0,5 3 0 16,3-7-13-16,-3 4 1 0,8-4 1 0,-13 3 0 15,9 1-4-15,-5 4-1 0,-4-5 0 0,5 1 0 16,-1 4 4-16,-4-5 0 0,0 5 0 0,0-1 0 16,0 1 12-16,0 4 10 0,0 3-2 0,-4-4 0 0,4 5-8 0,-5 3 0 15,5 0 0-15,0 5 0 0,0-5 0 0,0 4 12 16,5 0-12-16,-1 1 12 0,-4 7-12 0,0 0 0 15,4-12 0-15,5 8 0 0,-9 4-9 0,9-8 9 16,-9 8-12-16,0 0 12 0,0 0 0 0,4 0 0 16,-4 0 0-16,9 8 0 0,0 4 16 0,0 3-4 15,-9 1 0-15,4 3 0 0,0 5 8 0,5 3 0 16,0 4 1-16,-5 0 0 0,1 5 2 0,-1-1 0 16,5 0 0-16,0 0 0 0,-1 0-12 0,6 0-3 15,-1 0 0-15,0-4 0 0,0-3 0 0,5-1-8 16,-5 0 12-16,0-3-4 0,4-5-8 0,1 1 12 15,-9-5-12-15,8-3 12 0,-12-4-1 0,4 0 0 16,-5-5 0-16,-4-3 0 0,0 0 15 0,9 8 3 0,-9-8 1 0,0 0 0 16,0 0-30-16,0 0 0 0,0 0 0 0,0 0 0 15,0 0 11-15,0-11-11 0,0 3 12 0,-5 0-12 16,5-8 8-16,0 5-8 0,-4-9 0 0,4 1 0 16,0-1 0-16,0-3 0 0,0-1 0 0,4 5 0 15,1-5-10-15,3 5-2 0,-8-4-1 0,5 3 0 16,4 4 13-16,-1 1-11 0,-3 3 11 0,-1 0-10 15,-4 1 19-15,0 3 4 0,0 0 1 0,0 8 0 16,0-8-14-16,0 8-16 0,0 0 3 0,0 0 1 16,0-7 12-16,0 7 16 0,0 0-3 0,0 0-1 15,0 0-12-15,0 0 0 0,0 0 0 0,-4-8 0 16,4 8-18-16,4-8 0 0,-4 0 0 0,0 0 0 16,0 1 18-16,0-1 0 0,0 0 0 0,0 0 0 15,0 0 0-15,-4 1 0 0,4-1 0 0,0-8 0 0,-5 4 11 0,1 1 5 16,4-1 2-16,-4 0 0 0,-1 1-18 0,5-1-16 15,-4 0 4-15,4 1 0 0,0-1 12 0,0 0 0 16,0 0 0-16,0 1 0 0,0 3 12 0,4-4-2 16,-4 4 0-16,0 8 0 0,5-11-10 0,-1-1 0 15,0 4 0-15,1-3 8 0,-5 11-8 0,4-8 0 16,5-4 0-16,-9 12 0 0,0 0 0 0,0 0 0 16,4-8 0-16,-4 8 0 0,0 0-19 0,0 0 1 15,0 0 0-15,0 0 0 0,9 8 18 0,-5 0 0 16,-4-8 0-16,5 15 0 0,4-3 0 0,-5 4 0 15,0-1 0-15,1 5 0 0,4-1 0 0,-5 1 8 16,0 3 0-16,1-3 1 0,-5 7 4 0,9-4 1 16,-1 1 0-16,5-5 0 0,-4 5 4 0,0 3 1 0,-5-4 0 0,5 1 0 15,4-1-4-15,-4 1-1 0,0-5 0 0,4 1 0 16,-4 3-6-16,0 0-8 0,-1-7 11 0,1 0-11 16,0 3 0-16,0-3 0 0,-9-1 0 0,4-3 0 31,0 0-22-31,1-1-11 0,-1 1-3 0,-4-12 0 15,5 8-121-15,-5 4-25 0</inkml:trace>
          <inkml:trace contextRef="#ctx0" brushRef="#br0" timeOffset="269794.9453">2439 16794 1152 0,'-4'-11'102'0,"4"11"-82"16,0 0-20-16,0 0 0 16,-5-8 112-16,5 8 19 0,0 0 3 0,0 0 1 15,0 0-111-15,13 8-24 0,0-4 0 0,-4 7 0 16,0-3 0-16,0 4-8 0,-5-1 8 0,1 1 0 16,3 4 0-16,-3-1 0 0,-1 1 0 0,5-4 8 15,-9-1 1-15,4-3 1 0,-4-8 0 0,0 0 0 16,0 0 1-16,0 0 0 0,9 8 0 0,0-4 0 15,-9-4 9-15,9-4 1 0,-1 4 1 0,1-8 0 16,0 0-22-16,0-3 8 0,4 3-8 0,-4-8 0 16,4 1 0-16,4-1-12 0,-4-3 2 0,5-1 0 0,-5 1 23 15,5-5 5-15,-1-3 1 0,1 3 0 0,-5 1 8 16,0 0 1-16,0-1 1 0,-4 9 0 0,0-1-11 0,0 4-2 16,-1 1-1-16,6 3 0 0,-6 0-3 0,-8 8 0 15,14 0 0-15,-6 4 0 0,1 4-12 0,4 0 9 16,-4-1-9-16,0 5 8 0,4 0-8 0,-4 3 0 15,0 5 0-15,4 3 0 0,-5 5 0 0,6 3 0 16,-10 0 0-16,5 4 0 0,0 4 0 0,-5 0 0 16,-4 4 9-16,0-4-9 0,-4 4 20 0,4 0-1 15,-5-4 0-15,1 0 0 0,-1 0-3 0,-3-8-1 16,-1 0 0-16,-4-4 0 0,0 1-3 0,-1-5-1 16,-3-3 0-16,8-5 0 0,-9 1 6 0,5-4 2 0,-4-5 0 0,-1 1 0 15,1-4 10-15,3-4 3 0,1 0 0 0,0-4 0 16,0-4-15-16,0 1-2 0,4-1-1 0,0-4 0 15,5 0-14-15,-5-3 0 0,5-5 0 0,4 1 0 32,4-1-18-32,5-7-6 0,4-8-2 0,5 0 0 15,-1-4-42-15,9 0-9 0,5-4-2 0,9 0-571 0,-1 4-114 0</inkml:trace>
        </inkml:traceGroup>
        <inkml:traceGroup>
          <inkml:annotationXML>
            <emma:emma xmlns:emma="http://www.w3.org/2003/04/emma" version="1.0">
              <emma:interpretation id="{8746885D-21D0-44AF-91BA-3D3218D25314}" emma:medium="tactile" emma:mode="ink">
                <msink:context xmlns:msink="http://schemas.microsoft.com/ink/2010/main" type="inkWord" rotatedBoundingBox="5306,17243 6449,17234 6457,18179 5314,18187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70869.2878">3970 16369 633 0,'0'0'56'0,"0"-8"-44"0,0 5-12 0,-4-5 0 16,-1 8 136-16,5 0 26 0,0 0 5 0,0 0 1 15,0 0-84-15,0 0-17 0,9 8-3 0,9 3-1 16,-5 5-23-16,4 7-5 0,-8 1-1 0,9 7 0 16,12 0-2-16,-12 8-1 0,-14 4 0 0,1 0 0 15,8-4 14-15,0 8 3 0,-13-1 1 0,0 5 0 16,-9-4-5-16,5-4-2 0,4-4 0 0,-9 8 0 15,-8-8-13-15,3 0-2 0,10-12-1 0,-5 4 0 16,0-4-11-16,-4-3-3 0,0-5 0 0,4-7 0 16,14 0 11-16,-5-12 1 0,-13 4 1 0,13-4 0 15,0 0-25-15,0 0 0 0,-5-4 0 0,1-8 0 16,4 0 0-16,0-7 0 0,0-1-8 0,0-3 8 0,0 0 0 16,4-5 0-16,14-7 10 0,-5 0-10 0,-4 0-11 15,8 0-9-15,5 0-1 0,9 0-1 0,0 3 8 0,-5 5 2 16,-4 0 0-16,9 7 0 0,4 1 12 0,-9 7-12 15,-4 4 12-15,-5 4-12 0,10 4 12 0,-5 4-11 16,-9 8 11-16,-4 0-10 0,-1 3 10 0,-3 5 0 16,4-1 0-16,-9 5 0 0,-9 3 20 0,0 0-1 15,5 1 0-15,-5 3 0 0,-4 4-1 0,0-4 0 16,4-4 0-16,-4 1 0 0,-1-1-9 0,-8-4-1 16,-4 5-8-16,4-9 12 0,9 5-12 0,-9-5-8 15,-9 5 8-15,5-9-13 16,4 1-31-16,0-5-5 0,0-3-2 0,0-4 0 15,0 0-17-15,5-8-3 0,8-4-1 0,0 1-768 0</inkml:trace>
          <inkml:trace contextRef="#ctx0" brushRef="#br0" timeOffset="271210.6425">4799 17052 1580 0,'-35'0'70'0,"35"0"14"16,0 0-67-16,0 0-17 0,0 0 0 0,0 0 0 16,0 0 8-16,18-8-8 0,4 4 12 0,-9 0-12 15,0-4 18-15,0 1-3 0,9-1-1 0,0-4 0 16,-4 0-14-16,-5-3 0 0,4-1 0 0,-4 1 0 16,5-1 11-16,-9 0-1 0,-14 1 0 0,10-1 0 0,4 1 35 0,-5-1 7 15,-8 4 2-15,-1-3 0 0,-4 3 3 0,5-4 1 16,0 5 0-16,-5-1 0 0,-4 0-19 0,-1 1-4 15,10-1-1-15,-9 4 0 0,-9 4-9 0,9 0-1 16,0 0-1-16,4 4 0 0,-4 4-14 0,0 0-9 16,-5 4 12-16,9 0-12 0,9 3 0 0,-4 1 0 15,-14 8 0-15,10 3 0 0,-1 4 0 0,4 1 0 16,-3 3 0-16,-1-4-9 0,0 4 9 0,5 1 0 16,12-1 0-16,1 0 0 0,-13 4 0 0,13-4-8 15,17-3 8-15,0-1 0 16,5 0-32-16,4-3 0 0,9-1-1 0,4-4 0 15,5-7-121-15,-1-4-24 0,-3 0-5 0</inkml:trace>
        </inkml:traceGroup>
        <inkml:traceGroup>
          <inkml:annotationXML>
            <emma:emma xmlns:emma="http://www.w3.org/2003/04/emma" version="1.0">
              <emma:interpretation id="{4173A426-2986-4003-8D75-A4A2B64402EB}" emma:medium="tactile" emma:mode="ink">
                <msink:context xmlns:msink="http://schemas.microsoft.com/ink/2010/main" type="inkWord" rotatedBoundingBox="7906,16851 11031,16827 11042,18242 7917,18266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71493.3722">6567 16744 1152 0,'0'0'102'0,"0"0"-82"0,5-8-20 0,3 0 0 0,-3 4 147 0,4-4 25 16,4 1 4-16,4-1 2 0,1-4-124 0,13 4-25 15,4-3-5-15,0 3 0 0,4-4 13 0,5 0 3 16,4 1 1-16,1-5 0 0,-1 0-32 0,0 5-9 16,5-9 0-16,-5 5 0 0,5-1 0 0,-5 4 0 15,-4-3 0-15,4 3-8 16,-4-4-32-16,-4 9-7 0,-10-1-1 0,-3 0-798 0</inkml:trace>
          <inkml:trace contextRef="#ctx0" brushRef="#br0" timeOffset="271760.9036">7230 16139 864 0,'0'0'76'0,"0"0"-60"0,-5 0-16 0,-3 8 0 15,-1 0 188-15,0 7 36 0,0 1 6 0,1 7 2 16,-1 9-145-16,0 3-29 0,0 4-6 0,0 7 0 15,-4 1 5-15,0 8 2 0,0-1 0 0,-5 1 0 16,5 0-22-16,-4 3-4 0,-1 5-1 0,-4-1 0 16,0-4-20-16,5 1-12 0,-1-1 12 0,1-7-12 15,3 0 0-15,-3-8 0 0,-1 0 0 0,5-4 0 16,0-4-41 0,0 0-3-16,0-8 0 0,4-3 0 0,-4-5-160 0,0 1-33 15</inkml:trace>
          <inkml:trace contextRef="#ctx0" brushRef="#br0" timeOffset="272755.578">7923 15948 1209 0,'0'0'108'0,"0"0"-87"0,-4 8-21 0,-1 0 0 16,1 3 150-16,-1 5 26 0,1 3 4 0,0 5 2 15,-5 3-94-15,5 4-20 0,-1 8-3 0,5 4-1 16,-9 4-36-16,5 12-7 0,4-1-1 0,-9 1-1 16,5 3-19-16,-5 0 0 0,0-3 8 0,0-1-8 15,1-3 8-15,-1 0-8 0,0-9 9 0,0 1-9 16,1 0 18-16,-1-8-2 0,0 0-1 0,0-8 0 16,-4 0 0-16,4-7 0 0,1-5 0 0,-1-3 0 15,0-4-7-15,0-1-8 0,0-7 11 0,5 0-11 16,4-4 11-16,-9 0-11 0,1-4 10 0,3-4-10 15,1 1 0-15,-1-5 0 0,1-4 0 0,8-3 0 16,1 3 0-16,4-7-13 0,-1-5 4 0,5 5 1 16,1-4 8-16,3-1-10 0,5 5 10 0,0 0-10 15,0 3 10-15,0 5 0 0,0 3-9 0,0 0 9 16,0 0 0-16,-5 9-9 0,5-1 9 0,0 8 0 16,-4-1-11-16,8 5 11 0,-4 4-10 0,0 4 10 0,0-1 0 15,0 1 0-15,-5-8 0 0,5 7 0 0,5-3 0 16,-5 3 0-16,4-7 0 0,0 0 0 15,5-4-38-15,0 4-8 0,-1-4-2 16,1-4 0-16,0-4 4 0,-5-4 1 0,5 4 0 0,-5-4 0 0,0-3 24 16,1-1 5-16,-5-4 1 0,0 5 0 0,0-1 13 0,-5-8 0 15,1 1 0-15,-1-1 10 0,1 1 13 0,-5-1 2 16,0-3 1-16,-4-4 0 0,4-1 4 0,-4 5 1 16,0 0 0-16,-5-1 0 0,-4 1-18 0,4 3-3 15,-4 1-1-15,0 3 0 0,-4 1-9 0,0 3 0 16,-5 4 0-16,0 4 0 0,9 4 0 0,-9 0 0 15,-8 4-10-15,4 8 10 0,-1-1 0 0,1 5 0 16,0 4 0-16,0 3 0 0,4 4 0 0,-4 1 0 0,0-5 0 16,4 8 0-16,0-4 0 0,5 5 0 0,-5-5 8 0,9-4-8 15,-4 1 0-15,4-1 0 0,4-3 0 0,-4-5 0 16,9-3 0-16,-5 0 8 0,5-5-8 0,0 5 0 16,4-4 10-16,4-8-10 0,-3-4 8 0,3 0-8 15,5 4 9-15,0-8-9 0,4-3 10 0,1-5-10 16,3 0 9-16,1-3-9 0,0-4 8 0,4 3-8 15,4 1 0-15,-8 7 0 0,0-4 0 0,0 5 0 16,-10 3 0-16,1 4 0 0,0 4 0 0,-4 0 0 16,-5 8 10-16,0-1 0 0,0 5 0 0,1 8 0 15,-6-9-10-15,1 5 10 0,4-4-10 0,-4-1 10 16,4 5-10-16,-4-4 0 0,4-5 0 0,0-3 0 16,5 4 0-16,-1-8-14 0,5 0 3 0,-4 0 1 15,8-8-12-15,1 1-2 0,3-1-1 0,5-4 0 16,-4 0 14-16,0 1 11 0,-1-1-13 0,1 0 5 0,0-3 8 0,-5 3 0 15,1 0 0-15,-6 1 0 0,-3-5 23 0,-5 4 0 16,0 1 0-16,1-5 0 0,-6 8 24 0,-3-4 5 16,-1 1 0-16,-4-1 1 0,-4 4-10 0,-5-3-3 15,0 3 0-15,0 0 0 0,-4 0-24 0,0 4-6 16,-5-4-1-16,5 8 0 0,-4 0-9 0,4 4 0 16,-5 0 0-16,5 0 0 0,0 4 0 0,0 4 0 15,-5-5 0-15,0 9 0 0,14-4 0 0,-9 3 0 16,4 1 0-16,5 0 0 0,-1 7-9 0,5-4 9 15,0 5 0-15,0-1 0 0,5 1-10 0,4-1 10 16,-1 4-8-16,5-3 8 16,5-5-34-16,4 1-2 0,4 3 0 0,5-7 0 15,4-1-136-15,5 1-27 0,-1-4-5 0</inkml:trace>
        </inkml:traceGroup>
        <inkml:traceGroup>
          <inkml:annotationXML>
            <emma:emma xmlns:emma="http://www.w3.org/2003/04/emma" version="1.0">
              <emma:interpretation id="{E5352774-D592-4350-9975-5517CE5D9E8D}" emma:medium="tactile" emma:mode="ink">
                <msink:context xmlns:msink="http://schemas.microsoft.com/ink/2010/main" type="inkWord" rotatedBoundingBox="12739,17191 14774,17175 14780,17933 12745,17949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73771.3684">11977 16580 576 0,'0'0'51'0,"0"0"-41"0,-9-4-10 0,5 0 0 15,-5 0 201-15,5 0 39 0,4 4 7 0,0 0 1 0,0 0-185 0,0 0-38 16,0 0-7-16,0 0-2 0,0 0-16 0,0 0-12 15,0 0 1-15,0 0 1 0,0 0-2 0,0 0 0 16,0 0 0-16,0 0 0 0,0 0 12 0,0 0 8 16,0 0-8-16,0 0 11 0,0 0 21 0,0 0 5 15,0 0 1-15,0 0 0 0,-5-8 8 0,5 8 2 16,0 0 0-16,-4-3 0 0,-5-5-24 0,9 8-4 16,0-8 0-16,-4 0-1 0,4 0-19 0,-5 1 10 15,1 3-10-15,4 4 8 0,-5-8-8 0,1 0 0 16,-5 0 0-16,5 4 0 0,-1 0 0 0,1-3 0 15,-5 3 9-15,5 0-9 0,-5 0 18 0,5 4-1 16,-1-4 0-16,5 4 0 0,-8-4 7 0,-1 4 0 16,0-4 1-16,0 0 0 0,1 0-10 0,-1 4-3 15,-4 0 0-15,-1 0 0 0,1 0-12 0,0 0 0 16,0 4 0-16,-5 0 0 0,5 0 9 0,-4 4-1 0,-5 0 0 16,0 3 0-16,0-3 0 0,0 8 0 0,0-1 0 0,0 5 0 15,0-1-8-15,5 5 8 0,-5 3-8 0,4 0 8 16,-4 5-8-16,5-1 0 0,3 4 0 0,1 0 0 15,4 0 12-15,5-4-4 0,0 4 0 0,4-3 0 16,4-1-8-16,-4-4 0 0,4-3 0 0,1-1 8 16,-1-7-8-16,5-1 0 0,0-7 0 0,0 0 0 15,4-4 0-15,0-4 0 0,0-4 0 0,0-4 0 16,-8-4 0-16,3 1 0 0,6-5 0 0,-1-4 0 16,4 1 0-16,1-4 0 0,-1-1 12 0,-3 1-4 15,3-1 4-15,1-7 1 0,-1 4 0 0,1-8 0 16,-1 4 2-16,1-8 0 0,-1 3 0 0,1 5 0 0,-1 0-2 15,1 8 0-15,-5-1 0 0,0 5 0 0,1-1 3 0,-1 9 1 16,-5 7 0-16,1 0 0 0,-9 4 2 0,9 4 0 16,0 3 0-16,0 9 0 0,-1 0-19 0,1 7 0 15,0 0 0-15,-5 5 0 0,5-1 0 0,-5 0 0 16,5 1-8-16,0-1 8 16,0 0-40-16,-5 1-1 0,5-1-1 0,-5-4 0 15,1 1-146-15,-1-1-28 0,5 8-7 0,-9-7-1 0</inkml:trace>
          <inkml:trace contextRef="#ctx0" brushRef="#br0" timeOffset="274121.5884">12398 16521 2091 0,'0'0'46'0,"0"0"10"0,0-7 1 0,-4-1 2 0,4 8-47 0,0 0-12 0,4-8 0 0,-4 8 0 15,9 0 28-15,4 4 3 0,-4 0 1 0,4 7 0 16,-4 5-32-16,4 4 0 0,0 3 0 0,0 4 0 16,-4 1 0-16,0-1-8 0,4 4 8 0,-9 0-10 15,1-3 10-15,-5 3 0 0,4-4 0 0,-4 0 0 16,4-7 0-16,-4-1 0 0,0-3 0 0,0-4 0 16,0-1 17-16,0-3-1 0,0-8 0 0,0 0 0 15,0 0 24-15,0 0 4 0,0 0 0 0,0 0 1 16,-4-8 3-16,0-3 0 0,4-5 0 0,-5 0 0 15,5-3-16-15,5-1-2 0,-5-3-1 0,8 0 0 16,1-1-9-16,0-3-3 0,4 0 0 0,0-1 0 16,5 1-17-16,-1 0-17 0,5-4 3 0,0 3 1 15,5-3-27-15,-1 4-4 16,0-4-2-16,1 3 0 0,-1 5-130 0,0-1-27 0,1 1-5 16,3 0 0-16</inkml:trace>
          <inkml:trace contextRef="#ctx0" brushRef="#br0" timeOffset="274480.4792">13126 16705 1285 0,'0'0'56'0,"0"11"13"0,-4 1-55 0,0 4-14 0,4-5 0 0,0 5 0 16,4-4 32-16,0-5 3 0,5-3 1 0,-9-4 0 15,9 8-13-15,0-8-3 0,4 0 0 0,-4-8 0 16,-1 1-8-16,5-5-1 0,1 0-1 0,3-3 0 15,-4-5 38-15,1 1 7 0,3-5 1 0,1-3 1 16,-5 0-6-16,4-1-2 0,-3 1 0 0,3 0 0 16,-4-1-17-16,0 1-4 0,1 0-1 0,-6-1 0 15,1 5-7-15,0 0 0 0,0-1-1 0,-5 9 0 16,-4-1 7-16,0 0 2 0,-4 5 0 0,-1-1 0 16,-4 4 4-16,-4 4 0 0,0 0 1 0,0 8 0 15,0 4-3-15,-9 0-1 0,4 4 0 0,-4 7 0 16,0 5-4-16,1-1-1 0,-1 8 0 0,0 0 0 15,0 4-12-15,4 1-4 0,5-5 0 0,0 0 0 16,0 0-8-16,8 0 0 0,1-3 0 0,0 3 0 0,8-4 0 16,0 0-11-16,5-3 1 0,4 3 0 15,0-7-114-15,5-1-22 0,4 1-5 16</inkml:trace>
        </inkml:traceGroup>
        <inkml:traceGroup>
          <inkml:annotationXML>
            <emma:emma xmlns:emma="http://www.w3.org/2003/04/emma" version="1.0">
              <emma:interpretation id="{E26A5A2C-20A5-4A9B-9FEE-324436F2C176}" emma:medium="tactile" emma:mode="ink">
                <msink:context xmlns:msink="http://schemas.microsoft.com/ink/2010/main" type="inkWord" rotatedBoundingBox="16914,16732 21008,16700 21019,18010 16924,18042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75816.7549">16351 16900 1825 0,'0'0'80'0,"0"0"18"0,-4 4-78 0,-5-1-20 0,0 1 0 0,9-4 0 31,0 0-18-31,0 0-7 0,0 0-2 0,0 0 0 0,13 4-53 0,0-4-10 0,0-4-2 0,5-3-1 15,-5-1 10-15,0-4 3 0,1 0 0 0,-1-3 0 0,0-1 66 16,0 1 14-16,-9-5 0 0,10 4 0 16,-6 1 69-16,1-5 10 0,0 1 1 0,-5-1 1 0,1 5-13 0,3-1-4 15,-8 1 0-15,5-5 0 0,-1 4-26 0,-4 1-6 16,0-1 0-16,0 5-1 0,0 3-6 0,0 4-1 16,-4-4 0-16,4 8 0 0,-5-4-1 0,5 4-1 15,0 0 0-15,0 0 0 0,-8 4-10 0,-1 4-1 16,-4 0-1-16,4 7 0 0,-4-3-10 0,4 7 0 15,-4 1 9-15,0 3-9 0,4 1 0 0,0 3 8 16,-4-4-8-16,9 5 0 0,-5-5 0 0,4 4 8 16,1 1-8-16,0-5 0 0,4 4 0 0,0-3 0 15,8 3 0-15,1-3 0 16,0-9-40-16,0 5-7 0,8-1-1 0,1-7 0 0</inkml:trace>
          <inkml:trace contextRef="#ctx0" brushRef="#br0" timeOffset="276187.0427">16886 16549 2016 0,'0'0'89'0,"0"0"19"0,0 0-87 0,0 0-21 0,5 11 0 0,-5 1 0 15,-5 8 33-15,10-1 3 0,3 8 0 0,6-3 0 16,-6 3-36-16,5 4 0 0,-4 0 0 0,4 1 0 15,-4-1-30-15,0-4-3 0,-5 0-1 16,-4 1 0-16,5-5-6 16,-1-3 0-16,-4-5-1 0,-4 1 0 0,4-4 33 0,-5-5 8 0,5-7 0 0,0 0 0 15,0 0 31-15,0 0 8 0,0 8 1 0,0-8 1 16,0 0 7-16,0 0 0 0,0 0 1 0,5-8 0 0,-1-3-9 16,0-5-1-16,1 0-1 0,4 1 0 0,4-1-12 0,-4-3-2 15,4-5-1-15,0 5 0 0,0-5-11 0,5 1-1 0,-1 0-1 0,-4-1 0 16,5 1-10-16,-1-1 0 15,1 1 9-15,-5 0-9 0,5-5-9 0,4 5-7 16,0 0 0-16,4-1-1 16,-4 1-40-16,4-1-8 0,0 1-2 0,5 3-930 0</inkml:trace>
          <inkml:trace contextRef="#ctx0" brushRef="#br0" timeOffset="276446.8148">17518 16806 1443 0,'0'0'64'0,"0"0"13"0,4 12-61 0,5-1-16 0,0 1 0 0,0 0 0 16,4 0 36-16,0-5 5 0,0 1 1 0,0 0 0 16,0-4-27-16,5 0-6 0,0-4-1 0,-5 0 0 15,0 0-19-15,4-4-4 0,1-8-1 0,4 0 0 16,-5 1-19-16,1-1-4 0,0-4-1 15,-5 1 0-15,4-5 31 0,-4 1 9 0,1-1 0 0,-1 1 0 16,-9-1 17-16,5 1 11 0,-9-5 1 0,4 5 1 16,-4 3 14-16,0-3 4 0,-4 3 0 0,4 1 0 15,-9-1 12-15,5 4 2 0,-1 1 1 0,-3 3 0 16,-1 0-19-16,0 8-3 0,0 0-1 0,-4 0 0 16,0 8-18-16,-5 0-4 0,5 7-1 0,-4 1 0 0,-5 7-17 15,4 1 0-15,1 3 0 0,-1 4 0 0,1-4 0 0,-1 5 0 16,5-1 0-16,4 4 0 0,0 0 0 0,1-4 0 15,8 0 0-15,-5 1 0 16,5 3-19-16,0-4-7 0,5-4-2 0,-1-3-889 0</inkml:trace>
          <inkml:trace contextRef="#ctx0" brushRef="#br0" timeOffset="275390.343">16018 16350 1555 0,'-9'-12'138'0,"0"0"-110"0,-4 5-28 0,0-1 0 15,-1 0 24-15,1 4-1 0,-4 8 0 0,4-4 0 16,-5 8-15-16,-4 3-8 0,0 1 8 0,-4 0-8 16,0 3 0-16,-1 1 0 0,1 7 0 0,-5-3-8 15,5-1 0-15,0 1 0 0,4-1 0 0,0-3 0 16,8 0 8-16,1-1-8 0,0-3 8 0,4 0-8 15,9-12-15-15,0 11-2 16,0-11-1-16,5 8 0 0,4 0 5 0,8 0 1 0,1 0 0 0,4-5 0 16,0 1 11-16,4 0 9 0,5 0-12 0,-1 0 12 15,5 4 0-15,-4 0 0 0,0 3 0 0,4 1 0 0,-4 8 19 0,-1-1 10 0,-3 1 3 16,-5 3 0-16,-5 0 9 0,1-3 3 16,-10 7 0-16,-3-3 0 0,-1 3-4 0,-4-4 0 15,-4 1 0-15,-9-1 0 0,0 4-7 0,-5 1-1 16,-4-5-1-16,-4-3 0 0,-5-1-9 0,-4 1-2 15,4-1 0-15,0-3 0 0,-8-1-12 0,4-3-8 16,4-4 8-16,0 3-8 16,5-3-40-16,0-8-12 0,-5-4-2 0</inkml:trace>
          <inkml:trace contextRef="#ctx0" brushRef="#br0" timeOffset="277572.8272">18001 16623 1332 0,'17'-4'59'0,"-17"4"12"0,0 0-57 0,0 0-14 0,9-4 0 0,4 0 0 16,5 4 23-16,-5 0 1 0,-4 0 1 0,-1 4 0 15,5 0-17-15,1-4-8 0,-14 0 8 0,0 0-8 16,0 0 0-16,0 0 0 0,0 0 0 0,0 0 0 15,0 0 24-15,0 0 0 0,0 0 0 0,0 0 0 16,-9 8 28-16,9-8 6 0,0 0 1 0,-5 7 0 16,5-7-16-16,-4 4-3 0,0 4-1 0,4-8 0 15,0 0 2-15,0 0 1 0,0 0 0 0,0 0 0 16,0 0-32-16,0 0-10 0,0 0 0 0,0 0 0 16,0 0 15-16,0 0-4 0,0 0-1 0,0 0 0 0,0 0 9 0,0 0 1 15,0 0 1-15,0 0 0 0,0 0-1 0,0 0-1 16,4-8 0-16,0 1 0 0,5 7 3 0,-9 0 1 15,0 0 0-15,0 0 0 0,0 0-6 0,0 0-1 16,0 0 0-16,0 0 0 0,0 0-16 0,0 0 0 16,0 0 0-16,0 0 0 0,0 0 0 0,0 0 0 15,0 0 0-15,0 0-9 0,0 0 9 0,0 0 0 16,0 0 0-16,0 0 0 0,0 0 0 0,0 0 0 16,0 0 0-16,0 0 0 0,9 0 0 0,-9 0 0 15,0 0 0-15,0 0 0 0,0 0 0 0,0 0 9 16,0 0-9-16,0 0 0 0,0 0 9 0,0 0-9 15,0 0 0-15,0 0 9 0,0 0-9 0,0 0 0 0,0 0 0 0,0 0 0 16,0 0 0-16,0 0 0 0,0 0 0 0,0 0 0 16,0 0 0-16,0 0 0 0,0 0 0 0,0 0 0 15,9 3 0-15,-9-3 0 0,0 0 0 0,0 0 0 16,0 0 0-16,0 0 0 0,0 0 0 0,0 0 0 16,0 0 0-16,0 0 0 0,9 4 0 0,-9-4 0 15,0 0 0-15,0 0 0 0,0 0 0 0,0 0 8 16,0 0-8-16,0 0 10 0,0 0-10 0,0 0 10 15,8 0-10-15,-8 0 0 0,0 0 0 0,0 0 0 16,14 0 0-16,-14 0 0 0,0 0 0 0,0 0 0 16,0 0 0-16,0 0 0 0,0 0 0 0,0 0 0 15,0 0 0-15,0 8 0 0,8 0 0 0,-8-8 0 16,0 8 8-16,0-8-8 0,5 11 0 0,-1-3 8 16,-4-8-8-16,-4 8 0 0,4 0 0 0,0 4 8 0,8-9-8 15,-3 5 0-15,-5 4 0 0,0-4 0 0,0-8 0 0,0 11 0 16,0 1 0-16,-9-4 0 0,5 0 0 0,-1 0 0 15,5-8 0-15,0 0 0 0,-8 7 0 0,8-7 0 16,0 0 0-16,0 8 0 0,0 0 0 0,0-8 8 16,0 0-8-16,0 0 0 0,0 0 17 0,0 0-1 15,-9 8-1-15,4 0 0 0,5-8-15 0,5 7 0 16,-5 1 0-16,0-8-10 0,-5 12 10 0,5-4 8 16,0-1-8-16,0-7 11 0,-8 8-11 0,8-8-16 15,0 0 4-15,0 0 1 0,-5 8 11 0,5-8 0 16,0 0 0-16,0 0 0 0,0 0 0 0,0 0 0 15,0 0 0-15,0 0 0 0,9 8 0 0,-9-8 0 16,0 0 0-16,0 0 0 0,9 0 12 0,-9 0-3 0,0 0 0 0,0 0 0 16,0 0-9-16,0 0 0 0,4 12 0 0,-4-5 0 15,-9 1 0-15,9-8-16 0,0 0 4 0,0 0 1 16,-4 12 11-16,4-12 14 0,0 0-3 0,0 8-1 16,-4 3-19-16,-1-3-4 0,5-8-1 0,0 0 0 15,0 0 23-15,0 0 5 0,0 0 1 0,0 0 0 16,0 0-15-16,0 0-10 0,0 0 2 0,0 0 0 15,-9 4 16-15,9-4 4 0,0 0 1 0,0 0 0 16,-8 4-13-16,8-4-8 0,0 0 8 0,0 0-13 16,0 0 13-16,0 0 8 0,0 0 0 0,0 0-8 15,4-8 9-15,0-4-9 0,-4 12 0 0,0-7 9 16,5-1-9-16,-5 8 0 0,0 0 0 0,0-12 8 16,4 0-8-16,5 5 0 0,-5-5 0 0,5 4 0 0,-4-4 0 15,3-3 0-15,10 3 0 0,-1 0 0 0,-12-3 0 0,8-1 0 16,4 1 0-16,1-5 0 0,8 1-15 0,-4-1 5 15,-4 1 1-15,8-1 0 16,0-3-94-16,1 3-18 0,-10 1-4 0,5-1-851 16</inkml:trace>
          <inkml:trace contextRef="#ctx0" brushRef="#br0" timeOffset="280139.7169">18944 16599 446 0,'0'0'20'0,"0"0"4"0,-9 0-24 0,9 0 0 15,0 0 0-15,0 0 0 0,0 0 8 0,0 0-8 16,0 0 10-16,0 0-10 0,0 0 28 0,0 0-1 16,0 0 0-16,9-4 0 0,4 1 37 0,-4-1 7 15,-9 4 1-15,0 0 1 0,13-8 20 0,-13 8 4 16,0 0 1-16,4-8 0 0,-4 8-41 0,9-8-8 15,-5 0-1-15,-4 8-1 0,0-7-16 0,9-5-3 16,0 4-1-16,-5 4 0 0,-4 4-7 0,5-11-2 16,-5 3 0-16,4 0 0 0,9 0 16 0,-13 0 3 15,0 4 1-15,0 4 0 0,5-11 0 0,-5 11 0 0,-5-8 0 16,1 4 0-16,-5-4-18 0,9 8-4 0,0 0-1 16,-9-4 0-16,-4 4-6 0,-4 0-1 0,8 4 0 0,-4 4 0 15,-9 4 7-15,0-1 1 0,4 5 0 0,-4 0 0 16,0 7 10-16,-8 0 2 0,3 1 1 15,1-1 0-15,9 5-14 0,-5-5-3 0,-5 0-1 0,10 1 0 16,4-1-11-16,4-3 0 0,-4-5 0 0,-1-3 0 16,6 0-12-16,3-5-5 0,5-7-1 0,0 0 0 15,0 0 18-15,0 0-12 0,13-7 12 0,5-1-10 16,-5 0 27-16,5-8 6 0,8 1 1 0,-8-5 0 16,-1 1 4-16,1-1 0 0,8-3 1 0,-4 3 0 15,-4 1-8-15,3-1-1 0,-3 1-1 0,4 3 0 16,0 1-7-16,-5 3-2 0,-8 4 0 0,4 4 0 15,5 8-10-15,-5 0 0 0,-13-4 0 0,4 16-11 16,1 3 3-16,-5 5 0 0,0 3 0 0,-9 4 0 16,5-4-2-16,-5 5 0 0,9-5 0 0,-4-4 0 0,-1 5-6 15,5-9-2-15,5 1 0 0,8-9 0 0,-5-3 9 0,6 0 9 16,-1-4-13-16,0-4 5 0,9-8 8 0,0-4 16 16,-5 1-4-16,10-1-1 0,-1-4 20 0,0-7 4 15,5 0 1-15,-5-1 0 0,-4-3-16 0,5 0-2 16,8-5-1-16,-9-3 0 0,-8 4-17 0,4-8 10 15,8 4-10-15,-8 0 8 0,-4 0-8 0,-1-4 0 16,10 0 0-16,-1 4 0 0,-4-4 0 0,-5 0 0 16,-3 4 0-16,-1-1 0 0,9 1 0 0,-9 4 0 15,-4-4 0-15,-1 4 0 0,1 0 11 0,0 3-3 16,-9 1-8-16,0 0 12 0,0 3-12 0,0 5 8 0,4-1-8 16,-4 5 0-16,-8 3 0 0,-1 0 0 0,9 5 0 0,0 7 0 15,0 0 0-15,-9-4 0 0,-4 4 0 0,4 7 0 16,9 1 0-16,-4 8-10 0,-9 3 10 0,-1 5-8 15,10 3 8-15,-5 8 0 0,-8 0 0 0,3 8 0 16,-3 4 13-16,8 8-1 0,0-1-1 0,1 9 0 16,-10-5-3-16,9 4 0 0,9 1 0 0,-4-1 0 15,-9-3-8-15,8 3 0 0,1-7 9 0,8 3-9 16,1-7 0-16,-1 0 0 0,1-5-10 0,8-3 10 16,9-8-51-1,-5 4-3-15,1-7-1 0,4-9-972 0</inkml:trace>
        </inkml:traceGroup>
        <inkml:traceGroup>
          <inkml:annotationXML>
            <emma:emma xmlns:emma="http://www.w3.org/2003/04/emma" version="1.0">
              <emma:interpretation id="{E64C4B92-2F46-4611-B59F-625CEA9FBDE0}" emma:medium="tactile" emma:mode="ink">
                <msink:context xmlns:msink="http://schemas.microsoft.com/ink/2010/main" type="inkWord" rotatedBoundingBox="22674,17289 23831,17280 23836,17814 22678,17823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82812.4684">21862 16646 1177 0,'0'0'52'0,"0"0"11"0,5-8-51 0,-1 1-12 0,1 3 0 0,-5 4 0 15,8-4 10-15,-3 0-1 0,3-4 0 0,1 4 0 16,-4-4-9-16,3 1 0 0,-3-1 0 0,-1 0 0 15,5 0 0-15,-5-4 0 0,1 5 0 0,-1-5 0 16,0 0 39-16,1 4 5 0,-1-3 2 0,-4 3 0 16,0-4 2-16,0 4 1 0,0 1 0 0,0 7 0 15,0-8-29-15,-4 0-7 0,-1-4-1 0,1 5 0 16,-5-1-12-16,1 4 0 0,-6 0 8 0,1 0-8 16,0 0 0-16,0 0 0 0,-5 0 0 0,5 0 0 15,-4 1 0-15,-1 3 0 0,5-4-8 0,-5 4 8 16,-4 4 0-16,5-1 0 0,-1 1 0 0,-4 0 0 0,0 4 0 15,5 0 0-15,-5 4 11 0,0-1-11 0,-4 9 24 0,4-1-1 16,-5 5-1-16,1-1 0 0,4 4-22 0,0 5 8 16,-4-1-8-16,4-4 0 0,4 4 0 0,1 0 0 15,-1-3 0-15,5-1 0 0,4 0 0 0,1-7 0 16,-1-1 0-16,5 1 0 0,4-5 0 0,4-3 0 16,-4 0 0-16,9-4 0 0,-9-8 0 0,8 7-8 15,6-7 0-15,-1-3 0 0,0-1 8 0,4-4 11 16,1 0-3-16,0-4 0 0,-1 1-8 0,5 3 10 15,-4-4-10-15,4-3 10 0,4 3 10 0,-4-8 1 0,-5 1 1 0,5-1 0 16,-4 1-22-16,4-1 0 0,0-3 0 0,0 0 0 16,4 3 0-16,-8-3 0 0,3 3 9 0,-3 1-9 15,-5 3 16-15,0 0-4 0,0 9-1 0,-4-1 0 16,0 0 3-16,-9 8 1 0,0 0 0 0,0 0 0 16,4 12-15-16,1 3 9 0,-5 1-9 0,0 7 8 15,-5 1-8-15,1 3 0 0,0 4 0 0,-1 0 0 16,-4 1 0-16,1-1 0 0,-1 0 0 0,-4-4-11 31,4 5-49-31,0-5-9 0,-4-12-3 0,4 5 0 0</inkml:trace>
          <inkml:trace contextRef="#ctx0" brushRef="#br0" timeOffset="283239.8036">21989 16478 1728 0,'4'-11'153'0,"-4"3"-122"15,4 0-31-15,1 0 0 0,-1 1 49 0,5 3 4 16,-9 4 1-16,9 0 0 0,4 7-40 0,0 1-14 16,0 4 9-16,-4 4-9 0,4-5-8 0,-4 9-8 15,0-1 0-15,-5 5-1 16,0-1-7-16,1-3-2 0,-5 7 0 0,-5 0 0 0,5-3 26 0,-8 3 0 16,3 0 0-16,-4-3 0 0,5-1 0 0,-5-4 0 15,1-3 0-15,-1 0 0 0,0-1 12 0,0-3-3 16,5-4 0-16,-5 0 0 0,5-1 0 0,-1 1 0 0,5-8 0 15,0 0 0-15,0 0-9 0,0 0 10 0,0 0-10 0,0 0 10 16,-8-4 4-16,8 4 1 0,0-11 0 0,0-1 0 16,0 0 9-16,4 0 3 0,0 1 0 0,1-5 0 15,3 1-15-15,1-5-4 0,4 1 0 0,1-1 0 16,-1 1-8-16,0-1 0 0,4-3 9 0,1-1-9 16,8 5 11-16,1 3-3 0,-1-3 0 0,0 3 0 15,-8 4-8-15,4 5 0 0,0-1 0 0,-5 4 0 16,5 0 0-16,-4 8 0 0,-1 4 0 0,1 3 0 15,-5 1 0-15,0 0 0 0,0 3 0 0,0 5 0 16,-4-5 0-16,0 5 0 0,-5-1 0 0,5 5 0 16,-4-1 0-16,3 1-12 0,-8-5 4 0,5 5 8 31,-10-1-44-31,5 0 0 0,-4 1-1 0,0-5-540 0,-5 1-108 0</inkml:trace>
        </inkml:traceGroup>
        <inkml:traceGroup>
          <inkml:annotationXML>
            <emma:emma xmlns:emma="http://www.w3.org/2003/04/emma" version="1.0">
              <emma:interpretation id="{D513158B-69A8-48D4-AF19-4F9535B83069}" emma:medium="tactile" emma:mode="ink">
                <msink:context xmlns:msink="http://schemas.microsoft.com/ink/2010/main" type="inkWord" rotatedBoundingBox="24092,17339 26988,17316 26994,18058 24098,18080"/>
              </emma:interpretation>
              <emma:one-of disjunction-type="recognition" id="oneOf36">
                <emma:interpretation id="interp44" emma:lang="" emma:confidence="0">
                  <emma:literal>swers</emma:literal>
                </emma:interpretation>
                <emma:interpretation id="interp45" emma:lang="" emma:confidence="0">
                  <emma:literal>SW 12 s</emma:literal>
                </emma:interpretation>
                <emma:interpretation id="interp46" emma:lang="" emma:confidence="0">
                  <emma:literal>SW 12 s</emma:literal>
                </emma:interpretation>
                <emma:interpretation id="interp47" emma:lang="" emma:confidence="0">
                  <emma:literal>SW 92 s</emma:literal>
                </emma:interpretation>
                <emma:interpretation id="interp48" emma:lang="" emma:confidence="0">
                  <emma:literal>SW (2 s</emma:literal>
                </emma:interpretation>
              </emma:one-of>
            </emma:emma>
          </inkml:annotationXML>
          <inkml:trace contextRef="#ctx0" brushRef="#br0" timeOffset="283985.2995">23107 16467 1486 0,'0'0'32'0,"0"0"8"0,0 0 0 0,0 0 3 0,-4-4-35 0,4 4-8 15,-4-4 0-15,-5 4 0 0,0 0 20 0,-4 4 1 16,4-4 1-16,0 4 0 15,-8 7-45-15,-1-3-9 0,5-4-1 0,-4 4-1 16,3-4 6-16,-3 4 2 0,-1 3 0 0,1-3 0 0,-1 4 26 0,5 0 0 16,0-1 0-16,0 1 8 0,-1 0-8 0,1-1 8 0,9 1-8 0,0 4 8 15,-1-5-8-15,5 1 0 0,5 0 8 16,3 3-8-16,1-3 0 0,4-4 9 0,0 4-9 0,1-5 0 16,8 5 10-16,-5-4-10 0,-4 0 8 0,5-1-8 15,-1 1 26-15,-3 4 0 0,3-4 0 0,-4 3 0 16,0 1 24-16,1 0 5 0,-6 3 1 0,1-3 0 15,-9 0-9-15,0 3-2 0,-4 1 0 0,-5 0 0 16,-4 3-18-16,-5 1-4 0,1-1-1 0,-5 1 0 16,0-1-22-16,-5-3 0 0,-3-1 0 0,3 1 0 15,1 3-31 1,0-3-10-16,-1-4-3 0,10-1-508 0,-5-3-101 0</inkml:trace>
          <inkml:trace contextRef="#ctx0" brushRef="#br0" timeOffset="284477.8059">23327 16595 1224 0,'13'-15'54'0,"-4"7"11"0,-1-4-52 0,1 1-13 15,4-1 0-15,-4 0 0 0,4 1 50 0,0-5 7 16,1 4 2-16,-6 4 0 0,1 1-41 0,0-1-8 16,0 4-2-16,-9 4 0 0,8 0-8 0,-8 0-11 15,0 0 3-15,5 8 0 0,-10 3 8 0,5 5 0 16,-4 0 0-16,-5 3-8 0,1 5 8 0,-1-1 0 15,-4 8 0-15,-1-4 0 0,1-3 11 0,0 7-3 16,0-4 0-16,0 1 0 0,4-9 0 0,-4 5 0 16,4-5 0-16,5 1 0 0,-1-9-8 0,1 1 0 15,0-4 0-15,4-8-11 0,0 0 28 0,0 0 6 0,0 0 1 16,0 0 0-16,13-8 9 0,0 0 3 0,0 0 0 0,0-3 0 16,0-1 11-16,1 0 2 0,3-3 1 0,-4 3 0 15,0 0-10-15,1 1-3 0,-1-5 0 0,-5 4 0 16,6 1-13-16,-6 7-2 0,1-4-1 0,-9 8 0 15,9 0-21-15,-9 0 0 0,0 0 0 0,4 12-8 16,1-1 8-16,-1 5 0 0,1 7 0 0,-5-3 0 16,-5-5 0-16,5 1-10 0,5 0 10 0,-1-1 0 15,-4-3 0-15,4-4 0 0,-4-8 0 0,5 11 0 16,-5-11-14-16,0 0 4 0,0 0 1 0,13 0 0 16,0 0 9-16,0-4 12 0,-4 1-2 0,4-5-1 15,0 0 9-15,0 0 2 0,-4 0 0 0,4-3 0 16,1-5 0-16,3 4 0 0,1 1 0 0,-5-1 0 0,0-4-12 15,5 5-8-15,-5-5 9 0,4 8-9 0,-4-3 0 0,1-1-21 16,-1 4 3-16,0 0 1 16,0 0-51-16,-4 5-11 0,4-5-1 0,0 4-1 15,-4 0-136-15,4 0-27 0</inkml:trace>
          <inkml:trace contextRef="#ctx0" brushRef="#br0" timeOffset="284916.6671">24296 16740 806 0,'0'-8'72'0,"0"0"-58"0,0 0-14 0,9 1 0 16,-5-1 183-16,10 0 33 0,-10 0 8 0,9 0 0 16,-4 1-185-16,4-5-39 0,-4 4 0 0,4-4-12 15,0 1-32-15,-4-1-6 0,-5 0-2 0,5-3 0 16,0 3 24-16,0 0 4 0,-1-3 0 0,-3-1 1 16,-1-3 45-16,5-1 9 0,-5 4 1 0,1 5 1 15,-5-5 19-15,4 8 3 0,-4 8 1 0,0 0 0 16,0-7-13-16,0 7-3 0,0 0 0 0,0 0 0 0,0 0-28 15,0 0-12-15,0 0 8 0,0 0-8 0,-9 0 0 16,1 3 0-16,-1 5 0 0,0 0 0 0,-4 4 14 0,4 7 4 16,-4 1 1-16,0-1 0 0,4 5 5 0,-4-1 2 15,0-3 0-15,0 7 0 0,4-4-17 16,0 5-9-16,5-5 10 0,-5 4-10 0,4 1 8 0,1-5-8 16,-5 0 0-16,9-3 0 0,0 7 0 0,-4-3-12 15,4-1 1-15,-4-4 0 16,-1 1-39-16,5-4-8 0,0-1-2 0,0 1-477 15,-4-8-96-15</inkml:trace>
          <inkml:trace contextRef="#ctx0" brushRef="#br0" timeOffset="285260.5992">24665 16560 864 0,'13'-23'76'0,"-9"11"-60"0,5 1-16 0,0-5 0 16,0 0 59-16,-1 5 9 0,6-1 1 0,-6 8 1 15,1-4-30-15,0 8-7 0,-9 0-1 0,13 4 0 16,-4 0-6-16,0 8-2 0,-5-1 0 0,-4 9 0 16,0 3-6-16,0 1-2 0,0 3 0 0,0 0 0 15,-4 5-7-15,-5-1-1 0,5 0-8 0,-5-4 12 16,0 1-12-16,0-1 0 0,5 0 8 0,-5-3-8 16,5-1 0-16,-5-7 9 0,4-5-9 0,-3 1 8 15,3-4 0-15,1 0 0 0,4-8 0 0,0 0 0 16,0 0 36-16,0 0 6 0,0 0 2 0,0 0 0 15,-4-12 16-15,-1 0 3 0,1-3 1 0,4 3 0 16,0-8-13-16,4 1-3 0,1 3 0 0,-1-3 0 0,5-5-23 0,-1 5-5 16,6-1 0-16,-1 1-1 0,4-1-27 15,-3 1-12-15,3-1 0 0,5 1 1 16,-4 7-29-16,3 0-7 0,1 1-1 16,-4-1 0-16,-5 8-33 0,0 0-7 0,0 0-2 0</inkml:trace>
          <inkml:trace contextRef="#ctx0" brushRef="#br0" timeOffset="285668.8175">25643 16451 1458 0,'0'0'64'0,"0"0"14"0,-4-8-62 0,4 8-16 0,-5-11 0 0,5 11 0 16,-13-4 35-16,4 0 4 0,9 4 1 0,-17 4 0 15,-1 0-24-15,1 3-5 0,-5 1-1 0,0 4 0 16,0 4-10-16,0-1 0 0,0 1-12 0,5 3 12 15,-1-3 0-15,1-1 0 0,3 1 0 0,10 4 12 16,-5-5-12-16,5 5 0 0,-1-5-12 0,5 5 12 0,0-1 0 16,5 5 21-16,-1-5-2 0,-4 1-1 0,5-1 26 0,-1 5 6 15,0 3 1-15,1-4 0 16,-5 1 9-16,0-1 3 0,0 4 0 0,-5 1 0 0,5-5-15 0,-4 0-4 16,-5 1 0-16,0-1 0 0,1-3-44 0,-6 3-13 15,1-7-1-15,-9 3 0 16,0-3-23-16,-8-4-5 0,3-1-1 0,-8 1-583 15,0-4-117-15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8:41.4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0T02:58:59.541"/>
    </inkml:context>
  </inkml:definitions>
  <inkml:traceGroup>
    <inkml:annotationXML>
      <emma:emma xmlns:emma="http://www.w3.org/2003/04/emma" version="1.0">
        <emma:interpretation id="{78B22DCA-206A-424A-BB12-9063EF4EE225}" emma:medium="tactile" emma:mode="ink">
          <msink:context xmlns:msink="http://schemas.microsoft.com/ink/2010/main" type="writingRegion" rotatedBoundingBox="1472,596 30045,-1359 30784,9437 2211,11393"/>
        </emma:interpretation>
      </emma:emma>
    </inkml:annotationXML>
    <inkml:traceGroup>
      <inkml:annotationXML>
        <emma:emma xmlns:emma="http://www.w3.org/2003/04/emma" version="1.0">
          <emma:interpretation id="{49854BE3-4508-4A50-8C43-84C14DC62A04}" emma:medium="tactile" emma:mode="ink">
            <msink:context xmlns:msink="http://schemas.microsoft.com/ink/2010/main" type="paragraph" rotatedBoundingBox="1484,467 4195,496 4182,1700 1471,1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23C0E4-F307-4D1A-ADD8-D68FACCCA086}" emma:medium="tactile" emma:mode="ink">
              <msink:context xmlns:msink="http://schemas.microsoft.com/ink/2010/main" type="line" rotatedBoundingBox="1484,467 4195,496 4182,1700 1471,1671"/>
            </emma:interpretation>
          </emma:emma>
        </inkml:annotationXML>
        <inkml:traceGroup>
          <inkml:annotationXML>
            <emma:emma xmlns:emma="http://www.w3.org/2003/04/emma" version="1.0">
              <emma:interpretation id="{39CEAFB7-F09E-47D6-ACAF-498DA5760B88}" emma:medium="tactile" emma:mode="ink">
                <msink:context xmlns:msink="http://schemas.microsoft.com/ink/2010/main" type="inkWord" rotatedBoundingBox="1484,467 4195,496 4182,1700 1471,167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-245 199 1209 0,'-8'-8'26'0,"3"0"6"0,1 1 0 0,4 3 4 0,-9-4-36 0,5 4 0 0,4-4 0 0,0 8 0 16,0 0 40-16,0 0 0 0,0 0 1 0,0 0 0 15,13-12-26-15,4 9-6 0,1-1-1 0,8 4 0 16,0-12 8-16,5 8 2 0,0-4 0 0,8 4 0 16,5-3-8-16,9-1-2 0,-9 4 0 0,0-8 0 15,17 4-8-15,-13-3 0 0,5 3 0 0,-5 0-11 16,-4 0-23 0,0-3-5-16,-5 3-1 0,-3 4 0 0,-6-8-25 0,1 4-6 15,-9 8-1-15,0-7 0 0,-13 3-19 0,4 4-4 16,-13 0-1-16,0 0 0 0</inkml:trace>
          <inkml:trace contextRef="#ctx0" brushRef="#br0" timeOffset="-358.7192">27 0 518 0,'0'0'46'0,"0"0"-37"0,0 0-9 0,0 0 0 15,0 0 76-15,-4 8 12 0,-5 0 4 0,5 3 0 16,-1-3-44-16,5 12-9 0,0-1-2 0,-4 1 0 15,4 7 4-15,0 8 1 0,0 0 0 0,4 4 0 16,-8-4-17-16,8 4-3 0,-4 0-1 0,5-4 0 16,-1 0 6-16,5 1 1 0,-9-5 0 0,0 8 0 15,4-16-8-15,1 8 0 0,-1 0-1 0,-4-7 0 16,4-1-19-16,1-3 0 0,-1-1 0 0,-4 1 0 16,0-9 0-16,5 1 0 0,-1-4 0 0,-4 4 0 0,9-5 0 15,-9-7-9-15,0 0 9 0,0 0-12 0,0 12-7 0,0-12-1 16,0 0-1-16,0 0-367 15,0 0-74-15</inkml:trace>
          <inkml:trace contextRef="#ctx0" brushRef="#br0" timeOffset="598.0191">23 643 403 0,'0'0'36'0,"0"0"-36"0,0 0 0 15,0 0 0-15,0 0 96 0,0 0 13 0,0 0 3 0,0 0 0 0,-9 8-75 0,5-4-14 16,4-4-3-16,0 0-1 16,0 0-43-16,0 0-8 0,0 0-1 0,13 8-1 15,-13-8-2-15,4 8 0 0,-4-8 0 0,9 8 0 0,4-5 36 0,5 1 0 16,-14 4 0-16,5-4 0 0,9-4 17 0,-10 4 11 15,1-4 1-15,4 0 1 0,0 0 45 0,1 0 9 16,7-4 1-16,-3 4 1 0,-5-4-5 0,9 0-1 16,0 0 0-16,4 0 0 0,-4-3-28 0,5-1-7 0,-5 0-1 15,8 0 0-15,1 0-19 0,4-3-4 0,-4 3-1 16,8 8 0 0,-4-12-38-16,5 8-8 0,-9 0-2 0</inkml:trace>
          <inkml:trace contextRef="#ctx0" brushRef="#br0" timeOffset="328.7917">23 398 288 0,'0'0'25'0,"0"0"-25"0,4-4 0 0,5 0 0 15,0-4 192-15,0 0 34 0,4 1 6 0,0-1 2 16,5 4-126-16,-10-4-24 0,10 4-6 0,-1-4-1 16,5 1-26-16,0 3-6 0,9-4-1 0,-9 8 0 15,4-8-30-15,1 4-6 0,3-4-8 0,-3 8 11 16,3 0-11-16,1-7 0 0,0 3 0 0,4 0 8 15,-9 0-8-15,0-8-14 0,5 8 3 0,0 0 1 16,-9-3-8-16,0 3-2 0,-5 4 0 0,-4 0 0 31,5-8-16-31,-5 8-4 0,-13 0-1 0,0 0 0 0,0 0-36 0,0 0-7 16</inkml:trace>
          <inkml:trace contextRef="#ctx0" brushRef="#br0" timeOffset="1278.8277">1769-51 1263 0,'0'0'56'0,"0"-7"12"0,0-5-55 0,-9 4-13 16,9 8 0-16,9-8 0 0,-9 8 35 0,0 0 4 15,0 0 1-15,0 0 0 0,0 0-12 0,0 0-1 16,0 0-1-16,0 0 0 0,0 8-18 0,-9 12-8 16,9-9 8-16,-8 13-8 0,3 7 15 0,-8 0-3 15,0 8 0-15,-5 4 0 0,-4 8 2 0,0-5 0 16,-8 13 0-16,-1-1 0 0,0-3 3 0,-4 7 1 16,-4-3 0-16,4-4 0 0,-5 3-18 0,-4-7 10 15,0 7-10-15,5-3 8 0,-5-12-8 0,4 7 0 16,-3 1-12-16,8-16 12 15,8 4-33-15,1-8 1 0,17 1 0 0,-8-9-443 16,3-4-88-16</inkml:trace>
          <inkml:trace contextRef="#ctx0" brushRef="#br0" timeOffset="1003.5522">1177 277 1324 0,'-22'-23'118'0,"13"15"-94"16,5-4-24-16,-5-4 0 0,0 1 29 0,0 3 2 16,5-7 0-16,0 3 0 0,4 0 5 0,0 1 2 15,0 7 0-15,0-8 0 0,4 5-22 0,5-1-5 16,-5 0-1-16,5 1 0 0,0 3-2 0,-1-4 0 16,6 4 0-16,-1-3 0 0,-4 3-8 0,8 0 0 15,-4 4 0-15,0 0 0 0,5 4 0 0,-9 0 0 16,4 4 0-16,0 0 0 0,5 4 0 0,-5 0 0 15,0 11 0-15,0 1 0 0,5-1 10 0,-1 8 0 16,5 5 0-16,-9 7 0 0,9 0 16 0,-4-4 3 0,4 8 1 16,0 3 0-16,0 1-7 0,0 0-2 0,-1-8 0 0,1 4 0 15,0-4-13-15,0 0-8 0,-4-4 10 0,-1-4-10 16,-3 0 8-16,7-3-8 0,-12-5 0 0,9 0 0 31,-5-3-17-31,-4-1-10 0,4-3-1 0,0-4-1 16,-9-4-120-16,-4-8-24 0,0 0-5 0,0 0-1 0</inkml:trace>
          <inkml:trace contextRef="#ctx0" brushRef="#br0" timeOffset="1576.7362">2410 585 1612 0,'0'-8'144'0,"0"-3"-116"15,-9-1-28-15,4 0 0 0,5 4 92 0,0-3 13 16,-8 7 3-16,8-8 0 0,-5 4-57 0,5 8-11 16,0 0-3-16,0 0 0 15,13 4-124-15,1 4-25 0,-6 0-4 0,6 3-715 16</inkml:trace>
        </inkml:traceGroup>
      </inkml:traceGroup>
    </inkml:traceGroup>
    <inkml:traceGroup>
      <inkml:annotationXML>
        <emma:emma xmlns:emma="http://www.w3.org/2003/04/emma" version="1.0">
          <emma:interpretation id="{EDE17CDE-8190-4BA7-9172-DDE9ECC54281}" emma:medium="tactile" emma:mode="ink">
            <msink:context xmlns:msink="http://schemas.microsoft.com/ink/2010/main" type="paragraph" rotatedBoundingBox="3106,3387 30243,1529 30393,3729 3256,5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DA067E-655E-4235-8421-645B37D4BE44}" emma:medium="tactile" emma:mode="ink">
              <msink:context xmlns:msink="http://schemas.microsoft.com/ink/2010/main" type="line" rotatedBoundingBox="3106,3387 30243,1529 30393,3729 3256,5587"/>
            </emma:interpretation>
          </emma:emma>
        </inkml:annotationXML>
        <inkml:traceGroup>
          <inkml:annotationXML>
            <emma:emma xmlns:emma="http://www.w3.org/2003/04/emma" version="1.0">
              <emma:interpretation id="{0D9F7460-614B-45E8-949E-72C90D64B217}" emma:medium="tactile" emma:mode="ink">
                <msink:context xmlns:msink="http://schemas.microsoft.com/ink/2010/main" type="inkWord" rotatedBoundingBox="3117,3556 8361,3197 8489,5073 3246,54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940.3301">1822 3077 1209 0,'-9'-4'108'0,"5"-8"-87"16,-10 5-21-16,6 3 0 0,-6 0 8 0,10 0-8 16,-9 0 10-16,9 4-10 0,-5 0 0 0,4 0 0 15,-3 0 0-15,8 0 0 0,-5 4 0 0,1 0 8 16,-9 4-8-16,-1-1 0 0,14 5 0 0,-13 4-10 15,5-5 0-15,-6 5 0 0,6 0 10 0,-6-1-8 16,1 5 8-16,0-5-8 0,0 5 8 0,-5-1 0 16,5 1 0-16,0 3 0 0,-4 1 0 0,-1 7 0 15,0 0 0-15,1 8 8 0,4 0 16 0,-5 0 4 16,5 8 1-16,4 3 0 0,0-3 12 0,5 4 3 16,0-4 0-16,4 3 0 0,4 5 6 0,0 4 2 0,5-5 0 15,0 5 0-15,4 3-10 0,5-3-2 0,-5 3 0 16,0-4 0-16,5-3-24 0,4-4-4 0,-1-1-2 0,1-3 0 15,0-4-10-15,0-4 10 0,-4-4-10 0,4 0 10 16,-5 4-10-16,5-8 0 0,-4 5-10 0,4-5 10 31,4-4-105-31,-4-4-15 0,17 16-4 0,-3-15 0 0</inkml:trace>
          <inkml:trace contextRef="#ctx0" brushRef="#br0" timeOffset="3332.2401">2282 3880 1497 0,'-22'-35'66'0,"14"20"14"0,-6-5-64 0,1-3-16 15,0-1 0-15,0-3 0 0,0 0 41 0,4-1 5 16,5 1 1-16,4 4 0 0,4-1-26 0,5 1-5 16,0 0 0-16,8-1-1 0,1 1-15 0,4 3 0 15,0 1 0-15,4 3 0 0,-4 4 0 0,4 1 0 0,0 3 0 16,-4 4 0-16,9 8 14 0,0 4 6 0,-5 0 2 16,5 7 0-16,0 1-10 0,-5 3-3 0,5 9 0 0,-1-1 0 15,1 8 7-15,0 0 2 0,-1 0 0 16,6 4 0-16,-6 4 5 0,5-4 1 0,0 0 0 0,1 4 0 15,-1-4-12-15,0 4-3 0,-5-4 0 0,1 8 0 16,0-8-9-16,-5 0 10 0,1-8-10 0,-1 0 10 16,0 0-10-16,-8-3 0 0,-1-5 0 0,1 0 0 31,-5-3-146-31,0-1-31 0</inkml:trace>
          <inkml:trace contextRef="#ctx0" brushRef="#br0" timeOffset="3585.4632">3107 3210 1443 0,'0'-12'64'0,"-4"12"13"0,-1-8-61 0,-3 8-16 16,3 0 0-16,5 0 0 0,0 0 66 0,-4 8 10 16,-5 0 3-16,0 7 0 0,-4 1-36 0,0 3-7 15,0 9-2-15,-5 3 0 0,-4 8-22 0,-4 8-4 16,0-1 0-16,-5 13-8 0,5 7 8 0,-5 1-8 15,0 3 0-15,-4-4 0 0,0 12 8 0,0-8-8 16,-9 4 0-16,9 0 0 0,-5-3 12 0,5-5-12 16,-4-4 12-16,8 1-12 0,0-9 9 0,10-3-9 15,-6-8 0-15,5 0 9 16,-4 0-109-16,4-4-21 0</inkml:trace>
          <inkml:trace contextRef="#ctx0" brushRef="#br0" timeOffset="3901.7077">3616 4044 1339 0,'0'0'59'0,"0"0"13"15,-9-4-58-15,9 4-14 0,0 0 0 0,0 0 0 16,-8-4 74-16,8 4 12 0,0 0 2 0,0 0 1 0,0 0-44 0,0 0-9 16,-9 8-1-16,4 4-1 0,1-4-34 15,0 3 0-15,-1 5 0 0,5 0 0 0,5 3 12 0,-1-3-12 16,-8 3 12-16,4 1-12 0,0 11 23 0,4 0-3 16,0-4 0-16,1 5 0 0,-10-1 4 0,10 0 0 15,4 0 0-15,-5-4 0 0,0-3-15 0,1-1-9 16,3 1 12-16,1-5-12 0,4 1-11 0,-8-1-9 15,-5-3-1-15,4-1-839 0</inkml:trace>
          <inkml:trace contextRef="#ctx0" brushRef="#br0" timeOffset="6527.871">4437 3362 345 0,'-49'0'31'0,"49"0"-31"0,0 0 0 0,5-8 0 16,-5 8 132-16,-5-8 21 0,-4-4 4 0,5 5 1 15,13 7-68-15,-9 0-14 0,-13 0-2 0,13 0-1 16,0 0-37-16,0 0-8 0,-5-12-2 0,-3 12 0 16,-1-4-26-16,9 4 8 0,0 0-8 0,0 16 0 0,-13-13 0 15,8 17 0-15,5-1-9 0,0 13 9 16,-9 3-8-16,1 12 8 0,-1-1 0 0,5 9 0 0,-5 7 18 0,-9 1 10 15,1-5 3-15,-5 9 0 0,9-5-7 16,-5 0 0-16,-4 1-1 0,5-5 0 0,-5-7-11 16,8 0-1-16,6-5-1 0,-6-7 0 0,1 0-10 0,0-7 8 15,9-5-8-15,-5-4 8 0,0-7-8 0,0 0 12 16,1-9-12-16,3-3 12 0,5-4 6 0,0 0 2 16,-4 0 0-16,-5 0 0 0,9 0 18 0,0-11 4 15,-9-5 1-15,9-4 0 0,0 1-14 0,5-4-2 16,-5-1-1-16,4-7 0 0,-4 0-10 0,4 0-3 15,5-1 0-15,4-3 0 0,5 0-13 0,-9 0 9 16,-9 0-9-16,9-4 8 0,4 4-8 0,0-4 0 16,0 0 0-16,-4 0 0 0,0-8-16 0,8 4 0 0,1-8 1 15,-1 1 0-15,-12-1-1 0,12 4-1 0,5 0 0 0,0 5 0 16,-9-5 17-16,0 4 0 0,5 4 0 0,-1 4 0 16,10 0-10-16,-14 7-8 0,-9-3-2 0,14 8 0 15,8 3 20-15,-13 5 0 0,-8 3 0 0,4 0 9 16,4 4 8-16,-5 8 2 0,-8 0 0 0,0 0 0 15,5 16-7-15,4 4-2 0,13-1 0 0,-14 8 0 16,1 1-10-16,4 7 10 0,5 0-10 0,-1 0 10 16,-3 12-10-16,-1-4 0 0,0-4 0 0,4 0 8 15,1-4-8-15,-1 4 8 0,-8-4-8 0,0-4 8 16,9 0-8-16,-10-3 0 0,6-5 9 0,-6 0-9 16,1-3 0-16,0 3 8 0,4-3-8 0,-4-5 0 15,-9 5 0-15,9-1 8 0,4 1-8 0,-5-1 0 0,1 5 0 16,-4-1-13-16,8 1 1 0,0 3 1 15,0-8-51-15,0 9-10 0,-4-5-3 0,4 0-676 16</inkml:trace>
          <inkml:trace contextRef="#ctx0" brushRef="#br0" timeOffset="8657.3689">5353 3502 637 0,'0'0'28'0,"0"0"6"0,0 0-34 0,0 0 0 0,0 0 0 0,0 0 0 16,0 0 57-16,0 0 5 0,0 0 1 0,0 0 0 15,0 0-23-15,0 0-4 0,0 0 0 0,0 0-1 16,0 0-18-16,0 0-3 0,0 0-1 0,0 0 0 15,0 0 6-15,0 0 1 0,5-8 0 0,-5 8 0 16,0 0 11-16,4-8 2 0,-4 8 1 0,5-11 0 16,-5 11 5-16,0-12 1 0,4 0 0 0,0 5 0 15,-4 7-17-15,0-12-3 0,-4 4-1 0,8-4 0 16,-4 12 9-16,0-7 1 0,5-1 1 0,-5 0 0 16,9 0-30-16,-5-4 0 0,-4 12 0 0,4-7 0 15,-4-1 0-15,5 0 0 0,-1 0 0 0,0-3 0 16,1-1 0-16,-1 4 0 0,1-4 0 0,-1 5 0 15,0-5 12-15,1 4-3 0,-5 0-1 0,4 0 0 16,1 1 2-16,-1-1 0 0,-4-4 0 0,4 8 0 16,-4-4 6-16,5 1 2 0,-1 3 0 0,-4 4 0 0,0-4-6 0,5-4 0 15,-1 4-1-15,-4 4 0 0,0 0-11 0,0 0 0 16,4-4 0-16,5 4 8 0,-5-8-8 0,-4 8 0 16,0 0 0-16,9 0 0 0,4-3 0 0,-4 3 0 15,-9 0 0-15,9 3 0 0,4 5 10 0,0-4 0 16,0 0 0-16,1 4 0 0,3 4 4 0,-4-1 1 15,5 5 0-15,-5 3 0 0,5 5 4 0,-1 3 1 16,-4 4 0-16,5 4 0 0,-1 8 20 0,5-4 5 16,0 0 1-16,0 0 0 0,0 8-18 0,0-4-4 15,0-4-1-15,-4 4 0 0,3-4-9 0,-3-4-2 16,4-4 0-16,-4 0 0 0,-5 4-12 0,4-7 0 16,1-1 8-16,-1-4-8 0,-4 5 0 0,1-5 0 0,3-3 8 15,-4-1-8-15,1 8-10 0,-6-7-5 0,5-4-1 0,1-5 0 31,-6 1-28-31,1 0-7 0,0-5-1 0,0-7 0 16,-9 0-97-16,0 0-20 0,4-3-4 0</inkml:trace>
          <inkml:trace contextRef="#ctx0" brushRef="#br0" timeOffset="8917.0038">6169 3256 230 0,'0'0'20'0,"-4"-7"-20"0,4-1 0 0,0 4 0 16,0 4 107-16,0 0 17 0,0 0 3 0,0 0 1 0,0 0-56 0,0 0-12 16,0 0-1-16,0 0-1 0,-4 4 9 0,-5 7 1 15,-4 1 1-15,0 4 0 0,-1 7 3 0,-3 12 0 16,-5 0 0-16,0 8 0 0,-4 4-7 0,-5 4-1 16,0-1 0-16,1 5 0 0,-6-4-11 0,6-1-2 15,3 1-1-15,-3 0 0 0,-1-4-27 0,0-4-6 16,5-1-1-16,0 1 0 0,4 4-16 0,0-8 10 15,0-4-10-15,0 0 8 16,4 0-32-16,-4-3-8 0,5-5 0 0,-1-4-776 0</inkml:trace>
          <inkml:trace contextRef="#ctx0" brushRef="#br0" timeOffset="9456.7176">6459 3997 864 0,'0'0'38'0,"-4"-4"8"0,-5-3-37 0,5-1-9 0,4-4 0 0,-5 8 0 0,1 0 152 0,-1-3 28 15,1-1 5-15,4 0 2 0,-4 0-108 0,4 4-22 16,-5 0-4-16,5-7-1 0,-4 7-38 0,4 4-14 16,0-8 9-16,4 0-9 0,5 4 0 0,0-4 0 15,0 5-9-15,-1 3 9 0,5-8-26 0,1 4 2 16,3-4 0-16,-4 4 0 0,0 0 14 0,1 0 10 15,-1 4-12-15,0-4 12 0,0 1 0 0,0 3 19 16,-13 0-3-16,9-4 0 0,0 0 23 0,-9 4 4 16,0 0 1-16,0 0 0 0,0 0-7 0,0 0-1 15,0 0 0-15,0 0 0 0,0 0-7 0,4 11-1 16,1 5-1-16,-5-8 0 0,-5 7-7 0,1-3 0 0,-1 8-1 16,1-1 0-16,-5 1-19 0,5-1 0 0,0 1 8 15,-1 3-8-15,1 0 0 0,-1-3 0 0,1 3 0 0,0 1 0 16,-1-5 0-16,1 1 0 0,4-1 0 15,0-3 0-15,0-8 0 0,0-8 0 0,0 7 0 0,0-7 0 16,0 0-12-16,4 8-5 0,-4-8-2 0,13 0 0 31,1-4-11-31,7-3-2 0,-3-5-1 0,4-4 0 16,0 1-94-16,-5-9-18 0,10-3-4 0</inkml:trace>
          <inkml:trace contextRef="#ctx0" brushRef="#br0" timeOffset="9805.8384">5138 2773 1429 0,'-35'-16'63'0,"35"16"13"0,5-4-60 0,-1 0-16 16,-4 4 0-16,0-7 0 0,0-1 49 0,13 4 7 16,9 0 2-16,9 0 0 0,0 0-24 0,8 4-5 15,5-4-1-15,0 0 0 0,9 0-8 0,-1 4-1 16,5 0-1-16,0-3 0 0,5-1-10 0,-5 4-8 0,9-8 12 15,-5 4-12-15,-4 0 0 0,4 0 0 0,-4 4 0 16,0 0 0 0,1-4-147-16,-6 0-23 0,62 0-5 0,-26 1-1 0</inkml:trace>
        </inkml:traceGroup>
        <inkml:traceGroup>
          <inkml:annotationXML>
            <emma:emma xmlns:emma="http://www.w3.org/2003/04/emma" version="1.0">
              <emma:interpretation id="{BCA3847C-D108-46FB-B181-18EA76B7B699}" emma:medium="tactile" emma:mode="ink">
                <msink:context xmlns:msink="http://schemas.microsoft.com/ink/2010/main" type="inkWord" rotatedBoundingBox="9163,3110 12912,2853 13053,4916 9304,51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401.2232">7674 3307 1094 0,'0'0'97'0,"0"0"-77"16,0 0-20-16,0 0 0 0,0 0 107 0,0 0 17 15,0 0 4-15,0 0 1 0,0 0-67 0,0 0-14 16,0 0-2-16,0 0-1 0,-8 12-28 0,3 3-5 16,1 13-2-16,-1-1 0 0,-3 8-10 0,-1 8 0 15,9 8 0-15,-5 7 0 0,-3 5 0 0,3-1 0 0,1 0 0 16,0 5 8-16,-1-1-8 0,5-4 0 0,0-3 9 0,-4-5-9 15,4-3 8-15,0-4-8 16,-9-4 8-16,9-8-8 0,-4 0 8 0,-5-12-8 0,4-3 8 0,1-4-8 16,-5-5 15-16,9-11-2 0,0 0 0 0,0 0 0 15,-4 4 7-15,-5-8 2 0,5-7 0 0,-1-5 0 16,1 0 6-16,0-3 0 0,-1-8 1 0,5-5 0 16,0-3-9-16,0 0-3 0,0-12 0 0,5 1 0 15,-1-5-9-15,0-4-8 0,1-3 9 0,3-5-9 16,1 1 0-16,0 0 0 0,0-5 0 0,0 5 0 15,4-1 0-15,4 5 0 0,-4 3-9 0,5 5 9 16,-5 7-9-16,0 4 9 0,9 4-8 0,-4 3 8 16,-5 5 0-16,0 8-10 0,0 3 10 0,0 4 0 15,-8 5-12-15,-5 7 12 0,13 7-12 0,0 5 12 16,0 8-11-16,-4 7 11 0,0 4-10 0,0 16 10 16,-1 4 0-16,-3-1 0 0,4 9 13 0,-1 3-4 0,1 1-9 15,0 3 8-15,4-4-8 0,-4-3 8 0,4-1 0 0,0-3 0 16,0 3 0-16,5-3 0 15,-5 0-74-15,0-5-15 0,0-3-3 0,-4-4-1 0</inkml:trace>
          <inkml:trace contextRef="#ctx0" brushRef="#br0" timeOffset="10731.8273">8582 3155 2098 0,'0'0'46'0,"5"-16"10"0,-5 1 1 0,4-5 3 0,-4 1-48 0,9-5-12 0,0 5 0 0,0-1 0 16,-1 1 20-16,1 3 3 0,4 1 0 0,5-1 0 15,-5 8-23-15,0 0 0 0,0 1 0 0,5 3 0 16,-5 8-11-16,0 0 11 0,5-1-13 0,-5 5 5 15,0 4 8-15,5 4-10 0,-5 7 10 0,0 4-10 16,4 1 10-16,1 3-8 0,-5 8 8 0,5 4-8 16,4 3 8-16,0 5 0 0,0 0 0 0,4 3 0 15,-4-3 16-15,0 4 0 0,4-5-1 0,0-3 0 16,1 0-15-16,3-4 0 0,-3-8 0 0,-1 0 0 16,0-4-40-16,-4 1-10 0,0-13-2 0,-4 1-1 15</inkml:trace>
          <inkml:trace contextRef="#ctx0" brushRef="#br0" timeOffset="10973.1036">9341 2921 1652 0,'0'0'36'0,"-8"-4"8"0,-1 8 2 0,0 4 0 0,-4 3-37 0,-5 9-9 0,1 11 0 0,-5 4 0 15,-4 8 68-15,-5 8 12 0,5 3 3 0,-5 9 0 16,5 7-19-16,-5 4-4 0,0 0-1 0,0 4 0 16,5 0-30-16,-5 0-5 0,5-4-2 0,-5-3 0 15,5-1-22-15,0-4 9 0,-1-4-9 0,1 1 0 32,0-9-130-32,-1 1-33 0,1-4-6 0</inkml:trace>
          <inkml:trace contextRef="#ctx0" brushRef="#br0" timeOffset="11468.0051">9846 3697 1677 0,'0'0'74'0,"0"-8"16"0,0 4-72 0,0 4-18 16,0 0 0-16,0 0 0 0,9-7 68 0,-9 7 11 15,4-4 1-15,-4 4 1 0,0 0-52 0,9 0-10 16,-9 0-3-16,13 4 0 0,-13-4-16 0,9 3 0 16,-9-3 0-16,13 8 0 0,-4-4 0 0,-9-4 13 15,4 12-2-15,-4-4-1 0,0-8-10 0,5 15 0 16,-10-3 0-16,5 4 0 0,-9-5 27 0,5 5 6 15,-9-4 2-15,0 3 0 0,4-3-22 0,-4 0-4 0,0-1-1 16,4-3 0-16,-4 4-8 0,8-4 0 0,-3-5 0 0,8-3 0 16,0 0 0-16,-5 8-11 0,5-8 3 0,0 0 0 15,0 0 8-15,0 0-8 0,-13 4 8 0,13-4-8 16,0 0 8-16,0 0 0 0,0 0 0 0,13-4-8 16,0 0 8-16,0 4-8 0,9-4 8 0,-4 4-8 15,0 4 8-15,-5-4 0 0,4 8 0 0,1 4 8 16,-5 0 1-16,-4 7 1 0,4 1 0 0,-4 3 0 15,-1 0 7-15,-3 5 2 0,-1-1 0 0,1 8 0 16,-5-4 6-16,0 4 2 0,0-7 0 0,-5 3 0 16,1 0-15-16,-5 0-2 0,0 0-1 0,0-7 0 15,-4-1-21-15,0-3-4 0,-4-1 0 0,-5-3-1 16,0-4-105 0,0-1-21-16,0 1-4 0</inkml:trace>
          <inkml:trace contextRef="#ctx0" brushRef="#br0" timeOffset="12312.1032">8398 2617 691 0,'-13'-12'61'0,"13"4"-49"0,0 0-12 0,0-3 0 15,0 3 98-15,0 0 17 0,4 0 3 0,1-3 1 16,-1 3-23-16,-4 0-5 0,0 4-1 0,-4-4 0 16,8 1-22-16,1-1-5 0,-1 0-1 0,0 0 0 15,-4 4-23-15,5 4-5 0,8-11-1 0,4 11 0 16,5-4-33-16,0 0 0 0,5 4-12 0,3 0 3 16,5 4 9-16,1 0 14 0,-1-4-3 0,4 0-1 15,5 0-10-15,-4 0 0 0,3 0 0 0,6-4 0 16,-1 0 11-16,0 4 9 0,0 0 3 0,-4-12 0 15,5 8-13-15,-1-4-2 0,-9 1-8 0,5 3 12 0,-4 4-12 16,-1-4-15-16,1-4 3 0,-1 4 1 16,-4 4-59-16,5-4-12 0,-1-4-2 15</inkml:trace>
          <inkml:trace contextRef="#ctx0" brushRef="#br0" timeOffset="12700.078">10662 2445 979 0,'0'0'43'0,"4"-8"9"0,-4-3-41 0,5 3-11 0,4-4 0 0,4 8 0 16,-13 4 105-16,13-4 19 0,0 1 4 0,5-1 1 15,-1 4-66-15,-4 0-14 0,5 7-2 0,4-3-1 16,0 4-24-16,-5 8-5 0,10-1-1 0,-5 9 0 16,4 3 8-16,0 8 0 0,1 12 1 0,3 4 0 15,-3 19 17-15,-5 8 3 0,-1 4 1 0,1 11 0 16,0-3 9-16,0 7 1 0,0 1 1 0,-4-4 0 15,-1-5-21-15,1-3-5 0,-5-4-1 0,-4-4 0 0,4-12-14 16,-4 1-4-16,-9-9 0 0,-5-7 0 16,1-1-12-16,-9-3 0 0,0-4 0 0,-5-8 0 15,1-4-142-15,-14-3-28 0</inkml:trace>
        </inkml:traceGroup>
        <inkml:traceGroup>
          <inkml:annotationXML>
            <emma:emma xmlns:emma="http://www.w3.org/2003/04/emma" version="1.0">
              <emma:interpretation id="{B77737D0-0D7D-4EF3-ABD9-34DFFAB798B4}" emma:medium="tactile" emma:mode="ink">
                <msink:context xmlns:msink="http://schemas.microsoft.com/ink/2010/main" type="inkWord" rotatedBoundingBox="13952,2709 21570,2187 21702,4117 14084,463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8915.0733">12417 2976 561 0,'0'0'24'0,"0"0"7"0,0 0-31 0,0 0 0 0,9-8 0 0,-9-4 0 16,0 0 75-16,0 5 9 0,0 7 1 0,4-12 1 16,-8 0-44-16,8 0-9 0,1 5-1 0,-1-5-1 15,5 0 2-15,-1-3 1 0,1 3 0 0,4-4 0 16,-4 1-21-16,4-1-4 0,0 4-1 0,-4-3 0 16,4 3 13-16,-4 4 3 0,-4-7 0 0,-1 7 0 15,-4 8 30-15,0 0 6 0,0-8 2 0,0-4 0 16,0 12-13-16,0 0-2 0,0 0-1 0,0 0 0 15,0-7-17-15,0 7-3 0,0 0-1 0,0 0 0 16,0 0 1-16,0 0 0 0,0 0 0 0,0 0 0 0,0 0-26 16,0 0 0-16,0 0 0 0,-9 11 0 0,5-3-15 15,-1 4-1-15,5 0-1 0,0 3 0 0,-4-3 29 0,0 7 5 16,4 1 2-16,-5 3 0 0,1 1-8 0,-1 15-2 16,-3-8 0-16,3 12 0 0,1 4 7 0,0-1 2 15,-5 9 0-15,-4 3 0 0,4 1-10 0,0 3-8 16,-4 5 12-16,0-1-12 0,0-8 8 0,-1-7-8 15,-3 0 0-15,4-4 0 0,4-4 8 0,0-4-8 16,-4-12 12-16,9 4-12 0,-5-11 20 0,4-5-4 16,1 1 0-16,0-5 0 0,4-11 12 0,0 0 3 15,0 0 0-15,0 0 0 0,0 0 8 0,0 0 1 16,0 0 1-16,0-7 0 0,0-5-17 0,0-4-4 16,0-3-1-16,-5-1 0 0,5-3-19 0,0-4 0 15,0-5 8-15,0-3-8 0,0-4 8 0,5-4-8 16,-1-3 12-16,5-1-12 0,4 0 0 0,5 0-11 0,-1 0 0 0,5 1 0 15,-4-1-4-15,-1-4-1 0,1 4 0 0,4 1 0 16,-5-5 16-16,1 4-11 0,-1 4 11 0,-4 4-10 16,-4 4 10-16,0 4 0 0,0 0 0 0,0 3 0 15,-5 1 0-15,0 4 0 0,-4-1 0 0,5 1 8 16,-1 7-8-16,-4 1 0 0,0 3 8 0,4-4-8 16,1 9-11-16,-5-5-6 0,4 4-2 0,1-4 0 15,-1 5 10-15,5-1 9 0,0 0-13 0,-1 4 5 16,-3 0 8-16,3 0-10 0,6 0 10 0,-6 0-10 15,6 8 10-15,-6 0 0 0,6-4-9 0,-6 4 9 16,5 4 0-16,-4 0-11 0,0-4 11 0,0 7-8 0,4 1 8 0,-4 8 0 16,-1-5-9-16,-3 9 9 0,4 3 0 0,4 8-11 15,-9 0 11-15,1 4-8 0,3 8 8 0,-3 4 0 16,4-1 8-16,-1 9-8 0,1-1 0 0,4-3 0 16,5 7 0-16,-5-11 8 0,5 4-8 0,-1-5 0 15,5-3 0-15,0-4 8 0,0 0-8 0,0-4 12 16,0-4-4-16,-5-4 0 0,5-4-8 0,-4 1 12 15,-5-5-4-15,4-7 0 0,1-1-8 0,-9-7-8 16,0 0 8-16,-1-4-964 0</inkml:trace>
          <inkml:trace contextRef="#ctx0" brushRef="#br0" timeOffset="19861.5606">14097 2929 576 0,'0'0'25'0,"0"0"6"0,0 0-31 0,0 0 0 16,0-8 0-16,0 0 0 0,0 0 149 0,0 1 24 15,5-5 5-15,-5 4 1 0,4-4-83 0,5 1-16 16,0-1-3-16,4-8-1 0,0 1-36 0,0-1-8 16,0 5-2-16,0-5 0 0,5-3-14 0,0 0-4 15,-1 3 0-15,1-3 0 0,4 3-4 0,-5 5-8 16,5-5 11-16,0 1-11 0,0-1 13 0,-5 4-4 16,1 1-1-16,0 3 0 0,-5 4 16 0,-5 1 2 15,6 3 1-15,-1 0 0 0,-4 8-16 0,-1-4-3 16,1 11-8-16,4 1 12 0,-4 11 5 0,0 5 1 15,0 7 0-15,4 4 0 0,0 8-8 0,5 3-2 0,-5 13 0 16,4 7 0-16,1 0 3 0,-1 0 0 0,5-3 0 0,0-1 0 16,0-8 5-16,0 1 0 0,4-4 1 0,-4-1 0 15,0-15-1-15,0 4 0 0,-4-8 0 0,4-4 0 16,-5-7-8-16,-4-1-8 0,1-7 12 0,-6-1-12 16,1-7-24-1,4-4-11-15,-4 0-2 0,-9-4-855 0</inkml:trace>
          <inkml:trace contextRef="#ctx0" brushRef="#br0" timeOffset="20144.74">15308 2511 1407 0,'5'-15'62'0,"-5"11"14"0,-5-4-61 0,5 4-15 16,-9-3 0-16,5 3 0 0,-5-4 48 0,-4 8 6 15,0 0 2-15,0 0 0 0,-5 0-39 0,-4 4-7 16,0 4-2-16,0 3 0 0,-4 1-8 0,4 7 0 16,-4 1 0-16,4 7 0 0,-9 4 0 0,0 4 0 15,5 4 0-15,-5 12 0 0,1 4 28 0,-1 3 4 16,0 5 1-16,1-1 0 0,-6-3 0 0,6-1 0 16,-5 1 0-16,-5-1 0 0,1 1-18 0,-1-1-4 15,-4-3-1-15,5-1 0 0,-5-7-10 0,4-4-11 16,1-4 3-16,8-4 0 15,-4-4-45-15,9 0-9 0,8-7-2 0</inkml:trace>
          <inkml:trace contextRef="#ctx0" brushRef="#br0" timeOffset="20526.9574">15519 3350 1850 0,'0'0'40'0,"0"0"9"0,0 0 2 0,0 0 1 0,0 0-41 0,0 0-11 16,0 0 0-16,0 0 0 0,0 0 52 0,0 16 9 15,-5-1 2-15,5 5 0 0,5-1-31 0,-5 5-7 16,0-1-1-16,4 4 0 0,-4 4-16 0,5 5-8 16,-5-9 0-16,0 4 8 0,-5 0-8 0,5-7 0 15,-4-1 0-15,4 0 8 16,-9-3-29-16,5-1-7 0,4-3 0 0,-5-8-1 15,5-8-142-15,0 0-28 0,0 0-5 0,0 0-2 0</inkml:trace>
          <inkml:trace contextRef="#ctx0" brushRef="#br0" timeOffset="21552.8597">14606 1969 864 0,'0'0'76'0,"0"0"-60"0,0 0-16 0,0 0 0 16,0 0 82-16,0 0 14 0,0 0 2 0,0 0 1 16,0 0-4-16,9 8-1 0,0-4 0 0,4 0 0 0,4 0-39 0,1-4-8 15,4 0-2-15,4-4 0 0,5 4-7 0,4-4-2 16,0 0 0-16,9 0 0 0,9 0-16 0,-9 1-4 15,-5-1-1-15,9-4 0 0,-4 0-15 0,-4 4 0 16,-5-4 0-16,0 4-560 16,-9 1-116-16</inkml:trace>
          <inkml:trace contextRef="#ctx0" brushRef="#br0" timeOffset="22064.58">13812 2250 1094 0,'0'0'24'0,"-9"-4"4"15,-4 0 2-15,0 1 2 0,13 3-32 0,0 0 0 0,-13 7 0 0,-5 5 0 0,5-4 68 0,0 11 7 16,-5-3 1-16,1 7 1 0,-1 5-36 0,5-1-7 16,-4 4-2-16,3 12 0 0,-3 0 12 0,-1 11 1 15,5 5 1-15,-4 7 0 0,-1 8 0 0,1 4 0 16,-1 8 0-16,5-4 0 0,0 0 2 0,0 0 1 16,4-4 0-16,4 0 0 0,5-8-11 0,5 4-2 15,-1-8-1-15,9 1 0 0,0-9-5 16,9 1-1-16,5-5 0 0,12-3 0 0,-4-4-29 0,9-8-15 15,4-4 2-15,5-4-963 0</inkml:trace>
          <inkml:trace contextRef="#ctx0" brushRef="#br0" timeOffset="23878.98">16278 2613 172 0,'4'-4'16'0,"-4"4"-16"16,0-4 0-16,0 4 0 0,0 0 184 0,5-8 35 16,-5 8 6-16,4-8 2 0,-8 1-123 0,4-1-24 15,0 0-4-15,0 8-2 0,0 0-33 0,0-8-6 16,0 4-2-16,4-3 0 0,-4 7-23 0,0 0-10 16,0 0 8-16,0 0-8 0,0 0 0 0,0 0 0 15,0 0 0-15,0 0 0 0,0 11 16 0,-4 5 4 16,-1 15 0-16,-4-4 1 0,1 12 27 0,-1 4 4 15,-9 8 2-15,5 4 0 0,-4 7-11 0,3-4-3 16,-3-3 0-16,-1 0 0 0,1-5-22 0,4 1-5 16,-1-4-1-16,6-8 0 0,-1 0-12 0,0-12 0 15,5 0 0-15,-5-7 0 0,5-4 0 0,-1-1 8 16,1-3-8-16,-1-4 0 0,5-8 22 0,0 0-2 0,0 0 0 16,0 0 0-16,0-12 14 0,5-8 2 15,-5 1 1-15,0-1 0 0,4 5-25 0,-4-9-4 16,0 1-8-16,5-4 11 0,-1-4-11 0,0 3 0 0,1-15 0 15,-1 4 8-15,5-7-8 0,0-1 0 0,-1-4 0 16,6-4 0-16,-1-3-19 0,4-1 1 0,1 1 0 0,-1 3 0 31,1 9-7-31,4-9-2 0,0 4 0 0,4 1 0 0,-4 3 13 0,0 4 2 0,0 8 1 0,0 8 0 16,-5 3 11-16,1 5 0 0,0 3-9 0,-5 4 9 16,-5 1 0-16,-3 3 0 0,-1 0 0 0,-4 8 0 15,0 0 0-15,0 0 0 0,0 0 8 0,5 12-8 16,-5 3 0-16,4 5 8 0,5 7-8 0,-5 4 0 15,-4-3 0-15,9 3 0 0,0 0 0 0,4 4 0 0,-4 8 11 16,4 0-3-16,4-4-8 0,5 4 12 0,-4 0 15 16,4-4 2-16,0 4 1 0,0-1 0 0,0 1-18 0,0-4-3 15,-5-4-1-15,5 4 0 0,-4-3 1 0,-1-1 0 16,1-4 0-16,-1 0 0 0,-8-4-9 0,4-3 0 16,0-1 0-16,0 1 0 15,1-5-28-15,-6-3-2 0,-3 3 0 0,-1-3 0 16,5-1-122-16,-5-3-25 0</inkml:trace>
          <inkml:trace contextRef="#ctx0" brushRef="#br0" timeOffset="25065.5376">17278 2605 745 0,'0'0'32'0,"0"0"8"0,0 0-32 0,4-12-8 0,-4 1 0 0,0 3 0 16,0 0 47-16,0-4 7 0,5 5 2 0,-5-5 0 15,4 0-10-15,1 4-2 0,-5-3 0 0,0-1 0 16,4 0-9-16,-4 1-3 0,9-5 0 0,-5 0 0 16,5 1 16-16,0-5 4 0,-1 1 0 0,6-1 0 15,-6 1-7-15,6-1-1 0,-1 1 0 0,0 3 0 16,-4-3-5-16,4 3-2 0,-4-3 0 0,-1-1 0 15,1 8-1-15,0 1-1 0,0-1 0 0,-1 4 0 16,-3-7-19-16,4 7-4 0,-5 0-1 0,-4 8 0 16,0 0-11-16,9-4 0 0,0 0 9 0,-1 4-9 15,6 4 0-15,-6 0 0 0,10 0 0 0,-5 4 0 0,5 3 0 16,3 5 0-16,1 4 8 0,0 7-8 0,0 0 16 16,5 12 0-16,8 4-1 0,-9 4 0 0,-8 4 14 15,4-1 3-15,8 5 1 0,-3 3 0 0,-5 1-7 0,-1-5-2 16,6 1 0-16,-1 3 0 0,0-7-10 0,1 0-2 15,-10-8-1-15,1-4 0 0,-1 0-11 0,1-8 8 16,-9-8-8-16,4 1 8 0,-4-5-17 0,-1-3-4 16,1-4-1-16,-9-12 0 15,0 11-138-15,0-11-28 0</inkml:trace>
          <inkml:trace contextRef="#ctx0" brushRef="#br0" timeOffset="25354.8195">18142 2196 1094 0,'14'-20'97'0,"-14"16"-77"0,-5-11-20 0,5 7 0 16,0 0 57-16,5 0 8 0,-1-3 2 0,-4 11 0 16,-4-4-31-16,4 4-7 0,4-8-1 0,-4 8 0 15,-9 0 5-15,9 0 1 0,-9-4 0 0,9 4 0 16,-13 8-14-16,0 3-4 0,-5 5 0 0,1 4 0 15,-1 11 28-15,-8 4 4 0,-9 4 2 0,0 15 0 16,9 1 10-16,-5 7 1 0,-13 1 1 0,0 3 0 16,0 0-34-16,5 1-6 0,4-1-2 0,4 4 0 0,-4-4-12 0,4-7-8 15,9-4 10-15,0-1-10 0,0-3-12 0,5-4-9 16,8-8-2-16,-4-8 0 16,4 0-129-16,0-8-25 0,5-7-6 0,4 4-1 0</inkml:trace>
          <inkml:trace contextRef="#ctx0" brushRef="#br0" timeOffset="27413.0291">18441 2983 345 0,'22'4'31'0,"-22"-4"-31"0,-9 4 0 0,9-4 0 0,0 0 114 0,0 0 17 16,0 0 3-16,0 0 1 0,-9-4-79 0,9 4-15 15,0 0-3-15,0 0-1 0,-13 0-26 0,13 0-11 16,0 0 8-16,0 0-8 0,-9 0 9 0,9 0-9 15,0 0 10-15,0 0-10 0,0 0 34 0,0 0 1 16,0 0 0-16,0 0 0 0,13-4-7 0,-13 4 0 16,0 0-1-16,0 0 0 0,13-4 10 0,-4 1 3 15,-9 3 0-15,0 0 0 0,0 0-23 0,0 0-4 16,0 0-1-16,0 0 0 0,0 0 7 0,0 0 1 16,9-4 0-16,0 0 0 0,-9 4 3 0,0 0 1 15,0 0 0-15,4-8 0 0,9 4 0 0,-4 0 0 16,-9 4 0-16,0 0 0 0,0 0 10 0,0 0 2 15,0 0 1-15,0 0 0 0,0 0-29 0,0 0-8 16,9-4 0-16,-9 4 0 0,0 0 0 0,0 0 0 16,9-8 0-16,-5 5 8 0,-4 3-8 0,0 0 0 15,0 0 0-15,9 0 0 0,4-4 0 0,-13 4 0 0,0 0 0 0,0 0 0 16,0 0 0-16,0 0 0 0,0 0 0 0,0 0 0 16,0 0 0-16,0 0 0 0,0 0 0 0,0 0 0 15,0 0 0-15,0 0 0 0,0 0 0 0,9 0 0 16,0 0 0-16,-5 4 0 0,-4-4 0 0,9 0 0 15,4 0 0-15,-4 0 0 0,-9 0 0 0,13 3 0 16,0-3 0-16,-4 0 0 0,0 4 0 0,-9-4 0 16,0 0 0-16,8 4 0 0,-3 0 0 0,-5-4 0 15,0 0 0-15,0 0 0 0,13 8 0 0,-9 0 0 16,-8 0 0-16,4 3 0 0,0-3 0 0,4 4 0 16,5 3 10-16,-9 1 1 0,-9 0 0 0,9-1 0 15,5-3 0-15,-5 3 0 0,-9-3 0 0,4 4 0 0,5-1-11 0,-8-3 10 16,-5 0-10-16,-1-1 10 0,1-3 0 15,4 4 0-15,-4-4 0 0,0 3 0 0,-4-7-2 0,3 4-8 16,10 4 12-16,-9-4-4 0,-5-1 1 0,5 1 0 16,9 0 0-16,-1 4 0 0,-3-8-1 0,-1 7 0 15,0-7 0-15,0 4 0 0,9-8-8 0,0 8 12 16,-9 4-12-16,5-12 12 0,4 0-12 0,0 0 12 16,0 0-12-16,0 0 12 0,0 0-12 0,0 0 0 15,0 0 9-15,0 0-9 0,0 0 8 0,9 0-8 16,13 3 10-16,4-6-10 0,-4 3 0 0,4-8 0 15,-4 4 0-15,5-4 0 16,8 4-48-16,0 0-4 0,-9-4 0 0,5 1-816 0</inkml:trace>
          <inkml:trace contextRef="#ctx0" brushRef="#br0" timeOffset="28271.2768">19682 1798 1630 0,'0'0'36'0,"0"0"7"0,5-8 1 0,-5 0 3 0,0-3-38 0,0 3-9 16,-5 4 0-16,1-8 0 0,4 12 64 0,0 0 12 15,0 0 1-15,0 0 1 0,0 0-53 0,13 12-10 16,5 0-3-16,-1 7 0 0,1 12 6 0,-1 4 1 16,5 12 0-16,-4 0 0 0,-1 4 8 0,-4 7 1 15,1 5 1-15,-6 11 0 0,-3-8 11 0,-5 8 3 16,-5-8 0-16,1 12 0 0,0-11-24 0,-5-1-5 16,-4 0-1-16,0 4 0 0,-5-11 1 0,0-1 0 15,1-3 0-15,-5 0 0 0,-4-13-14 0,-1-3 0 0,5 4-12 16,-8-8 12-1,-1-3-132-15,0-9-19 0,-4 4-4 0,4-7-737 0</inkml:trace>
        </inkml:traceGroup>
        <inkml:traceGroup>
          <inkml:annotationXML>
            <emma:emma xmlns:emma="http://www.w3.org/2003/04/emma" version="1.0">
              <emma:interpretation id="{4FF67BA4-41D4-422D-B460-A108732BF57E}" emma:medium="tactile" emma:mode="ink">
                <msink:context xmlns:msink="http://schemas.microsoft.com/ink/2010/main" type="inkWord" rotatedBoundingBox="22426,2315 24620,2164 24725,3687 22530,383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9313.6487">21121 2391 633 0,'-17'-20'56'0,"17"12"-44"0,0 1-12 0,-5-5 0 0,1 4 95 0,4-8 17 16,-4 1 3-16,4-1 1 0,0 1-34 0,0-5-6 15,0 1-2-15,0-1 0 0,0 5-23 0,4-1-5 16,-4-4-1-16,0 5 0 0,0-1 4 0,0 5 1 16,0 11 0-16,0 0 0 0,0-12-12 0,0 12-2 15,0 0-1-15,0 0 0 0,0 0-35 0,0 0 0 16,0 0 0-16,0 0 0 0,0 12 0 0,0 7 0 15,0 4 0-15,-4 13 0 0,-5-1 0 0,-4 11 0 16,0 13 0-16,-1 3 0 0,-8 1 28 0,0-1 0 16,1 4-1-16,-1 8 0 0,-5-3 10 0,5-5 3 15,0 0 0-15,0-7 0 0,1-9-21 0,7-3-4 16,1-8-1-16,0-4 0 0,0-3 13 0,4-13 2 16,5 1 1-16,-1-5 0 0,5-3-8 0,0-4-2 15,0-8 0-15,0 0 0 0,0 0-20 0,0 0 0 16,0 0 0-16,9-8 0 0,0-8 0 0,0 5 0 0,-1-9 0 0,1-3 0 15,0-5 0-15,0-3 0 0,4 0 0 0,-4-20 0 16,4 4 0-16,0 1 0 0,0-13 0 0,5 5 0 16,-5-1 0-16,4-7 0 0,1 3 0 0,0-15 0 15,3 4 0-15,1-4-10 0,-4 4 1 0,8 3 0 16,5 9-9-16,0-1-2 0,-5 9 0 0,5-1 0 16,-1 4 11-16,1 4 9 0,0 4-13 0,0 4 5 15,-5 4 0-15,-4 7 0 0,0 1 0 0,0 4 0 16,-5-1 8-16,1 8 0 0,-1-7 0 0,1 7 0 15,-5 4 0-15,0 1 0 0,0 3 0 0,1 0 0 16,-1 0 0-16,-5 4 0 0,1 4 0 0,-9-4 0 0,13 4 0 0,-4 7-8 16,0 5 8-16,-5 7-8 0,5 1 8 15,0 7 11-15,0 4-3 0,-5 8 0 0,5 8 9 0,4 3 2 16,-4 5 0-16,0 3 0 0,-1 4 7 0,1-3 2 16,-5 3 0-16,5 0 0 0,-4-3-28 0,-1-1 0 15,0 1 0-15,5-1 0 0,0-11 9 0,-5-1-9 16,10-3 10-16,-6-4-10 0,5-4 8 0,1-4-8 15,3 0 0-15,-4-7 9 16,-4-5-29-16,4-4-5 0,-4-3-2 0,4 0 0 16,5-1-56-16,-5-3-11 0,0-12-2 0,5 0-502 15,-1 0-100-15</inkml:trace>
          <inkml:trace contextRef="#ctx0" brushRef="#br0" timeOffset="30579.1428">22828 1673 403 0,'9'-16'17'0,"-9"16"5"0,4-7-22 0,-4-5 0 16,5 8 0-16,-5 4 0 0,0 0 84 0,8-12 12 15,-8 12 2-15,0 0 1 0,9 0-54 0,-9 0-10 16,0 0-3-16,0 0 0 0,0 0 26 0,0 0 5 16,0 0 1-16,0 0 0 0,4 12-26 0,-4-8-5 15,0 8-1-15,-4 7 0 0,-5 1 29 0,1 3 6 16,-6 4 1-16,1 1 0 0,0-1-10 0,0 8-2 16,-5 4 0-16,1 8 0 0,-1 0-3 0,1 3-1 15,-1 9 0-15,1 3 0 0,3 1-3 0,1 3-1 16,-4 0 0-16,4 4 0 0,4-7-32 0,0 3-6 15,5-4-2-15,-1-3 0 0,5-1-8 0,0-7 0 16,0-4 9-16,9 0-9 0,-5 0 12 0,5-8-3 0,0-4 0 16,0-4 0-16,-1 4-9 0,6-16-11 0,-1 5 3 0,0-9 0 31,5 1-48-31,-1-8-10 0,5 0-2 0</inkml:trace>
        </inkml:traceGroup>
        <inkml:traceGroup>
          <inkml:annotationXML>
            <emma:emma xmlns:emma="http://www.w3.org/2003/04/emma" version="1.0">
              <emma:interpretation id="{2AF85D03-B641-4C4B-B3B7-D469F91659BE}" emma:medium="tactile" emma:mode="ink">
                <msink:context xmlns:msink="http://schemas.microsoft.com/ink/2010/main" type="inkWord" rotatedBoundingBox="19043,2296 30243,1529 30377,3486 19177,425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1740.8225">23473 2285 230 0,'0'0'20'0,"0"0"-20"16,0 0 0-16,0 0 0 0,0 0 51 0,0 0 5 16,0 0 2-16,0 0 0 0,0 0 3 0,0 0 1 15,4-4 0-15,-4 4 0 0,0 0 4 0,0 0 1 16,0-7 0-16,0 7 0 0,0 0-35 0,0 0-6 15,0 0-2-15,0 0 0 0,0 0 7 0,0 0 1 16,0 0 0-16,0 0 0 0,-4-8-32 0,4 8 0 16,0 0 0-16,0 0 0 0,0 0 0 0,0 0 0 15,0 0 0-15,0 0 0 0,0 0 25 0,0 0-1 16,-4-4 0-16,4 4 0 0,0 0 13 0,-5-8 3 16,5 8 0-16,0 0 0 0,0 0-23 0,0 0-4 15,0 0-1-15,0 0 0 0,0 0-4 0,5-4-8 16,3 0 11-16,-8 4-11 0,0 0 0 0,0 0 0 15,0 0 0-15,0 0 0 0,0 0 0 0,0 0 0 16,0 0 0-16,0 0-12 0,0 0 12 0,0 0 16 16,0 0-3-16,0 0-1 0,0 0 29 0,0 0 6 15,0 0 1-15,0 0 0 0,0 0-20 0,0 0-3 0,0 0-1 0,0 0 0 16,0 0-24-16,0 0 0 0,0 0 0 0,0 0 0 16,0 0 14-16,0 0-2 0,-8-7-1 0,3 3 0 15,5 4-11-15,0 0 0 0,0 0 0 0,0 0 0 16,0 0 0-16,0 0 0 0,0 0 0 0,0 0 0 15,0 0 0-15,0 0 0 0,0 0 0 0,0 0 0 16,0 0 18-16,0 0 2 0,0 0 0 0,-4-8 0 16,-1 0-11-16,5 8-1 0,0 0-8 0,-4-8 12 15,4-3-12-15,-4 7 11 0,4 4-11 0,-5-4 10 16,1-8-10-16,-1 8 12 0,1 0-12 0,0-7 12 0,4 3-12 16,-5 0 8-16,1-4-8 0,4 1 8 0,0-1 3 0,-5-4 0 15,5 5 0-15,-4-5 0 0,4 0-11 0,4 1 10 16,1 7-10-16,-1-15 10 0,1 7-10 0,3 4 0 15,1-7 0-15,0 7 0 16,4-7-24-16,0 3-3 0,0 0-1 0,1 5 0 0,-1-5 16 0,0 8 4 16,0 0 0-16,0 1 0 0,-4 3 8 0,0-4 0 15,-5 4 0-15,-4 4 0 0,9 0 0 0,-9 0 11 16,0 0-3-16,9 4 0 0,-9-4-8 0,9 4 8 16,-1 4-8-16,-3 3 8 0,-5-11-8 0,8 16 10 15,6 3-10-15,-1 5 10 0,0-1 5 0,0 8 1 16,5 8 0-16,4 4 0 0,-5-4 6 0,5 8 2 15,0 8 0-15,4-8 0 0,-8 3 5 0,-1 1 2 16,5 0 0-16,0-1 0 0,0-3 5 0,0 0 0 16,-4-8 1-16,4 4 0 0,-5-8-19 0,1 4-4 0,-1-4-1 0,-4-4 0 15,5-4-13-15,-5-3 0 0,-4-5 0 0,4 1 0 32,-4-5-39-32,4 1-4 0,0 0-1 0,-4-12 0 15,0-1-32-15,4 5-6 0,-9-4-2 0,9-4-777 0</inkml:trace>
          <inkml:trace contextRef="#ctx0" brushRef="#br0" timeOffset="32023.6297">24188 1891 1465 0,'0'0'64'0,"0"0"15"0,0 0-63 0,0 0-16 16,0 0 0-16,0 0 0 0,0 0 44 0,0 0 7 16,0 0 1-16,-4 12 0 0,-5-4-4 0,0 8 0 15,-4-1 0-15,0 9 0 0,-9 3-15 0,0 8-3 16,4 4-1-16,-12 8 0 0,3-4-8 0,-3 3-1 16,-1 5-1-16,0 0 0 0,5 0-19 0,-5-1 0 15,0 5 0-15,-4-12 0 0,5 7 0 0,3 1 0 16,-3-4 0-16,3 4 0 15,-3-1-144-15,3-3-32 0,-21 47-6 0,13-36-2 0</inkml:trace>
          <inkml:trace contextRef="#ctx0" brushRef="#br0" timeOffset="32983.2851">24495 2613 576 0,'0'0'25'0,"5"0"6"0,3-4-31 0,1 0 0 16,-5-4 0-16,5 4 0 0,0 0 183 0,0-3 30 15,0-1 7-15,-1 0 0 0,1 4-123 0,4-4-25 16,0 1-4-16,1 3-2 0,3-4-12 0,1 0-2 16,4 0-1-16,-5 4 0 0,1-3-11 0,-1 3-3 15,10-4 0-15,-10 4 0 0,9 0 3 0,-4 0 0 16,0 4 0-16,5-4 0 0,-1 8-27 0,-4 0-5 16,0 0 0-16,0 0-8 0,-5 4 0 0,-3 3 0 15,-6-3 0-15,5 8 0 0,-4-5 0 0,-9 5 0 16,0 0 0-16,-4-1 0 0,-1 5 22 0,-3-5-2 15,-10 5-1-15,5-1 0 0,-5 1 5 0,1-5 2 16,-1 1 0-16,-4 0 0 0,5-5-14 0,-1 1-4 16,1 4 0-16,-1-5 0 0,5-3-8 0,-5 0 0 15,5 0 0-15,5 0 0 0,3-1 0 0,-4-3-11 0,1 0 3 16,8-4 0 0,0 0-23-16,0 0-4 0,0 0-1 0,0 0 0 0,0 0 12 0,0 0 3 0,0 0 0 0,0 0 0 15,0 0 21-15,0 0 0 0,13 4 0 0,0 0 0 16,-4 4 0-16,4-4 0 0,-4 3 0 15,4 5 8-15,-9 0-8 0,5 0 0 0,-5-1 9 0,1 1-9 16,-5 4 17-16,0 3-1 0,-5-7 0 0,1 7 0 16,-5-7 15-16,5 4 2 0,-9-1 1 0,-5 1 0 15,1-1-22-15,-1 1-4 0,-4-4 0 0,0-1-8 16,0 5 0-16,0 0-9 0,0-5-1 0,5 5 0 16,-5-4-118-16,4-1-23 0,1-11-5 0,-1 8-685 15</inkml:trace>
          <inkml:trace contextRef="#ctx0" brushRef="#br0" timeOffset="33555.2702">25548 2317 288 0,'0'0'25'0,"0"0"-25"16,0 0 0-16,0 0 0 0,0 0 51 0,0 0 5 16,0 0 0-16,0 0 1 0</inkml:trace>
          <inkml:trace contextRef="#ctx0" brushRef="#br0" timeOffset="34132.5567">25548 2184 1105 0,'0'0'24'0,"4"-12"4"0,1 4 2 0,-1-3 2 0,-4 3-32 0,9 0 0 0,-5-4 0 0,5 1 0 15,-4-1 32-15,-1 0 0 0,0-3 0 0,1 3 0 16,-1-4 16-16,5 5 4 0,-5 3 0 0,1-4 0 16,-1 8-7-16,-4 4-1 0,0 0 0 0,0 0 0 15,0 0-12-15,0 0-4 0,0-7 0 0,0 7 0 16,0 0 6-16,0 0 1 0,0 0 0 0,0 0 0 16,0 0-35-16,0 0 0 0,0 0 0 0,0 0 0 15,0 0 0-15,0 0 0 0,0 0 0 0,4 11 0 16,-4 5 0-16,-4 7 0 0,4 8 0 0,-4 5 0 15,-1 3 18-15,-4 3-3 0,5 5-1 0,-5 4 0 0,-4 0 30 16,0-1 5-16,-5 1 2 0,1 0 0 0,-1-5-35 16,1-3-6-16,-1 0-2 0,1 0 0 0,-1-4-8 0,5-8 8 15,0-3-8-15,0-1 8 0,0 0-8 16,8-11 12-16,-4-1-12 0,5-7 12 0,0 0-12 0,4-8 10 16,0 0-10-16,0 0 10 0,0 0-10 0,0 0 10 15,0 0-10-15,4-12 10 0,-4-3 0 0,4-5 0 16,5-3 0-16,0-1 0 0,0 1 11 0,-1-4 3 15,1-4 0-15,4-5 0 0,5 1-24 0,-5-4 0 16,5-4 0-16,-5-3 0 0,9 3 0 0,-5-8 0 16,5 0 0-16,0-3 0 0,4 3 0 0,-4 0-20 15,0 1 4-15,0 3 1 0,0 4 15 0,0 0-12 16,-4 8 12-16,-1-4-12 0,-4 8 12 0,1 4 0 16,-1-1-10-16,0 1 10 0,4 7 0 0,-3 1-11 0,-6 3 11 15,1 1-8-15,-4 3-10 0,3 4-2 0,-3 4 0 16,4 4 0-16,-9 0 4 0,8 0 1 0,1 8 0 15,4 4 0-15,0 0 15 0,-4 7 0 0,4 4 0 0,0 9 0 16,1 7 0-16,-1 0 0 0,-4 4 0 0,-1 11 0 16,1 1 0-16,-4 7 0 0,-1 1 0 0,0-1 0 15,1-4 0-15,-5-3 12 0,0 0-3 0,4-5 0 16,0 1-1-16,-4-8 0 0,5 8 0 0,-1-16 0 16,1 8 0-16,-1-8-8 0,0 0 12 0,1-8-4 15,4-4-18-15,-5-3-4 0,0 3-1 0,5-7-601 16,-5-4-120-16</inkml:trace>
          <inkml:trace contextRef="#ctx0" brushRef="#br0" timeOffset="36001.421">26632 2196 345 0,'0'0'31'0,"0"0"-31"0,0 0 0 0,0 0 0 0,-13 0 98 0,13 0 14 16,0 0 2-16,-9-4 1 0,-4-4-35 0,13 8-6 15,-9-4-2-15,9 4 0 0,-5-4-4 0,-3 0 0 16,8-11-1-16,0 7 0 0,4 0-24 0,-4-4-5 15,0 12-1-15,9-7 0 0,-5-9-13 0,9 4-4 16,-4 1 0-16,0-5 0 0,0 4-11 0,4-3-9 16,0 3 12-16,0-8-12 0,0 5 8 0,5-5-8 15,-9 5 0-15,8-5 0 0,-4 5 21 0,-4-5-2 16,4 1-1-16,1-1 0 0,-1 1 3 0,0 3 1 16,0 0 0-16,-4-3 0 0,0 7 17 0,-1 1 3 15,1-1 1-15,-5 4 0 0,5 0-35 0,-9 8-8 16,0 0 0-16,0 0 0 0,9-4 9 0,-9 4 0 15,13 8 0-15,-4 4 0 0,9 7-9 0,-5-3 0 16,4 7 0-16,1 9 0 0,4 3 8 0,0 8-8 0,4 3 12 0,-4 9-4 16,4-8 17-16,1 3 3 0,-6 5 1 0,1 0 0 15,-4 3-1-15,-5-3-1 0,-4-5 0 16,4 1 0-16,0-12-15 0,0 0-2 16,1-4-1-16,-6-4 0 0,1 1-9 0,4-5-12 0,-4-8 2 0,0 1 1 15,-5-5-51 1,1-3-11-16,-1-4-1 0</inkml:trace>
          <inkml:trace contextRef="#ctx0" brushRef="#br0" timeOffset="36260.5511">27439 1771 1105 0,'0'0'48'0,"0"0"12"0,0 0-48 0,-4 0-12 16,-5 0 0-16,0 7 0 0,-4 1 53 0,0 4 9 16,0 3 2-16,-5 5 0 0,-4 3-10 0,-4 5-2 15,4-1 0-15,-9 8 0 0,5 0 9 0,-5 12 2 16,-4-8 0-16,0 8 0 0,4 0-15 0,0-5-2 16,1 1-1-16,-1 4 0 0,5 0-36 0,-1 0-9 15,5-4 0-15,-4 0 0 0,4-5-14 0,0 1-5 16,0-3-1-16,5 3-809 0</inkml:trace>
          <inkml:trace contextRef="#ctx0" brushRef="#br0" timeOffset="36530.0094">27816 2359 1882 0,'0'0'41'0,"0"0"9"0,0 0 2 0,0 0 1 0,0 0-42 15,0 0-11-15,0 0 0 0,0 0 0 16,0 0 27-16,5 12 3 0,-5 8 1 0,4-5 0 0,-4 5-19 0,4-1-3 16,-4 1-1-16,0 3 0 0,0 0-8 0,5 1 0 15,-5-5 0-15,0 5 0 16,0-5 0-16,0 9 0 0,4-13 0 0,-4 9 0 15,0-5-49-15,-4 1-12 0,-1-5-3 0,1-3-771 16</inkml:trace>
          <inkml:trace contextRef="#ctx0" brushRef="#br0" timeOffset="36817.241">28259 1345 1036 0,'18'-11'46'0,"-9"11"10"0,4 0-45 0,0 0-11 0,5 4 0 0,4 7 0 16,-5 9 156-16,1 3 28 16,4 16 7-16,0 0 1 0,-1 4-109 0,1 8-22 15,0 3-4-15,-4 9-1 0,-1 3-38 0,-3 0-8 0,-10 5-2 0,0-5 0 16,1 0 32-16,-10-3 5 0,-3 7 2 0,-10 0 0 15,0-4-24-15,-3-3-5 0,-1-1-1 0,-5-3 0 16,-3-13-17-16,3 5 0 0,-3-4 0 0,-1-4 0 16,0-4-16-16,-4-4-8 0,0-4 0 0,0 0-924 15</inkml:trace>
          <inkml:trace contextRef="#ctx0" brushRef="#br0" timeOffset="37894.2358">26544 1119 1148 0,'-13'-8'51'0,"13"8"10"0,0 0-49 0,0 0-12 16,-5-7 0-16,5 7 0 0,-4-4 96 0,4 4 16 0,0 0 3 0,0 0 1 15,-9 0-27-15,9 0-5 0,0 0 0 0,0 0-1 16,0 0-11-16,13-4-3 0,5 0 0 0,8 0 0 16,1 0-25-16,8 4-4 0,9-4-2 0,4 4 0 15,-4 0-29-15,4 0-9 0,5 0 0 0,-5 0 0 31,0-4-89-31,5 4-25 0,-9 0-5 0</inkml:trace>
          <inkml:trace contextRef="#ctx0" brushRef="#br0" timeOffset="27910.1296">17291 1786 1105 0,'0'0'48'0,"0"0"12"0,0 0-48 0,0 0-12 0,0 0 0 0,13-4 0 16,-4 0 53-16,9 4 9 0,-1-11 2 0,10 7 0 16,-1 0 0-16,9-4 0 0,0 0 0 0,13 4 0 15,9-7-26-15,0-1-5 0,-4 4-1 0,4 4 0 16,5 0 0-16,-1 4-1 0,0 0 0 0,-8 0 0 15,-5 4-31-15,-4 0 8 0,4-4-8 0,1 0-796 16</inkml:trace>
        </inkml:traceGroup>
      </inkml:traceGroup>
    </inkml:traceGroup>
    <inkml:traceGroup>
      <inkml:annotationXML>
        <emma:emma xmlns:emma="http://www.w3.org/2003/04/emma" version="1.0">
          <emma:interpretation id="{1A59764A-341D-4B77-B758-F974DFE60F4C}" emma:medium="tactile" emma:mode="ink">
            <msink:context xmlns:msink="http://schemas.microsoft.com/ink/2010/main" type="paragraph" rotatedBoundingBox="3265,6129 21677,4624 22048,9159 3636,106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304D44-926D-4033-92CC-EB091D4646A4}" emma:medium="tactile" emma:mode="ink">
              <msink:context xmlns:msink="http://schemas.microsoft.com/ink/2010/main" type="line" rotatedBoundingBox="3265,6129 21677,4624 22048,9159 3636,10664"/>
            </emma:interpretation>
          </emma:emma>
        </inkml:annotationXML>
        <inkml:traceGroup>
          <inkml:annotationXML>
            <emma:emma xmlns:emma="http://www.w3.org/2003/04/emma" version="1.0">
              <emma:interpretation id="{45721C07-539D-4171-8A8B-FA260FD195C9}" emma:medium="tactile" emma:mode="ink">
                <msink:context xmlns:msink="http://schemas.microsoft.com/ink/2010/main" type="inkWord" rotatedBoundingBox="3271,6198 8427,5777 8569,7519 3413,794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2109.4769">1857 5846 1177 0,'0'0'25'0,"0"0"6"0,4-8 1 0,-4 0 2 0,-4 0-34 0,4 8 0 0,0-7 0 0,0 7 0 15,0-8 66-15,0 8 6 0,0-8 2 0,0 8 0 16,0 0-13-16,0 0-2 0,0 0-1 0,-5 12 0 15,-3-1-15-15,8 9-3 0,-9 7-1 0,0 8 0 16,5 8-31-16,-5 4-8 0,5 4 0 0,-5 11 0 16,4 1 0-16,-3-5 0 0,-1 4 0 0,0 5 0 15,-4-5 0-15,4-3 9 0,-4-5 0 0,4 1 0 16,0-1-9-16,1-7 12 0,-1 0-12 0,4-12 12 16,-12-4 1-16,8-3 1 0,0-1 0 0,1-8 0 0,-1-3 18 15,0 0 4-15,5-5 1 0,-1-3 0 0,5-8-19 16,0 0-4-16,0 0-1 0,0 0 0 0,0 0 8 0,-4-8 2 15,8-11 0-15,1 3 0 0,-5 1 5 0,4-9 0 16,5-7 1-16,0 0 0 0,-1-12-29 0,-3 0 0 16,4-8 0-16,-1-3 0 0,-3 3 0 0,3-4 0 15,6-7 0-15,3 0 0 16,1 3-25-16,-1 5-5 0,1-5-1 0,4 1 0 0,0 11 17 0,0 8 3 16,0 0 1-16,0 4 0 0,-1 3 10 0,1 5 0 15,-4 4 0-15,-1 7-8 0,1 1 8 0,-5 7 0 16,5 0 8-16,-5 8-8 0,0 4 0 0,5 4 0 15,-5 7 0-15,0 9 8 0,0 3-8 0,5 0 0 16,-1 8 0-16,1 4 0 0,-1 0 0 0,1 0 8 16,-1 0-8-16,1 4 8 0,4 0-8 0,4 0 0 0,-4-4 0 15,0 0 8-15,-9 0-8 0,5-4 0 0,-5 4 0 0,4 0 8 16,5 0-8-16,-4-4 0 0,0 0 0 0,-5 4 0 31,-5-4-42-31,10 0-3 0,-14 4-1 0</inkml:trace>
          <inkml:trace contextRef="#ctx0" brushRef="#br0" timeOffset="42427.534">3230 5534 1594 0,'-4'-20'71'0,"4"20"14"0,4-7-68 0,-4-1-17 16,0 8 0-16,4-8 0 0,1 0 0 0,-5 8 10 16,0 0-10-16,0 0 8 0,0 0 10 0,0 0 2 15,-9 12 0-15,5 11 0 0,-10 5 9 0,6 11 3 16,-1 3 0-16,0 9 0 0,-4 8-7 0,4 3-1 16,-4 4 0-16,0 16 0 0,4-4 21 0,0 8 4 15,-4 4 1-15,4 7 0 0,-4-11-10 0,4 4-1 16,1-5-1-16,-1 1 0 0,5-12-18 0,4 0-3 15,0-7-1-15,4-5 0 0,0-7-16 0,5-1 0 16,4-7 0-16,5-4 0 16,4-8-148-16,0-4-29 0,4-3-7 0</inkml:trace>
          <inkml:trace contextRef="#ctx0" brushRef="#br0" timeOffset="42969.6075">3950 6290 864 0,'8'-7'76'0,"-8"-5"-60"16,0 0-16-16,0-3 0 0,-4-1 133 0,8 0 24 0,1-7 5 0,-5 0 1 15,0-5-54-15,4-3-10 0,14 4-3 0,-10-4 0 16,1 3-70-16,4 5-14 0,5 0-4 0,4 3 0 16,0 1-8-16,-5 3 0 0,-4 0 0 0,1 5 0 15,8 7 0-15,-9 0 0 0,-13 4 0 0,13 8-11 16,0 7 11-16,5 13 11 0,-5 3-3 0,0 8 0 15,-9 8 16-15,9 3 4 0,9 5 0 0,-8 3 0 16,-6 1 6-16,6-1 2 0,3 1 0 0,5-1 0 16,-9-7-11-16,0 0-1 0,5 3-1 0,4-7 0 15,9-4-11-15,-5-4-3 0,-9-8 0 0,1 0 0 16,13-7-27-16,-9-5-6 0,-9 1 0 0,0-5-923 16</inkml:trace>
          <inkml:trace contextRef="#ctx0" brushRef="#br0" timeOffset="43202.6903">4691 5764 1796 0,'0'0'40'0,"0"0"8"0,0 0 1 0,0 0 1 0,0 0-40 0,0 0-10 15,-4 12 0-15,-5 3 0 0,9 9 12 0,-5 3 0 16,-17 4 0-16,1 16 0 0,-1 11-3 0,-5 5 0 15,1 7 0-15,-9 12 0 0,-5-4 3 0,1 4 1 16,4 0 0-16,-5 7 0 0,-4-11 6 0,5 4 1 16,4-8 0-16,4 0 0 0,0-7-20 0,5-9 8 0,0-7-8 15,8 0 0 1,5-12-76-16,4 0-21 0,-4-8-5 0</inkml:trace>
          <inkml:trace contextRef="#ctx0" brushRef="#br0" timeOffset="43557.67">4985 6567 1695 0,'-22'8'75'0,"22"-8"16"0,13-4-73 0,-13 4-18 16,0 0 0-16,13-8 0 0,-4-3 35 0,9 3 3 15,4-4 1-15,0 4 0 0,-14 1-18 0,5-1-3 16,14 4-1-16,-5 0 0 0,-9 4-9 0,0 4-8 16,5-4 9-16,-5 8-9 0,0-1 8 0,-9 5-8 15,1 0 0-15,-1 3 0 0,0-3 25 0,-4 8-1 16,-13-1 0-16,5 5 0 0,-1-5 18 0,-4 4 3 16,-5 5 1-16,-8-1 0 0,-1-4-13 0,10 1-2 15,4 3-1-15,0-3 0 0,-9-5-18 0,4 1-3 16,9-1-1-16,5-3 0 0,-1-1-8 0,-3 1 0 15,8-1 0-15,4-7 8 0,14 0-8 0,-10-4-14 16,1 4 3-16,9-8 1 16,12-4-76-16,1-4-15 0,0 0-3 0</inkml:trace>
          <inkml:trace contextRef="#ctx0" brushRef="#br0" timeOffset="46461.274">5858 6829 345 0,'0'0'31'0,"0"0"-31"0,0 0 0 0,0 0 0 16,0 0 95-16,0 0 13 0,0 0 2 0,0 0 1 15,0 0-35-15,0 0-6 0,0 0-2 0,0 0 0 16,0 0-12-16,0 0-4 0,0 0 0 0,0 0 0 16,0 0 0-16,0 0 0 0,0 0 0 0,0 0 0 15,0 0-25-15,0 0-6 0,0 0-1 0,0 0 0 16,-4-4-12-16,4 4-8 0,0 0 8 0,0 0-8 15,0 0 0-15,0 0 0 0,0 0 0 0,0 0 0 16,0 0 24-16,0 0 6 0,0 0 2 0,0 0 0 0,0 0-15 16,0 0-2-16,0 0-1 0,0 0 0 0,0 0 5 15,0 0 1-15,4-12 0 0,-4 0 0 0,4-3-20 0,5 3 0 16,-4 0 0-16,3 4 0 0,-3-7 27 0,3 3 5 16,6 0 0-16,-6-3 1 0,6-5-33 0,-6 1 0 15,1-1 0-15,0 5 0 0,4-1 0 0,-9-3 0 16,1-1 0-16,4 1 0 0,-5-1 0 0,5 1 0 15,0-1 0-15,-1 1 0 0,-3-9 13 0,3 5-4 16,-3 0-1-16,4-5 0 0,-5 1 1 0,0 0 0 16,5 3 0-16,-4-3 0 0,-1 0-1 0,0 3-8 15,1-3 12-15,-1 0-4 0,1 3-8 0,-1-3 0 16,0 0 0-16,1-1 8 0,-1 5-8 0,0 4 0 16,5-1 0-16,0 4 0 0,0-3 0 0,0-1 0 15,-1 1 0-15,5 3 0 0,-8 1 0 0,4 7 0 0,-1-8-9 16,1 5 9-16,-4 3 0 0,-1 0 0 0,0 0 0 15,1 0 0-15,-1 1 8 0,-4 7-8 0,9-8 11 0,-9 8-11 16,4-8 9-16,-4 8-9 0,5-4 0 0,3-4 9 16,-3 4-9-16,-5 4 0 0,0 0 0 0,9-7 0 15,-1-1 0-15,-3 4 0 0,-1-4 0 0,5 0 0 16,-9 8 0-16,9-7 8 0,-1 3-8 0,-3-4 8 16,4 0 0-16,-5 4-8 0,5-4 12 0,-9 8-4 15,0 0-8-15,9-4 8 0,-1-3-8 0,1 3 8 16,0 0-8-16,-9 4 0 0,0 0 0 0,9 0 8 15,4-4-8-15,-4 0 0 0,-9 4 0 0,0 0 8 0,0 0-8 16,0 0 0-16,0 0 0 0,0 0 8 0,0 0-8 16,0 0 0-16,0 0 0 0,0 0 8 0,0 0-8 0,0 0 0 15,0 0 0-15,0 0 0 0,0 0 0 0,0 0 12 16,0 0-2-16,8-4 0 0,-8 4-10 0,9-4-11 16,0 0 3-16,-5 4 0 0,5-4 8 0,0 1 0 15,-9 3 0-15,9-4 0 0,-9 4 0 0,4-4 11 16,-4 4-3-16,0 0 0 0,0 0-8 0,0 0-11 15,0 0 3-15,0 0 0 0,0 0 8 0,0 0 11 16,0 0-3-16,0 0 0 0,0 0-8 0,0 0-11 16,0 0 3-16,0 0 0 0,0 0 8 0,0 0 11 15,0 0-3-15,0 0 0 0,0 0-8 0,0 0 0 16,0 0 0-16,0 8 0 0,0-8 0 0,0 11 0 16,0-11 0-16,0 0 0 0,0 0 0 0,0 0 0 15,0 0 0-15,0 0 0 0,0 0 0 0,0 0 0 16,0 0 0-16,0 0 0 0,0 0 0 0,0 0 0 0,0 8 0 15,0-8 0-15,0 0 0 0,4 8 0 0,-4-8 0 0,0 0 0 16,5 8 0-16,-1 3 0 0,1-3 0 0,-1 4 0 16,0 3 0-16,1-3 13 0,-1 8-3 0,5-1-1 15,-5 8-9-15,5 1 8 0,0-1-8 0,0 4 8 16,4 8 8-16,-4 0 2 0,4 4 0 0,0 0 0 16,0 0 10-16,0 0 1 0,0 4 1 0,5-1 0 15,-5-3-2-15,0 0-1 0,-4 0 0 0,0-4 0 16,0-4 0-16,-1 0 0 0,1 0 0 0,4 0 0 15,-8-7-1-15,3 7 0 0,6-4 0 0,-10 0 0 16,0 0-10-16,5 1-3 0,-4-5 0 0,3 4 0 16,-3-4-13-16,-1-7 9 0,0-1-9 0,1-7 8 0,-1 4-8 0,1-8-14 15,-5-8 3-15,0 0 1 16,4 7-124-16,-4-7-25 0</inkml:trace>
        </inkml:traceGroup>
        <inkml:traceGroup>
          <inkml:annotationXML>
            <emma:emma xmlns:emma="http://www.w3.org/2003/04/emma" version="1.0">
              <emma:interpretation id="{35A60705-7A8D-420D-9475-FE2E3521BABB}" emma:medium="tactile" emma:mode="ink">
                <msink:context xmlns:msink="http://schemas.microsoft.com/ink/2010/main" type="inkWord" rotatedBoundingBox="9161,5717 11455,5529 11630,7667 9336,785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7203.7152">7499 5990 1400 0,'-5'-8'31'0,"-3"-3"6"0,8-1 2 0,-5 0 0 0,-3-3-31 0,3 3-8 16,5-4 0-16,0 1 0 0,0-5 54 0,0 5 10 15,5-5 1-15,3 5 1 0,-3-5-34 0,8 4-8 0,0-3 0 0,0-1-1 16,5 5-14-16,-1-1-9 0,5 1 12 0,5-5-12 16,-6 8 14-16,6-3-4 0,-5 3-1 0,0 8 0 15,-5 0 10-15,5 4 1 0,0 4 1 0,0 0 0 16,-4 8-9-16,-1 3-3 0,-4 5 0 0,5 3 0 16,-5-3 6-16,0 7 1 0,0 4 0 0,0 4 0 15,1 4 3-15,-1 4 1 0,0 4 0 0,4 8 0 16,-3-1 8-16,-1 5 1 0,4-5 1 0,-3 1 0 15,3-4-9-15,1-4-1 0,-1 3-1 0,1-3 0 16,4 0-19-16,-5 0 8 0,1-5-8 0,-1-3 0 16,5 0 0-16,-4-7 0 0,-5 3 0 0,5-8 0 15,-1-7-42-15,-4-5-6 16,0 1 0-16,1-8-876 0</inkml:trace>
          <inkml:trace contextRef="#ctx0" brushRef="#br0" timeOffset="47532.615">8310 5709 1670 0,'-4'-15'74'0,"4"15"15"16,-4-8-71-16,-5 0-18 0,5 0 0 0,-1 4 0 0,5 4 57 0,0 0 8 0,0 0 2 0,0 0 0 16,-4 4-51-16,-1 0-16 15,-3 4 10-15,-1 4-10 0,0 3 0 0,0 5 0 0,-4-1 0 0,0 5 0 16,-5 3 0-16,1 4 0 0,-1 0 0 0,-4 8 0 15,0 4 0-15,1 0 0 16,-6 4 9-16,1 4-1 0,0-1 23 0,-1-3 5 0,1 0 0 0,0 4 1 16,-1-8-17-16,1 3-3 0,0-3-1 15,-1 0 0-15,10-4-16 0,-1 0-9 0,5-4 1 0,0 4 0 32,0-4-157-32,4 0-31 0,-13 24-7 0,9-24-1 0</inkml:trace>
          <inkml:trace contextRef="#ctx0" brushRef="#br0" timeOffset="50153.0327">8565 6520 864 0,'0'0'76'0,"0"0"-60"0,0 0-16 0,0 0 0 15,0 0 130-15,0 0 23 0,0 0 5 0,0 0 1 16,-9 0-91-16,9 0-17 0,0 0-4 0,0 0-1 15,0 0-16-15,0 0-3 0,0 0-1 0,0 0 0 16,0 0 1-16,0 0 0 0,0 0 0 0,0 0 0 16,0 0-15-16,0 0-2 0,0 0-1 0,0 0 0 15,0 0 15-15,0 0 2 0,0 0 1 0,0 0 0 16,0 0 1-16,0 0 1 0,0-7 0 0,0 7 0 16,0 0-17-16,0 0-3 0,0 0-1 0,5-8 0 15,-5 8-8-15,0 0 0 0,4-8 0 0,-4 8 0 16,0 0 0-16,0 0 0 0,0 0 9 0,0 0-9 0,0 0 10 15,0 0-2-15,0 0-8 0,0 0 12 0,4-12-12 0,-4 12 8 16,0 0-8-16,0 0 0 0,0 0 0 0,0 0 0 16,0 0 0-16,0 0 0 0,0 0 0 0,0 0 0 15,0 0 0-15,0 0 0 0,0 0 0 0,0 0 0 16,0 0 0-16,0 0 0 0,0 0 0 0,0 0 0 16,0 0 0-16,0 0 0 0,0 0 0 0,0 0 0 15,0 0 0-15,0 0 0 0,0 0 0 0,0 0 0 16,9-4 0-16,-9 4 0 0,0 0 0 0,0 0 0 15,0 0 0-15,0 0 0 0,0 0 0 0,0 0 0 16,0 0 0-16,0 0 0 0,0 0 0 0,0 0 0 16,0 0 0-16,0 0 0 0,0 0 0 0,0 0 0 15,0 0 0-15,0 0 0 0,0 0 0 0,0 0 0 0,0 0 0 0,0 0 0 16,0 0 0-16,0 0 0 0,0 0 0 0,0 0 0 16,0 0 8-16,9-3-8 0,-9 3 0 0,0 0 0 15,0 0 0-15,0 0 8 0,0 0-8 0,0 0 0 16,0 0 0-16,0 0 0 0,0 0 8 0,0 0-8 15,0 0 0-15,0 0 0 0,0 0 0 0,0 0 0 16,0 0 0-16,0 0 0 0,0 0 0 0,13 0 0 16,-13 0 0-16,0 0 0 0,9 0 0 0,0 0 0 15,-9 0 0-15,13-4 0 0,-4-4 0 0,4 8 0 16,-5 0 0-16,6 0 0 0,-14 0 0 0,8 0 0 16,6-4 0-16,-6 4 0 0,-8 0 0 0,9 0 0 15,0 0 0-15,4 0 0 0,-4 0 0 0,0 0 0 0,-1 0 0 16,-8 0 0-16,9 4 0 0,4 0 0 0,-4 0 0 0,0 0 0 15,-9-4 0-15,4 11 0 0,1 1 0 0,-1 7 0 16,-4-3 8-16,-4 4-8 0,4-1 0 0,-5 4 0 16,-4-3 8-16,1 3-8 0,-1 1 0 0,-4-1 8 15,4-3-8-15,-4 3 0 0,4-3 8 0,0-5-8 16,-4 1 0-16,4-5 0 0,-4 1 0 0,4 0 8 16,1-4-8-16,-1-1 0 0,0 1 0 0,0-4 0 15,1 4 8-15,8-8-8 0,0 0 0 0,0 0 8 16,0 0-8-16,0 0 0 0,0 0 0 0,8-8 0 15,-3 0 0-15,3-3-10 0,1-1 10 0,0 4-12 16,4-4 12-16,-4 5-12 0,0-5 12 0,4 8-8 16,0 4 8-16,-4 4-8 0,0-4 8 0,4 8 0 15,-4 3 8-15,-1-3-8 0,1 4 13 0,0 0-1 16,-5 11-1-16,1-3 0 0,-1-5 6 0,-4 1 2 16,0-1 0-16,0 5 0 0,-4-1-3 0,-1 1 0 0,-4-5 0 15,-4 5 0-15,0-4-16 0,0-1 0 0,-5 1 8 0,1-5-8 16,-5-3-15-16,4 4-6 0,-4-4-2 0,-4 0 0 31,-5-5-155-31,5 1-31 0</inkml:trace>
          <inkml:trace contextRef="#ctx0" brushRef="#br0" timeOffset="50677.9887">7486 5136 979 0,'0'0'43'0,"0"0"9"0,-5 0-41 0,5 0-11 0,0 0 0 0,0 0 0 15,0 0 120-15,0 0 21 0,0 0 5 0,0 0 1 16,9 4-92-16,4 0-19 0,0 0-3 0,5 0-1 16,8 3 12-16,5-7 3 0,0 0 0 0,8 0 0 15,-4 0-20-15,9-3-4 0,4-1-1 0,5 0 0 16,-5-4 1-16,5 0 0 0,0 0 0 0,-5 1 0 15,-4 3-23-15,0 4 0 0,4-4 0 0,0 0 0 16,-4 8-65-16,-5-4-8 0,-3 4-2 0,3 0-456 16,1 3-91-16</inkml:trace>
          <inkml:trace contextRef="#ctx0" brushRef="#br0" timeOffset="51091.9561">9407 5109 1609 0,'0'0'71'0,"0"-8"15"0,5-4-69 0,-1 1-17 0,-4-1 0 0,9 8 0 16,0-4 59-16,4 8 8 0,0 8 1 0,0 0 1 16,5 3-32-16,8 9-6 0,0 7-2 0,5 8 0 15,0 8 0-15,-1 8 0 0,6 4 0 0,-10 15 0 16,-4 4 27-16,-5 4 6 0,-3 8 1 0,-6 3 0 15,1-3 13-15,-9 4 4 0,-4 0 0 0,-5 7 0 16,5-11-28-16,-5 0-6 0,-9-8-1 0,1 3 0 0,-5-6-25 16,4 3-6-16,-8 3-1 0,-1-3 0 15,-3-11-41-15,-1-5-9 0,-4 1-2 16,-5-5 0-16,-3-7-173 0,-6-1-36 0,1-11-6 0,-5-3-2 0</inkml:trace>
        </inkml:traceGroup>
        <inkml:traceGroup>
          <inkml:annotationXML>
            <emma:emma xmlns:emma="http://www.w3.org/2003/04/emma" version="1.0">
              <emma:interpretation id="{35E69C5A-0F0C-4F04-9E01-B139EFB51CD9}" emma:medium="tactile" emma:mode="ink">
                <msink:context xmlns:msink="http://schemas.microsoft.com/ink/2010/main" type="inkWord" rotatedBoundingBox="12533,5713 13433,5639 13535,6893 12635,696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2038.6595">11140 5534 817 0,'13'-8'36'0,"-8"4"8"0,-10-4-36 0,5 1-8 0,0 7 0 0,5-8 0 15,-5-4 101-15,0 0 19 0,-5 1 3 0,5 3 1 16,5-4-28-16,-1 0-4 0,-4 5-2 0,0 7 0 16,0 0-28-16,0 0-6 0,0 0 0 0,0 0-1 15,0 11-43-15,-4 9-12 0,4 3 0 0,-9 12 0 16,0 12 14-16,-4 4-2 0,9 3 0 0,-5 5 0 15,-4 3-4-15,-9 1 0 0,0-1-8 0,0 4 12 16,0 1-2-16,4-9-1 0,1-3 0 0,-1-4 0 16,1-5-9-16,4-11 8 0,4-7-8 0,-4-5 8 0,4-3 3 15,0-5 0-15,5-7 0 0,-1 0 0 0,5-8 6 16,0 0 2-16,0 0 0 0,0-8 0 0,-4-8-3 0,8-3 0 16,1-4 0-16,4-9 0 0,-1-3-8 0,1-4-8 15,4-8 12-15,0-7-12 0,5 3 9 0,0-3-9 16,3-5 0-16,1-7 9 0,0-1-9 0,-4-3 0 15,8-4-10-15,1-4 10 0,-6 8-12 0,6 0 3 16,-1 7 1-16,-4-3 0 0,4 15-1 0,-4 5 0 16,5 3 0-16,-5 11 0 0,0 1-2 0,-5 12 0 15,5 3 0-15,-4 12 0 0,-1 8 11 0,1 4 0 16,4 11 0-16,-5 9 8 0,1 7-8 0,4 8 12 16,-5 7-4-16,1 5 0 0,-5 4 10 0,4-1 2 15,1 4 1-15,-5 1 0 0,0 3 3 0,5-7 0 16,-5-1 0-16,5 5 0 0,-5-9-14 0,0 1-2 0,4-5-8 15,-3 1 12 1,-1-4-43-16,4-8-9 0,-4 0-1 0,1-4-1 0</inkml:trace>
        </inkml:traceGroup>
        <inkml:traceGroup>
          <inkml:annotationXML>
            <emma:emma xmlns:emma="http://www.w3.org/2003/04/emma" version="1.0">
              <emma:interpretation id="{E13A821E-5C50-4B17-A780-973824D6A11E}" emma:medium="tactile" emma:mode="ink">
                <msink:context xmlns:msink="http://schemas.microsoft.com/ink/2010/main" type="inkWord" rotatedBoundingBox="14471,5213 16961,5010 17115,6895 14625,709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2986.7446">13084 4922 864 0,'-5'-8'76'0,"1"-4"-60"0,4 0-16 0,0 8 0 16,-4-3 66-16,4 7 10 0,0 0 3 0,0 0 0 16,0 0-48-16,0-4-10 0,-5 0-1 0,5 4-1 15,0 0-19-15,0 0 0 0,-4 4 0 0,-5 4 0 16,0-1 29-16,1 1 3 0,-1 4 0 0,0 7 0 16,0 1 26-16,0 7 6 0,-4 0 0 0,5 9 1 15,-6 3-1-15,1 3-1 0,0 5 0 0,0 4 0 16,4 0-24-16,-4 3-5 15,0 9-1-15,0-1 0 0,-1-3 1 0,6-1 0 0,-1 4 0 0,5-3 0 16,-5-4-10-16,4-1-3 0,5 1 0 0,-4-5 0 16,4-3 1-16,0-4 0 0,4 0 0 0,1-4 0 15,-1-4-6-15,5 0 0 0,0-4-1 0,-1 1 0 16,1-9-15-16,4-3-10 0,5-5 2 0,0-3 0 16,-1 0-154-16,5-5-30 0,17-7-7 15,-3-4-585-15</inkml:trace>
          <inkml:trace contextRef="#ctx0" brushRef="#br0" timeOffset="53555.3558">13720 5686 691 0,'-9'-12'30'0,"9"8"7"0,-4-7-29 0,-1 3-8 16,1-4 0-16,4-7 0 0,0-1 205 0,0-3 40 16,0-1 8-16,4 1 2 0,1 0-172 0,-1-5-35 15,5-3-6-15,4 0-2 0,0 0-32 0,0-4-8 16,-4 3 0-16,4 1 0 0,5 0 0 0,0 0 0 15,-1 0 0-15,1-1 0 0,-1 5 0 0,5 4 13 16,0 3-3-16,0 1-1 0,-4 3 15 0,-1 4 4 16,1 5 0-16,-5 3 0 0,4 0 3 0,-4 8 1 15,1 0 0-15,3 3 0 0,-4 5-11 0,5 4-1 16,-1 7-1-16,1 8 0 0,0 8 2 0,-1 4 1 16,1 4 0-16,-5 8 0 0,4 3 14 0,1 1 2 15,-5 3 1-15,5 0 0 0,-1-3-10 0,5-5-1 16,0-3-1-16,0-4 0 0,0 4-15 0,0-12-4 15,0 4 0-15,0-8 0 0,-5 0-24 0,1-8-6 16,-1 0-1-16,1-3 0 16,-5-5-177-16,-4-7-35 0,4 4-7 0,-13-16-2 0</inkml:trace>
          <inkml:trace contextRef="#ctx0" brushRef="#br0" timeOffset="53824.6913">14703 5093 1191 0,'0'0'26'0,"-5"-8"6"15,1 1 0-15,4 3 2 0,-9-4-34 0,9 4 0 0,-4-4 0 0,4 8 0 0,0 0 90 0,-9 0 11 16,5-4 3-16,-5 4 0 0,0 8-33 0,0 0-7 16,-4 7 0-16,4 5-1 0,-8-1-23 0,-5 5-4 15,0 7 0-15,-4 8-1 0,-5 4 2 0,0 4 1 16,0 0 0-16,-8 3 0 15,4 5-22-15,-5 3-4 0,1 5 0 0,-1-5-1 0,5-3-11 0,0-1 8 16,5-3-8-16,3-4 8 0,5-8-8 0,-4 0-16 16,8 0 4-16,-4-4 1 15,9-4-105-15,-4-3-20 0,-1-1-5 0,5-4-1 0</inkml:trace>
          <inkml:trace contextRef="#ctx0" brushRef="#br0" timeOffset="55167.3897">14848 5826 1422 0,'0'0'31'0,"0"0"6"0,0 0 2 0,0 0 1 0,0-7-32 0,0 7-8 0,0-8 0 0,0 0 0 16,0 0 65-16,0 8 11 0,4-8 3 0,-4 8 0 16,9-4-27-16,-5-3-4 0,5 3-2 0,0-4 0 15,-1 4-3-15,1 0-1 0,0 0 0 0,4 0 0 16,-4 0-10-16,0 4-3 0,4 0 0 0,-4-3 0 15,-1 3 0-15,1-4 0 0,-9 4 0 0,5 0 0 16,-5 0-18-16,8-4-11 0,-8 4 12 0,0 0-12 16,0 0 11-16,0 0-11 0,0 0 10 0,0 0-10 15,0 0 10-15,9 0-10 0,0 0 10 0,-9 0-10 16,0 0 8-16,0 0-8 0,0 0 0 0,0 0 9 16,0 0-9-16,0 0 10 0,0 0-10 0,0 0 10 15,0 0-10-15,0 0 0 0,0 0 9 0,0 0-9 16,9 0 0-16,-9 0 9 0,8-4-9 0,-8 4 0 0,0 0 13 0,0 0-4 15,0 0-1-15,5-4 0 0,-5 4-8 0,0 0 0 16,4-8 0-16,-4 8 0 0,0 0 14 0,0 0 4 16,0 0 1-16,0 0 0 0,0 0-19 0,0 0 8 15,0 0-8-15,0 0 0 0,0 0 0 0,0 0 0 16,9-4 0-16,-9 4 0 0,0 0 0 0,0 0 0 16,0 0 0-16,0 0 0 0,0 0 0 0,9 0 0 15,-1 0 0-15,1 0-9 0,-9 0 9 0,9-4 0 16,0 4 0-16,0-4 0 0,-5 4 0 0,-4 0 0 15,0 0 0-15,0 0 0 0,13 0 0 0,-13 0 0 16,0 0 0-16,5-7 0 0,3 7 0 0,-8 0 0 16,13-4 0-16,-13 4 8 0,0 0-8 0,9 0 0 0,0 0 0 15,-9 0 0-15,0 0 8 0,9 0 3 16,0 4 1-16,-9-4 0 0,0 0-12 0,8 0-17 0,-8 0 4 16,9 4 1-16,4-1 20 0,-4-3 5 0,-9 0 1 0,9 4 0 15,0-4-14-15,-9 0 0 0,0 0 0 0,0 0 0 16,8 4 0-16,-8-4-16 0,0 0 3 0,0 0 1 15,9 4 12-15,-9-4 15 0,9 4-3 0,-9-4-1 16,0 0-11-16,9 4 0 0,-9-4 0 0,8 8 0 16,-8-8 0-16,5 8 0 0,-5-8 8 0,9 3-8 15,-1 5 0-15,-8-8 0 0,0 0 0 0,9 4 0 16,-9-4 0-16,0 0 0 0,0 0 0 0,0 0 0 16,5 8 0-16,-5-8 0 0,0 0 0 0,0 12 0 15,0-1 0-15,0-11 0 0,0 8 0 0,-5 4 0 0,-4 0 0 16,1 3 0-16,-6-7 0 0,1 8 0 0,0-5 0 15,0 1 0-15,-5 0 0 0,1-1 0 0,8 1 0 0,-4 0-9 16,0-1 9-16,0 1 0 0,4 0 0 0,0 0 0 16,0-1 0-16,1-3 0 0,-1 0 0 0,9-8 0 15,0 0 0-15,-9 4 0 0,9-4 0 0,0 0 0 16,0 0 0-16,0 0 0 0,0 0 0 0,0 0 14 16,0 0-4-16,0 0-1 0,0 0-9 0,0 0 0 15,0 0-12-15,0 0 12 0,0 0-9 0,9 0 9 16,0 0 0-16,-1-4 0 0,5 4 0 0,-4 0 0 15,4 0 0-15,-4 4 0 0,-9-4 0 0,0 0-15 16,9 8 5-16,0-1 1 0,-5 5 9 0,0 0 11 16,1 3-3-16,-1-3 0 0,-8 4-8 0,4-1 0 15,-9-3 0-15,5 4 0 0,-5 3 0 0,5-7 8 16,-10 3 2-16,1-3 0 0,0 8-10 0,0-5 0 0,-5 1 0 16,-4-1 0-16,0 1-9 0,1 0-7 0,-1-5-2 0,-5 5 0 31,1-4-127-31,0-1-26 0,-5-3-5 0,5 0-443 0,4 0-89 0</inkml:trace>
          <inkml:trace contextRef="#ctx0" brushRef="#br0" timeOffset="59305.2474">13795 4664 853 0,'0'0'37'0,"0"0"9"0,0 0-37 0,0 0-9 0,0 0 0 0,0 0 0 16,0 0 79-16,0 0 13 0,0 0 4 0,0 0 0 15,0 0-42-15,0 0-8 0,-9-4-2 0,9 4 0 16,0 0-16-16,0 0-3 0,0 0-1 0,0 0 0 16,-9-4 7-16,9 4 1 0,0 0 0 0,0 0 0 15,-4-4-23-15,4 4-9 0,0 0 8 0,0 0-8 16,0 0 0-16,0 0 0 0,0 0 0 0,0 0 0 15,0 0 8-15,0 0-8 0,0 0 8 0,0 0-8 16,4-3 0-16,-4 3 0 0,0 0 0 0,0 0 0 16,0 0 8-16,0 0-8 0,0 0 8 0,0 0-8 15,0 0 18-15,0 0-2 0,0 0 0 0,0 0 0 16,0 0-4-16,4-8-2 0,-4 0 0 0,0 8 0 16,0 0-10-16,0 0 0 0,0 0 0 0,0 0 0 15,-4-8 0-15,4 8 0 0,0 0 0 0,0 0 0 0,0 0 0 0,0 0 0 16,0 0 0-16,0 0 0 0,0 0 0 0,0 0 0 15,0 0 0-15,0 0-11 0,4-4 11 0,-4 4 0 16,9-8 0-16,4 5 0 0,-4 3 0 0,4 0 0 16,0-4 0-16,5 0 0 0,0 4 12 0,-1-4-3 15,5-4 0-15,0 8 0 0,0-4 7 0,4 0 0 16,1 0 1-16,-1 0 0 0,5-3 7 0,-1 3 2 16,5-4 0-16,0-4 0 0,1 4-4 0,7 5-1 15,6-5 0-15,-10 0 0 0,-4-4-9 0,5 8-3 16,-1 4 0-16,1-4 0 0,-10 4 3 0,1 0 0 15,0 4 0-15,-5 0 0 0,-4-4-30 0,-4 4-6 16,-5 0 0-16,0 4-1 16,-4-4-12-16,0 4-3 0,-5-1 0 0,0 5-780 0</inkml:trace>
        </inkml:traceGroup>
        <inkml:traceGroup>
          <inkml:annotationXML>
            <emma:emma xmlns:emma="http://www.w3.org/2003/04/emma" version="1.0">
              <emma:interpretation id="{806EC863-A258-4CC3-B49A-0507F4DEB2EB}" emma:medium="tactile" emma:mode="ink">
                <msink:context xmlns:msink="http://schemas.microsoft.com/ink/2010/main" type="inkWord" rotatedBoundingBox="17790,5028 21684,4709 22048,9159 18153,9477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0405.7197">16291 5113 345 0,'0'0'31'0,"0"0"-31"16,4-12 0-16,5 4 0 0,-5-4 97 0,5 5 14 15,-4-5 2-15,3 0 1 0,1-3-43 0,0 3-9 16,-5-4-2-16,5 5 0 0,0-9-21 0,0 8-5 16,-1-3-1-16,-3 7 0 0,-1 0 0 0,5 0 0 15,-9 8 0-15,0 0 0 0,0-7 8 0,0 7 2 16,0 0 0-16,0 0 0 0,0 0-15 0,0 0-4 15,0 0 0-15,0 0 0 0,0 0 7 0,0 0 1 16,9-8 0-16,-9 8 0 0,0 0-21 0,0 0-11 16,4-8 12-16,-4 8-12 0,0 0 18 0,0 0-3 15,0 0-1-15,0 0 0 0,0 0 22 0,5 16 4 16,-1 3 0-16,-4 12 1 0,-9 8-15 0,0 4-3 16,1 8-1-16,-10 0 0 0,5 3 2 0,-5 5 0 0,-4-1 0 15,5 5 0-15,-1-5-3 0,1 1 0 16,-5-5 0-16,9 1 0 0,-5-8-21 0,5-8-10 0,4 0 1 0,-4 0 0 15,4-12 9-15,5 0 0 0,-5-7 10 0,5-5-10 16,-5-3 8-16,5-4-8 0,4 0 0 0,0-4 0 16,0-4 17-16,0 0-2 0,0 0-1 0,0 0 0 15,0-16 3-15,8 0 1 0,-3-3 0 0,3-1 0 16,-3-3-10-16,4-4-8 0,-5-5 9 0,0 1-9 16,5-4 0-16,0 0 0 0,0-8 0 0,4-4 0 15,-4 1 0-15,4-9 0 0,0 4-11 0,5-3 11 0,3 3-21 16,-3 0 3-16,4 4 1 0,0-3 0 0,0 7 5 15,0 0 0-15,-5 4 1 0,1 4 0 16,4 4-18-16,-5 7-4 0,1 1-1 0,-1 3 0 16,1 5 21-16,-5-1 4 0,0 4 1 0,-4 1 0 0,0-1 8 0,0 4 0 15,-1 4 0-15,-8 4 0 0,5 8 12 0,4 4-3 16,-1 0 0-16,6 11 0 0,-10 0-9 0,9 9 0 16,-4 7 0-16,0 7 8 0,-1 1 6 0,1 0 1 15,0 0 0-15,-5 7 0 0,5-3 1 0,-5 0 0 16,5 3 0-16,-4 5 0 15,-1-5-16-15,5 1 0 0,-5 0 0 0,5-5-603 16,0-11-118-16</inkml:trace>
          <inkml:trace contextRef="#ctx0" brushRef="#br0" timeOffset="60836.3238">17475 5159 1414 0,'5'-15'63'0,"-1"3"13"0,1 0-61 0,3-3-15 16,-3-1 0-16,4-3 0 0,4-5 64 0,4 1 9 16,-4-4 3-16,5-1 0 0,4 5-44 0,0-4-9 15,4 7-2-15,5-3 0 0,-9-1-10 0,9 5-3 16,8-1 0-16,-4 5 0 0,-4 3-8 0,-5 4 0 16,9 0 0-16,-4 5 0 0,-5 3 47 0,-4 7 17 15,0 1 3-15,0 8 1 0,4-1-31 0,-8 5-5 16,-5 3-2-16,5 5 0 0,-1 7 2 0,5 0 0 15,-4 4 0-15,-1 4 0 0,-8-4-32 0,9 4 0 16,-1 3 0-16,-4 1 0 0,-4 0 0 0,0 0-10 16,8-4 0-16,1 0 0 0,-5-1 10 0,0-6 0 15,0 3 0-15,9-8-8 16,0-4-37-16,-4-4-7 0,-5 1-2 0,5-9-873 0</inkml:trace>
          <inkml:trace contextRef="#ctx0" brushRef="#br0" timeOffset="61097.1669">18704 4785 1378 0,'-22'-12'30'0,"22"12"6"15,0 0 2-15,0-7 2 0,0-5-32 0,-4 4-8 0,-1 0 0 0,5 8 0 0,0 0 94 0,-9 4 18 16,-8 0 3-16,-1 8 1 0,5 11-74 0,-4 4-14 15,-5 9-4-15,-13 3 0 0,-1 7 12 0,1 5 1 16,0 4 1-16,-4 7 0 0,-9-3-1 0,4 3 0 16,4 4 0-16,1 1 0 0,4-1-23 0,-5-4-5 15,9-3-1-15,1-1 0 0,3-7-22 0,-3-4-5 16,-1-4-1-16,0 0-614 16,18-8-123-16</inkml:trace>
          <inkml:trace contextRef="#ctx1" brushRef="#br0">17971 8736 0,'0'0'15,"0"0"1,0 0 0,0 0-1,0 0 1,66 23 0,-44-15-1</inkml:trace>
          <inkml:trace contextRef="#ctx0" brushRef="#br0" timeOffset="61878.3233">17822 4356 1566 0,'-4'-15'69'0,"-9"11"15"0,-1 0-68 0,1 0-16 16,13 4 0-16,0 0 0 0,-9-8 55 0,9 8 7 15,0 0 2-15,9 0 0 0,0-4-45 0,4 0-9 16,5 4-2-16,8-4 0 0,14 0-8 0,-1 1 0 16,5-1 0-16,9 0 0 15,4 0-40-15,4 0-9 0,5-4-3 0,4 0 0 0</inkml:trace>
          <inkml:trace contextRef="#ctx0" brushRef="#br0" timeOffset="61485.0557">18761 5612 1782 0,'22'-12'79'0,"-13"4"16"0,-1 1-76 0,6-1-19 0,-6 0 0 0,10-4 0 16,4 4 57-16,0 1 8 0,-5-1 2 0,5 4 0 16,9-4-47-16,-9 4-10 0,-9 0-2 0,0 4 0 15,5 4-8-15,-9 4 0 0,4 0 0 0,-13 0 0 16,0-8 0-16,0 11 0 0,0 1 0 0,0 4 0 15,-13 3 0-15,-1-3 0 0,1 3 0 0,0 5 0 16,-4-5 10-16,-1 1-10 0,-8-1 12 0,4 5-12 0,4-9 38 0,1 1 1 16,-1-1 0-16,1 1 0 0,3-4-14 15,6-5-2-15,3 5-1 0,1-4 0 0,4-8-22 0,0 0 0 16,4 8 0-16,-4-8 0 16,0 0-36-16,18-4-4 0,8 0-2 0,9-4-611 15,0 0-123-15</inkml:trace>
          <inkml:trace contextRef="#ctx0" brushRef="#br0" timeOffset="62276.2631">19616 4313 1450 0,'0'-8'32'0,"0"-3"6"0,0 3 2 16,0-4 1-16,5 4-33 0,4 1-8 0,-1-1 0 0,1 4 0 15,4 0 47-15,5 0 7 0,4 4 2 0,0 8 0 0,-5 0-4 0,5 3 0 16,5 5 0-16,-1 11 0 0,0 5-4 0,5 7 0 16,-5 7-1-16,1 9 0 0,-10-1 17 0,-4 5 4 15,0 3 1-15,-4 9 0 0,-4 3-29 0,-10 0-7 16,-4 4-1-16,1 8 0 0,-10-5 17 0,-8 1 3 16,-1 4 1-16,-8 4 0 0,-4-4-8 15,4-4-1-15,-5-1-1 0,1-3 0 0,-1-7-35 0,5-1-8 16,0-4 0-16,-4 0 0 15,8-7-142-15,-13-8-30 0,0-5-7 0,5-10-1 0</inkml:trace>
        </inkml:traceGroup>
      </inkml:traceGroup>
    </inkml:traceGroup>
    <inkml:traceGroup>
      <inkml:annotationXML>
        <emma:emma xmlns:emma="http://www.w3.org/2003/04/emma" version="1.0">
          <emma:interpretation id="{BD759467-B7D5-49A9-9B36-9EFF57F468AC}" emma:medium="tactile" emma:mode="ink">
            <msink:context xmlns:msink="http://schemas.microsoft.com/ink/2010/main" type="paragraph" rotatedBoundingBox="2560,9116 7980,9033 8011,11052 2591,111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875A28-80DB-49C2-BFEC-A3C441CF1B9F}" emma:medium="tactile" emma:mode="ink">
              <msink:context xmlns:msink="http://schemas.microsoft.com/ink/2010/main" type="line" rotatedBoundingBox="2560,9116 7980,9033 8011,11052 2591,11135"/>
            </emma:interpretation>
          </emma:emma>
        </inkml:annotationXML>
        <inkml:traceGroup>
          <inkml:annotationXML>
            <emma:emma xmlns:emma="http://www.w3.org/2003/04/emma" version="1.0">
              <emma:interpretation id="{AD2B9FB3-928D-434D-9420-5D4C6EFE74CE}" emma:medium="tactile" emma:mode="ink">
                <msink:context xmlns:msink="http://schemas.microsoft.com/ink/2010/main" type="inkWord" rotatedBoundingBox="2567,9556 5244,9515 5267,11018 2590,1105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4734.012">2151 9555 2012 0,'0'0'44'0,"0"0"10"0,0 0 2 0,0 0 0 0,0 0-45 0,4 15-11 15,5-3 0-15,0 7 0 0,4 1 0 0,0 3 0 16,5 1 0-16,-1-1 8 0,-4 4-8 0,5-3 0 16,-1-1 0-16,1 4 8 0,-5-7-8 0,0 3 8 15,0-7-8-15,1-4 8 0,-6-1-8 0,-3 1 0 0,-5-12 0 16,0 0 0-16,0 0 15 0,0 0 1 0,0 0 0 15,0 0 0-15,0 0 38 0,0 0 8 0,0-8 2 0,-5 0 0 16,5-7-16-16,0-1-4 0,0 1 0 0,5-9 0 16,-1 1-44-16,0-8 0 0,1 3 0 0,-1-3 0 15,9-4 0-15,-13 0 0 0,9 0 0 0,4 0 0 16,5 4-24-16,-5-1 3 0,9-3 0 0,-9 4 0 31,5 4-111-31,4 3-23 0,0 1-4 0</inkml:trace>
          <inkml:trace contextRef="#ctx0" brushRef="#br0" timeOffset="65249.5388">2971 9356 1497 0,'0'0'133'15,"-9"7"-106"-15,5 1-27 0,0 4 0 0,-1 0 61 0,1 3 7 16,-1 9 2-16,-3-1 0 0,8 8-26 0,-5-3-6 15,1-1-1-15,4 4 0 0,0 0-13 0,4-7-4 16,-4-5 0-16,5 1 0 0,-1-1-11 0,0-7-9 16,5 0 12-16,-4-5-12 0,-5-7 8 0,8 0-8 15,6 0 0-15,-1-4 0 0,-5-7 0 0,6-1 0 16,-1-4 0-16,0 1 0 0,-4-9 12 0,4 1-12 16,0 0 12-16,0-1-12 0,0 1 18 0,1-1-3 15,3 1-1-15,-4 0 0 0,5 3 8 0,-5 1 2 16,0 3 0-16,5 4 0 0,-1 5-4 0,1 3 0 0,-1 4 0 15,5 7 0-15,0 9-20 0,0 4 0 16,0 7 0-16,4 8 0 0,-4 8 0 0,0 0 0 0,5 7 0 16,-5 5 0-16,-14 0 0 0,5-1 0 0,1 1 0 0,-10 7 8 15,-4-3-8-15,-9-1 12 0,0-3-4 0,-4-4 0 16,-4-1 14-16,-1-3 3 0,1-4 1 0,-10-4 0 16,5-8 6-16,0-4 0 0,-4-3 1 0,-5-5 0 15,5-7 0-15,0-4 0 0,-9 0 0 0,4-8 0 16,-4 0-1-16,9-8 0 0,4 0 0 0,0-4 0 15,0-3-10-15,9-5-2 0,-1-3-1 0,10-1 0 16,8-3-19-16,5-8 0 0,9 0 0 0,4-4 0 16,4 0-38-16,13-4-8 15,1 0-2-15,13 0-739 0,-1 0-148 0</inkml:trace>
          <inkml:trace contextRef="#ctx0" brushRef="#br0" timeOffset="64080.5112">813 9168 1440 0,'0'0'64'0,"0"0"12"0,0 0-60 0,0 0-16 0,0 0 0 0,0 0 0 16,0 0 42-16,0 0 6 0,8-7 0 0,6 3 1 16,-1 0-28-16,4 0-5 0,1 0-2 0,-1 0 0 15,10-4 1-15,-5 4 0 0,-5 1 0 0,10-1 0 16,3 0 0-16,1-4 0 0,0 4 0 0,4 0 0 16,-5 0 5-16,6 0 0 0,7 0 1 0,-3 1 0 15,-1-1 6-15,5-4 1 0,5 4 0 0,3-4 0 16,-4 0-6-16,5 1-1 0,4-5 0 0,-4 4 0 15,4-4-21-15,-5 5 0 0,-3-1 0 0,-1 0 0 16,0 0-23 0,-8 0-9-16,-1 4-1 0,-4 1-1 0,0-1-2 0,-8 0-1 15,-1 4 0-15,-8 0 0 0,-1 0-16 0,-4 4-3 16,-4 0-1-16,-9-4-674 0</inkml:trace>
          <inkml:trace contextRef="#ctx0" brushRef="#br0" timeOffset="64382.2871">1537 9180 1094 0,'0'0'97'0,"0"0"-77"0,0 0-20 0,0 0 0 16,0 0 131-16,8-4 22 0,-8 4 5 0,13-4 1 15,5 4-97-15,-5 4-19 0,5 4-4 0,-5 4-1 16,4 3-14-16,-3 9-4 0,-6 7 0 0,1 0 0 16,4 12 18-16,-8 0 3 0,3 4 1 0,-8 3 0 15,0 9-7-15,5-4-2 0,-5 3 0 0,0-3 0 16,0-1-7-16,0-3-2 0,0 0 0 0,-5-5 0 16,5 1-16-16,-8-4-8 0,8 0 0 0,0-4 8 31,0-4-41-31,-5 0-9 0,5 0-2 0,-4 0-594 0,0-7-119 0</inkml:trace>
        </inkml:traceGroup>
        <inkml:traceGroup>
          <inkml:annotationXML>
            <emma:emma xmlns:emma="http://www.w3.org/2003/04/emma" version="1.0">
              <emma:interpretation id="{D6CCB544-E466-4636-A7AE-0D041B2CB488}" emma:medium="tactile" emma:mode="ink">
                <msink:context xmlns:msink="http://schemas.microsoft.com/ink/2010/main" type="inkWord" rotatedBoundingBox="6917,9049 7980,9033 8011,11052 6948,11068"/>
              </emma:interpretation>
              <emma:one-of disjunction-type="recognition" id="oneOf12">
                <emma:interpretation id="interp12" emma:lang="" emma:confidence="0">
                  <emma:literal>,</emma:literal>
                </emma:interpretation>
                <emma:interpretation id="interp13" emma:lang="" emma:confidence="0">
                  <emma:literal>+</emma:literal>
                </emma:interpretation>
                <emma:interpretation id="interp14" emma:lang="" emma:confidence="0">
                  <emma:literal>y</emma:literal>
                </emma:interpretation>
                <emma:interpretation id="interp15" emma:lang="" emma:confidence="0">
                  <emma:literal>t</emma:literal>
                </emma:interpretation>
                <emma:interpretation id="interp16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65889.7785">5748 8482 1566 0,'0'0'69'0,"-13"-4"15"0,4-4-68 0,1 4-16 0,8 4 0 0,0 0 0 16,0 0 79-16,0 0 12 0,-9 8 2 0,4 4 1 15,10 7-48-15,-5 9-10 0,0 3-1 0,9 16-1 16,-1 7 6-16,-3 9 0 0,4 11 1 0,-9 8 0 16,4 0 21-16,-4 11 4 0,-9 1 1 0,0 3 0 15,5 1-23-15,-14 3-5 0,-3-7-1 0,-10-1 0 16,0-3-25-16,0-4-5 0,-4 0 0 0,-4-4-8 16,4-4 0-16,0-4-12 0,-1-12 0 0,1-3 0 31,9-9-28-31,0-3-4 0,-5-8-2 0,0-4 0 15,9-8-90-15,-4 1-19 0,4-13-3 0</inkml:trace>
          <inkml:trace contextRef="#ctx0" brushRef="#br0" timeOffset="65618.3363">5222 9395 1882 0,'0'0'84'0,"-5"-4"16"0,1 4-80 0,4 0-20 0,0 0 0 0,0 0 0 15,0 0 72-15,0 0 11 0,13-8 1 0,5 4 1 16,8 0-41-16,5 0-8 0,0-4-1 0,12 5-1 15,1-1-19-15,9 0-4 0,4-4-1 0,4 4 0 16,-4-4-10-16,5 4 0 0,-1-3 0 0,-4-1 0 16,0 0-8-16,-8-4-4 0,-1 4-1 0,-4 1 0 15,-5-1-28 1,-8 0-6-16,0 0-1 0,-5 4 0 0,0-3-28 0,-4-1-7 16,-9 4-1-16,1 0-496 0,-6-4-99 0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9:48.3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374-4 1440 0,'0'0'128'0,"0"0"-103"16,0 0-25-16,0 0 0 0,0 0 40 0,0 0 2 15,0 0 1-15,0 0 0 0,-5-4 9 0,5 4 3 16,0 0 0-16,0 0 0 0,0 0-39 0,0 0-7 0,0 0-1 0,0 0-8 15,0 0 0-15,0 11 0 0,0 1 0 0,5 8-12 16,-1-1 12-16,1 1 10 0,-1-1-2 0,0 8 0 16,1 1 3-16,4 3 0 0,-5 4 0 0,0 8 0 15,1 0 30-15,-5 7 7 0,4 1 0 0,-4 4 1 16,0 3 7-16,0 5 2 0,-9 7 0 0,5 4 0 16,-9 8-27-16,4 0-6 0,-4 3-1 0,0 1 0 15,0 4-4-15,-1-4 0 0,-3 0-1 0,-1 3 0 16,1-3-8-16,-1-4-2 0,1 0 0 0,-1-8 0 15,-4-4-9-15,0-7 0 0,9-5 9 0,-5-7-9 16,1-4 0-16,-1-12 0 0,5 0 0 0,4-12 0 16,-4-3 9-16,5-5 1 0,-1-3 0 0,4 0 0 15,5-12-10-15,-13-4 0 0,0-4-12 0,4-4 12 16,0 4 9-16,5-11 10 0,-5-8 1 0,5-5 1 16,0-3-4-16,8-4-1 0,0-4 0 0,9-3 0 0,1-9-16 15,8 0 0-15,4-3 0 0,5-1 0 0,8 1-14 16,-4 3-3-16,9 9-1 0,-4 7 0 0,-5 7 18 0,0 5 0 15,-5 8-8-15,-3 3 8 0,-5 12-14 0,4 4 1 16,-4 4 0-16,-4 8 0 0,-5 3 13 0,0 13 0 16,0 3 0-16,0 4 0 0,-4 8 0 0,4 4 0 15,-4-1 9-15,0 1-9 0,-1-4 11 0,1-4-11 16,0-4 12-16,-5-4-12 0,5-3 8 0,-4-5-8 16,3-3 0-16,-3-5 0 0,3-7 8 0,1 4-8 15,-9-12 9-15,9 0-9 0,0 0 9 0,0-8-9 16,4 0 8-16,-4-8-8 0,-1 5 12 0,5-13-4 15,5 1 0-15,0-8 0 0,-5-8-8 0,9 0 0 16,4-4 0-16,0 0 8 0,1 0-8 0,-1 4 0 0,0 8 0 16,1 0 0-16,-5 7 0 0,-1 5-9 0,1 11 9 15,-4 0 0-15,-1 8-8 0,-3 8 8 0,-6 8 0 0,1 3 0 16,-4 8 0-16,3 5 14 0,-3-1-1 0,-1 4 0 16,1 0-3-16,-1 0-1 0,5 4 0 0,-1-8 0 15,-3-3-9-15,-1-1 0 0,1-8 0 0,3 1 0 16,-8-8 0-16,5-5 8 0,-5-7-8 0,9 8 0 15,-9-8 0-15,8 0 0 0,-8 0 0 0,9-8 0 16,4 1 0-16,-8-5 0 0,8 0 0 0,-9-3 0 16,5-5 9-16,0-3-9 0,4-1 10 0,0-3-10 15,0 0 11-15,0-1-11 0,9-7 12 0,0 8-12 16,0 0 9-16,0 3-9 0,9 1 0 0,-5 7 9 16,5-3-9-16,0 7 10 0,-1 4-10 0,5 4 10 15,1 0-1-15,3 4 0 0,-4 4 0 0,0 0 0 16,0 8-9-16,0 0 0 0,0 3 0 0,-8 1 8 0,-1 3-8 15,-4 1 0-15,-4-5 0 0,-1 1 8 0,-8 4 0 0,0-5-8 16,0-3 12-16,-9 7-4 0,-5-3 7 0,1 3 1 16,-5-3 0-16,-9-4 0 0,1 3-4 0,-5 1-1 15,-9-4 0-15,-4-1 0 0,-4 1-1 0,-10-4 0 16,-3 0 0-16,-5 3 0 0,-5-7-10 0,-4 0-12 16,1-8 2-16,-6 0 1 15,1-7-31-15,0-1-7 0,4-4-1 0,0-7 0 16,5-4-164-16,4-8-32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9:48.4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 0 2246 0,'0'0'200'0,"0"0"-160"0,0 0-32 0,0 0-8 15,0 0 35-15,0 0 5 0,-5 7 2 0,5 5 0 16,5 4-166-1,-1-1-32-15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9:49.41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74 28 2516 0,'-17'-8'112'0,"3"4"22"0,1-4-107 0,5 4-27 15,-1 4 0-15,4-4 0 0,-3 4 0 0,3 0 0 16,5 0 0-16,0 0 0 16,0 0-137-16,0 0-33 0,13 8-6 0,1 0-2 0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9:55.8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179C76-BAFD-4182-8E45-059B6DFFB65C}" emma:medium="tactile" emma:mode="ink">
          <msink:context xmlns:msink="http://schemas.microsoft.com/ink/2010/main" type="writingRegion" rotatedBoundingBox="1285,873 30739,-973 31932,18052 2478,19898"/>
        </emma:interpretation>
      </emma:emma>
    </inkml:annotationXML>
    <inkml:traceGroup>
      <inkml:annotationXML>
        <emma:emma xmlns:emma="http://www.w3.org/2003/04/emma" version="1.0">
          <emma:interpretation id="{56864CB7-F410-479D-B16E-4A0E639B30AD}" emma:medium="tactile" emma:mode="ink">
            <msink:context xmlns:msink="http://schemas.microsoft.com/ink/2010/main" type="paragraph" rotatedBoundingBox="1314,788 26702,-276 26779,1544 1391,2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83235B-30AB-48AD-A0FE-CF043325F4AB}" emma:medium="tactile" emma:mode="ink">
              <msink:context xmlns:msink="http://schemas.microsoft.com/ink/2010/main" type="line" rotatedBoundingBox="1314,788 26702,-276 26779,1544 1391,2609"/>
            </emma:interpretation>
          </emma:emma>
        </inkml:annotationXML>
        <inkml:traceGroup>
          <inkml:annotationXML>
            <emma:emma xmlns:emma="http://www.w3.org/2003/04/emma" version="1.0">
              <emma:interpretation id="{9BFF74C6-CD3C-4625-A25D-F2D690C4303C}" emma:medium="tactile" emma:mode="ink">
                <msink:context xmlns:msink="http://schemas.microsoft.com/ink/2010/main" type="inkWord" rotatedBoundingBox="1317,850 3480,759 3549,2417 1387,250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311 57 403 0,'4'-16'17'0,"-4"8"5"0,0 8-22 0,0-8 0 16,0 4 0-16,0-7 0 0,0 11 125 0,-4-8 21 15,4 8 4-15,0 0 1 0,0 0-70 0,-5-12-13 16,5 4-4-16,0 8 0 0,0 0-16 0,0 0-3 15,0 0-1-15,0 0 0 0,0 0-11 0,0 0-2 0,0 0-1 16,0 0 0-16,0 0 32 0,0 0 6 0,0 0 2 0,0 0 0 16,0 0-26-16,0 0-4 0,0 8-2 0,0 4 0 15,0 7-23-15,0-7-5 0,-9 12-1 0,5 7 0 16,0-4-9-16,-5 8 0 0,-4 4 0 0,8 8 8 16,-4 0-8-16,5 3 10 0,-5 13-10 0,1-5 10 15,-1 9 22-15,-4-1 5 0,4 4 1 0,-4-4 0 16,-5 1-6-16,5-1-2 0,-5-4 0 0,1-3 0 15,-1-5 1-15,5 1 0 0,-4 4 0 0,3-13 0 16,1 5-16-16,5-12-3 0,-1-8-1 0,0 0 0 16,5-11-11-16,-5 3-11 0,9-11 3 0,-9-4 0 15,9-8-42-15,0 0-8 0,0 0-2 0,0 0 0 16,0-12-138-16,9-7-28 0</inkml:trace>
          <inkml:trace contextRef="#ctx0" brushRef="#br0" timeOffset="607.2242">-203 96 403 0,'0'0'36'0,"-9"0"-36"0,5-8 0 0,-9 8 0 0,13 0 44 0,-9 0 1 16,0-12 1-16,-4 12 0 0,4-4-34 0,1 0-12 15,-1 4 0-15,4-8 9 0,-8 5-9 0,5-1 0 16,-1-4 0-16,9 0 8 0,-13 4 21 0,-1-4 4 15,6 8 1-15,8 0 0 0,-9-4 24 0,9 4 5 16,0-7 1-16,0 7 0 0,0 0 4 0,0 0 2 16,0 0 0-16,0 0 0 0,4-4-2 0,5 0 0 15,0 0 0-15,13 4 0 0,-9 0 4 0,4 0 0 16,14-8 0-16,-9 4 0 0,9 0-19 0,4 0-3 16,4 4-1-16,5-11 0 0,-4 3-30 0,8 0-7 15,5 0 0-15,-5 4-1 0,9-7 17 0,-13 7 3 16,0 0 1-16,4-8 0 15,-4 4-52-15,-9 5-9 0,4-5-3 0,-12 8 0 16,-1-8 0-16,0 8 0 0,-4-4 0 0,-4 4 0 16,-1 0-16-16,-3 4-3 0,-1-4-1 0,0 4 0 15,0 0 2-15,0-4 0 0,0 0 0 0,5 4-397 0,-5 0-79 0</inkml:trace>
          <inkml:trace contextRef="#ctx0" brushRef="#br0" timeOffset="1353.1336">-343 1472 518 0,'0'0'46'0,"-5"0"-37"0,1 0-9 0,4 0 0 16,0 0 88-16,-4 4 16 0,-5 0 4 0,-4-4 0 16,13 0-62-16,0 0-12 0,-9 0-2 0,9 0-1 15,0 0 1-15,0 0 0 0,-9 8 0 0,9-8 0 16,0 0 18-16,0 0 4 0,0 4 1 0,-13 3 0 0,4-3 8 0,0 0 1 16,9-4 1-16,0 0 0 15,-4 8-33-15,4-8-6 0,0 16-2 0,0-16 0 0,4 4 12 0,-4-4 3 16,0 15 0-16,5-11 0 0,-5-4-24 0,13 8-5 15,-9 0-1-15,5-4 0 0,-9-4-9 0,13 0 0 16,5 0 0-16,-9 3 8 0,-9-3 12 0,22 0 1 16,-9-3 1-16,9 3 0 0,4-4-5 0,0-4-1 15,5 4 0-15,0-4 0 0,-1 0 0 0,-3 1-1 16,3 3 0-16,1-8 0 0,0 4-15 0,-5 0 0 16,5 4 0-16,-5-3 0 0,-4-1 0 0,0 0 0 15,4 4 0-15,-8 0 0 0,-5 4 0 0,5-4 0 16,4 4 0-16,-14 0 0 0,1 0 0 0,4 4 0 15,1-4 0-15,-6 0 0 0,5 0 12 0,1 0-3 0,-14 0-1 16,17 4 0 0,-4-4-43-16,1 0-9 0,-1 4-1 0,0 0-1 15,0-4-116-15,-4 0-23 0</inkml:trace>
          <inkml:trace contextRef="#ctx0" brushRef="#br0" timeOffset="2422.0724">903 797 705 0,'0'0'31'0,"4"-7"7"0,1-1-30 0,-1 0-8 15,0-4 0-15,1 1 0 0,-10-1 100 0,10-4 18 16,4 5 4-16,-1-5 1 0,5 8-57 0,1-7-11 15,-6 7-3-15,6-8 0 0,3 5-14 0,-8-1-3 16,4 0-1-16,0 0 0 0,0 9-10 0,-4-1-1 16,-9 4-1-16,18-4 0 0,-5 4 3 0,4 8 1 15,-8 3 0-15,4 5 0 0,0 3-4 0,-4 9-1 16,0 7 0-16,0 4 0 0,-5 4-13 0,5 3-8 0,-9 1 8 16,0 4-8-16,0-4 0 0,-9 0 8 0,5 3-8 15,-5-3 0-15,5-4 9 0,-1-4-9 0,-12-4 12 16,8-4-12-16,-4-3 24 0,8-1-3 0,-12-8 0 0,4 1 0 15,4-1 3-15,-4-11 1 0,4 4 0 0,0-4 0 16,5 3-6-16,-9-11-2 0,8 4 0 0,5-4 0 16,0 0-2-16,0 0-1 0,0 0 0 0,0-4 0 15,0-11 0-15,0-1 0 0,0 1 0 0,9-9 0 16,4 1-14-16,-4-8 9 0,4-1-9 0,5-7 8 16,4-7-8-16,0-1 0 0,8-4 0 0,1 0 0 15,-9 8 0-15,9-7 0 0,-1 3 0 0,-3 8 0 16,3 0 0-16,-3 12 0 0,-1-1 0 0,5 9 0 0,-5 3 0 15,0 5 8-15,-4 3 0 0,5 4 0 0,-5 4 0 16,4 0-8-16,-13 8 12 0,9 3-4 0,0 1-8 0,0 8 0 16,-9 3 0-16,5 0 8 0,-10 5 5 0,6 3 1 15,-6 0 0-15,1 4 0 0,-9 0 14 0,0 0 4 16,0-3 0-16,-9 7 0 0,9 0-13 0,-4-8-3 16,0 4 0-16,4-4 0 0,0-4-16 0,0 5-11 15,4-13 2-15,0 4 0 16,-4-3-155-16,0-4-30 0,9-1-6 0</inkml:trace>
        </inkml:traceGroup>
        <inkml:traceGroup>
          <inkml:annotationXML>
            <emma:emma xmlns:emma="http://www.w3.org/2003/04/emma" version="1.0">
              <emma:interpretation id="{BB615425-37AA-46CF-B7C5-D4CCD8AD3D16}" emma:medium="tactile" emma:mode="ink">
                <msink:context xmlns:msink="http://schemas.microsoft.com/ink/2010/main" type="inkWord" rotatedBoundingBox="5416,616 10536,401 10610,2167 5490,238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84.8597">4255 357 921 0,'0'0'40'0,"4"-12"10"0,-4 12-40 0,4-8-10 16,1 0 0-16,-1 1 0 0,1-1 91 0,-1 0 16 15,0 0 3-15,1 0 1 0,-5-3-51 0,4 3-9 16,-8 0-3-16,4 4 0 0,4-4-12 0,-4 8-4 16,-4-7 0-16,4-1 0 0,0 8-2 0,0-4-1 15,0 4 0-15,-5-8 0 0,-3 4 0 0,3 0 0 0,5 4 0 0,-9-3 0 16,1 3-21-16,-5 0-8 0,4 0 0 0,-4 0 0 16,-1 0 0-16,1 0 0 15,0 0 0-15,0 0 0 0,0 0 0 0,0 0-13 0,-1 0 1 16,-3 7 0-16,-1-3 12 0,1 4 0 0,-5 0 0 0,0 3 10 15,-4 9-10-15,-1-8-11 0,-3 11 3 0,-1 0 0 16,0 9 8-16,0 3 9 0,-4 4-1 0,5 4-8 16,-5 7 0-16,8 5 0 0,5-4 0 0,5-1 0 15,-1-7 0-15,5 0-16 0,4-4 2 0,9-8 0 16,5-3 14-16,-1-13 16 0,5 5-3 0,4-9-1 16,4-7-12-16,5-4-16 0,0-7 3 0,9-5 1 15,4-8 20-15,0-3 5 0,0-4 1 0,5-5 0 16,-1-7 6-16,-4-3 2 0,-8-1 0 0,3-4 0 15,1 4 16-15,0 0 3 0,0 4 1 0,-5-8 0 16,-4 8-23-16,-5 0-5 0,-3-4-1 0,3 12 0 0,5 0-5 16,0 4 0-16,-9 3-8 0,5 9 12 0,-1 3-12 0,-4 8 0 15,1 0 0-15,-1 8 0 0,-4 4 0 0,4 8 0 16,-5 3 0-16,1 4 0 0,0 5 0 0,0 7 0 16,0 4 0-16,-5 8 0 0,-4 3 0 0,4 5 0 15,-4 7-10-15,-4 1 10 0,-5-5 0 0,0 1-8 16,-13 3 8-16,1-3 0 0,3 3 0 0,-8-4 0 15,-9-3 9-15,-1 0-9 0,6-9 24 0,-5 1-1 16,0 0-1-16,-5-8 0 0,5-4 6 0,0-8 2 16,4 1 0-16,-4-9 0 0,4 5-17 0,1-9-3 15,-5-3-1-15,4-8 0 0,0 0 9 0,5-4 2 16,-1-4 0-16,6 0 0 0,3 0 5 0,5-4 2 16,-5 4 0-16,9-3 0 0,9-5-15 0,5-4-4 15,-5 1 0-15,13-5 0 0,0 1-8 0,9-5-12 0,4 1 2 0,5-4 1 31,0-1-20-31,0 1-4 0,-1-4-1 0,5 0-679 0,5 3-136 0</inkml:trace>
          <inkml:trace contextRef="#ctx0" brushRef="#br0" timeOffset="4055.1612">4965 599 914 0,'-17'15'40'0,"17"-15"9"0,-5 8-39 0,1 4-10 16,0-1 0-16,4-3 0 0,0 4 69 0,0-12 12 16,0 0 3-16,0 0 0 0,4 0-12 0,5 4-3 15,8-8 0-15,1 4 0 0,4-8-10 0,0 0-3 16,0-3 0-16,4-5 0 0,0-4-26 0,-4-3-6 16,-4 4 0-16,-1-1-1 0,1 1-13 0,-5-1-2 15,-4-3-8-15,0 3 12 0,-5-3-3 0,0 3-1 16,-4 1 0-16,0-9 0 0,-4 9 15 0,0-1 2 15,-1 1 1-15,1 3 0 0,-5 1 12 0,0 7 2 16,1-4 1-16,-1 4 0 0,0 8-10 0,-4 0-3 16,-5 0 0-16,5 8 0 0,0 4-28 0,-5 7 0 15,-8-3 0-15,4 11 0 0,-4 1 0 0,8 7 0 0,-8-8 0 16,4 8 0-16,0 8 0 0,5-4 0 16,3 0 0-16,1-4 0 0,0 4 0 0,4 4 0 0,9 0-8 15,0-8 8-15,5 0 0 0,-1-8 0 0,5 5-8 0,8-9 8 31,1-3-108-31,0 3-17 0,-1-4-4 0</inkml:trace>
          <inkml:trace contextRef="#ctx0" brushRef="#br0" timeOffset="4415.1826">5575 349 1602 0,'0'0'35'0,"9"-4"7"0,4 4 2 0,-4 0 1 0,0 0-36 15,0 4-9-15,-1 4 0 0,1 0 0 0,0 7 79 0,0 5 13 16,-5 3 4-16,0 4 0 0,5 5-50 0,-4-1-10 16,-10 4-1-16,1 0-1 0,4 0-24 0,-5 0-10 15,1 0 8-15,-5 0-8 0,5-11 8 0,-5 3-8 16,0-7 8-16,1-1-8 0,-1-3 8 0,-4-5-8 16,4-3 0-16,0 0 8 0,-4-4 3 0,4-4 0 15,5-4 0-15,-1-4 0 0,1 0 24 0,4-3 5 16,-4-5 0-16,8-3 1 0,5-9-19 0,-1 1-4 15,6-8-1-15,-1 0 0 0,9 0-17 0,0 0 0 16,4-1 8-16,5 1-8 0,-1 0 0 0,1 4 8 16,4 4-8-16,-8 7 0 0,-1 1 22 0,-9 7-2 0,5 4-1 15,-8 8 0-15,-1 0 2 0,0 4 1 0,-4 4 0 16,-5 8 0-16,5 3-6 0,-5 1 0 16,-4 7-1-16,5 4 0 0,-1 8-15 0,0-12 8 0,-4 5-8 0,5 3 0 15,-1-4-14-15,-4 0-9 0,4 0-1 16,-4 0-1102-16</inkml:trace>
          <inkml:trace contextRef="#ctx0" brushRef="#br0" timeOffset="4806.9874">6483 645 172 0,'0'0'8'0,"0"0"1"0,5 0-9 0,4-7 0 16,-5 3 0-16,9-4 0 0,-4 0 312 0,8 0 60 15,-8 0 12-15,9 1 2 0,-1-9-244 0,1 4-49 16,4-3-9-16,-5 3-3 0,5-7-37 0,0 3-7 16,-4 0-1-16,-1 1-1 0,5-1-23 0,-9 4-4 15,5-7 0-15,-5 7-8 0,0-7 12 0,-4 3-4 16,0-3 0-16,0 3-8 0,-9-3 14 0,4 3-4 15,-4-4-1-15,0 5 0 0,-4-5-9 0,4 5 10 16,-9-9-10-16,4 9 10 0,-3 3 14 0,-1 0 2 16,-9 5 1-16,5 3 0 0,-4 4-3 0,-1 0-1 15,-4 8 0-15,0 7 0 0,0 9-23 0,-4-5 0 16,-5 8 0-16,1 4 0 0,-6 12 0 0,6 0 0 0,-5-4 0 16,4 8 0-16,0 0 0 0,9 4 8 0,0-1 0 0,5-3 0 15,4 0-8-15,4-4-13 0,4 0 3 0,10-4 1 31,-1-12-95-31,9-4-20 0,5 1-3 0,4-13-745 0</inkml:trace>
          <inkml:trace contextRef="#ctx0" brushRef="#br0" timeOffset="5139.4784">7115 396 1681 0,'0'0'36'0,"0"0"8"0,0 0 2 0,0 0 2 0,0 0-38 0,0 0-10 16,0 0 0-16,0 0 0 0,0 0 77 0,0 0 14 15,0 0 2-15,0 8 1 0,0 3-51 0,0 9-11 16,0-9-1-16,0 13-1 0,-4-1-22 0,4 5-8 16,0-5 0-16,-5 0 9 0,1 9 16 0,4-5 3 15,-4 0 1-15,-1-7 0 0,1 3-20 0,-1-3-9 16,1-5 8-16,4-3-8 0,-4-4 14 0,4-8-2 15,-5 7-1-15,5-7 0 0,0 0 13 0,0 0 2 16,0-7 1-16,5-5 0 0,-1 0 5 0,0 1 2 16,5-9 0-16,0-3 0 0,4 3-24 0,5-3-10 15,-1-8 8-15,5-5-8 0,0 1 0 0,0 0-19 16,4 0 3-16,5 0 1 16,0 0-89-16,4 4-19 0,0 0-3 0,5 7-848 0</inkml:trace>
          <inkml:trace contextRef="#ctx0" brushRef="#br0" timeOffset="5765.4767">8076 368 345 0,'0'0'15'0,"0"0"4"15,-4-3-19-15,-1-5 0 0,1 8 0 0,-5-8 0 16,5 0 280-16,-1 0 52 0,1 1 10 0,-5 3 2 0,0-4-211 0,5 4-42 16,-5 0-9-16,-4 4-2 0,0 0-37 0,0 4-8 15,0 0-2-15,-1 8 0 0,-8-5-9 0,0 9-3 16,5 3 0-16,-5 1 0 0,4 7-21 0,5-7 0 16,-4 3 0-16,4 1 0 0,4-5 0 0,0 1 0 15,0-1 0-15,9-7 0 0,0-12 0 0,5 8 0 16,-5-8 0-16,8 3 0 0,6-3 0 0,-1-3 0 15,0-9 0-15,0-4 0 0,5 5 0 0,-5-5 8 16,4 0-8-16,1-3 0 0,-5 7 8 0,5-3-8 16,-5 7 8-16,0-4-8 0,0 4 0 0,-4 8 0 15,-9 0 0-15,13-8 0 0,-13 8 0 0,13 8 0 16,0 0 0-16,1 4 0 0,-1-4 0 0,0-1 0 16,4 5 0-16,-3-4-8 0,3 0 8 0,1-8 0 15,4 0 8-15,4-4-8 0,-4 0 0 0,0-8 0 0,0 0 0 16,4 1 0-16,9-9 24 0,-4 1 1 15,-5-1 0-15,5 1 0 0,0-12 3 0,-1 7 1 0,-8-3 0 16,5-4 0-16,-6 0-11 0,1-8-2 0,-4 0-1 0,0-8 0 16,-5-4-15-16,4 0 11 0,-4-3-11 0,1 3 10 15,-1 0-10-15,0 1 0 0,4 3 0 0,-8-4 0 16,0 8-12-16,0 0-4 0,-5 16 0 0,1-4-1 16,-1 4 4-16,-4 11 1 0,0 4 0 0,-9 4 0 15,5 8 12-15,-9 4 0 0,-1 8 0 0,1 8 0 16,-4-1 8-16,-1 8-8 0,-8 5 12 0,0 3-12 15,-1 15 20-15,1-7-2 0,-5 0-1 0,5 8 0 16,0 3 19-16,4 5 3 0,-5-1 1 0,10-7 0 16,-1 4-13-16,5-5-3 0,9 1 0 0,-1-4 0 15,5-4 12-15,0 4 1 0,-4-5 1 0,8 5 0 0,5-12-30 16,9 0-8-16,-1 4 0 0,9-3 0 16,5-5-92-16,0 0-22 0,13-4-5 0</inkml:trace>
        </inkml:traceGroup>
        <inkml:traceGroup>
          <inkml:annotationXML>
            <emma:emma xmlns:emma="http://www.w3.org/2003/04/emma" version="1.0">
              <emma:interpretation id="{13195DF8-3FB5-4E42-B1DE-A9BDE1F825EF}" emma:medium="tactile" emma:mode="ink">
                <msink:context xmlns:msink="http://schemas.microsoft.com/ink/2010/main" type="inkWord" rotatedBoundingBox="12479,660 16404,495 16466,1977 12541,214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214.4551">12595-29 1825 0,'0'0'40'0,"0"0"8"0,0 0 1 0,0 0 3 0,0 15-41 0,-5 5-11 15,5 3 0-15,0 5 0 0,0 3 44 0,-4 8 6 16,4 0 2-16,-4 0 0 0,4 0-29 0,0 7-6 15,0-3-1-15,0 4 0 0,4 0-16 0,-4-4 0 16,0-4 0-16,4 0 0 0,1-4 0 0,-5-8 10 16,4-3-10-16,1-5 8 0,-5-7-8 0,0 0 10 15,4-1-10-15,-4-11 10 0,0 0 27 0,0 0 6 16,0 0 1-16,4-11 0 0,1-1 15 0,4-4 3 16,-5-3 1-16,0-1 0 0,5-7-30 0,0 4-5 15,0-9-2-15,-1 5 0 0,6-8-5 0,3 4-1 16,1-8 0-16,4 4 0 0,0 0-20 0,0-1 8 15,4 5-8-15,-4-4 0 0,4 4 0 0,-4 4-12 16,0-12 2-16,-4 11 0 16,-1 1-96-16,1 0-19 0,-5 7-4 0,0 5-907 0</inkml:trace>
          <inkml:trace contextRef="#ctx0" brushRef="#br0" timeOffset="8565.5978">13235 255 1209 0,'0'0'108'0,"0"0"-87"0,0 0-21 0,0 0 0 16,14 4 108-16,-6 8 16 0,6-12 4 0,-6 0 1 15,-8 0-59-15,13 4-12 0,5-8-2 0,0 4-1 16,-5 0-39-16,4-8-7 0,1 4-1 0,-1-4-8 16,5-3 12-16,-4 3-12 0,-1-11 12 0,1 3-12 15,4-4 12-15,-9-3-4 0,0 4 0 0,5-9-8 0,-5 1 38 16,4 0 1-16,-3-1 0 0,-1 5 0 0,0-12 12 0,-4 4 2 15,-5-1 1-15,5 9 0 16,-5 0-25-16,1 3-5 0,-1 1 0 0,-4 7-1 0,0 4 9 0,0 8 3 16,0 0 0-16,0 0 0 0,-9 4-22 0,-4 4-4 15,-4 4-1-15,-1 7 0 0,0 1-8 0,-8 11-17 16,0 4 4-16,-1 4 1 0,1 4 12 0,0 0 0 16,0 0 0-16,4 7 10 0,4-11-10 0,0 0 0 15,1 0 0-15,8 0 0 0,-4 0 0 0,9 0 0 16,4-4 0-16,0 0 0 15,4-3-28-15,5 7-7 0,0-16-1 0,4 0-679 16,0-3-135-16</inkml:trace>
          <inkml:trace contextRef="#ctx0" brushRef="#br0" timeOffset="8926.7034">14113 99 1771 0,'0'0'78'0,"0"0"17"0,9-3-76 0,-1-5-19 0,-3 8 0 0,8 0 0 16,-13 0 98-16,9 8 16 0,0 3 3 0,4 1 1 16,-9 4-78-16,0-1-15 0,-4 5-3 0,5 3-1 15,-10 4-21-15,5-7 9 0,-8 3-9 0,3 4 0 16,-3-11 0-16,3 7-9 0,-8-3-1 0,9-4 0 16,-5-1-3-16,0 1-1 0,0-12 0 0,5 3 0 15,4-7 14-15,0 0 0 0,0 0 0 0,0 0 0 0,-5-11 42 16,5-1 2-16,5-4 0 0,4-3 0 0,-1-4-1 15,6-5 0-15,3 1 0 0,5-4 0 16,9-8-27-16,-1 4-4 0,10-4-2 0,-1 4 0 0,1 0-10 0,-1 7 0 16,1 9 0-16,-5-1 0 0,-4 12 0 0,-5-3 0 15,-8 3 0-15,-1 8 0 0,-4 8 0 0,-4 3 0 16,0 9 0-16,-5 7 0 0,1 4 0 0,-5 5 0 16,-5-1 0-16,1 4 8 0,-1 4-8 0,1 3 0 15,-5-3 9-15,5 12-9 16,-5-8-55-16,5 3-15 0,-1 1-3 0,5 4-645 15,0-16-129-15</inkml:trace>
          <inkml:trace contextRef="#ctx0" brushRef="#br0" timeOffset="7494.447">11402-57 889 0,'0'0'39'0,"0"-11"9"0,0 3-39 0,0-4-9 15,-5 1 0-15,5-1 0 0,-4 0 51 0,-1 4 8 16,-3-3 1-16,3 3 1 0,-4-4-35 0,1 0-7 15,-1 5-2-15,-4-5 0 0,0 4 6 0,-5-4 1 16,0 5 0-16,-3 7 0 0,-1 0 17 0,-5-8 4 16,1 16 1-16,-5-8 0 0,1 7 3 0,-1 5 1 15,4-4 0-15,1 4 0 0,0 7 0 0,-5 1 0 0,0-1 0 16,5-3 0-16,0 7-34 0,-1 4-6 0,6 1-2 16,-1-5 0-16,4 4-8 0,5-7 0 0,4-1 0 15,5 1 0-15,-1-1-11 0,5-3 3 0,0-4 0 0,5-4 0 16,-5-8 8-16,0 0 0 0,0 0-9 0,13 3 9 15,0-3 0-15,0-3 0 0,5-5 0 0,-5-4 0 16,4-7 14-16,5-1 1 0,0 1 0 0,0-9 0 0,0 5 2 0,0-1 1 0,9 5 0 0,-5-12 0 31,5 0-9-31,-5 7-1 0,5-7-8 0,0 4 12 16,-5 7-12-16,-4-7 9 0,0 7-9 0,-5 5 8 16,5 3-8-16,-9 0 0 0,-4 12 0 0,4-7 0 15,-13 7 0-15,9 7 0 0,-4-7 0 0,-1 20 8 16,0-8-8-16,1 11 0 0,-10 0 0 0,5 12 8 15,-4 4-8-15,4 8 0 0,-4 4 0 0,4-4 0 0,-9 11 0 0,4 1 0 16,-3-1 0-16,-1 8 0 0,-4 5 0 0,-5 3 0 16,1 8 0-16,-5 0 8 0,0-8 16 0,-5-4 4 15,-3 0 0-15,3-8 0 0,-3-7 22 0,3-4 5 16,5-1 1-16,-8-3 0 0,-1-8-12 0,0 0-1 16,5-11-1-16,0-9 0 0,4 1-8 0,0-9-2 15,4 1 0-15,5-8 0 0,0-4-4 0,-5-8-2 16,5-4 0-16,0-7 0 0,0-1-5 0,4-7-1 15,0 0 0-15,1-16 0 0,3-4-12 0,5-4-8 16,5-3 10-16,3-9-10 0,5-7 0 0,9 8 0 0,5-1 0 0,8 1 0 16,0 11-24-16,4 1 1 0,1 3 1 15,4 8 0 1,-5 0-61-16,5 0-12 0,0 11-2 0,-5 9-965 0</inkml:trace>
          <inkml:trace contextRef="#ctx0" brushRef="#br0" timeOffset="7726.2767">11932 216 403 0,'0'0'36'0,"0"0"-36"0,0 0 0 0,0 0 0 0,-4 16 179 0,0-12 29 15,-1 11 5-15,-4-7 2 0,5 8-31 0,-5 3-7 16,1-3-1-16,-1 7 0 0,4 1-75 0,1-5-15 15,0 9-3-15,4-5-1 0,0 0-18 0,0 5-4 16,0-5-1-16,4 0 0 0,0 1-39 0,1-5-7 16,-1 1-1-16,-4-1-706 15,0-3-141-15</inkml:trace>
          <inkml:trace contextRef="#ctx0" brushRef="#br0" timeOffset="7861.5876">11954-193 1882 0,'-4'-20'41'0,"4"13"9"0,0-13 2 0,0 8 1 0,4-3-42 0,-4 3-11 0,0 12 0 0,9-8 0 15,-5 1 0-15,-4 7 0 0,0 0 0 0</inkml:trace>
        </inkml:traceGroup>
        <inkml:traceGroup>
          <inkml:annotationXML>
            <emma:emma xmlns:emma="http://www.w3.org/2003/04/emma" version="1.0">
              <emma:interpretation id="{BC182A09-DDDF-441E-9B13-FBE330EB20E8}" emma:medium="tactile" emma:mode="ink">
                <msink:context xmlns:msink="http://schemas.microsoft.com/ink/2010/main" type="inkWord" rotatedBoundingBox="19615,564 20457,529 20492,1362 19650,139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045.2854">18500-131 633 0,'-9'-7'56'0,"5"3"-44"15,4 4-12-15,4-12 0 0,5 4 158 0,-4-7 30 16,-1 3 5-16,0 0 2 0,5-3-100 0,-5 3-20 16,-8 0-4-16,8 0-1 0,5 5-26 0,-4-1-6 15,-10-12-1-15,-4 9 0 0,1 3-13 0,3-4-4 16,5 4 0-16,-4-7 0 0,-14 3-20 0,10 4 0 16,3 4 0-16,-4-7 0 0,-4 7 0 0,0 0 16 15,0 0-4-15,0 4-1 0,0 0-3 0,-5 4-8 16,-8 4 12-16,-1-4-4 0,5 3 1 0,-4 5 0 0,-13 4 0 15,-1 3 0-15,1 5 8 0,-1 3 2 0,1 8 0 16,-5 4 0-16,-4 12 8 0,4-8 1 0,17 3 1 0,-3 9 0 16,-1-12-10-16,5 4-3 0,17-1 0 0,5-7 0 15,4-3-16-15,0 2 0 0,4-10 0 0,9-1 0 16,5-4 0-16,-1-3 10 0,-4-8-10 0,5 3 8 16,4-15-8-16,4-8 0 0,0 5 0 0,-4-5 0 15,5-8 8-15,-1-3-8 0,5-1 12 0,-9-3-4 16,0-1-8-16,0 1 0 0,4-12 9 0,0 4-9 15,-8-8 8-15,4 0-8 0,4-8 10 0,0 8-10 16,1-12 23-16,-5 8-2 0,-9 12 0 0,9-8 0 16,8 12-21-16,-3 3 0 0,-14 5 0 0,0 11 0 0,5 0 0 0,-10 8 0 15,1 4 0-15,-4 8 0 0,-5 7 0 0,4 1 9 16,5 11 0-16,-5 0 0 0,-8 8-9 0,4 4 0 16,8 0 0-16,1 4 0 0,-4 0 0 0,3-4 0 15,1 0 0-15,9 3 0 16,4-3-134-16,-5-4-26 0,10 43-4 0,8-31-2 0</inkml:trace>
        </inkml:traceGroup>
        <inkml:traceGroup>
          <inkml:annotationXML>
            <emma:emma xmlns:emma="http://www.w3.org/2003/04/emma" version="1.0">
              <emma:interpretation id="{0807FFD1-5342-46B3-80CD-3F1490764BC9}" emma:medium="tactile" emma:mode="ink">
                <msink:context xmlns:msink="http://schemas.microsoft.com/ink/2010/main" type="inkWord" rotatedBoundingBox="22559,398 26723,223 26776,1477 22611,16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456.2294">22339-57 403 0,'0'0'36'0,"4"-11"-36"0,-4-5 0 0,0-3 0 16,0-1 145-16,0 1 23 0,0-1 4 0,0 1 0 16,0-1-59-16,-4 1-12 0,0-5-2 0,4 13-1 15,0-1-8-15,-5 4-2 0,5 8 0 0,0-4 0 16,-4-4-12-16,4 8-4 0,0 0 0 0,0 0 0 16,-9 4-35-16,0 4-7 0,1 8-2 0,-6 3 0 15,1 8-16-15,0 12-3 0,-5 0-1 0,5 12 0 16,-4 0 32-16,-1 3 7 0,1-3 1 0,-1 4 0 15,1-8-29-15,3-1-6 0,1-3-1 0,0-4 0 16,0-4-3-16,0 4-1 0,4-15 0 0,5-1 0 16,-5-7-8-16,4-1 8 0,-3-3-8 0,3-4 8 15,5-8 0-15,0 0 0 0,0 0 0 0,0 0 0 16,-4-12-8-16,4 0 0 0,0 1 0 0,0-9 0 0,4-3 28 0,-4-5 3 16,9 1 1-16,-5-4 0 0,-4 0-16 0,9-8-4 15,-4 4 0-15,-1-4 0 0,5-12-3 0,4 4-1 16,-9 0 0-16,9-3 0 0,5 3-8 0,-5-8-11 15,5 9 3-15,4 3 0 0,0 4 8 0,4 4-12 16,0 3 12-16,-4 5-12 0,5 8 4 0,-6-1 0 16,6 4 0-16,-10 5 0 0,-4 7 8 0,5 0 0 15,-5 4 0-15,0 4 0 0,-13-4 0 0,9 12 0 16,-4 3 0-16,-1 9 0 0,5 3 0 0,-5-4-15 16,-4 12 3-16,4 0 0 0,5 1 12 0,-9 3 0 15,0 0-10-15,5 3 10 0,-1 5 0 0,0-4-11 0,5 0 11 16,4-4-8-16,-4 0 8 0,9-4 0 0,-1-4 0 15,5 1 0-15,-4-5 0 0,8 4 0 0,-4-12 0 16,0-3 0-16,0 4 0 0,0-9 0 0,0-3 0 0,-5 4 0 16,1-8 25-16,-5-4 7 0,5-4 2 0,-5 4 0 15,0-8-6-15,0 0 0 0,-4-4-1 0,4-3 0 16,0-1-5-16,-4-7-1 0,4-1 0 0,-4-7 0 16,4-4-1-16,0 0 0 0,0-8 0 0,5 4 0 15,-1-8-20-15,5 8 0 0,5-11 0 0,-1 3 0 16,9 4 0-16,0 0-13 0,-4 4 5 0,8 0 8 15,1 4-33-15,-5 4 1 16,-4 4 0-16,-1-1 0 0,1 9-88 0,-5 7-18 16,-4-4-3-16,-4 13-890 0</inkml:trace>
          <inkml:trace contextRef="#ctx0" brushRef="#br0" timeOffset="11894.9952">23993-365 1267 0,'9'-15'28'0,"-5"7"5"0,1-4 2 0,3 1 1 0,-8 3-36 0,0 8 0 0,5-8 0 0,-5 8 0 16,0 0 109-16,0 0 15 0,0 0 4 0,0 0 0 15,0 0-52-15,0 0-9 0,0 0-3 0,0 0 0 16,0 0-13-16,-5 16-3 0,1 3-1 0,-9 8 0 15,4 1-24-15,-4 3-5 0,0 8-1 0,0 8 0 16,-5-1 38-16,0 9 7 0,5 0 2 0,-4 3 0 16,-1-3-52-16,1 3-12 0,-1 1 0 0,-4-9 0 15,9 5 0-15,-5-8 0 0,-4 3 0 0,5-3 0 16,-1-8 0-16,5-4 0 0,-9 0 0 0,9-7 0 16,0-9-151-16,4 1-33 0,-4-9-6 0,0-7-693 15</inkml:trace>
          <inkml:trace contextRef="#ctx0" brushRef="#br0" timeOffset="10813.2085">21834-333 345 0,'14'-12'31'0,"-10"0"-31"0,5 4 0 0,0 1 0 15,-5-5 197-15,0 0 34 0,1 0 6 0,-1 1 2 16,-4-1-105-16,0-7-21 0,-4 3-4 0,-5 0-1 16,0 9-42-16,-4-9-9 0,0 4-1 0,0 1-1 15,-5 3-37-15,1 0-7 0,-1 0-2 0,-4 4 0 16,5-7 7-16,-10 11 2 0,5 0 0 0,0 0 0 15,5 3 10-15,-10 5 3 0,1 0 0 0,-5 4 0 16,-4-1 11-16,0 5 2 0,-9 4 1 0,-13-1 0 16,0 4-5-16,5 5-2 0,-10 3 0 0,5 4 0 15,0 0-4-15,9 0-1 0,-5 8 0 0,9 0 0 0,1 0-1 16,7 0-1-16,6 4 0 0,3-1 0 0,5-3-15 16,9 0-4-16,0-4 0 0,9 0 0 0,4-4-12 15,4 0 0-15,5 0 0 0,8-3 0 0,5-1-11 0,5-4-5 16,12-7 0-16,5-1-1 15,9-3-123-15,4-5-25 0,0-3-5 0</inkml:trace>
          <inkml:trace contextRef="#ctx0" brushRef="#br0" timeOffset="12411.7951">23962 60 1267 0,'0'0'28'0,"0"0"5"0,0 0 2 0,0 0 1 0,-4 0-36 0,4 0 0 16,0 0 0-16,0 0 0 0,0 0 109 0,0 0 15 16,0 0 4-16,0 0 0 0,4 8-52 0,9-8-9 15,1 0-3-15,8 0 0 0,-1 0 0 0,10 0 0 16,0 0 0-16,8-11 0 0,1 7-51 0,4 0-13 16,4 0 0-16,5 0 0 0,-1 0 0 0,5 0 0 15,0 4 0-15,0 0-646 16,-17 0-132-16</inkml:trace>
          <inkml:trace contextRef="#ctx0" brushRef="#br0" timeOffset="12178.6616">23958-384 864 0,'0'0'38'0,"4"-4"8"0,-4 4-37 0,9-8-9 0,-5 4 0 0,5-4 0 16,0 5 143-16,4-5 26 0,0 0 6 0,9 4 1 16,-4-4-66-16,4 4-13 0,4-3-2 0,5 7-1 15,0-8-41-15,4 0-8 0,0 4-1 0,9-8-1 16,4 5-6-16,4-5-1 0,6 4 0 0,-6-4 0 16,-4 5-16-16,1 3-3 0,3 0-1 0,-3-8 0 15,-19 12-16-15,1-4 0 0,8 0 0 0,-3 4 0 31,-14-8-44-31,-1 8-15 0,1 0-3 0,0 8-845 0</inkml:trace>
        </inkml:traceGroup>
      </inkml:traceGroup>
    </inkml:traceGroup>
    <inkml:traceGroup>
      <inkml:annotationXML>
        <emma:emma xmlns:emma="http://www.w3.org/2003/04/emma" version="1.0">
          <emma:interpretation id="{86024C90-935F-4654-A833-77F69F2B2E96}" emma:medium="tactile" emma:mode="ink">
            <msink:context xmlns:msink="http://schemas.microsoft.com/ink/2010/main" type="paragraph" rotatedBoundingBox="1527,3416 30879,1376 30998,3094 1646,5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978B2E-C6F5-4E99-89AA-E39A22AB8A0E}" emma:medium="tactile" emma:mode="ink">
              <msink:context xmlns:msink="http://schemas.microsoft.com/ink/2010/main" type="inkBullet" rotatedBoundingBox="1608,4589 2059,4558 2064,4622 1613,4654"/>
            </emma:interpretation>
            <emma:one-of disjunction-type="recognition" id="oneOf5">
              <emma:interpretation id="interp5" emma:lang="" emma:confidence="0">
                <emma:literal>-</emma:literal>
              </emma:interpretation>
            </emma:one-of>
          </emma:emma>
        </inkml:annotationXML>
        <inkml:trace contextRef="#ctx0" brushRef="#br0" timeOffset="13936.4895">-203 3727 2134 0,'0'0'47'0,"9"-4"9"0,4-3 3 0,-4-1 1 0,4 0-48 15,5 0-12-15,4-4 0 0,8 5 0 0,1-1 40 0,0 0 4 16,8 0 2-16,5 4 0 0,0 0-46 0,4 4-10 15,-4 4-2-15,9 0-998 0</inkml:trace>
      </inkml:traceGroup>
      <inkml:traceGroup>
        <inkml:annotationXML>
          <emma:emma xmlns:emma="http://www.w3.org/2003/04/emma" version="1.0">
            <emma:interpretation id="{73A2A550-2433-4317-8EF4-BFC1DC6ED5FD}" emma:medium="tactile" emma:mode="ink">
              <msink:context xmlns:msink="http://schemas.microsoft.com/ink/2010/main" type="line" rotatedBoundingBox="1884,3392 30879,1376 30998,3094 2004,5109"/>
            </emma:interpretation>
          </emma:emma>
        </inkml:annotationXML>
        <inkml:traceGroup>
          <inkml:annotationXML>
            <emma:emma xmlns:emma="http://www.w3.org/2003/04/emma" version="1.0">
              <emma:interpretation id="{405DC3D3-E956-4A00-97AE-D1049EB6479F}" emma:medium="tactile" emma:mode="ink">
                <msink:context xmlns:msink="http://schemas.microsoft.com/ink/2010/main" type="inkWord" rotatedBoundingBox="1884,3392 4995,3175 5115,4893 2004,511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175.162">2337 3431 1796 0,'0'0'40'0,"0"0"8"0,0 0 1 0,0 0 1 0,0 0-40 0,14 12-10 16,-6-5 0-16,1 5 0 0,0 4 50 0,4-1 8 16,-4 1 2-16,4 7 0 0,-4 1-34 0,-5 7-6 15,5-4-2-15,-5 4 0 0,-4-3-18 0,0-1 0 16,0 0 8-16,-4 1-8 0,-5-5 0 0,5 0 0 0,-5 1 0 0,-9-9-9 15,14 1 9-15,-9 0 0 0,0-5 0 0,4-3 0 16,5-4 24-16,-5 0 8 0,4 0 0 0,5-4 1 16,0 0 40-16,0-12 8 0,0 0 2 0,0-3 0 15,9-9-47-15,0 1-8 0,9-8-3 0,-1-4 0 16,5 0-15-16,0-8-10 0,9 4 12 0,-1-4-12 16,5 0 0-16,1 8 0 0,3-4 0 0,1 4 0 15,-5 3 0-15,4 9 0 0,-8 4 0 0,0 7-9 16,-1 4 9-16,1 8 0 0,-9 8 0 0,4 4-8 15,1 7 8-15,-6 4 0 0,-3 1 0 0,0 3 0 16,-1 0 0-16,1 1 0 0,-10-1-11 0,6 0 11 0,-10-7 0 16,5 3 0-16,-5-3 0 0,-4-5 0 0,0 1 0 15,5-8 0-15,-5 0 0 0,0-8 0 0,-5 7 12 0,5-7-12 16,0 0 12-16,0 0-12 0,0 0 34 0,-4 0 0 16,-5-4 0-16,9 4 0 0,0-7-34 0,-4-1 0 15,-1-4 0-15,5 0 0 0,5-3 0 0,-1 3 0 16,0-7 0-16,1 3 0 0,4-3 0 0,4-1 0 15,0 4 0-15,4 1 0 0,-8-1 0 0,9 5 0 16,-5-1 0-16,0 4 0 0,-9 4 0 0,10 0 0 16,-6 4 0-16,-8 0 0 0,9 8 0 0,-4 0-19 15,3 4 3-15,-3 3 0 0,4 1 16 0,-5-1 0 16,5 1 0-16,-5 3 0 0,-4 1 0 0,4-1 0 16,-4-3 0-16,0 0 0 0,5-1-22 0,-1 1-1 15,-4-1 0-15,5 1 0 16,-5 0-136-16,8-5-27 0,1 5-6 0,0-4-456 0,4-1-91 15</inkml:trace>
          <inkml:trace contextRef="#ctx0" brushRef="#br0" timeOffset="14280.7425">934 3509 1911 0,'0'0'42'0,"0"0"9"0,0-8 1 0,0 8 2 0,0 0-43 0,0 0-11 0,-9-4 0 0,9 4 0 16,0 0 36-16,0 0 6 0,0 0 1 0,-5 12 0 16,-8-4-34-16,4 7-9 0,1 5 0 0,-1 3 0 15,-4 8 0-15,8 8 0 0,1-4 0 0,-5 12 0 16,5-4 0-16,-1 4-8 16,5 0 8-16,0-4-12 0,5-4 3 0,-1-4 0 0,5-4 0 0,-9-4 0 15,9 1 9-15,-5-9 0 0,5-7 8 0,0-1-8 16,-5-3 0-16,5-4 0 0,-9-4 0 0,0 0 0 0,0 0 12 15,9-12-1-15,4-3-1 0,0-5 0 16,0-3 22-16,0 0 4 0,-4-9 0 0,0 1 1 0,4 0-21 0,0 0-5 16,-13-4-1-16,9 0 0 0,-5-1-10 15,1 1 8-15,-10 0-8 0,5 4 8 0,-4 8-8 0,4-1 8 16,-5 5-8-16,1 3 8 0,-5 8-8 0,5-3 0 16,0 3 0-16,-5 4 0 15,0 4-89-15,0 4-14 0,-4 4-2 0,9 7-791 0</inkml:trace>
          <inkml:trace contextRef="#ctx0" brushRef="#br0" timeOffset="14622.378">1425 3571 691 0,'9'-23'61'0,"-5"15"-49"0,-4-8-12 0,9 1 0 16,-5-1 142-16,5 5 26 0,-5-5 4 0,1 8 2 15,-1 4-70-15,-4 4-13 0,0 0-3 0,0 0-1 16,13 4-21-16,-4 8-4 0,4-4-1 0,0 7 0 16,1 5-43-16,-1 3-9 0,0 1-1 0,0 3-8 15,5 0 12-15,-1 8-12 0,-8-7 12 0,8 3-12 16,-12-4 32-16,4-4-1 0,-5-3 0 0,0-1 0 16,-4-3 19-16,0-4 4 0,0-1 1 0,-4-3 0 15,0-4 0-15,4-4 0 0,0 0 0 0,-9-4 0 16,4 4 0-16,-3-8 0 0,-1 1 0 0,5-5 0 15,-1-8-22-15,1 1-4 0,4-1-1 0,4-7 0 16,5 4-14-16,8-8-3 0,-3-5-1 0,12 1 0 16,9-4-42-16,0 0-8 0,5 0-1 15,4 0-746-15,-1-4-149 0</inkml:trace>
          <inkml:trace contextRef="#ctx0" brushRef="#br0" timeOffset="13737.3833">284 3041 1206 0,'0'0'53'0,"0"0"11"0,0 0-51 0,0 0-13 16,0 0 0-16,22 0 0 0,-4-4 41 0,4-4 6 16,4-4 1-16,5-3 0 0,-5-5-20 0,0 1-3 15,5-5-1-15,-5-3 0 0,5 4-12 0,-5-1-4 16,-4-3 0-16,0 4 0 0,0-5-8 0,-9 1 0 16,0-4 0-16,-4 4 0 0,-4-1 0 0,-1 5 0 15,-4-1 0-15,0 5 0 0,-9-4-16 0,0 3-4 16,-4 1-2-16,0-1 0 0,-4 8 12 0,3-3 10 15,-7 3-13-15,3 0 5 0,-8 1 8 0,4 3 0 16,0 4 0-16,-5 0-8 0,6 0 16 0,-6 4 4 16,1 0 1-16,4 0 0 0,0 4 25 0,9-4 5 15,-5 0 1-15,10 4 0 0,-6 4-11 0,6 3-1 16,3-3-1-16,1 4 0 0,-1 7-6 0,5-3-1 0,0 7 0 16,0 5 0-16,0 11-6 0,0 4-2 0,0 7 0 15,5 5 0-15,-1 11 28 0,-4 8 6 0,0 0 1 0,-4 8 0 16,-1 0-20-16,1 8-4 0,-5-4-1 0,0 7 0 15,9-11 8-15,0-4 2 0,-4-4 0 0,0 0 0 16,-1-3-28-16,1-9-8 16,0 0 0-16,4-7 0 0,0-4-11 0,0-8-9 0,-14-8-1 0,6-4-1 15,-1-4-134-15,-4 0-28 16</inkml:trace>
        </inkml:traceGroup>
        <inkml:traceGroup>
          <inkml:annotationXML>
            <emma:emma xmlns:emma="http://www.w3.org/2003/04/emma" version="1.0">
              <emma:interpretation id="{7CA9002C-1125-4A2A-8D10-3915E621C00D}" emma:medium="tactile" emma:mode="ink">
                <msink:context xmlns:msink="http://schemas.microsoft.com/ink/2010/main" type="inkWord" rotatedBoundingBox="5545,3239 7571,3098 7681,4685 5655,4826"/>
              </emma:interpretation>
            </emma:emma>
          </inkml:annotationXML>
          <inkml:trace contextRef="#ctx0" brushRef="#br0" timeOffset="15431.3716">3816 3517 979 0,'-4'-12'87'16,"4"-4"-70"-16,0 5-17 0,4-5 0 15,9 0 134-15,-4 1 23 0,-5 7 5 0,1-4 1 16,8 5-57-16,0 3-11 0,-13 4-3 0,0 0 0 15,18 7-43-15,-5 5-9 0,-5 4-1 0,6 3-1 16,-10 9-15-16,0 3-3 0,10 0-1 0,-6 0 0 0,-3 0-8 16,-1 1-2-16,5-5 0 0,0 0 0 0,-1-7-9 0,1-1 10 15,-9-7-10-15,5 0 10 0,3-5 16 0,1 1 3 16,-9-8 1-16,0 0 0 0,9-12 34 0,0 1 6 16,-1-5 2-16,1-3 0 0,0-1-32 0,4-3-5 15,5-5-2-15,-1-3 0 0,-8-4-33 0,4-4 0 16,14 4 0-16,-6-12-781 15,6-3-154-15</inkml:trace>
          <inkml:trace contextRef="#ctx0" brushRef="#br0" timeOffset="15805.2439">4518 3493 1756 0,'22'0'39'0,"-22"0"8"0,0 0 1 0,9-4 1 0,4 0-39 0,0 1-10 0,4-1 0 0,1-4 0 16,-5-4 71-16,9-3 12 0,9-5 2 0,0-3 1 16,-5-5-57-16,5 1-11 0,4-8-2 0,4 0-1 15,-8-4-27-15,0-4-4 0,-9 0-2 0,8-4 0 16,5-3 8-16,-8-1 2 0,-14 0 0 0,0-3 0 16,0-1 8-16,-4 0 0 0,-5 1 0 0,-4-1 0 15,-4 1 0-15,4 7 0 0,-9 0 0 0,0 4 0 16,-13 0 27-16,9 4 7 0,9 0 2 0,-5 4 0 15,-8 8 7-15,3 7 1 0,1 1 1 0,9 7 0 16,4 0-25-16,-5 1-6 0,-12 11-1 0,8 0 0 16,9 0-13-16,-4 11 0 0,-9 9 0 0,4 7 0 15,0 4 0-15,0 8 9 0,9 12-9 0,-4 4 12 16,-9-1-12-16,8 5 0 0,10 3-12 0,-5 1 12 0,-5-1 0 0,1 4 0 16,4-11 14-16,0 11-4 0,0-7-10 0,-9 3-12 15,0 0 2-15,1 5 1 0,8-9-11 0,0 1-1 16,-9-1-1-16,13-11-665 15,9-4-133-15</inkml:trace>
          <inkml:trace contextRef="#ctx0" brushRef="#br0" timeOffset="16181.6345">5624 3322 1612 0,'0'0'72'0,"0"-8"14"0,0 0-69 0,0-4-17 0,-5 5 0 0,5-1 0 16,0 8 175-16,-4-12 31 0,4 4 6 0,-5 0 2 15,5 8-138-15,-4-3-28 0,-5-5-6 0,5 4-1 16,-5 0-41-16,0 4-9 0,-4-4-2 0,0 8 0 31,-5 4-21-31,1 3-5 0,-10 5-1 0,6 4 0 0,-10 7 20 0,5 4 4 0,-10 4 1 0,6 4 0 16,-5 0 13-16,8 0 0 0,1 4 0 0,0 0 0 16,-1-4 0-16,5 0 0 0,9-4 0 0,0-4 0 15,4-7 8-15,5-1-8 0,0-7 0 0,4-1 0 16,8-11 9-16,-8-4-9 0,0 0 0 0,13-4 9 15,5-11 11-15,4-5 3 0,-5-3 0 0,5-5 0 16,0 1 1-16,5-4 1 0,3-4 0 0,1 0 0 16,-5 0-5-16,10-4-2 0,-6 0 0 0,1 0 0 15,0 4-18-15,4-1 10 0,-9 5-10 0,0 4 8 0,-8 7-8 16,4 5 8-16,0 7-8 0,-5 0 8 0,-3 4-8 16,3 8 0-16,1 8 0 0,-1 4 0 0,-8 3 0 15,4 4-12-15,0 5 2 0,0 3 1 16,1 0-80-16,-1 4-16 0,0 0-3 0,4 0-588 15,-3 1-118-15</inkml:trace>
        </inkml:traceGroup>
        <inkml:traceGroup>
          <inkml:annotationXML>
            <emma:emma xmlns:emma="http://www.w3.org/2003/04/emma" version="1.0">
              <emma:interpretation id="{228743CC-AC39-412B-AD56-0A9C632D5555}" emma:medium="tactile" emma:mode="ink">
                <msink:context xmlns:msink="http://schemas.microsoft.com/ink/2010/main" type="inkWord" rotatedBoundingBox="9643,3022 11173,2915 11268,4273 9737,437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7417.798">8001 2897 1465 0,'0'0'32'0,"0"-8"6"0,5-4 2 0,-5 0 2 0,4 1-34 0,-4-1-8 16,5 0 0-16,-1 4 0 0,-4 1 88 0,0 7 15 15,4-8 3-15,-4 8 1 0,0 0-51 0,0 0-9 16,0 0-3-16,0 0 0 0,0 0-28 0,-4 15-5 16,4 1-2-16,-9 7 0 0,5 5 7 0,-5 7 0 15,-4 0 1-15,4 4 0 0,-4 0 10 0,0 0 1 16,4 0 1-16,0 4 0 0,0-4-2 0,1 0-1 16,8-4 0-16,0 0 0 0,0 0-26 0,4-8 0 15,5 1 0-15,0-5-11 16,4-7-141-16,0-1-28 0</inkml:trace>
          <inkml:trace contextRef="#ctx0" brushRef="#br0" timeOffset="17568.384">8238 2109 1555 0,'-22'-12'68'0,"18"8"16"0,-5-4-68 0,5 1-16 0,-5-1 0 0,9 8 0 15,0 0 88-15,0 0 15 0,0 0 2 0,0 0-629 16,4 12-127-16</inkml:trace>
          <inkml:trace contextRef="#ctx0" brushRef="#br0" timeOffset="17991.534">8778 2737 1670 0,'13'0'148'0,"0"-4"-118"15,5 4-30-15,4 4 0 0,-5 0 0 0,1 3 0 16,-1 1 0-16,5 8 0 0,-4-5 36 0,-1 5 10 16,1 7 2-16,-5 1 1 0,-4 7 39 0,0 0 7 15,-9 4 1-15,0 0 1 0,4 1-97 0,-8 3 0 16,-1-4-19-16,1-4 3 0,4 4 41 0,0-8 9 15,-4 1 2-15,-1-5 0 0,1-4-24 0,-1 1-4 16,10-4 0-16,-5-5-8 0,-5-3 23 0,5-8-3 0,0 0 0 16,0 0 0-16,0 0 24 0,0 0 4 0,5-16 0 15,4 1 1-15,-1-1-23 0,1-7-5 0,4-1-1 0,0-3 0 16,5-8 8-16,0 0 0 0,3-4 1 0,1 0 0 16,5 0-29-16,-1 4 8 0,0 0-8 0,1 4 0 15,-1 3-12-15,0 5-4 0,-4 7-2 0,-4-3 0 16,-1 11 18-16,1 4-8 0,-5 4 8 0,5 8 0 15,-10 4-9-15,1 7 9 0,0 4 0 0,0 9-9 16,-5 3 9-16,5 4 0 0,-5 8 0 0,1 3 0 16,-1 1-27-16,0 7 0 15,-4-3 0-15,0 4-733 0,0-1-148 0</inkml:trace>
        </inkml:traceGroup>
        <inkml:traceGroup>
          <inkml:annotationXML>
            <emma:emma xmlns:emma="http://www.w3.org/2003/04/emma" version="1.0">
              <emma:interpretation id="{4BFEBBC6-2F2D-417E-A68B-D57E7AB4FD98}" emma:medium="tactile" emma:mode="ink">
                <msink:context xmlns:msink="http://schemas.microsoft.com/ink/2010/main" type="inkWord" rotatedBoundingBox="14065,3231 15465,3133 15534,4116 14133,421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729.6474">12283 2783 748 0,'0'-23'67'0,"0"11"-54"16,5 1-13-16,-1-9 0 0,1-7 133 0,3 3 24 16,1 1 5-16,0-4 1 0,0-4-67 0,4 3-12 15,4 1-4-15,5 0 0 0,0-1-20 0,0 5-5 16,4-4-1-16,5 7 0 0,0 1-27 0,0 3-6 16,-1 0-1-16,-3 5 0 0,-1 3 0 0,0 0 0 0,-4 4 0 0,-4 0 0 15,-1 8-11-15,1 4-9 0,-5 4 12 0,0 3-12 16,-8 5 8-16,8 7-8 0,-9 4 0 0,1 12 0 15,-1 4 27-15,0 0 1 0,5 4 1 0,-5-1 0 16,-4 1-3-16,9 0-1 0,-9-5 0 0,5 1 0 16,-1-4-13-16,0 0-2 0,-4-4-1 0,0-4 0 15,5-4-9-15,-5-3 10 0,-5-5-10 0,5 0 10 16,0-7 2-16,0-4 1 0,-4-1 0 0,4-11 0 16,-4 8 9-16,4-8 2 0,0 0 0 0,0 0 0 15,0 0-10-15,0 0-2 0,0 0 0 0,4-8 0 16,0 1-12-16,1-5 11 0,4-8-11 0,4 1 10 15,-4-8-10-15,8-8 0 0,1-1 0 0,4-3 8 0,-1-3-8 16,1-1 0-16,-4-8 9 0,8-4-9 0,1-3 12 0,-1 3-1 16,5-3-1-16,4-1 0 0,-5 1-10 0,6 7 0 15,-6 4 0-15,1 0 8 0,-5 12-8 0,5 4-17 16,-5 4 4-16,5 11 1 0,-9 5 4 0,0 3 8 16,0 4-13-16,0 8 5 0,0 4-4 0,-5 3-1 15,5 9 0-15,0 3 0 0,-4 8 33 0,-1 4 8 16,1 8 0-16,-1 0 1 0,-3 8-29 0,-1 0 0 15,0-8-8-15,-4 11 8 0,-1-3 0 0,1 0 20 16,-4-1-2-16,-1 1-1 0,0-4-17 0,1 0 0 16,-1-1 0-16,0 1 0 15,-4-4-96-15,9-4-22 0,-9 0-5 0,9 0-1 0</inkml:trace>
        </inkml:traceGroup>
        <inkml:traceGroup>
          <inkml:annotationXML>
            <emma:emma xmlns:emma="http://www.w3.org/2003/04/emma" version="1.0">
              <emma:interpretation id="{93357B78-9820-4032-9B3C-3B0E7319D521}" emma:medium="tactile" emma:mode="ink">
                <msink:context xmlns:msink="http://schemas.microsoft.com/ink/2010/main" type="inkWord" rotatedBoundingBox="17841,2434 22537,2108 22627,3412 17932,373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2435.3327">16223 1680 115 0,'0'-20'10'0,"0"13"-10"15,-4-1 0-15,4-4 0 0,0 0 184 0,0 1 34 16,0-1 7-16,0 4 2 0,-5 0-108 0,5 8-22 16,0 0-4-16,0 0-1 0,0 0-52 0,0 0-10 15,0 0-2-15,0 0-1 0,0 0-27 0,0 0 8 16,0 0-8-16,0 0 0 0,5 8 19 0,-1 8-2 16,-4-1 0-16,5 9 0 0,-5 7 17 0,4-4 3 15,-4 8 1-15,-4 8 0 0,-1-4 18 0,5 8 4 16,-4 0 1-16,-1 7 0 0,1-3-4 0,0 4-1 15,-1-1 0-15,1-3 0 0,-5 0-16 0,0-5-4 16,5-3-1-16,4 0 0 0,-4 0-15 0,-1 0-2 16,1-4-1-16,-1 0 0 0,1 0 5 0,0-4 1 0,-1 0 0 15,5-4 0-15,0-3-11 0,-4-1-3 0,4-7 0 0,-5-1 0 16,1-3 11-16,0-5 1 0,4 1 1 0,0-12 0 16,-5 8-1-16,5-8 0 0,0 0 0 0,0 0 0 15,0 0-9-15,0 0-1 0,0 0-1 0,0 0 0 16,0 0-1-16,0 0 0 0,0 0 0 0,0 0 0 15,0-12-9-15,-4 4 12 0,4-7-12 0,-5 3 12 16,5-7-12-16,0-1 0 0,5-7 0 0,-5 3 8 16,4-3-8-16,1 0 0 0,3-1 0 0,1-3 0 15,0 4 0-15,4-8-11 0,5 0 3 0,4 4 0 0,0 3 0 16,4 1 0-16,5 0 0 0,-1 3 0 16,-3 1-20-16,3 3-3 0,-3 5-1 15,3 3 0-15,1 0 24 0,0 5 8 0,-5-1 0 0,0 4-9 0,1 0 9 0,-5 4 0 16,4 0-9-16,-4 4 9 0,0 0 0 0,-5 4-9 15,5-1 9-15,-4 5 0 0,-5 8 0 0,0-9 0 16,0 1 0-16,1 4 0 0,-10 3 0 0,5-3 0 16,-5 3 0-16,-4 1 0 0,0-5 0 0,-4 1 14 15,-1 3-1-15,-8 1 0 0,0-1-3 0,-9 5-1 16,0-5 0-16,-4-3 0 0,-5-1 9 0,-4 1 2 16,0-4 0-16,-9 3 0 0,0-7-20 0,9 4 0 15,9-4 0-15,-1-1 0 0,5 1-8 0,1-4-3 16,-1 4 0-16,4 0 0 15,1-4-77-15,3 0-15 0,1 3-3 0,0 1-874 0</inkml:trace>
          <inkml:trace contextRef="#ctx0" brushRef="#br0" timeOffset="23184.3116">16179 1910 460 0,'0'0'41'0,"0"0"-33"0,0 0-8 0,0 0 0 15,5-8 117-15,-5 8 22 0,0 0 4 0,0 0 1 16,4-12-89-16,0 1-18 0,1 3-3 0,4 0-1 15,-5 0-10-15,5 1-3 0,-5-1 0 0,5-4 0 16,-5 4 4-16,5-3 0 0,0 3 0 0,4 0 0 16,-4 0 7-16,-5-4 1 0,5 1 1 0,0 3 0 15,0 4-3-15,-1 0-1 0,1 0 0 0,-5 0 0 16,10-3-5-16,-6 3-2 0,1 0 0 0,4 0 0 0,0 4-22 16,1-4-12-16,-1 0 2 0,0 0 0 15,5 0 18-15,-1 0 3 0,1 4 1 0,-1-4 0 0,5 4-12 16,-4 0 0-16,-1-7 0 0,1 3 0 0,-5 4 10 0,0 0 0 15,0 0 0-15,0 4 0 0,1 3 8 0,-10-3 2 16,-4-4 0-16,9 8 0 0,-1 4 10 0,-3 3 2 16,-1 5 1-16,-4-1 0 0,-4 5-21 0,-5-1-4 15,0-3 0-15,-4 3-8 0,0 1 26 0,-5 3-2 16,-3-8 0-16,-6 13 0 0,1-13 8 0,4-3 0 16,0 7 1-16,0-3 0 0,5 3-16 0,-5-7-3 15,4-1-1-15,-4 5 0 0,0-5-13 0,5 1 0 16,-10-1 8-16,10 5-8 15,-5-8-95-15,4-1-21 0,-4 5-5 0,0-4-680 0</inkml:trace>
          <inkml:trace contextRef="#ctx0" brushRef="#br0" timeOffset="24364.6101">17206 2179 1105 0,'0'-12'48'0,"0"12"12"0,0-8-48 0,0 1-12 0,4-1 0 0,-4 0 0 16,0 0 79-16,0-3 13 0,0 3 4 0,0 8 0 16,0 0-36-16,0 0-6 0,0-12-2 0,0 12 0 15,0 0-38-15,0-8-14 0,0 8 9 0,0 0-9 16,0 0 12-16,0 0-4 0,-8 0 0 0,-1 0 0 16,0 8 26-16,-4 4 5 0,-5-8 1 0,1 11 0 15,-1-3-4-15,1 7-1 0,-5 5 0 0,4-5 0 0,1 5-12 16,-1 3-3-16,5-7 0 0,4 3 0 0,0 4-20 15,9-3 0-15,-4-1 0 0,0-3 8 0,4-1-8 0,4-7 0 16,5-1-8-16,-5-3 8 0,0 4 0 0,5 0 0 16,0-8 0-16,9-1 0 0,-5 1 9 0,4-4 1 15,1-4 0-15,4 1 0 0,0-1-10 0,0 0 0 16,0-4 0-16,0-4 0 0,-1 1 0 0,6-1 0 16,-10 0 0-16,5 4 0 0,-4-15 0 0,-1 7 0 15,1 1 0-15,-1-5 0 0,-3-3 0 0,-1 3 12 16,0 1-12-16,-4-1 12 0,-1 1 4 0,-3-1 0 15,-1 9 1-15,1-5 0 0,-10 4-1 0,1 8 0 16,-5-3 0-16,0 3 0 0,-4 4-16 0,0-4 0 16,-5 8 0-16,1 4 0 15,-5-1-39-15,0 5-5 0,-4 4 0 0,4-1-578 16,0 5-115-16</inkml:trace>
          <inkml:trace contextRef="#ctx0" brushRef="#br0" timeOffset="24905.2841">17763 2113 1029 0,'0'0'45'0,"9"-4"11"0,0-8-45 0,-5 8-11 15,-4 4 0-15,0 0 0 0,9-8 86 0,-9 8 15 16,0 0 3-16,0 0 1 0,0 0-49 0,0 0-9 15,0 0-3-15,0 0 0 0,-5-7-17 0,5 7-4 16,0 0-1-16,0 0 0 0,-17 0-4 0,4 7-1 16,4 1 0-16,0 8 0 0,-4 3 11 0,-9-3 3 15,0 3 0-15,5 9 0 0,3 3-15 0,1 0-2 16,-4-4-1-16,8 5 0 0,5-1-5 0,4 0 0 16,-5-4-8-16,10-3 12 0,-5-1-12 0,8 0 0 15,5-3 8-15,1-4-8 0,-6-5 0 0,1 1 0 0,9 0 0 16,4-12 0-16,4 4 0 0,-8-8 0 0,-10-4 0 0,10 0 0 15,-1 0 32-15,1 0 3 0,-9-3 1 0,8-5 0 16,5 1 20-16,0-5 5 0,-9-3 1 0,-4 3 0 16,0 1-29-16,4-5-5 0,-4-3-2 0,-5 0 0 15,-8-1-14-15,4 1-4 0,4 4 0 0,-4-1 0 16,-9 9-8-16,1-5 0 0,3 8 0 0,1 5 0 16,-9-1-10-16,0 4 10 0,-5 4-13 0,0 4 5 15,5 0-156-15,-4 4-32 0</inkml:trace>
          <inkml:trace contextRef="#ctx0" brushRef="#br0" timeOffset="25216.1452">18307 1473 1328 0,'-13'-31'59'0,"13"19"12"0,0-7-57 0,4 3-14 15,1 8 0-15,3-7 0 0,-12 3 103 0,8 8 17 0,10-4 4 0,-6 8 1 16,-8 0-36-16,0 0-7 0,9 16-2 0,4 7 0 16,-4 1-21-16,-4 3-5 0,-1 8-1 0,0 4 0 15,5 0-17-15,-9 4-4 0,-9 8-1 0,5-1 0 16,-5-3 12-16,0 4 2 0,-8 4 1 0,-1 3 0 15,-4 1-28-15,5-9-6 0,4 1 0 0,-5 11-1 16,-4-15-22-16,9 4-4 0,4-1-1 0,0-3-736 16,-4 0-148-16</inkml:trace>
          <inkml:trace contextRef="#ctx0" brushRef="#br0" timeOffset="25612.0402">18509 2226 1792 0,'0'0'40'0,"9"-4"8"0,4 0 1 0,0 0 1 0,-9 0-40 0,5 0-10 16,13-4 0-16,-4 5 0 0,4-5 60 0,-5 4 11 16,5-4 1-16,4 0 1 15,-4 0-50-15,5-3-11 0,-1-1-1 0,5-3-1 0,-1 3-10 0,1-8 0 16,-9 1 0-16,4-1 8 0,1 1-8 0,-1-5 0 15,-4 5 0-15,-4-4-11 0,-5-1 11 0,0 1 0 16,0-1 8-16,-9 5-8 0,-4-5 15 0,0 1-2 16,9 4 0-16,-9-5 0 0,-9 5 11 0,1 3 3 15,-1 4 0-15,4 1 0 0,1 3-7 0,-5 4 0 0,-4 0-1 16,-4 4 0-16,8 4-11 0,-9 4-8 16,-8 3 9-16,0 9-9 0,4 3 0 0,0 1 0 15,-5 7 0-15,1 4 0 0,-5 0 0 0,5 4 9 16,4 4-9-16,5-4 12 0,-10 0-12 0,10 0 8 0,4 0-8 15,-1 0 8-15,10-4-8 0,-5 4 8 0,5-8-8 0,8 8 8 32,5-8-28-32,0 1-5 0,-5-1-2 0,9-8-660 0,5 1-132 0</inkml:trace>
          <inkml:trace contextRef="#ctx0" brushRef="#br0" timeOffset="25975.7755">19452 2109 1152 0,'9'-12'102'15,"0"4"-82"1,0-3-20-16,-5-1 0 0,5-4 81 0,-5 5 12 0,5-1 3 0,-5 0 0 0,-4 12 25 0,0 0 6 16,0 0 1-16,0 0 0 0,0 0-84 15,5-8-17-15,-5 8-3 0,0 0-1 0,0 0-12 0,-9 0-3 16,-4 0 0-16,0 12 0 0,-5 0-8 0,-4 3 0 16,0 5 0-16,-4-1 0 0,4 9 0 0,0-1 0 15,0-4 0-15,0 5 0 0,-4-5 0 0,8 4 0 16,9-7 0-16,1-1 0 15,-1 1-25-15,4-5-4 0,5-3-1 0,5-4 0 0,4 0 30 0,-5-4 0 16,-4-4 0-16,13 0 0 0,9-4 0 0,0-4 0 16,-4 0 0-16,4-4 0 0,-1-3 28 0,1 3 11 15,-4-3 2-15,4-5 1 0,0-7-6 0,0 3-2 16,0 1 0-16,0-4 0 0,0 3-6 0,-5-7-2 16,5 12 0-16,-4-1 0 0,-1 1-6 0,1 7 0 15,-10 0-1-15,-8 12 0 0,0 0-10 0,9 4-1 16,-9-4-8-16,9 8 12 0,-5 8-12 0,-8-1 0 0,0 5 0 0,-1-1 0 15,-4 12 0-15,5-11 0 0,4 7 0 0,-4 0 0 16,4 1-20-16,4-1-3 0,-4-4-1 0,9 5 0 31,0-9-165-31,-1 5-34 0,19 11-6 0,-5-16-2 0</inkml:trace>
          <inkml:trace contextRef="#ctx0" brushRef="#br0" timeOffset="26361.1564">20123 1910 1958 0,'5'-16'43'0,"-5"16"9"0,4-7 1 0,1-1 3 0,-1 0-45 0,-4 8-11 15,9-4 0-15,-5 4 0 0,9 4 53 0,-4 4 9 16,-5 0 2-16,10 7 0 0,-6-3-52 0,1 11-12 16,-4 5 0-16,3-9 0 0,-3 8 0 0,-1 1 0 15,1-5 0-15,-10 4 0 0,5 1 54 0,-4-5 8 16,4-7 2-16,0 3 0 0,-5-3-64 0,1-1 0 15,0-3-12-15,4 0 2 0,0-12 10 0,0 7 12 16,0-7-2-16,4 8-1 0,-4-8-9 0,0 0 0 16,0 0 0-16,13-4 0 0,0 0 49 0,5-3 5 15,-1-5 1-15,1 0 0 0,-1-3-37 0,10-5-7 16,-1 1-2-16,-4-1 0 0,4-3-9 0,-4-1 0 16,5-3 0-16,3 8 0 0,-3-5 0 0,-1 5 0 15,5 7 0-15,4-7 0 0,-4 7 0 0,-1 0 0 16,-3 12 0-16,-6 4 0 0,-7 4 53 0,-1 4 9 15,0 7 2-15,-4 4 0 0,-5 1-52 0,1 3-12 0,-5 8 0 16,0 0 0 0,0-7-48-16,-5 7-13 0,1 0-3 0,-1 4 0 15,-3 4-51-15,-1 0-10 0,0 3-3 0,0 1-580 0,5 0-116 0</inkml:trace>
        </inkml:traceGroup>
        <inkml:traceGroup>
          <inkml:annotationXML>
            <emma:emma xmlns:emma="http://www.w3.org/2003/04/emma" version="1.0">
              <emma:interpretation id="{B9425F19-72EF-4F18-9C9D-407A84F4D4D1}" emma:medium="tactile" emma:mode="ink">
                <msink:context xmlns:msink="http://schemas.microsoft.com/ink/2010/main" type="inkWord" rotatedBoundingBox="24432,2562 28305,2292 28361,3097 24488,336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9277.4749">24239 1949 849 0,'4'-23'18'0,"0"15"4"0,5 0 1 0,-4 0 2 0,3-4-25 0,1 5 0 0,0-5 0 0,0 0 0 16,-5 4 68-16,-4 1 8 0,5 3 1 0,-1-8 1 16,-4 4-32-16,0-3-6 0,0-1-2 0,0 4 0 15,0-4 21-15,0 12 4 0,-4-4 1 0,-1 1 0 16,1-9 0-16,-1 4 0 0,-3 0 0 0,-1 4 0 16,4 0-64-16,-8 1-18 0,4 3-1 0,1 0 0 15,-5 0 19-15,-1 0 0 0,1 3 0 0,-4 5 0 16,-1 0 0-16,1 8 17 0,-5 3-3 0,0 5-1 15,0-1-5-15,-5 4-8 0,1 1 11 0,0 3-11 16,-1 4 28-16,1-4 0 0,0 0-1 0,-1 0 0 16,6 1-19-16,7-1-8 0,1-12 0 0,4 5 8 15,1-5-8-15,-1 1 0 0,9-1 0 0,0-7 8 16,4 0-8-16,5-5 8 0,0-3-8 0,4-4 8 0,5-4-8 0,-1 0 10 16,5-3-10-16,4-1 10 0,5-4 10 0,-5-7 3 15,1-1 0-15,3 1 0 0,1-5-23 0,0-7 0 16,-5-4 0-16,1-4 0 0,3 0 0 0,-3-4 0 15,-1 4 0-15,5 4 0 0,-9 8 0 0,4-1-15 16,-9 9 3-16,-3 3 0 0,-6 9 25 0,1 3 6 16,-9 4 1-16,0 0 0 0,-4 19-4 0,-1 5-1 15,-3 7 0-15,-6-4 0 0,1 12-31 0,0 4-5 16,-9 0-2-16,5 4 0 0,3-8 35 0,1 0 8 16,0 0 0-16,0-4 1 15,9-4-136-15,-1 0-27 0,5-11-6 0,-4-1-607 0</inkml:trace>
          <inkml:trace contextRef="#ctx0" brushRef="#br0" timeOffset="49694.8387">24677 1801 1497 0,'22'-16'32'0,"-22"16"8"0,0 0 0 0,0 0 4 15,5-8-36-15,-1 8-8 0,-4 0 0 0,0 0 0 16,0 0 118-16,0 0 22 0,9 4 4 0,-5 4 0 16,1 4-77-16,-1-1-16 0,0 5-3 0,1 4-1 0,-5-1-47 15,0 8-12-15,0 5 0 0,-5-1-1 0,5 0 21 16,-8 0 4-16,-1-4 0 0,0-3 1 16,0-1-13-16,1-7-15 0,-6 3 3 0,6-3 1 0,-1-8 11 0,0 3 8 15,0-7-8-15,5 4 11 0,0 0 13 0,4-8 4 16,0 0 0-16,0 0 0 0,0 0-4 0,0 0 0 15,0 0 0-15,0 0 0 0,0 0-5 0,0 0-2 16,0 0 0-16,13-8 0 0,0 0-5 0,0 0-2 16,5-7 0-16,-1 3 0 0,1-3-10 0,4-1-14 15,4-3 3-15,0-5 1 0,5 1 10 0,-5-5 0 16,5-3 0-16,4 0 0 0,0 0 0 0,-4 0 0 16,4-4 0-16,5 7 0 15,-10 1-67-15,1 4-11 0,-5 3-2 0,-4 4-588 16,0 1-118-16</inkml:trace>
          <inkml:trace contextRef="#ctx0" brushRef="#br0" timeOffset="49953.6967">25450 1922 1360 0,'0'0'60'0,"0"0"13"0,0 0-58 0,0 0-15 15,0 0 0-15,0 0 0 0,-9-4 136 0,9 4 24 16,0 0 4-16,0 0 2 0,-5 4-87 0,5-4-18 16,-8 4-3-16,3 3-1 0,1 9 11 0,-5 0 3 15,5-9 0-15,4 5 0 0,0 0-57 0,0 3-14 16,0 1 0-16,4-4 0 0,0-1-11 0,1 5-5 15,-1-4 0-15,5-1-1 16,-5 1-115-16,5 0-22 0,0-4-5 0,0-1-1 0</inkml:trace>
          <inkml:trace contextRef="#ctx0" brushRef="#br0" timeOffset="48665.421">22646 2062 691 0,'0'0'61'0,"9"-8"-49"0,-5 0-12 0,-4 8 0 16,0 0 93-16,5-7 16 0,-5-5 3 0,0 0 1 16,0 12-31-16,0-8-6 0,0-3-2 0,-5 3 0 15,5 8-8-15,0 0-2 0,0-4 0 0,0 4 0 16,-4-12-8-16,4 5-3 0,0 7 0 0,0-12 0 15,0 0-21-15,0 4-4 0,4-3 0 0,1 3-1 16,3-4 10-16,-3-3 3 0,8 3 0 0,0 0 0 16,5-3-18-16,-1 7-3 0,5-12-1 0,-4 1 0 0,8-1-6 15,-4 5-2-15,-4-1 0 0,8 0 0 0,-4 1-10 16,0-1 0-16,0 8 0 0,0-7 8 0,4-1-8 16,-4 5 0-16,0-5 0 0,0 8 0 0,4 4 0 0,-8-4 0 15,-1 5 0-15,-4-1 0 0,-4 0 0 0,0 0 0 16,0 0 0-16,-9 4 8 0,0 0-8 0,0 0 0 15,0 12 0-15,0 7-11 0,-5 5 11 0,-4 3-8 16,1 4 8-16,-5 8-8 0,-1 8 8 0,-3 0 0 16,-1 3 0-16,1 9 0 0,-5-5 0 0,4-3 0 15,1 0 0-15,4-4 0 0,-1-5 0 0,6-6 0 16,8 3 0-16,-5-12 0 0,1 0 0 0,-1-3 0 16,5-1 8-16,0-7-8 0,0-1 20 0,0-7-1 15,0 0 0-15,0-8 0 0,0 0 4 0,0 0 1 0,0 0 0 16,0 0 0-16,9-4-3 0,4 0 0 0,5-4 0 15,-5 0 0-15,0-11 10 0,9 7 1 0,0-7 1 0,4-1 0 16,-4-3-20-16,9-5-4 0,0 5-1 0,8-12 0 16,-4 0-8-16,9 4 10 0,-4-4-10 0,4-4 10 15,-5-4-10-15,1 4 0 16,-1 8 0-16,1-12 8 0,-10 11-8 0,5 1 0 0,-4 4 0 0,0 4-11 16,-5 3-22-1,-4 1-5-15,-4 3-1 0,-1 0 0 0,-4 9-77 0,0-1-15 16,1 0-3-16,-1 4-489 0,0-4-97 0</inkml:trace>
          <inkml:trace contextRef="#ctx0" brushRef="#br0" timeOffset="50158.5316">25849 1532 1389 0,'0'0'30'0,"-5"-12"6"0,1 8 2 0,-5-4 2 0,1 0-32 0,-1 1-8 0,-4 3 0 0,4 0 0 16,-9-4 77-16,5 4 14 0,-9 0 2 0,9 4 1 15,-5 0-48-15,1 4-10 0,4 0-1 0,0 0-837 16</inkml:trace>
          <inkml:trace contextRef="#ctx0" brushRef="#br0" timeOffset="50747.8221">26279 1844 1267 0,'9'-16'56'0,"-9"16"12"0,4-4-55 0,0 0-13 16,1-7 0-16,-1 7 0 0,5-4 105 0,-9 8 19 15,4-8 3-15,1 4 1 0,-1-4-52 0,0 1-9 16,1-1-3-16,-5 8 0 0,0 0-39 0,0 0-8 0,0 0-1 0,0-8-1 15,0 8 27-15,4-8 6 0,-4 8 0 16,0 0 1-16,0 0-49 0,-4-8 0 0,-1 1 0 16,-3 3-12-16,3 4 12 0,-8 0 0 0,4 0 12 0,1 0-12 15,-6 0 0-15,1 0 0 0,-4 4 0 0,4 3 0 16,-5-7 0-16,5 8 0 0,-5-4 0 0,1 4 10 16,4 0-10-16,-1 3 0 0,1 5 0 0,0 0 0 15,0-1 0-15,4 1 0 0,0 3 0 0,1 1 0 16,-1-1 0-16,4 1-17 0,5-5 4 0,0 5 1 15,-4-5 12-15,8 1 16 0,1-12-3 0,-1 4-1 16,5-4-12-16,0 3-8 0,0-7 8 0,8-3-13 16,1 3 13-16,4-4 0 0,-1-4 9 0,1 0-9 15,-4-4 0-15,4 5 0 0,-5-5 0 0,1 0 0 16,0-3 8-16,-5-1-8 0,4-4 0 0,-4 1 0 16,1 3 12-16,-6 1-3 0,6-5-1 0,-6 1 0 0,1 3-8 15,-5 1-11-15,1 3 3 0,-1 4 0 0,-4 8 31 0,0 0 6 16,0 0 2-16,0 0 0 0,0 0-31 0,0 12 0 15,-4 3 0-15,-1 1 0 0,1 0 0 0,4-1 0 16,0 1 0-16,4 3 0 0,-4 1 0 0,9 3-12 16,-4-3 1-16,3 3 0 15,6 0-54-15,-6-3-11 0,5-4-3 0,5-1 0 16,-5-3-43-16,5 0-9 0,4-1-1 0,0-3-1 0</inkml:trace>
        </inkml:traceGroup>
        <inkml:traceGroup>
          <inkml:annotationXML>
            <emma:emma xmlns:emma="http://www.w3.org/2003/04/emma" version="1.0">
              <emma:interpretation id="{F443952A-D60C-4B19-ACB8-9B8ACBCB3CFC}" emma:medium="tactile" emma:mode="ink">
                <msink:context xmlns:msink="http://schemas.microsoft.com/ink/2010/main" type="inkWord" rotatedBoundingBox="28715,1918 30906,1766 30979,2822 28789,2974"/>
              </emma:interpretation>
              <emma:one-of disjunction-type="recognition" id="oneOf11">
                <emma:interpretation id="interp11" emma:lang="" emma:confidence="0">
                  <emma:literal>is</emma:literal>
                </emma:interpretation>
                <emma:interpretation id="interp12" emma:lang="" emma:confidence="0">
                  <emma:literal>e</emma:literal>
                </emma:interpretation>
                <emma:interpretation id="interp13" emma:lang="" emma:confidence="0">
                  <emma:literal>as</emma:literal>
                </emma:interpretation>
                <emma:interpretation id="interp14" emma:lang="" emma:confidence="0">
                  <emma:literal>us</emma:literal>
                </emma:interpretation>
                <emma:interpretation id="interp15" emma:lang="" emma:confidence="0">
                  <emma:literal>es</emma:literal>
                </emma:interpretation>
              </emma:one-of>
            </emma:emma>
          </inkml:annotationXML>
          <inkml:trace contextRef="#ctx0" brushRef="#br0" timeOffset="52965.6347">27963 1871 748 0,'0'0'67'0,"0"0"-54"0,0 0-13 0,0 0 0 16,0 0 118-16,14-8 21 0,-1 4 4 0,4 0 1 16,1 0-64-16,4 1-13 0,0-5-3 0,4 0 0 15,0-4-10-15,1 1-2 0,-1-1-1 0,-4 0 0 16,0 0-31-16,0 1-5 0,0-9-2 0,-5 5 0 0,1-1 41 15,-5 4 8-15,5-3 2 0,-5-5 0 0,0 5 0 0,-4-5 0 16,4 1 0-16,-4-5 0 0,4 9-52 0,-4-13-12 16,-1 17 0-16,6-13 0 0,-6 5 0 0,1 3 0 15,0 4 0-15,-5 5 0 0,1-1 0 0,-5 8 0 16,0 0 0-16,0 0 0 0,0 0 0 0,0 0 0 16,-9 0 0-16,0 0 0 0,-4 4-11 0,0-4-5 15,0 4 0-15,-5 7-1 0,5-3 27 0,-5 8 6 16,1-5 0-16,-1 9 1 0,5-4-33 0,-4 7-6 15,3-4-2-15,1 9 0 0,4-5 39 0,1 1 7 16,-1 3 2-16,5 0 0 0,4 0-24 0,0 1 0 16,0-1 0-16,4 4 0 0,0-7 0 0,1-5 0 15,3 5 0-15,1-5 0 0,0-3 0 0,0-5-20 16,4-3 4-16,0-4 1 0,-4 4 24 0,4-8 5 0,5-4 1 16,-1 0 0-16,1 0-15 0,-1-4 0 0,5 1 0 15,0-1 0-15,4-8 54 0,1 1 8 0,-1 3 2 0,5-8 0 16,-1 5-64-16,6-16 0 0,-6-1-16 0,10 5 3 15,-5-4 13-15,4 7 16 0,-4-7-3 0,5 8-1 16,-5-1-12-16,-4 1 0 0,-1 7 0 0,6 9 0 16,-6-5 0-16,-3 8 0 0,-5 0 0 0,4 4 0 15,-9 0 0-15,-3 8 0 0,-1 4 0 0,-4-5 0 16,-1 9 0-16,-3 0 0 0,-5 3 0 0,0 1 0 16,-5 7 0-16,-3-8 0 0,3-3 0 0,-8 7 0 15,4-3 0-15,-4-1 0 0,-5 1 0 0,1-4 0 16,-5-1 28-16,0 1 7 0,-9-12 1 0,1 7 0 15,-10-3-13-15,1-4-3 0,-5-4 0 0,0-4 0 0,-4 4-8 16,-1 0-3-16,-3 0 0 0,-5 0 0 16,4-4-113-16,0 4-24 0,5 4-4 0</inkml:trace>
          <inkml:trace contextRef="#ctx0" brushRef="#br0" timeOffset="52031.7829">27033 1146 766 0,'5'-8'34'0,"-5"8"7"0,0-12-33 0,9 4-8 0,-9-3 0 0,0 11 0 16,0 0 93-16,0-4 17 0,4 0 3 0,-4 4 1 15,0 0-20-15,0 0-4 0,0 0-1 0,0 0 0 16,0 0-35-16,0 0-7 0,0 0-2 0,0 0 0 15,0 0-22-15,-4 8-5 0,-5 15-1 0,9 0 0 16,-5 5 17-16,1 3 3 0,4 4 1 0,-4 4 0 16,8 8-12-16,-4-4-2 0,0-4-1 0,0 4 0 15,4-1-15-15,-4-3-8 0,0-3 10 0,0-1-10 16,0 0 0-16,0-4 0 0,0-12 0 0,0 1 0 16,0-1 43-16,-4 1 2 0,4-8 1 0,0-1 0 15,0-11-10-15,0 0-1 0,0 0-1 0,0 0 0 16,-4 12-9-16,4-12-1 0,0 0-1 0,0 0 0 0,0 0-13 15,4 8-2-15,-4 0-8 0,0-8 12 0,0 0-12 16,0 0 9-16,9-4-9 0,4 0 8 0,-9-4-8 16,9 8 0-16,-4-4 0 0,4-4 0 0,-4 1 0 0,4-5 0 15,-4 4 0-15,4 0 0 0,0-3-12 0,5-1 12 16,-5-4-10-16,5 8 10 16,-1-11-40-16,1 7-1 0,4 1-1 0,0 3 0 0,-5 0 58 0,5 0 11 15,-4 0 2-15,4 1 1 16,-5 7-48-16,1 0-10 0,-5 0-1 0,0 0-1 0,-4 0 30 0,4 3 0 15,-4 5 0-15,-5 0 0 0,1 0 0 0,-1 0 0 16,-4 3 0-16,-4 5 0 0,-1 3 0 0,-4-7 0 16,1 8 0-16,-6-1 0 0,1-3 0 0,-9-1 0 15,0 1 0-15,-4 0 0 0,0-5 31 0,-5-3 12 0,0 4 2 0,1-4 1 16,-5-1-30-16,4 5-7 0,0-4-1 16,0 0 0-1,5-8-32-15,0 7-8 0,4-3 0 0,0 4-1 16,4-8-195-16,5-4-40 0</inkml:trace>
          <inkml:trace contextRef="#ctx0" brushRef="#br0" timeOffset="52357.6897">27928 947 1508 0,'0'-12'67'0,"0"12"13"0,0 0-64 0,9-12-16 16,-4 8 0-16,-5 4 0 0,8 0 68 0,-8 0 9 16,0 0 3-16,9 16 0 0,-5-8-28 0,-4 11-6 15,0 12-1-15,-4-3 0 0,0 11-1 0,-5 8-1 16,0-1 0-16,-4 5 0 0,0-4-18 0,0 4-3 15,0-1-1-15,-1 5 0 0,-3-8-21 0,4-1 0 16,-1 5 0-16,-3-8 0 0,4 4 0 0,0 0-10 16,-1-8 1-16,6 0 0 15,-1-4-139-15,0 4-28 0,-4 15-6 0,9-19-594 0</inkml:trace>
        </inkml:traceGroup>
      </inkml:traceGroup>
    </inkml:traceGroup>
    <inkml:traceGroup>
      <inkml:annotationXML>
        <emma:emma xmlns:emma="http://www.w3.org/2003/04/emma" version="1.0">
          <emma:interpretation id="{C845F66E-E7FF-43EA-B2A7-FA7527D4F721}" emma:medium="tactile" emma:mode="ink">
            <msink:context xmlns:msink="http://schemas.microsoft.com/ink/2010/main" type="paragraph" rotatedBoundingBox="2126,5919 27618,4321 27887,8604 2395,10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3EABC9-A189-492A-868E-8178092191F5}" emma:medium="tactile" emma:mode="ink">
              <msink:context xmlns:msink="http://schemas.microsoft.com/ink/2010/main" type="line" rotatedBoundingBox="2126,5919 27618,4321 27757,6526 2264,8124"/>
            </emma:interpretation>
          </emma:emma>
        </inkml:annotationXML>
        <inkml:traceGroup>
          <inkml:annotationXML>
            <emma:emma xmlns:emma="http://www.w3.org/2003/04/emma" version="1.0">
              <emma:interpretation id="{25A02686-A77B-4732-9CD0-41CF33A8385C}" emma:medium="tactile" emma:mode="ink">
                <msink:context xmlns:msink="http://schemas.microsoft.com/ink/2010/main" type="inkWord" rotatedBoundingBox="2126,5919 5372,5716 5510,7921 2264,812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0648.0813">1438 5322 172 0,'0'-8'16'0,"0"-3"-16"16,0-5 0-16,0 8 0 0,0-3 267 0,-4-1 50 15,4 0 11-15,0 12 1 0,0 0-169 0,0 0-33 0,0 0-7 0,0 0-2 16,0 0-43-16,0 0-9 0,0 0-2 0,0 0 0 16,0 0-28-16,0 0-5 0,0 0-2 0,0 0 0 15,-9 8-9-15,4 8-3 0,5-1 0 0,-8 13 0 16,-1 7 8-16,-4 11 2 0,0 5 0 0,-1 12 0 16,1 7 0-16,0 8 0 0,-18 8 0 0,1 7 0 15,-5 1-11-15,-5 3-1 0,-4 5-1 0,0 3 0 16,-8-8-2-16,-1 1 0 15,9-5 0-15,0 1 0 0,0-12 1 0,9-8 0 0,0-8 0 0,13 1 0 16,-8-9-13-16,12-3-12 0,1-12 3 0,8 0 0 16,9-12-167-16,-9-4-34 15,5-4-6-15</inkml:trace>
          <inkml:trace contextRef="#ctx0" brushRef="#br0" timeOffset="60225.5747">433 6110 1371 0,'-17'0'30'0,"12"0"6"0,-3 0 2 0,-1 0 1 0,0 4-31 0,5-4-8 0,4 0 0 0,0 0 0 15,0 0 92-15,0 0 16 0,0 0 4 0,0 0 1 16,0 0-63-16,8 4-13 0,6 0-2 0,-1-4-1 16,4 0 8-16,-3-4 2 0,3 4 0 0,5-4 0 15,0 4-11-15,0 0-1 0,9 0-1 0,-1-4 0 16,5 0-3-16,9-4 0 0,9-3 0 0,8 3 0 16,1 0-8-16,4 4-1 0,4-4-1 0,0-3 0 15,-4 3-18-15,-5-4 8 0,-4 4-8 0,0 0 0 16,-4-3 0-16,-5-1 0 0,-8 4-12 0,-5-3 3 15,-9 3-7-15,-4 4 0 0,0 0-1 0,-9 0 0 16,0-4-23 0,-8 4-5-16,3 4-1 0,-8 0 0 0,0 0-24 0,0 0-5 0,0 0-1 15,0 0-777-15</inkml:trace>
          <inkml:trace contextRef="#ctx0" brushRef="#br0" timeOffset="61758.9007">2201 4874 1486 0,'0'0'66'0,"0"0"14"0,0 0-64 0,0 0-16 15,0 0 0-15,0 0 0 0,0 0 71 0,0 0 11 16,0 0 2-16,0 0 1 0,-4 8-58 0,0-1-12 0,-5-3-3 0,4 8 0 16,-3-4 0-16,3 3-1 0,-3 1 0 15,3 4 0-15,-4-8 5 0,1 7 0 0,-1 5 1 0,4-5 0 16,1 5 14-16,0 3 2 0,-1 1 1 0,1 3 0 16,-5 0-2-16,5 0 0 0,-5 9 0 0,0 3 0 15,0 7-5-15,1 5-2 0,-1 4 0 0,-4 3 0 16,-5 8-4-16,1 9-1 0,-5 3 0 0,0 11 0 15,0-3-7-15,-5 0-1 0,-3 3-1 0,-1 5 0 16,0-12-11-16,1 0 10 0,-5-4-10 0,-5 0 10 16,9-8-10-16,1-4 0 0,-1-3 0 0,0-9 0 15,5-7 9-15,4-8-9 0,0-4 10 0,4-7-10 16,5-9 12-16,-4-3-3 0,8-5-1 0,5-7 0 16,-1-8 9-16,1-3 2 0,4-5 0 0,4-4 0 0,9-7-19 15,1-4 8-15,-1-9-8 0,9-3 0 0,4-3 0 16,0-1 0-16,5-4 0 0,8 0 0 0,-12 8 0 0,8 4 0 15,-4 8 0-15,-1-1 0 0,-3 13 0 0,-1 3 0 16,0 8 0-16,-4 8 0 0,-4 0 0 0,4 8-9 16,-5 7 9-16,1 1-8 0,4-1 8 0,-5 1 0 15,1 3 10-15,4 4-10 16,0-7 0-16,0-1 0 0,0 1 0 0,4-5 0 0,5-7-14 0,-5 0 1 16,-4-4 0-16,9-4 0 0,-5 0 13 0,0-4 0 0,-4 0 9 15,4-8-9-15,1-3 0 0,-1 3 0 16,0 0-13-16,1-3 4 0,-5-5 9 0,4 1 0 15,-4-1 10-15,0 1-10 0,0-5 8 0,-5 5-8 16,5-4 0-16,-4-1 9 0,-5 5-9 0,5-5 0 0,-5 5 9 16,0-1-9-16,0 1 0 0,-4-1 9 0,0 1-9 0,-1-1 0 15,-8 1 11-15,5 3-11 0,-1 1 10 0,-4-5-10 16,-4 1 0-16,-1 7 0 0,5-4 0 0,-4 5 0 16,0 3 0-16,-5 0-8 0,0 4 8 0,-4 4 0 15,4 0 0-15,-4 0 0 0,0 4-8 0,0 4 8 16,0 3 0-16,-1 5-8 0,1 4 8 0,-4 7 0 15,-1-4 0-15,5 8-8 0,0 1 8 0,0 7 0 16,-5 4 0-16,1-1 0 0,3-3 0 0,1 4 0 16,0-4 0-16,0-4 0 15,4 1-8-15,0-1 8 0,5-4 0 0,4 0 0 0,4-8 0 0,5 1 0 0,-5-9 0 16,14-3 0-16,-14-4 0 0,14-4 0 16,4-4 0-16,9-4 0 0,-14-8 0 0,9 1 0 0,5-5 0 15,-9-4 0-15,9-3 0 0,-9-4 0 0,4-1 15 0,5-3-3 16,-5 4-1-16,5 4 0 0,-5-1 4 0,5 5 1 15,-9 3 0-15,0 4 0 0,0 5 1 0,-9 3 1 16,0 0 0-16,0 12 0 0,0 3-18 0,0 9 0 16,1-1 0-16,-1 5 0 15,0 3 0-15,0 0 0 0,0 1 0 0,5-1 0 0,4 0 0 0,0-3 0 16,-5-5-10-16,5-3 10 0,5-5-10 0,-1-7 10 16,0 0-13-16,1-4 5 0,3-8 8 0,1 1 0 15,0-9 0-15,-1 0-8 0,-3-7 8 0,-1 0 0 16,13-5 0-16,-12 5 0 0,-10-1 0 0,1-3 0 15,8-4 10-15,1 4-10 0,-14-1 28 0,0 1 0 16,0 0 0-16,0-4 0 0,9 3-20 0,-13 1-8 16,-9 0 0-16,4 3 0 0,5 1 0 0,0 7 0 15,-9 1 0-15,-9-1 0 0,0 4 8 0,1 1 0 0,8 3-8 16,-9 8 12-16,-13-4-12 0,4 8 0 0,5-4 0 0,-4 12 0 16,-5-1-13-16,0 9 4 0,4 3 1 0,-4 8 0 15,0 4 8-15,0 1 0 0,0-1 0 0,9 4 0 16,0 0 0-16,4 0-8 0,-4-4 8 0,9 4 0 15,-1-4 0-15,10-4-10 0,-1 0 10 0,5-3 0 16,4-5-14-16,5 0 4 0,12-3 1 0,-3-5 0 16,-1 1-156-16,13-8-31 0</inkml:trace>
        </inkml:traceGroup>
        <inkml:traceGroup>
          <inkml:annotationXML>
            <emma:emma xmlns:emma="http://www.w3.org/2003/04/emma" version="1.0">
              <emma:interpretation id="{3F68D705-4C7C-42E2-A759-F6C4DBB96E09}" emma:medium="tactile" emma:mode="ink">
                <msink:context xmlns:msink="http://schemas.microsoft.com/ink/2010/main" type="inkWord" rotatedBoundingBox="6568,6954 8656,6823 8704,7586 6616,771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2483.7301">5487 6149 1324 0,'0'0'118'0,"0"0"-94"0,-4-4-24 0,4 4 0 16,0 0 124-16,-4-8 21 0,-1 0 4 0,5 8 1 0,-4-7-34 0,0-1-6 15,-1 0-2-15,1 0 0 0,4-3-78 0,-5 3-16 16,1 0-3-16,0 0-1 0,-1 0-10 15,-4 1 10-15,1-1-10 0,-1-4 10 0,5 8 2 0,-5 0 1 16,0 4 0-16,-4-4 0 0,4 0 4 0,-4 4 1 16,0 0 0-16,0 4 0 0,-5-4-9 0,0 4-1 15,1 0-8-15,-5 4 12 0,0 0-12 0,0 3 0 16,-4 5 0-16,-1-4 0 0,10 3 12 0,-5 5 0 16,-13 3 0-16,0 5 0 0,13 3-12 0,-4 4 0 15,-5 4 0-15,-4 0 0 0,4 4 0 0,0 4-16 16,14-5 3-16,-5 5 1 0,0-8 12 0,9 0 0 15,13-4-10-15,0-3 10 0,-5-5-11 0,5-4 3 16,5-7 0-16,3-1 0 0,1-3-13 0,4-8-3 16,9 0 0-16,9-8 0 0,9-4 13 0,-5-7 3 15,-9-5 0-15,5-3 0 0,4-5 8 0,0 1 0 16,4-4 10-16,-8-8-10 0,0 4 21 0,-1 0-1 16,1-8-1-16,-4 4 0 0,-1 8 3 0,0-4 1 0,0-1 0 0,-4 5 0 15,0 4 1-15,0 7 0 0,-4 5 0 0,-1 3 0 16,-3 0-9-16,-6 9-2 0,5 3 0 15,1 7 0-15,-6 1-13 0,-3 8 0 0,-1 3 0 0,1 5 0 16,-5 3 0-16,0 4-8 0,0 0 8 0,-5 8-13 16,1 0-9-16,-1-4-2 0,1-3 0 0,0 3-722 15,-5 0-145-15</inkml:trace>
          <inkml:trace contextRef="#ctx0" brushRef="#br0" timeOffset="62806.0986">5887 5958 2145 0,'0'0'95'0,"0"0"20"0,0 0-92 0,0 0-23 16,0 12 0-16,4 3 0 0,-4 1 48 0,9 7 4 16,-5-3 2-16,1 7 0 0,3 4-33 0,-3 0-6 15,-1 8-2-15,1-4 0 0,-1-3-13 0,-4 7 0 16,4-4 8-16,-4-4-8 0,-4 0 0 0,0-4 0 15,-1 5 0-15,1-5 0 0,-5-8 10 0,0 1-10 16,-4-8 10-16,4-1-10 16,-4-3 15-16,4 0-3 0,-4-4-1 0,4-4 0 0,1 0 23 0,3 0 5 0,-3-8 1 15,3 0 0-15,1 0 0 0,4-3 1 0,0-9 0 0,4 1 0 16,5-9-27-16,0 1-6 0,4 0 0 0,4-8-8 16,1-8 8-16,4 4-8 0,-5-4 0 0,10 0 0 15,-5-4 0-15,4 4-9 0,5 4-1 0,-5 4 0 31,5 4-125-31,-1 8-25 0,-3 7-4 0,-5 8-889 0</inkml:trace>
          <inkml:trace contextRef="#ctx0" brushRef="#br0" timeOffset="63174.1998">6619 6262 2026 0,'0'0'44'0,"0"0"10"0,14 8 2 0,-1 0 1 0,0 3-45 0,4-3-12 15,-3 0 0-15,3 0 0 0,1-8 16 0,-1 4 2 16,1-4 0-16,-5-4 0 0,0-4-18 0,0 0 0 16,0 0 0-16,1-3 0 0,-10 3 24 0,9-4-3 15,-8-7 0-15,-1 3 0 0,-4 4 54 0,4-3 10 16,-4-5 3-16,0 5 0 0,0-9-43 0,-4 5-8 16,0-5-1-16,4-3-1 0,-5 8-5 0,1-5-1 15,4 5 0-15,0-5 0 0,0 9-29 0,-5-1 0 16,1 8 0-16,4-3 0 0,-4-1 0 0,-1 4 0 15,1 0 0-15,-5 4 0 0,0 4-16 0,-4 4 3 16,0 4 1-16,-5 4 0 0,-4 3 3 0,-4 5 1 16,0 3 0-16,0 5 0 0,-5-1 8 0,9 0 0 15,-9 4 0-15,5 1 0 0,0 3 0 0,-5 4 0 16,4 0 0-16,6 0 8 0,3 0-8 0,0 0 0 16,10-4 0-16,3 0 0 0,5 0 20 0,5 0 0 15,8 0 0-15,4-4 0 0,5-3-34 0,5-1-7 0,8-11-2 0,4 3 0 31,5-3-101-31,9-9-20 0</inkml:trace>
        </inkml:traceGroup>
        <inkml:traceGroup>
          <inkml:annotationXML>
            <emma:emma xmlns:emma="http://www.w3.org/2003/04/emma" version="1.0">
              <emma:interpretation id="{CDB8618B-5E98-43E0-A5C9-D304C8C92679}" emma:medium="tactile" emma:mode="ink">
                <msink:context xmlns:msink="http://schemas.microsoft.com/ink/2010/main" type="inkWord" rotatedBoundingBox="11267,6604 12133,6550 12189,7450 11323,7504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6723.7465">9581 5884 525 0,'0'0'23'0,"0"0"5"0,0 0-28 0,0 0 0 0,0 0 0 0,0 0 0 16,0 0 60-16,0 0 5 0,0 0 2 0,0 0 0 15,0 0-13-15,0 0-2 0,0 0-1 0,0 0 0 16,0 0-3-16,0 0 0 0,0 0 0 0,0 0 0 15,0 0-5-15,0 0-2 0,0 0 0 0,0 0 0 16,0 0-2-16,0 0-1 0,0 0 0 0,0 0 0 16,0-8 5-16,4-4 1 0,1 1 0 0,-1 3 0 15,0 0-15-15,5-4-2 0,0 5-1 0,0-1 0 16,4 0 2-16,0 0 1 0,-4 0 0 0,4 1 0 16,0-5 0-16,0 0 0 0,9 0 0 0,-4 1 0 0,4 3-4 15,4 0-1-15,-4-4 0 0,4 5 0 0,5-1 4 16,0 0 0-16,-5 4 0 0,5-4 0 0,-5 1-20 0,5 3-8 15,-1 0 0-15,1-4 8 0,-4 4 0 16,-1 0-8-16,-4 0 12 0,4 4-4 0,0 4-8 0,-8 0 0 16,4 4 0-16,-5 0 8 0,-3-1-8 0,-1 1 0 15,0 8 0-15,0 3 0 0,-4 5 0 0,-5-5 0 16,1 5 9-16,-10-1-9 0,1 8 12 0,-1 0-3 16,-3 1 0-16,-5-1 0 0,-5 0 10 0,-4 0 1 15,0-4 1-15,0 5 0 0,-4-1-2 0,0-4-1 16,-5 4 0-16,0-3 0 0,5-1-8 0,-5 0-2 15,0 1 0-15,1 3 0 0,-5-4 0 0,4-4 0 16,-4 1 0-16,0-5 0 0,4 5-8 0,0-5 0 0,5-3 0 16,0-1 0-1,-5-3 0-15,5 4 0 0,4-1 0 0,-5-3 0 0,10-8 0 0,-5 4 10 0,4 0-10 0,5-1 10 16,0 1-10-16,0 0 0 0,4 0 0 0,0-4 0 16,9-4 0-16,0 0 0 0,0 0 9 0,0 0-9 15,0 0 10-15,0 0-2 0,0 0-8 0,9 7 12 16,4-3-4-16,5 0-8 0,-1-8 11 0,5 4-11 15,0 4 23-15,9-4-3 0,-5 0 0 0,9 0 0 16,5-4 0-16,4 0 0 0,-5 1 0 0,5-5 0 16,0 4-20-16,0 0-8 0,8-4 0 0,1 4-1122 15</inkml:trace>
        </inkml:traceGroup>
        <inkml:traceGroup>
          <inkml:annotationXML>
            <emma:emma xmlns:emma="http://www.w3.org/2003/04/emma" version="1.0">
              <emma:interpretation id="{B3035831-133F-4FEF-AC0D-92AF585E011A}" emma:medium="tactile" emma:mode="ink">
                <msink:context xmlns:msink="http://schemas.microsoft.com/ink/2010/main" type="inkWord" rotatedBoundingBox="14016,5936 18725,5641 18808,6960 14099,725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8170.8052">13578 5069 691 0,'0'-31'30'0,"-5"19"7"0,1-4-29 0,4 1-8 15,0-1 0-15,-5 4 0 16,5-3 210-16,0 3 41 0,0 4 8 0,0 0 1 0,0 8-136 0,0 0-27 15,0 0-5-15,0 0-2 0,0 0-47 0,0 16-10 16,0 0-1-16,0 7-1 0,0 8-7 0,0 4-2 16,0 8 0-16,-4 8 0 0,-9 0 14 0,4 7 2 15,0 1 1-15,1 11 0 0,-6-4-19 0,1 4-3 16,4 4-1-16,-4 1 0 0,0-5-16 0,4-8 0 16,-4 1 0-16,4-9 0 0,1-7 10 0,-1-4-2 15,-4-12 0-15,4-4 0 0,0 1-8 0,-4-13 0 16,4 5 0-16,-4-9 0 0,9-7 0 0,4-4 0 15,-9-4 0-15,5-3 0 0,-5-1 28 0,4-4 3 16,5-7 1-16,5-5 0 0,-1-7-20 0,9 0-3 16,-4 0-1-16,4-4 0 0,5 3-8 0,-1 1 0 15,5-4 0-15,0 8 0 0,0 3 0 0,4 9 0 16,-8-1 0-16,0 8 0 0,-5 4 0 0,0 4 0 0,0 4 0 16,-4 8 0-16,4 4 0 0,-4 3 0 0,0 5 0 0,-1 7 0 31,-3 0-36-31,8 0-4 0,-9 4 0 0,5 0-679 0,0 0-136 0</inkml:trace>
          <inkml:trace contextRef="#ctx0" brushRef="#br0" timeOffset="68510.1653">14060 5693 1609 0,'9'-20'71'0,"-5"12"15"0,5-3-69 0,0-1-17 15,-5 8 0-15,-4 4 0 0,0 0 60 0,9 4 9 16,0 12 2-16,-5-1 0 0,-4 5-37 0,0 7-7 15,-4 8-2-15,-1 4 0 0,-3-4-4 0,-1 4-1 16,5 4 0-16,-1-8 0 0,1 0-20 0,-1-7 0 16,5-5 0-16,0 0 0 0,0-7 0 0,5 0 0 15,-5-9 0-15,0-7 0 0,0 0 11 0,9 0-3 16,-9 0 0-16,13-4 0 0,0-7 39 0,0-1 7 16,0-4 2-16,0-3 0 0,5-1-26 0,-1 1-5 15,1-8-1-15,4-1 0 0,-5 1-10 0,5-4-2 16,-4 0-1-16,4 0 0 0,-9-1 13 0,0 9 2 15,0-4 1-15,-4 3 0 0,-4 1-27 0,-1 3 0 16,-4 5 0-16,-4-1 0 0,-1 4 11 0,-8 5 0 0,-5-1 0 16,1 4 0-16,-5 4-11 0,4-4 8 15,1 4-8-15,-5 0 8 0,0 4-16 0,4 4-4 16,1-4-1-16,-1 3 0 16,5 5-107-16,0 0-22 0,0-4-4 0,0 7-1 0</inkml:trace>
          <inkml:trace contextRef="#ctx0" brushRef="#br0" timeOffset="68721.4426">14731 5595 2336 0,'0'0'104'0,"0"0"20"16,0 0-99-16,0 12-25 0,0 0 0 0,0 3 0 0,0 9 24 0,0 3-1 15,0 4 0-15,5 4 0 0,-5 0-5 0,0 4-1 16,-5-7 0-16,5 3 0 16,-4-4-114-16,4-4-23 0,-4 4-5 0,-1-11-1 0</inkml:trace>
          <inkml:trace contextRef="#ctx0" brushRef="#br0" timeOffset="67713.1239">12867 5619 518 0,'4'-8'46'0,"1"0"-37"0,-5 0-9 0,0 8 0 0,0 0 192 15,0 0 36-15,-5-8 7 0,1 1 1 0,4 7-101 0,-4-8-21 16,-5 0-4-16,0 4-1 0,-4 0-51 0,0 4-10 15,-1 0-3-15,1 4 0 0,-4 0-13 0,-1 4-4 16,1 0 0-16,-5-1 0 0,4-3-28 0,-4 4-20 16,0 0 4-16,0 0 0 0,0 3 16 15,0-3 0-15,-4 8 0 0,4-1 9 0,-4 1 19 0,4 0 3 16,-4 3 1-16,4 5 0 0,0-1 8 0,0 4 3 16,0 4 0-16,0 1 0 0,0-1-6 0,0 4-1 15,5 0 0-15,8 0 0 0,0-4-16 0,5 4-4 16,-1-3-1-16,5-1 0 0,5-4-3 0,3 0-1 15,1 1 0-15,9-5 0 16,-1 0-33-16,5 1-6 0,0-9-2 0,4-3 0 16,10 0-135-16,-1-4-27 0</inkml:trace>
          <inkml:trace contextRef="#ctx0" brushRef="#br0" timeOffset="69541.7095">15635 5326 1036 0,'5'-8'92'0,"3"-7"-73"0,-3-1-19 0,8 4 0 16,-4 5 260-16,0-1 48 0,-5 0 9 0,-4 8 3 16,0 0-230-16,0 0-46 0,0 0-8 0,0 0-3 15,0 0-25-15,-9 12-8 0,0-1 0 0,-4 5 0 16,-9 4 0-16,5-1 0 0,-5-3 0 0,0 7 0 0,0 4 0 15,4 5 0-15,-8-5 0 0,8 8 0 16,5-4 25-16,0 0 5 0,0 4 1 0,4-3 0 0,0 3-31 16,5 0 0-16,4 0 0 0,4 0 0 0,-4-4 28 0,9 0 0 15,-4-3 0-15,8-1 0 0,-4-7-28 16,4-1 0-16,4-3 0 0,5-1 0 0,-4 1 0 0,-1-8 0 16,5-4 0-16,0-4 0 0,4-4 0 0,-4 4 0 15,0-8 0-15,0 0 0 0,0 0 0 0,0-3 0 16,0-1 0-16,4-4 0 0,-4-3 0 0,5-9 8 15,-1 1-8-15,0-8 0 0,1 4 31 0,-5-4 3 16,-5-4 1-16,5 0 0 0,0 0-35 0,-4 4-20 16,-1 3 2-16,1-3 1 0,-5 4 17 0,0 4-10 15,-4 0 10-15,0 11-8 0,-5 4 8 0,-4 12 0 16,0 0 0-16,0 0 0 0,0 0 8 0,-9-4 4 0,-4 4 1 16,-5 8 0-16,1 8-13 0,-1-1 9 15,-4 9-9-15,-4-1 8 0,9 4-8 0,-5-3 8 0,0 3-8 0,4 4 8 16,1 1-8-16,-1-1 0 0,5 4 0 0,0-4 0 15,4 0-8-15,5 0 8 0,-1 1-10 0,1-1 10 16,4-4 0-16,0-3 0 0,4-5 11 0,5-3-3 16,0-5-24-16,4-3-4 0,4 0 0 0,1-4-1 15,8-4 33-15,1-8 8 0,3-4 0 0,5 1 1 16,5-5-36-16,-1-3-7 0,5-13-2 0,0 5 0 16,4-4 24-16,1-4 0 0,8 0 12 0,0 0-4 15,-5 3-8-15,5 1 8 0,0 4-8 0,0 3 8 16,0 5 4-16,-4 3 1 0,-9 1 0 0,0 11 0 15,-9 0-21-15,-4 4-5 0,-5 8-1 0,-4-4 0 0,-4 3 22 16,-5 1 5-16,-5 4 1 0,-3 4 0 0,4-5-14 0,-9 9 9 16,0-1-9-16,-9 1 8 0,0-9-8 0,0 5 0 15,-4 0 0-15,-4-1-11 0,-1 1 46 0,-4-8 9 16,0-1 1-16,-9 1 1 0,-4 4-22 0,0 0-5 16,0-8-1-16,-9-1 0 15,0-3-51-15,-4-3-11 0,-5-1-1 0,1 0-1 16,-1-4-145-16,1 4-29 0</inkml:trace>
        </inkml:traceGroup>
        <inkml:traceGroup>
          <inkml:annotationXML>
            <emma:emma xmlns:emma="http://www.w3.org/2003/04/emma" version="1.0">
              <emma:interpretation id="{96CB6CBC-EF8F-41EC-BC19-92CFA3981A9A}" emma:medium="tactile" emma:mode="ink">
                <msink:context xmlns:msink="http://schemas.microsoft.com/ink/2010/main" type="inkWord" rotatedBoundingBox="19872,5514 22052,5378 22136,6718 19956,6855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1182.8278">19321 5431 1792 0,'0'0'40'0,"-9"-3"8"0,-4-1 1 0,-1 4 1 15,6 0-40-15,-10 4-10 0,-4-1 0 0,-4-3 0 16,0 4 19-16,4 4 1 0,0-4 1 0,-5 4 0 0,-3 4-12 0,8-1-9 16,4 1 12-16,1 4-12 0,-5 3 0 0,13 1 0 15,0-5 0-15,9 5 0 0,5-1 0 0,3 1 0 16,-3-5 0-16,8 1 0 0,9-4 0 0,0-1 0 16,-9-3 0-16,4 0 0 0,10-8 26 0,3 0 11 15,-3-8 3-15,3 0 0 0,1 0 20 0,0-3 4 16,0-5 0-16,-1 4 1 0,-3-7-25 0,-1-1-6 15,-4 5-1-15,0-5 0 0,0-3-1 0,-9 3 0 16,0-7 0-16,-4 4 0 0,-5-8-32 0,1 7 0 16,-10-3 0-16,1 3 0 0,-5-3 0 0,-4 8 0 15,0 3 0-15,-5 4 0 0,-4 1 0 0,0-1 0 16,-4 8 0-16,-5 0 0 16,-8 8-121-16,4 0-31 0,4 8-7 0,0-5-1 0</inkml:trace>
          <inkml:trace contextRef="#ctx0" brushRef="#br0" timeOffset="71491.2055">19715 5205 1818 0,'0'0'80'0,"0"0"17"15,0 0-77-15,14 8-20 0,-14-8 0 0,13 16 0 16,0-1 49-16,-4 5 7 0,4 3 0 0,0 4 1 16,0 1-9-16,-4 3-1 0,4 0-1 0,-4 0 0 0,4-3-12 0,-4-1-2 15,4 0-1-15,0 1 0 0,-8-9-15 0,3 1-4 16,-3-5 0-16,-1 1 0 0,0-8 8 0,-4-8 0 16,5 11 1-16,-5-11 0 0,0 0 35 0,0 0 6 15,0 0 2-15,0 0 0 0,0 0 0 0,0 0 0 16,0-8 0-16,0 1 0 0,0-5-52 0,0 0-12 15,4-7 0-15,1-1 0 0,3-3 0 0,1-1 0 16,4-3 0-16,5-4 0 0,4-4 20 0,4 0 0 16,0 0 1-16,5 0 0 15,4-1-58-15,5 5-12 0,4 0-3 0,0 4-792 16,-1-1-160-16</inkml:trace>
          <inkml:trace contextRef="#ctx0" brushRef="#br0" timeOffset="70770.1253">18118 5564 1670 0,'22'-16'74'0,"-8"9"15"0,-1 3-71 0,9 0-18 16,4-4 0-16,9 0 0 0,13 0 82 0,-4 1 13 16,-4-1 2-16,-1 4 1 15,14 0-146-15,-9 0-28 0</inkml:trace>
          <inkml:trace contextRef="#ctx0" brushRef="#br0" timeOffset="70616.8403">18333 5225 403 0,'0'0'36'0,"0"0"-36"16,0 0 0-16,0 0 0 0,0 0 224 0,9-4 37 15,9-4 8-15,8 0 2 0,-4-3-207 0,9-1-42 16,-5 0-8-16,9-3-2 0,5 3 7 0,-5-8 1 16,-9 5 0-16,0-5 0 0,1-3-20 0,-10-1-16 15,1 1 4-15,-1 4 0 0,-8-5 44 0,0 1 10 16,4-5 2-16,-9-3 0 0,-4 4 20 0,5 0 4 16,-1-1 0-16,-4 1 1 0,5 0-17 0,-5-1-4 15,0 1-1-15,4 0 0 0,-4 3-14 0,0 5-2 16,-4-1-1-16,4 5 0 0,0 3-12 0,4 0-2 15,-8 1-1-15,-1 3 0 0,5 8-15 0,0 0 0 16,-4-4 0-16,-5 4-10 0,-4-4 0 0,4 8 0 0,0 4 0 16,1 0 0-16,-6-1 10 0,-3 5 0 0,4 4 0 0,4 3 0 15,-4 1 0-15,0 3 0 0,-5 4 0 16,9 5 0-16,1 3 10 0,-6 8-2 0,-3 3-8 0,4 5 12 16,4 4 18-16,0 3 3 0,0 1 1 0,-8 3 0 15,4 4-11-15,-1-3-3 0,6-5 0 0,-1 1 0 16,-9-5 9-16,10 5 2 0,3-4 0 0,1-5 0 15,-9 1-31-15,4-4 8 0,0-8-8 0,9 0 0 16,0-4-14-16,-4-4-6 0,-9-8 0 0,4-3-1 16,4-4-35-16,5-5-6 0,-4-3-2 0,4-8 0 15,0 0-136-15,0 0-27 0</inkml:trace>
        </inkml:traceGroup>
        <inkml:traceGroup>
          <inkml:annotationXML>
            <emma:emma xmlns:emma="http://www.w3.org/2003/04/emma" version="1.0">
              <emma:interpretation id="{C63B6AC9-0C7F-45BA-BE55-873FDCC32D9C}" emma:medium="tactile" emma:mode="ink">
                <msink:context xmlns:msink="http://schemas.microsoft.com/ink/2010/main" type="inkWord" rotatedBoundingBox="23825,5024 27647,4785 27739,6247 23916,648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2266.8115">22124 5127 1587 0,'0'0'35'0,"0"0"7"0,0 0 2 0,-9-4 0 0,0 0-35 0,9 4-9 0,0 0 0 0,0 0 0 15,0 0 55-15,0 0 9 0,0 0 1 0,0 0 1 16,0 0-8-16,0 0-2 0,9-3 0 0,4-5 0 15,1 0-35-15,12-4-7 16,0 1-2-16,9-1 0 0,5 0 4 0,-1-3 0 0,-4-5 0 0,5 4 0 16,-1 5 0-16,1-5 1 0,-9 1 0 0,-1 3 0 15,-3-4-17-15,-5-3 0 0,-5 3 0 0,1-3 0 16,-10 3 0-16,1-3 0 0,-4-5 0 0,-1 5 0 16,-4 3 18-16,0-3 0 0,-4 3 0 0,-1 0 0 15,-4 5 22-15,1-1 5 0,-1 0 1 0,0 4 0 16,-4 5-37-16,4-1-9 0,-4 4 0 0,0 4 0 0,-5-1 0 0,-8 9 0 15,4 0 0-15,-9 11 0 0,1 1-10 16,-1 7-4-16,-4 4-1 0,4 4 0 0,-4 0 39 0,4 0 8 16,-4 4 2-16,9 0 0 0,0 0-21 0,4 0-4 15,4 3-1-15,0-3 0 0,10-8-8 0,-1 4 0 16,9-7 0-16,0 3 0 16,0-8-30-16,9 0-8 0,-1-7-2 0</inkml:trace>
          <inkml:trace contextRef="#ctx0" brushRef="#br0" timeOffset="72631.8779">23427 5096 1609 0,'26'-16'35'0,"1"1"7"0,8-9 2 0,-4 1 2 0,-1 0-37 16,-3 3-9-16,3-3 0 0,-8 3 0 0,-4 9 76 0,-5-1 12 0,-4 4 4 0,-1 0 0 16,1-3-19-16,-9 11-3 0,-4-8-1 0,-5 4 0 15,0 0-4-15,-4 0-1 0,-9 4 0 0,0 4 0 16,-8 0-64-16,-1 4-19 0,-4 3-1 0,-5 1 0 15,-4 4 20-15,5 3 0 0,-1 8 0 0,-3 5 0 16,-1-1 17-16,4 0 1 0,9 0 0 0,-4 0 0 16,9 1-33-16,0-5-6 0,4 0-2 0,9-3 0 15,4-1 23-15,4-7 0 0,1-1 0 0,4 1 0 16,4-8 0-16,5-4 0 0,0-1 0 0,9-6 0 16,-1-1 0-16,5-4 12 0,4-8-12 0,5 1 12 15,0-1-12-15,0-3 0 0,8-5 9 0,-4 1-9 16,-4-1 0-16,-5-7 8 0,5-4-8 0,0 0 0 0,-5 4 0 0,0-4 0 15,-4 3 0-15,0 5 8 0,0 4-8 0,0 3 0 16,-9 12 0-16,0-3 0 0,-4 7 0 0,-9 4 0 16,4 12 0-16,-4-1 0 0,-4 5-8 0,0 3 0 15,4 5 0-15,-5 3 0 16,-8 4-82-16,9-3-16 0,-1 3-3 0,5 0-1 0</inkml:trace>
          <inkml:trace contextRef="#ctx0" brushRef="#br0" timeOffset="72895.2335">24734 4772 1774 0,'0'0'79'0,"-8"-7"16"0,3 3-76 0,-3-8-19 0,-1 8 0 0,-4 0 0 16,-5 0 44-16,-8 0 6 0,-1 4 1 0,-3 4 0 15,-1 4 10-15,0 4 3 0,-17 3 0 0,4 5 0 16,5 3-52-16,-1 5-12 0,5 3 0 0,4 0 0 16,5 4 0-16,4 4 0 0,0-4 0 0,13-4 0 15,1 4 0-15,3 1 0 0,1 3 0 0,4-4 0 16,0 0 0-16,4 0 0 0,5-4 0 0,9 8 0 16,-1-8-100-16,5-7-22 0,9-5-5 0,4-3-717 15</inkml:trace>
          <inkml:trace contextRef="#ctx0" brushRef="#br0" timeOffset="73382.9256">25401 4024 1630 0,'0'-24'72'0,"0"13"16"0,5-9-71 0,-5 4-17 0,4-3 0 0,0 3 0 15,1 5 92-15,-1-1 14 0,1 4 3 16,3 4 1-16,-8 4-46 0,0 0-8 0,5 0-3 0,4 12 0 16,-1 4-53-16,1 3 0 0,-4 8-8 0,3 5 0 15,-3 7 8-15,-5 0 0 0,0 3 0 0,0 9 0 16,-5 4 34-16,1 3 9 0,-5 1 1 0,5 7 1 15,-5-4-34-15,0 5-11 0,0-1 0 0,-4 4 0 16,4-4 12-16,1-3-4 0,-1 3 0 0,0-3-8 16,5-5 15-16,-5-7-4 0,5-1-1 0,-1-7 0 15,5-4-10-15,-4-7 0 0,4-5 0 0,-5-8 0 16,5-7 0-16,0 0 0 0,0-12 0 0,0 0 0 16,0 0 0-16,0 0 0 0,9-16 0 0,4 1 0 0,1-5 53 15,-1 1 9-15,4-13 2 0,1-3 0 0,8 0-40 16,-4 0-7-16,4-4-1 0,1 0-1 0,3 4-24 0,1 0-5 15,4 4-1-15,0 7 0 0,0 1 15 0,1 7 0 16,-6 8 0-16,1 1 0 0,-9 7 0 0,0 7 0 16,-5 5 0-16,-3 8 0 0,-6 7 0 0,1 4 0 15,-9 8 0-15,4 8 0 0,-8 0-12 0,4 3 1 16,-9 5 0-16,5 7 0 16,-5-3-160-16,0-1-32 0</inkml:trace>
        </inkml:traceGroup>
      </inkml:traceGroup>
      <inkml:traceGroup>
        <inkml:annotationXML>
          <emma:emma xmlns:emma="http://www.w3.org/2003/04/emma" version="1.0">
            <emma:interpretation id="{8E1A99E6-C1F6-4C5D-ADCF-5FD61743AE25}" emma:medium="tactile" emma:mode="ink">
              <msink:context xmlns:msink="http://schemas.microsoft.com/ink/2010/main" type="line" rotatedBoundingBox="2503,8594 10077,8154 10169,9736 2595,10176"/>
            </emma:interpretation>
          </emma:emma>
        </inkml:annotationXML>
        <inkml:traceGroup>
          <inkml:annotationXML>
            <emma:emma xmlns:emma="http://www.w3.org/2003/04/emma" version="1.0">
              <emma:interpretation id="{02EEB124-592C-4C79-8430-C5A876B6D641}" emma:medium="tactile" emma:mode="ink">
                <msink:context xmlns:msink="http://schemas.microsoft.com/ink/2010/main" type="inkWord" rotatedBoundingBox="2503,8594 8558,8242 8650,9825 2595,1017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5147.2509">2469 8559 1882 0,'-17'-8'84'0,"17"8"16"0,-14 0-80 0,10-4-20 16,-9 4 0-16,4 0 0 0,9 0 57 0,0-7 7 15,-18 3 2-15,10-4 0 0,-1 4-36 0,0 0-7 16,0-4-2-16,-4 4 0 0,4-3-21 0,-8 7 0 15,4 0-12-15,0 3 4 16,-9 9-16-16,4 4-4 0,-8 3 0 0,-1 9 0 16,5-5 2-16,-4 4 0 0,4 4 0 0,0 1 0 0,5-1 26 0,4 4 0 15,-1 4 0-15,1 4 0 0,9-8 0 0,4 0 0 16,0 0 8-16,0 0-8 0,4-7 0 0,9-9 8 16,1 1-8-16,-1-5 0 0,4-11 0 0,10-4 8 15,-1 0-8-15,0-12 0 0,-4-7 13 0,0-5-1 16,9-3-1-16,4-4 0 0,-4 0-11 0,-1 0 0 0,-8-5 0 15,9-3 8-15,-9 8 18 0,0-4 3 0,-9 4 1 16,5-4 0-16,-10-4-2 0,1 8-1 0,-4 3 0 0,-1 5 0 16,5 7-15-16,-9 5-4 0,4 3 0 0,-4 8 0 15,0 0-8-15,0 0 0 0,0 12 0 0,4 7 0 16,-4 8-8-16,0 1 8 0,0 3-10 0,0 0 10 16,0 4-38-1,0 4-2-15,0 0 0 0,0 0-926 0</inkml:trace>
          <inkml:trace contextRef="#ctx0" brushRef="#br0" timeOffset="75455.5468">2925 8543 2073 0,'0'0'184'0,"5"8"-147"16,12 8-29-16,-4 3-8 0,5 5 0 0,0-1 0 15,-1 8 8-15,5 1-8 0,-9-1 0 0,5 0 8 16,-5-4-8-16,0 4 0 0,-4 1 0 0,-5-5 0 16,1-4 0-16,-5 1 0 0,-5-5 0 0,1 1 0 15,-5-5 0-15,5 1 0 0,-1-8 0 0,5-8 0 16,0 0 0-16,0 0 8 0,0 0 16 0,-4-4 4 16,-5 0 1-16,5-8 0 0,-1 1 23 0,5-5 4 15,0-4 0-15,0-3 1 0,0-4-24 0,0-1-5 0,13 1 0 16,-4-4-1-16,0 0-18 0,9-4-9 0,-1-4 10 15,5 0-10-15,4 0-12 0,1-4-9 0,3 0-2 16,1 4-709-16,4 4-143 0</inkml:trace>
          <inkml:trace contextRef="#ctx0" brushRef="#br0" timeOffset="74718.1346">754 8676 1422 0,'-5'-12'63'0,"1"8"13"0,8-3-61 0,-4-1-15 16,0 0 0-16,0 0 0 0,0-3 95 0,5 3 16 15,-1-8 3-15,0 4 1 0,5-3-51 0,4-1-9 16,-4 1-3-16,9-5 0 0,-5-3-34 0,9-1-7 16,0 5-2-16,0-5 0 0,-5 1-9 0,1 4 0 15,-1 7 0-15,5 0 0 0,-4 0 0 0,8 9 0 16,-8-1 0-16,4 8 0 0,0-1 0 0,4 13-12 15,0 11 2-15,0 12 1 0,5 4 9 0,-4 12 0 16,-1 3 0-16,-9 5 0 0,5-5 0 0,-4-7 0 16,-5 4 0-16,0-5 0 0,-4-3 0 0,-5-4 0 15,5 0 0-15,-9-12 0 0,0 0 0 0,0 0 0 16,0-7 0-16,0-1 0 0,5-7 8 0,-1-1 0 16,-4-3 0-16,0 0 0 0,0-12-8 0,0 0 8 15,0 0-8-15,4-12 8 0,1-3 35 0,3-5 7 16,1-3 2-16,0-9 0 0,4 1-34 0,5-4-6 0,-1-4-2 15,5 0 0-15,5 4-10 0,-6-4 0 0,10 0 0 16,0-4 8 0,4 4-32-16,4 4-8 0,-8-4 0 0,4 4-630 0,0 4-126 0</inkml:trace>
          <inkml:trace contextRef="#ctx0" brushRef="#br0" timeOffset="75626.8653">3588 8735 1911 0,'31'11'84'0,"-23"1"19"16,-3 0-83-16,-5 7-20 0,0 5 0 0,8 3 0 0,10 4 43 0,-14 4 4 15,-8-4 1-15,8 4 0 0,5-3-48 0,0-5 0 16,-13 0-10-16,-1-3-909 16</inkml:trace>
          <inkml:trace contextRef="#ctx0" brushRef="#br0" timeOffset="75757.7098">3895 8329 1368 0,'-4'-39'60'0,"4"19"13"0,-5 1-58 0,5-1-15 15,5 1 0-15,-5 3 0 0,-9 1 92 0,4 7 16 0,10 4 4 0,-5 4-585 32,0 0-117-32</inkml:trace>
          <inkml:trace contextRef="#ctx0" brushRef="#br0" timeOffset="76221.5866">4439 8512 748 0,'22'-8'33'0,"-13"5"7"15,-5 3-32-15,0-8-8 0,-4 8 0 0,5-4 0 16,8-4 208-16,-4 0 39 0,-5 4 8 0,-4-3 1 16,5-1-111-16,-5 0-22 0,-5 0-5 0,1 0-1 0,-5 1-35 0,5 3-7 15,4 4-2-15,-9-4 0 0,-4 0-29 16,4 0-7-16,9 4-1 0,-13 8 0 0,-9-4-28 0,0 7-8 16,4 1 0-16,1 8 0 15,-5-1-16-15,0 8-4 0,-9 5 0 0,14 3-1 0,-1 0 11 0,1 4 10 16,-10-4-13-16,10 4 5 0,-1-4 8 15,5 0-10-15,0 0 10 0,4-8-10 0,0-3 10 0,5-1 0 16,8-7 0-16,1-1-8 0,-14-3 8 0,9-12 0 16,13 4 0-16,0-4 0 0,-4-4 0 0,4-4 0 15,-4-3 0-15,8-9 0 0,14 1 0 0,-9-5 0 16,-9-7 0-16,5 0 0 0,12-4 35 0,-8 0 5 16,0 3 2-16,-4-3 0 15,4 4-22-15,0 8-5 0,4-1-1 0,-8 9 0 0,-5 3 2 0,-4 0 0 16,-1 12 0-16,-8 0 0 0,14 8-16 0,-1 4 0 15,0 7 0-15,0 5 0 16,-4 3-28-16,0 0-6 0,-5 5-1 0,0-1-721 0,5 0-144 0</inkml:trace>
          <inkml:trace contextRef="#ctx0" brushRef="#br0" timeOffset="76649.6012">5158 7693 2257 0,'0'0'49'0,"0"0"11"0,-4-4 1 0,4 4 3 0,0 0-51 0,0 0-13 0,0 0 0 0,0 0 0 0,4 12 19 0,5 0 1 16,-4 11 0-16,8 5 0 0,-9 3-20 0,5 4 10 16,0 8-10-16,-1 4 8 0,-3-1-8 0,4 5 0 15,-5 0 0-15,0-1 0 0,-4 5 0 0,5-4 10 16,-5 3 1-16,0 1 0 0,0-4 17 0,-9-1 3 15,5-3 1-15,-1-4 0 0,-4-4-19 0,5-4-3 16,-5-4-1-16,5 0 0 0,4-7 0 0,-4-5 0 16,-5-3 0-16,0-4 0 15,5-5 1-15,4-7 0 0,0 0 0 0,0 0 0 0,0 0-10 0,8-3 0 16,1-5 0-16,9-8-11 0,-5-3 11 0,9-5 0 16,0-3 8-16,13-4-8 0,0-4 0 0,0 0 0 15,9-4 0-15,-5 3-8 16,5 5 0-16,-9 4 0 0,9 4 0 0,-9 3 0 0,-8 4 8 0,-1 9 0 15,-4 3 0-15,-5 4 0 0,1 0 0 0,-9 8 0 16,-5 7 0-16,-8 1 0 0,-5 11 0 0,-4-4 9 16,-5 5-9-16,-8 3 10 0,0 4 10 0,-5 0 1 15,0-4 1-15,-4 4 0 0,0-3-2 0,0 3 0 0,0-4 0 0,0 0 0 32,0-7-57-32,0-1-12 0,-5-4-3 0,1-3 0 0,8 0-147 15,0-5-29-15,-52 5-7 0,26-12-1 0</inkml:trace>
          <inkml:trace contextRef="#ctx0" brushRef="#br0" timeOffset="76877.4673">6036 7377 2055 0,'13'-3'45'0,"0"-1"10"0,-8 0 1 0,8-4 2 0,-9 4-46 0,5 4-12 16,0 4 0-16,-1 4 0 0,6 7 72 0,-6 1 13 15,-3 7 3-15,4 5 0 0,-5 3-36 0,0 8-6 16,-8 4-2-16,0 11 0 0,-1 1-25 0,1 7-6 16,-9 1-1-16,4 7 0 0,-4 0-12 0,0 0 0 15,-1 0 0-15,1 8 0 0,-4-3-10 0,4-1-5 16,-1 0-1-16,6 4-736 16,-6-8-148-16</inkml:trace>
          <inkml:trace contextRef="#ctx0" brushRef="#br0" timeOffset="77908.1628">6422 8594 345 0,'0'0'31'0,"0"0"-31"0,13 0 0 0,-4-4 0 16,0 0 293-16,-1 4 53 0,1 0 10 0,0-4 3 15,-5 1-227-15,5 3-44 0,0-4-10 0,0-4-2 16,-9 8-14-16,9-4-3 0,-5 0-1 0,5 0 0 16,-1-4-38-16,1 1-8 0,-4 3-2 0,3-4 0 15,1 0-10-15,-4 4 0 0,3-4 0 0,1 4-11 16,0 1 35-16,4-1 6 0,-4-4 2 0,4 4 0 0,0-4-32 16,5 0 0-16,-5-7 0 0,4 3 0 0,-3-4 12 0,-1 1-3 15,0-1-1-15,0 1 0 0,-4-1 13 0,0 0 3 16,-1 1 0-16,1-1 0 0,-9-3 22 0,5 3 5 15,-1-7 1-15,-4 3 0 0,0 1-7 0,-4-1-1 16,4-3 0-16,-5 3 0 0,1 1-35 0,4-1-9 16,-5 5 0-16,1 7 0 0,4 0 0 0,0 8 0 15,0 0 0-15,0 0 0 0,-9 0 0 0,-4 0 0 16,0 8 0-16,0 4 0 16,0-1-24-16,-5 9-6 0,-4-1-2 0,5 5 0 0,-5 3 32 0,4 0 0 15,-8 5 0-15,4-1 0 0,0 0 0 0,4 0 0 16,1-4 0-16,-1 5 0 0,1-1 0 0,-1-4 0 15,5 0 0-15,4 1 0 0,0-1 0 0,9-4-9 16,0 1 9-16,0 3 0 0,9-3 0 0,-4-1 0 0,3 0 0 0,5-3 0 16,1-5 0-16,-1 5 0 0,0-4 0 0,5-1 0 15,-1-7 0-15,-4 4 0 0,5-5 0 16,-1 1 0-16,-4-4 0 0,5 0 0 0,-5-4 0 0,0 0 0 16,-4 4 0-16,4-8 0 0,0 0 0 0,-4 4 0 15,0-4 27-15,4 0 4 0,-4 0 1 0,0-3 0 16,-1 7-16-16,-8 0-4 0,0 0 0 0,0 0 0 15,9 0-3-15,-9 0-1 0,0 0 0 0,0 0 0 16,0 0-8-16,0 0 0 0,0 0 0 0,0 0 0 16,0 0 0-16,0 0 0 0,0 0 0 0,0 0 0 15,0 7 0-15,-4 1 0 0,4-8 0 0,0 0 0 16,0 8 0-16,0-8 0 0,0 0 0 0,0 0 0 0,0 0 0 16,0 0 0-16,0 0 0 0,0 0 0 0,0 0 0 0,0 0 8 15,0 0-8-15,0 0 8 0,0 0 0 0,0 0 0 16,0 0 0-16,0 0 0 0,0 0 20 0,0 0 3 15,0 0 1-15,0 0 0 0,-9 4-32 0,9-4 0 16,0 0 0-16,0 0 0 0,0 0 0 0,0 0 0 16,0 0 0-16,0 0 0 0,0 0 0 0,0 0 0 15,-4 8 0-15,4-8 0 0,0 0 0 0,0 0 0 16,0 0 0-16,0 0 0 0,-5 4 0 0,5-4 0 16,0 0 0-16,0 0 0 0,0 0 0 0,0 0 0 15,0 0 0-15,0 0 0 0,0 0 0 0,0 0 0 16,0 0 0-16,0 0 0 0,0 0 0 0,0 0 0 15,0 0 0-15,0 0 0 0,0 7 0 0,0-7 0 16,0 0 0-16,0 0 0 0,0 0 0 0,0 0 0 16,0 0 0-16,0 0 0 0,0 0 0 0,0 0 0 0,0 0 0 0,0 0 0 15,0 0 0-15,0 0 0 0,0 0 0 0,0 0 0 16,0 0 0-16,0 0 0 0,0 0 0 0,0 0 0 16,9 4 0-16,-9-4 0 0,0 0 0 0,0 0 0 15,0 0 0-15,0 0 0 0,0 0 0 0,0 0 0 16,0 0 0-16,0 0 0 0,9 4 0 0,-9-4 0 15,0 0 0-15,0 0 0 0,0 0 0 0,0 0 0 16,0 0 0-16,0 0 0 0,0 0 0 0,0 0 0 16,0 0 0-16,0 0 0 0,0 0 0 0,0 0 0 15,0 0 0-15,0 0 0 0,0 0 0 0,0 0 0 16,0 0 0-16,0 0 0 0,0 0 0 0,0 0 0 0,0 0 0 16,0 0 0-16,0 0 0 0,0 0 0 15,0 0-148-15,0 0-35 0,0 0-7 0,0 0-928 16</inkml:trace>
        </inkml:traceGroup>
        <inkml:traceGroup>
          <inkml:annotationXML>
            <emma:emma xmlns:emma="http://www.w3.org/2003/04/emma" version="1.0">
              <emma:interpretation id="{A5DECC90-797F-4504-821A-222D5BB559A4}" emma:medium="tactile" emma:mode="ink">
                <msink:context xmlns:msink="http://schemas.microsoft.com/ink/2010/main" type="inkWord" rotatedBoundingBox="9980,9350 10146,9340 10156,9505 9990,9515"/>
              </emma:interpretation>
              <emma:one-of disjunction-type="recognition" id="oneOf19">
                <emma:interpretation id="interp23" emma:lang="" emma:confidence="0">
                  <emma:literal>o</emma:literal>
                </emma:interpretation>
                <emma:interpretation id="interp24" emma:lang="" emma:confidence="0">
                  <emma:literal>.</emma:literal>
                </emma:interpretation>
                <emma:interpretation id="interp25" emma:lang="" emma:confidence="0">
                  <emma:literal>a</emma:literal>
                </emma:interpretation>
                <emma:interpretation id="interp26" emma:lang="" emma:confidence="0">
                  <emma:literal>°</emma:literal>
                </emma:interpretation>
                <emma:interpretation id="interp27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79131.7228">8190 8469 1152 0,'26'-4'51'0,"-26"4"10"0,0 0-49 0,0 0-12 0,0 0 0 0,0 0 0 16,0 0 177-16,0 0 33 0,0 0 6 0,9-7 2 16,0-1-106-16,0 4-20 0,-9 4-5 0,8-4-1 15,6 4-57-15,-1 0-11 0,0 0-2 0,0 4-1 16,-4 0-7-16,-9-4 0 0,0 0-8 0,4 4 12 15,1 4-1-15,-1-1-1 16,0 1 0-16,1 0 0 0,-5 4 26 0,-5-5 6 0,1 5 1 0,0-4 0 16,-1 4-23-16,-3-5-5 0,-6 1-1 0,6 0 0 15,-1 0 2-15,0-4 0 0,-4 0 0 0,0 0 0 16,4-1-8-16,0-3 0 0,0 4-8 0,5-8 12 16,-9 1-3-16,4-5-1 0,9 8 0 0,-4-8 0 15,-1-8-8-15,1 5 10 0,4-5-10 0,-4 4 10 16,4-3-10-16,-5 3 0 0,5-4 0 0,0 1 0 15,0 7 0-15,0 8 0 0,0-8 0 0,0 8 0 0,5-11 0 16,-5 11 10-16,0 0-10 0,0 0 10 0,0 0-10 0,0 0-17 16,0 0 4-16,4 11 1 0,0 1 12 15,1-4-12-15,-1 0 12 0,5 3-12 16,-5 1-22-16,5 4-4 0,0-5-1 0,0 5-722 16,4 3-145-16</inkml:trace>
        </inkml:traceGroup>
      </inkml:traceGroup>
    </inkml:traceGroup>
    <inkml:traceGroup>
      <inkml:annotationXML>
        <emma:emma xmlns:emma="http://www.w3.org/2003/04/emma" version="1.0">
          <emma:interpretation id="{8D05436B-4B99-47BA-8B48-A20EB07C40B5}" emma:medium="tactile" emma:mode="ink">
            <msink:context xmlns:msink="http://schemas.microsoft.com/ink/2010/main" type="paragraph" rotatedBoundingBox="2335,10599 22207,9073 22576,13872 2703,153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3B737D-15DE-4132-9439-B05E57B2A641}" emma:medium="tactile" emma:mode="ink">
              <msink:context xmlns:msink="http://schemas.microsoft.com/ink/2010/main" type="line" rotatedBoundingBox="2335,10599 22207,9073 22374,11243 2501,12769"/>
            </emma:interpretation>
          </emma:emma>
        </inkml:annotationXML>
        <inkml:traceGroup>
          <inkml:annotationXML>
            <emma:emma xmlns:emma="http://www.w3.org/2003/04/emma" version="1.0">
              <emma:interpretation id="{3D95DE03-CEB9-448D-8273-EE8292413C40}" emma:medium="tactile" emma:mode="ink">
                <msink:context xmlns:msink="http://schemas.microsoft.com/ink/2010/main" type="inkWord" rotatedBoundingBox="2387,11277 4070,11148 4184,12634 2501,1276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1703.1408">2092 10996 1375 0,'0'0'60'0,"0"0"14"0,0 0-59 0,9-7-15 15,-5 3 0-15,-4-4 0 0,4 0 53 0,1 0 8 16,-1 1 2-16,0 3 0 0,-4 4-35 0,0 0-6 16,0 0-2-16,0 0 0 0,-8-8 18 0,-1 8 3 15,-4 4 1-15,-5 4 0 0,1 3 11 0,-1 5 3 16,-4-1 0-16,5 9 0 0,-5-5-20 0,0 9-3 16,0-1-1-16,0 0 0 0,4 4 7 0,1 1 1 15,-1-5 0-15,9 8 0 0,5-4-40 0,0 0 0 16,8-3 0-16,0-5 0 0,5-3 0 0,4-1 0 15,1-3-12-15,7-8 4 0,-3-5 8 0,4 1 0 16,4-4 0-16,5-7 0 16,-5-1-30-16,5-8-1 0,0-3 0 0,-1-1 0 0,1 1 31 0,-5-5 0 0,1 1 0 0,-5-1 0 15,0 1 32-15,-5 0 2 0,1-5 1 0,-5 5 0 16,-4-4-8-16,-1-1-2 0,-3 9 0 0,-5-5 0 16,-5 1 13-16,5 0 2 0,-4-1 1 0,0 1 0 15,-1 3-32-15,1 9-9 0,-9-5 0 0,0 4 0 16,-5 5 0-16,-4-1 9 0,5 0-9 0,-5 4 0 15,0 4-54-15,0 4-18 16,-5 0-3-16,1 4-973 0</inkml:trace>
          <inkml:trace contextRef="#ctx0" brushRef="#br0" timeOffset="81257.0683">1657 10306 576 0,'0'0'25'0,"0"0"6"16,-8-4-31-16,3 0 0 0,-4 0 0 0,9 1 0 0,-17-1 224 0,8 4 40 16,9 0 7-16,0 0 1 0,-9-8-184 0,1 8-38 15,-1-4-7-15,-4 4-2 0,-5 0-15 0,5 4-3 16,-9-4-1-16,0 4 0 0,-4 0-9 0,-1 3-1 16,-3 1-1-16,-5 4 0 0,4 4 7 0,-9-1 2 15,-3 5 0-15,-1 7 0 0,-5 0 12 0,1 4 4 16,0 8 0-16,-5 4 0 0,9 0-5 0,1 0-1 15,-6 4 0-15,5 8 0 0,5-9-30 0,4 5 0 16,-5 8 0-16,10-5 0 0,3-3 12 0,10-8-3 16,-1 0-1-16,18 0 0 0,0-8-8 0,0 0-12 15,13-8 2-15,5-4 1 0,4 1 9 0,9-9-10 16,-1 5 10-16,10-8-10 0,-1 3 10 0,5-3 0 16,9 0 0-16,-1-5 0 0,-3 5 0 0,-5-4-8 15,-1-4 8-15,-8 4 0 0,-4-1 0 0,-9 1 0 16,0 4 0-16,-4-4 0 0,-10 0 0 0,6 3 17 15,-14 1-2-15,4 4-1 0,-8-5 28 0,4 9 6 0,-14-1 0 16,1 5 1-16,-4-1-17 0,-1 0-4 0,-4 1-1 16,0-1 0-16,-4-7-18 0,-5 3-9 0,5 1 10 0,-5-1-10 31,-4 5-17-31,4-5-10 0,1 1-1 0,-10-1-1 16,5 1-164-16,4-9-33 0,5 1-6 0</inkml:trace>
        </inkml:traceGroup>
        <inkml:traceGroup>
          <inkml:annotationXML>
            <emma:emma xmlns:emma="http://www.w3.org/2003/04/emma" version="1.0">
              <emma:interpretation id="{59BCE529-FAE1-4C28-83F6-321049483C3D}" emma:medium="tactile" emma:mode="ink">
                <msink:context xmlns:msink="http://schemas.microsoft.com/ink/2010/main" type="inkWord" rotatedBoundingBox="6070,10742 11560,10321 11677,11839 6187,12261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2863.7302">5312 10603 1486 0,'0'0'66'0,"0"0"14"0,0 0-64 0,-4-4-16 15,-5 0 0-15,9 4 0 0,0 0 56 0,0 0 9 16,0 0 2-16,0 0 0 0,0 0-6 0,4 11-1 15,5-3 0-15,0 4 0 0,-5 7-14 0,5 1-3 16,-5-1-1-16,1 9 0 0,-1-1-14 0,-4 4-4 0,0 4 0 16,0 0 0-16,0 1-3 0,-4 3-1 0,-1 0 0 0,1 0 0 15,0-4 0-15,-1-4 0 0,-4-4 0 0,5-3 0 16,0-9 0-16,4 1-1 0,0-8 0 16,0-8 0-16,0 0-10 0,0 0-1 0,0 0-8 0,0 0 12 15,8-4 0-15,1-8-1 0,0 4 0 0,4-7 0 16,0-5 2-16,5-3 1 0,-5 3 0 0,5-7 0 15,-1 0 5-15,1-1 1 0,4 1 0 0,-1 0 0 16,1-5 4-16,0 1 2 0,5 0 0 0,3-4 0 16,-3 4-14-16,3-4-2 0,1-4-1 0,4 0 0 15,5 0-49-15,-5 4-9 0,0-1-3 16,0-3-1099-16</inkml:trace>
          <inkml:trace contextRef="#ctx0" brushRef="#br0" timeOffset="83192.5652">6094 10808 1209 0,'0'0'108'0,"0"0"-87"16,0 0-21-16,0 0 0 0,13 0 199 0,-4-4 35 16,8 0 7-16,5-3 2 0,0-5-188 0,0-4-38 15,0-3-7-15,4-5-2 0,1 1-8 0,-5-4 0 16,0-4 0-16,-5 3 0 0,1-3 0 0,-5 0 8 15,0 4-8-15,0-1 8 0,-8 5 23 0,-1-1 4 16,0 1 1-16,-4 4 0 0,0-1 15 0,-4 4 3 0,-5 1 1 16,1 7 0-16,-6 0-18 0,6 4-3 0,-6 0-1 15,-3 8 0-15,-1 0-21 0,-4 4-4 0,-4 8 0 0,4-1-8 16,-4 5 0-16,-1 3 0 0,-3 8 0 0,3 4 0 16,1 1 0-16,0 3 10 0,4 0-10 0,0 0 12 15,4-4-12-15,5 0 0 0,4 4 0 0,5-8 0 16,4 0-16-16,4-7 4 0,5-1 0 0,0-4 1 15,4-3-81-15,5-4-17 16,-1-4-3-16,5-8-915 0</inkml:trace>
          <inkml:trace contextRef="#ctx0" brushRef="#br0" timeOffset="83489.3097">6676 10591 1713 0,'0'0'76'0,"0"0"16"0,0 0-74 0,0 0-18 15,5 12 0-15,-5 3 0 0,4 1 96 0,1-1 15 16,-1 1 3-16,0 3 1 0,1 1-42 0,-1-1-8 16,1 5-1-16,-1-1-1 0,0 1-37 0,-4-1-7 15,0-3-2-15,5-1 0 0,-5 1-17 0,-5-1 0 16,1-7 0-16,0 3 0 0,4-15 13 0,-9 12-4 16,9-12-1-16,0 0 0 0,-9 8 28 0,9-8 4 15,0 0 2-15,0 0 0 0,0 0 4 0,0 0 1 16,-4-4 0-16,-5 0 0 0,4-4-11 0,5-3-3 15,5-5 0-15,-1 0 0 0,5-7-17 0,4 0-4 16,5-5-1-16,4-3 0 0,4 0-11 0,9-8 0 16,0 4 0-16,5-8 0 15,-1 0-36-15,9 4-2 0,-4-8-1 0,5 4 0 16,-1-4-161-16,4 5-33 0</inkml:trace>
          <inkml:trace contextRef="#ctx0" brushRef="#br0" timeOffset="82483.7591">4671 10696 1728 0,'0'0'153'0,"-8"-4"-122"16,3 0-31-16,-3 0 0 0,-1 1 101 0,4-1 15 15,5 4 2-15,-8-8 1 0,-6 4-59 0,6 0-12 16,8 4-3-16,0 0 0 0,0 0-32 0,-9 0-13 16,-4 4 11-16,0 0-11 0,4 0 0 0,-4 7 8 15,-9 1-8-15,0 4 0 0,13 3 9 0,-9 5-1 16,-4 3 0-16,1 8 0 0,-1 0-8 0,8 4 0 16,6 4 0-16,-5 0 0 0,-5 0 15 0,14-4-3 15,8 0 0-15,-4-4 0 0,0-4-12 0,0-7-16 16,4-1 3-16,14-4 1 0,-1-3 12 0,-3-4 16 15,-6-1-3-15,10-3-1 0,4-8-12 0,0 0 0 16,-9-8-9-16,5 1 9 0,3-5 0 0,1 0 0 16,-4-7 0-16,-1-1 0 0,1 1 0 0,0-1 0 0,4-3 0 15,-9-1 0-15,0 5 11 0,0-4 1 0,5 3 1 16,-5-3 0-16,-5 3 12 0,1 1 3 0,4-1 0 0,-4-3 0 16,0 3 1-16,-5-3 1 0,-8 3 0 0,0-3 0 15,8 0-13-15,-4 3-2 0,-9-7-1 0,0-1 0 16,5 1-14-16,0 4 0 0,-1-1 0 0,-4 1 0 15,1 3-26 1,-1 1-2-16,5 7 0 0,-1 1 0 0,-4 3-8 0,1 4-1 16,8 4-1-16,-5 12 0 0,1 3-15 0,-5 9-3 15,0-1-1-15,9 12-639 0,5 0-128 0</inkml:trace>
          <inkml:trace contextRef="#ctx0" brushRef="#br0" timeOffset="84570.577">8445 10552 788 0,'0'0'35'0,"4"-8"7"0,0 0-34 0,-4 0-8 0,0-3 0 0,0 3 0 15,-4-4 50-15,0 4 8 16,-1-3 2-16,1-1 0 0,-5 4 31 0,5 0 6 0,-10 1 2 0,1-1 0 16,4 0 17-16,-4 0 3 0,-4 0 1 0,4 5 0 15,-1-5-36-15,-3 4-6 0,-1-4-2 0,1 4 0 16,-1 0-19-16,1 0-4 0,-5-3-1 0,4 3 0 15,-4 4-52-15,0 0 0 0,5 4-16 0,-5-1 4 16,4 1 12-16,1 0 0 0,-1 8 0 0,1 4-8 16,-5-1 8-16,4 9 0 0,-4 3 0 0,0 8 0 15,-4 8 15-15,0 0-2 0,-5 7 0 0,5 5 0 16,-1-4-5-16,1-1-8 0,8 1 11 0,-4-4-11 16,9-8 0-16,5 0 0 0,3-8 0 0,1-7 0 15,4-1 8-15,4-11-8 0,5-5 0 0,8-7 0 16,1-7-12-16,8-13-5 0,5-3-2 0,4-12 0 15,5 0 19-15,-1-4-12 0,1 0 12 0,8-4-10 0,-9 0 10 16,5-4 12-16,-4 4-2 0,-1-4-1 0,-4 4 23 0,0 0 4 16,1 1 0-16,-6 6 1 0,1 5 8 0,-5 4 2 15,-4 4 0-15,-4 7 0 0,-1 4 3 0,-4 8 1 16,1 0 0-16,-6 8 0 0,1 4-35 0,0 4-6 16,0 7-2-16,-5 9 0 0,0-1-8 0,1 8 0 15,-1 4-10-15,5 0 10 0,-9-4-16 0,4 4 4 16,-4-4 0-16,5 0 0 15,-1-3-40-15,1-5-7 0,3-4-1 0,1-3-1 16,0-1-140-16,0-7-28 0,-1-4-6 0</inkml:trace>
          <inkml:trace contextRef="#ctx0" brushRef="#br0" timeOffset="84832.2067">9278 9686 1785 0,'0'0'159'0,"0"0"-127"16,0 0-32-16,0 0 0 0,0 0 85 0,9 12 11 0,0 0 3 0,-5 7 0 15,5 4-32-15,-5 5-7 0,1-1 0 0,-1 12-1 16,0 0-18-16,-4 4-3 0,0 4-1 0,-4 3 0 16,0 1-20-16,-5 0-4 0,0 7-1 0,0 9 0 0,-4-9 0 15,0 8 0-15,0-3 0 0,0-1 0 16,-1-3-3-16,6-5-1 0,-5-3 0 0,4-4 0 0,0-4-22 15,5-4-5-15,-5-4-1 0,4-8 0 16,-3-7-188-16,3-5-39 0,-4 5-7 16,9-20-2-16</inkml:trace>
          <inkml:trace contextRef="#ctx0" brushRef="#br0" timeOffset="85162.3634">9655 9440 1796 0,'9'-15'80'0,"-4"7"16"0,-1 0-77 0,5 4-19 0,-5 0 0 0,5 1 0 16,-9 3 74-16,13 3 11 0,-13-3 3 0,9 8 0 15,0 4-22-15,4 7-4 0,-9 1-1 0,5 11 0 16,-9 4-8-16,-4 8-1 0,-1 0-1 0,1 12 0 16,-5-1 2-16,0 5 1 0,0-1 0 0,-4 1 0 15,9-1-33-15,-5 1-6 0,0 3-2 0,1 0 0 16,-6-3-5-16,6 3-8 0,-10-3 11 0,5 7-11 15,4-7 0-15,-4-1-11 0,0-3 0 0,4-5 0 32,0 1-157-32,0-8-31 0,1-4-6 0</inkml:trace>
        </inkml:traceGroup>
        <inkml:traceGroup>
          <inkml:annotationXML>
            <emma:emma xmlns:emma="http://www.w3.org/2003/04/emma" version="1.0">
              <emma:interpretation id="{26C244B0-A04F-4E23-A97C-F99A590E20DB}" emma:medium="tactile" emma:mode="ink">
                <msink:context xmlns:msink="http://schemas.microsoft.com/ink/2010/main" type="inkWord" rotatedBoundingBox="14092,9696 17805,9411 17952,11329 14240,1161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6050.7576">12376 9885 1630 0,'0'0'36'0,"0"0"7"0,-5-4 1 0,5 4 3 0,-9-4-38 0,9 4-9 0,0 0 0 0,0 0 0 16,0 0 48-16,0 0 8 0,0 0 2 0,0 0 0 15,0 0-21-15,0 0-4 0,9 8-1 0,0-4 0 16,4 0-12-16,9-4-2 0,9 0-1 0,8-4 0 0,5 0-5 0,-4 0 0 16,8-4-1-16,0-3 0 0,5-1-11 0,-1 4 12 15,1-7-12-15,0-1 12 0,-1 4 12 16,-3 1 2-16,-1 3 1 0,-4 0 0 0,-5 4-6 0,-4 0-1 16,0 4 0-16,-4-4 0 0,0 4-8 0,-5 0-1 15,5-4-1-15,-5 4 0 16,-4 0-34-16,4-4-8 0,-4 1 0 0,0-1-950 15</inkml:trace>
          <inkml:trace contextRef="#ctx0" brushRef="#br0" timeOffset="86365.5826">13121 9121 1609 0,'5'-12'35'0,"-1"0"7"0,1-7 2 0,3 7 2 0,-3-4-37 0,3 5-9 0,1-1 0 0,4 0 0 16,-4 1 95-16,0 3 17 0,0 0 3 0,-1 0 1 15,-8 8-36-15,0 0-8 0,0 0 0 0,0 0-1 16,5 12-12-16,-10 4-3 0,1 3 0 0,-5 12 0 16,-4 4-25-16,-4 8-6 0,-5 8-1 0,-5 7 0 15,-3-3 14-15,-1 11 2 0,5 1 1 0,-1 11 0 16,1-4-17-16,-5 8-3 0,1 0-1 0,-1 3 0 15,5-7-9-15,-1 0-3 0,5-8 0 0,-4 5 0 16,8-5-8-16,1-4 0 0,-1 0 0 0,1-3 0 16,4-9-18-16,-1-3-6 0,-3-4 0 0,-1-8-1 15,5-4-155-15,0-8-30 16,0-7-6-16</inkml:trace>
          <inkml:trace contextRef="#ctx0" brushRef="#br0" timeOffset="87426.4896">14025 8770 1936 0,'0'-12'43'0,"5"-8"9"0,-5 5 1 0,4-5 1 0,0 1-43 0,-4 3-11 0,5 5 0 0,-1-1 0 15,5 4 43-15,-9 4 6 0,0 4 2 0,0 0 0 16,0 0-9-16,0 0-2 0,9 8 0 0,-5 8 0 16,0 7-3-16,1 8-1 0,-1 8 0 0,-4 8 0 15,0 11-7-15,-4 17-1 0,-1 6-1 0,-8 13 0 16,0-4 0-16,-4 3 0 0,-5 5 0 0,-5 7 0 16,-3-7-19-16,-1-1-8 0,0-3 0 0,-4-1 8 15,4-11-8-15,-4-4 0 0,-4-4 0 0,-1 0 0 16,1-11 0-16,-1-1 0 0,1-11 0 0,4-8 0 15,0-8 0-15,8-4 0 0,1-8 0 0,4-7 0 16,4 0 0-16,5-9 0 0,0-7 9 0,9 0-1 16,4 0-8-16,-5-7 12 0,5-5-4 0,5-4 0 15,-1 1-8-15,5-5 0 0,4-7 0 0,9 0 0 0,0-5 0 16,4 1 0-16,5-4 0 0,8 4-8 0,1-4-1 0,-1 4 0 16,5-1 0-16,0 5 0 0,-4 4 9 0,4 3 0 15,-9 5 0-15,0 7 0 0,-9 0 0 0,5 8 9 16,-9 4-1-16,0 4-8 0,0 3 0 0,0 9 0 15,4-1 0-15,-4 5 0 0,0-1 0 0,0 5 0 16,4-1 0-16,-4 0 0 0,0 0 0 0,4-3 0 16,-4-5 0-16,4-7 0 0,1 0 0 0,-5-4 0 15,4-5 0-15,0 1 0 0,1-4 0 0,-1 0 0 16,0-4-12-16,1-3 12 0,-5-1 0 0,4 0 0 16,0-4 0-16,1 1 0 0,-1-5-8 0,0 0 8 15,1-3-13-15,-6-1 5 0,6 1 8 0,-1-1 0 16,-4-7 0-16,4 0 0 0,1 0 0 0,-5-9 0 0,0 1 0 15,-1-4 0-15,6-4 0 0,-5 4 0 16,-5-7 0-16,1 3 0 0,-1 4 0 0,-8 0 0 0,4 4 0 16,-8 7 0-16,-5 9 0 0,0-4 0 0,0 7 0 0,-9 0 0 15,5 5 0-15,-10 3 0 0,10 4 0 0,-9 4 0 16,0 0 0-16,0 4-8 0,-5 4 8 0,0-1-8 16,1 5 8-16,-1 4 0 0,-4 3 0 0,0 9 0 15,5-5 0-15,-5 8 0 0,4 4 0 0,-4 4 0 16,5-4 0-16,-1 0 0 0,1 0 0 0,4 4 0 15,0-3 0-15,-1-1 0 0,10-4 0 0,0-4 0 16,4 0-8-16,0-3 0 0,4-5 0 0,0 1 0 16,10-8 8-16,-6-1-8 0,1-7 8 0,4 0-8 15,0-4 0-15,5-4 0 0,4 0 0 0,0-4 0 0,0-3 8 0,4-1 11 16,0 0-3-16,5 1 0 0,0 3-8 0,-5 0 8 16,5 0-8-16,-5 4 8 0,-4 0 20 0,0 4 4 15,0 4 1-15,-4 0 0 0,3 4-33 0,-7 0 0 16,-1 0 0-16,0 3 0 0,0 1 0 0,0 0 0 15,0-4 0-15,1 3 0 16,3 1-44-16,1-8-16 0,4 0-4 0,4 0 0 0,0-8 52 0,5 0 12 16,4-4 0-16,0-4 0 0,0-3 0 0,5-1 0 15,-1 1 0-15,1-9 0 0,4 1-12 0,-9 3 0 16,0-3 0-16,0-4 0 0,4-1 12 0,-4-7 16 16,1 0-3-16,3 0-1 0,-8-4 42 0,13-4 8 15,-9 0 2-15,-5 4 0 0,-3 0-52 0,-1 8-12 0,-8 0 0 16,-5 7 0-16,-4 5 0 0,-5-1 0 0,-4 9 0 0,-4 3 0 15,-10 4 54-15,6 0 8 0,-10 8 2 0,1 0 0 16,-1 8-52-16,-8 3-12 0,-1 9 0 0,-3 3 0 16,3-4 0-16,-3 9 0 0,-1-1 0 0,-4 8 0 15,8-4 0-15,-3 4-18 0,8 0 4 0,-4-4 1 0,4 0 13 0,4-4 0 16,9 0 0-16,-4 1 0 16,4-1-9-16,5-8 1 0,4 1 0 0,0-5 0 15,4-3-14-15,1-1-2 0,8 1-1 0,0-1 0 16,9 1-133-16,0-8-26 0,13 0-6 0,18-4-1 15</inkml:trace>
        </inkml:traceGroup>
        <inkml:traceGroup>
          <inkml:annotationXML>
            <emma:emma xmlns:emma="http://www.w3.org/2003/04/emma" version="1.0">
              <emma:interpretation id="{356D0658-77EB-4DB9-9F74-EEAAAC77893E}" emma:medium="tactile" emma:mode="ink">
                <msink:context xmlns:msink="http://schemas.microsoft.com/ink/2010/main" type="inkWord" rotatedBoundingBox="19849,10487 22301,10299 22374,11243 19921,11431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8139.1287">18803 9772 806 0,'0'0'72'0,"4"-16"-58"0,1-3-14 0,-5-1 0 16,-5 5 236-16,5-5 44 0,9 5 8 0,-9-1 3 15,-4 0-161-15,-1 1-32 0,5-1-6 0,0 5-2 0,0-1-54 0,-4 0-12 16,-1 4-1-16,1 1-1 16,4 7-34-16,-13-4-6 0,-5 4-2 0,-4 0 0 0,1 4 20 0,-10 7 0 15,0 1-8-15,-13 11 8 0,-4 1 11 0,4 7 5 16,5 8 2-16,-5 4 0 0,-5 8 18 0,6-1 3 15,-1 5 1-15,4-1 0 0,1-3-10 0,8 0-2 16,0-4 0-16,14-5 0 0,-1-6-28 0,1 3 0 16,4-4 0-16,4-8 0 15,13-4-33-15,-4-7-3 0,0-4-1 0,0-12 0 0,9 7 20 16,4-7 4-16,5-7 1 0,4-1 0 0,-1-8 12 0,6-7-9 16,8-1 9-16,0-7-8 0,-4 0 8 0,8-4 14 15,5-4-3-15,4-8-1 0,-4-4 14 0,0-3 2 16,-4-5 1-16,8 1 0 0,-4-4-27 0,-5 11 0 15,-4 4 0-15,0 4 0 0,-4 8 20 0,0 8 0 16,-9 11-1-16,-5 4 0 0,-8 9-4 0,-9 3-1 0,9 3 0 16,-5 13 0-16,-8 4 14 0,-1 11 2 15,-3 8 1-15,-1 8 0 16,-9 3-53-16,1 1-10 0,4 4-3 0,-5-1 0 16,5-3-31-16,0 3-6 0,-5-3-2 0,9 0-974 0</inkml:trace>
          <inkml:trace contextRef="#ctx0" brushRef="#br0" timeOffset="88464.0872">19176 9483 1670 0,'13'-11'74'0,"-13"11"15"0,0 0-71 0,0 0-18 15,0 0 0-15,0 0 0 0,4 11 66 0,-4 5 10 16,-4 11 1-16,4 4 1 0,0 8-27 0,0 4-6 15,-4 0-1-15,-1 4 0 0,5 0-21 0,-4 0-5 16,-14-4-1-16,9-8 0 0,5-4-9 0,4 0-8 16,-9 0 12-16,5-7-12 0,-5-1 26 0,0-4-2 15,1-3 0-15,-1 0 0 0,0-9 35 0,5 1 6 16,4-8 2-16,0 0 0 0,0 0 6 0,0 0 2 16,-5-11 0-16,5-5 0 0,0 0-23 0,5-7-4 15,-1 0 0-15,9-5-1 0,0-3-27 0,9-4-6 16,0 0-1-16,9-4 0 15,4 8-38-15,5-8-8 0,-1 4-2 0,9 0 0 0,1-1 35 0,-1 5 0 0,0 4 0 0,5-4 0 32,-5 7-173-32,0 1-31 0,5 0-7 0,-5 3-858 0</inkml:trace>
          <inkml:trace contextRef="#ctx0" brushRef="#br0" timeOffset="89305.9745">20185 9901 518 0,'0'0'23'0,"0"0"5"0,-9 3-28 0,0-3 0 0,-8 4 0 0,4-4 0 15,-5 4 153-15,1-4 26 0,-10 4 5 0,5 0 0 16,-4 0-103-16,0-4-21 0,-1 0-4 0,-3 0 0 16,3 4 8-16,1-4 3 0,0-4 0 0,8 4 0 15,0 0-7-15,5 0-2 0,5-4 0 0,8 4 0 16,0 0-16-16,0 0-3 0,8-4-1 0,10 0 0 16,-1 0-19-16,5 0-4 0,0 4-1 0,5-7 0 15,8 3 17-15,-9 0 3 0,0 0 1 0,1 0 0 0,3-4-4 16,-3 1-1-16,3-5 0 0,1 4 0 0,-5-8 13 15,10 1 2-15,-1-5 1 0,-5 1 0 0,1-1-11 0,-5 1-3 16,1 3 0-16,-1 5 0 0,-4-5-8 0,-4 0-1 16,-1 1-1-16,-4-1 0 0,0 4-10 0,-4-3-1 15,-4 3-1-15,3 0 0 0,-3 1 2 0,-5-5 1 16,-5 1 0-16,1-1 0 0,-5-4-13 0,0 1-18 16,1 3 4-16,-6 5 1 0,-3-5 13 0,4 8 15 15,-5 0-3-15,1 5-1 0,-5 3-11 0,0 3 0 16,-5 1 0-16,-3 4 0 0,3 0 0 0,-8 8 0 15,0-1 0-15,0 9 0 0,0 3-9 0,-4 4-1 16,3 8 0-16,1 4 0 0,5 0 10 0,-1 4 0 16,5 3 0-16,-1 1 0 0,1 0 8 0,8-5 4 0,5 5 1 0,4-4 0 15,1-4-13-15,8 0-18 0,0 0 4 0,8-4 1 32,1 0-92-32,4-8-19 0,5 0-3 0,8 0-581 0,5-7-116 0</inkml:trace>
        </inkml:traceGroup>
      </inkml:traceGroup>
      <inkml:traceGroup>
        <inkml:annotationXML>
          <emma:emma xmlns:emma="http://www.w3.org/2003/04/emma" version="1.0">
            <emma:interpretation id="{15CA2845-0441-4696-A1A0-01E0EF71FDE0}" emma:medium="tactile" emma:mode="ink">
              <msink:context xmlns:msink="http://schemas.microsoft.com/ink/2010/main" type="line" rotatedBoundingBox="5945,13548 20309,11985 20522,13946 6158,15508"/>
            </emma:interpretation>
          </emma:emma>
        </inkml:annotationXML>
        <inkml:traceGroup>
          <inkml:annotationXML>
            <emma:emma xmlns:emma="http://www.w3.org/2003/04/emma" version="1.0">
              <emma:interpretation id="{A9EAA6F7-C34A-427E-98B0-D8CC1B74AC4C}" emma:medium="tactile" emma:mode="ink">
                <msink:context xmlns:msink="http://schemas.microsoft.com/ink/2010/main" type="inkWord" rotatedBoundingBox="5980,13871 10216,13410 10335,14507 6099,14968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93433.7527">5676 13153 1335 0,'0'0'29'0,"0"0"7"0,-4-8 0 0,-1-3 2 0,5-1-30 0,-4 0-8 15,4 4 0-15,-4-3 0 0,-1 3 76 0,1-4 15 16,-1 4 2-16,1 4 1 0,4 4-18 0,0 0-4 15,0 0-1-15,0 0 0 0,0 0-27 0,0 0-4 16,0 0-2-16,0 12 0 0,4 8-7 0,-4-1-2 16,9 5 0-16,0 7 0 0,9 0-3 0,-1 4-1 15,1-4 0-15,4 4 0 0,4 4-9 0,-4-4-1 16,4 1-1-16,0-1 0 0,1 4-3 0,-5 0-1 16,4-4 0-16,-8-12 0 0,-1 1-2 0,1-5 0 15,-1 4 0-15,5-3 0 0,-9-1-8 0,5 1-14 16,-5-8 3-16,5 3 1 15,-5-7-159-15,-4-4-32 0</inkml:trace>
          <inkml:trace contextRef="#ctx0" brushRef="#br0" timeOffset="91617.9228">5624 13485 2376 0,'-5'0'52'0,"-4"-4"12"0,5 0 1 0,4 4 1 0,0 0-53 0,0 0-13 0,0 0 0 0,0 0 0 16,0 0 25-16,0 0 3 0,0 0 0 0,0 0 0 31,9-4-148-31,0 0-28 0,-1 0-7 0,1 0-1 0</inkml:trace>
          <inkml:trace contextRef="#ctx0" brushRef="#br0" timeOffset="91240.2138">4443 13048 921 0,'13'0'40'0,"-13"0"10"0,-8 0-40 0,8 0-10 0,0 0 0 0,0 0 0 16,0 0 183-16,0 0 34 0,-9-4 7 0,9 4 2 16,4-4-120-16,-4 4-24 0,0 0-5 0,0 0-1 15,0 0-44-15,0 0-8 0,0 0-3 0,0 0 0 16,9-12-21-16,0 4 9 0,8-3-9 0,-3-1 0 15,3-4 16-15,1 1-3 0,12-1-1 0,1 1 0 16,-5 3 4-16,5-4 1 0,4 5 0 0,5 3 0 16,-5 0-8-16,0 4-1 0,-9 4-8 0,5 4 12 15,13-4-3-15,-18 4-1 0,-13 4 0 0,0-4 0 16,5 3 1-16,0 1 0 0,-5-4 0 0,-9 4 0 16,-4-8 3-16,5 8 0 0,3 0 0 0,-3-1 0 15,-10 5-2-15,5-12 0 0,9 8 0 0,-5 4 0 16,-4-1-10-16,0 1 0 0,0 0 0 0,5-1 0 15,-1 5 9-15,-13-4-9 0,-8 3 10 0,-1 1-10 16,14 3 26-16,-5 1-1 0,-17-1 0 0,0 5 0 0,-1-1-25 16,1 1 0-16,0 3 0 0,-5 4 0 0,-4-4 8 0,4 1-8 15,5-1 0-15,-1 4 8 0,-8 0-8 0,5-3 0 16,-1 3-10-16,0-4 10 0,9 4 0 0,-4-3 0 16,-5-1 0-16,9-4 0 0,9 1 0 0,0-5 0 15,-13-3 0-15,8-1 0 0,14 1 0 0,-5-4 0 16,-9-5 0-16,1 1 0 0,4-4 0 0,8 4 0 15,5-8 0-15,-9 4 0 0,-8 4 0 0,8-4 0 16,9-4 0-16,0 0 0 0,-9 7 0 0,9-7 0 16,0 0 0-16,0 0 0 0,5 8 0 0,-5-8 0 15,-13 8 0-15,13-8 0 0,8 4 0 0,-8-4 0 16,-8 8 0-16,3-1 0 0,5-7 0 0,0 0 0 0,0 0 8 0,-4 8-8 16,-5 0 9-16,9-8-1 0,9 4-8 15,-9-4 12-15,0 0 4 0,0 0 1 0,9 4 0 16,8 4 0-16,-4-8 8 0,9 4 2 0,-4-1 0 15,13-3 0-15,4 0-3 0,0 4 0 0,-5 0 0 0,10-4 0 16,8 4-13-16,0-4-3 0,-4 0-8 0,0 4 12 16,0-4-12-16,9 4-12 0,-1-4 3 0,1 0 0 15,-5 4-103 1,1 0-21-16,3 0-4 0,1 0-947 0</inkml:trace>
          <inkml:trace contextRef="#ctx0" brushRef="#br0" timeOffset="93689.1762">6189 12880 1267 0,'0'0'112'0,"0"0"-89"0,0 0-23 0,0 0 0 16,0 0 71-16,0 0 9 0,0 0 3 0,0 0 0 16,-8 4-15-16,-1 4-4 0,0 0 0 0,0 7 0 15,-8 1-18-15,-1 3-4 0,-4 12-1 0,0 1 0 16,-4 7-9-16,-5 0-1 0,-4 4-1 0,-4 7 0 0,-5 1 5 0,0 0 1 16,0 3 0-16,0 5 0 0,0-5-6 0,1-3-1 15,3-4 0-15,1 4 0 0,3-1-29 0,6-3 8 16,3-4-8-16,1 0 0 15,4-8-80-15,9 0-20 0,0-4-3 0,4 0-810 16</inkml:trace>
          <inkml:trace contextRef="#ctx0" brushRef="#br0" timeOffset="94438.3735">6685 13149 172 0,'-4'-15'16'0,"4"15"-16"16,-5-8 0-16,5-4 0 0,0-4 188 0,5 1 34 0,-5 3 7 0,9-3 2 15,-1-1-112-15,1-4-23 0,4-3-4 0,0 4 0 16,-4 3-16-16,9 0-2 0,-5-3-1 0,5 3 0 16,-1 1-12-16,1 3-2 15,-1-4-1-15,1 5 0 0,-1-1-20 0,5 4-4 0,0 4-1 0,0-4 0 16,-4 8-17-16,-1 0-4 0,-4 4-1 0,5 4 0 16,-5 0 5-16,0 0 2 0,0 7 0 0,-8 1 0 15,4 7-18-15,-9 5 0 0,-5 3 0 0,-4 4 0 16,1 4 20-16,-6 0 0 0,1 0 0 0,-9 4 0 15,0 0 1-15,-4-8 1 0,0 4 0 0,-5 0 0 16,5-8-2-16,-5-4-1 0,0 1 0 0,1-1 0 16,-1 0-4-16,5-7-1 0,4-1 0 0,-5-3 0 15,10-4 2-15,-5 3 1 0,9-7 0 0,-1 0 0 16,6 0 11-16,3-5 3 0,-3 5 0 0,8-8 0 16,0 8-15-16,0-8-4 0,13 4 0 0,0 4 0 15,0-4-12-15,9-4 0 0,4 0 0 0,9 0 0 0,0-4 0 0,5-4 0 16,4-4 0-16,13-3 0 15,-4 3-92-15,4-4-17 0,4 5-4 0,0-1-888 16</inkml:trace>
          <inkml:trace contextRef="#ctx0" brushRef="#br0" timeOffset="91909.0247">6795 13317 2188 0,'0'0'97'0,"0"0"20"0,-9-4-93 0,0 4-24 16,9 0 0-16,0 0 0 0,-8 0 91 0,8 0 13 16,0 0 4-16,0 0 0 0,0 0-82 0,0 0-16 15,0 0-10-15,0 0 12 16,0 0-144-16,0 0-29 0,-5 8-6 0</inkml:trace>
          <inkml:trace contextRef="#ctx0" brushRef="#br0" timeOffset="92109.2434">7646 13262 1728 0,'0'0'76'0,"0"0"16"16,0 0-73-16,0 0-19 0,0 0 0 0,9 0 0 0,-9 0 86 0,13-4 14 16,0 0 2-16,5 1-676 15,-1-1-135-15</inkml:trace>
          <inkml:trace contextRef="#ctx0" brushRef="#br0" timeOffset="94965.9353">7804 12798 1558 0,'0'0'69'0,"0"0"15"0,0 0-68 0,0 0-16 15,0 0 0-15,0 0 0 0,0 0 102 0,0 0 17 16,13 0 3-16,-4 4 1 0,4 4-60 0,5 0-12 16,-5 3-3-16,4 5 0 0,1 7-16 0,-1 1-4 15,5 3-1-15,0 0 0 0,0 8-3 0,0 1 0 16,5 3 0-16,-1 0 0 0,-4-4-8 0,0 0-1 15,4 4-1-15,0-4 0 0,-4-4-14 0,0 0 0 16,5 0 8-16,-10-7-8 16,5-1-24-16,-4-3-7 0,-10-5-1 0,6-3-1009 0</inkml:trace>
          <inkml:trace contextRef="#ctx0" brushRef="#br0" timeOffset="95259.216">8414 12662 1785 0,'0'0'159'0,"0"-8"-127"0,4 0-32 0,-4 8 0 15,0 0 44-15,0 0 2 0,0 0 1 0,0 0 0 16,0 0-27-16,0 0-6 0,-4 8-1 0,4 11 0 16,0-3-1-16,-9 7-1 0,-4 1 0 0,0 7 0 0,0-4 15 0,-5 4 3 15,0 5 1-15,-3-1 0 0,-1 0 14 0,-5 0 2 16,1 4 1-16,4 4 0 0,-4-4 5 0,-1-4 2 15,5 0 0-15,0 0 0 0,-4 0-20 0,9-8-4 16,-5 1-1-16,4-1 0 0,1 0-19 0,-1-7-10 16,0 7 10-16,5-7-10 15,0-1-20-15,4-3-11 0,-4-1-1 0,4-3-1 16,1 4-111-16,3-5-23 0,1 1-4 0,4 0-471 16,0-1-94-16</inkml:trace>
          <inkml:trace contextRef="#ctx0" brushRef="#br0" timeOffset="92273.3976">8243 13239 2026 0,'0'0'44'0,"0"0"10"0,-5-4 2 0,5 4 1 0,0 0-45 0,0 0-12 16,0 0 0-16,0 0-899 0</inkml:trace>
        </inkml:traceGroup>
        <inkml:traceGroup>
          <inkml:annotationXML>
            <emma:emma xmlns:emma="http://www.w3.org/2003/04/emma" version="1.0">
              <emma:interpretation id="{DFEEE1B8-E1EB-4200-ACE9-0CFD10563B16}" emma:medium="tactile" emma:mode="ink">
                <msink:context xmlns:msink="http://schemas.microsoft.com/ink/2010/main" type="inkWord" rotatedBoundingBox="10981,13442 14341,13076 14453,14114 11093,14479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95573.419">9230 13009 2516 0,'-9'-12'112'0,"9"12"22"15,-4-4-107-15,4 4-27 0,0 0 0 0,0 0 0 0,0 0 24 0,0 0-1 16,0 0 0-16,0 0 0 15,0 0-81-15,0 0-16 0,0 0-3 0,8 8-1000 16</inkml:trace>
          <inkml:trace contextRef="#ctx0" brushRef="#br0" timeOffset="95725.0139">9796 12923 1962 0,'0'0'87'0,"0"0"17"0,0 0-83 0,0 0-21 16,0 0 0-16,9 0 0 0,4 4 28 0,-4 0 2 16,4-4 0-16,0 4-630 0,4-4-125 0</inkml:trace>
          <inkml:trace contextRef="#ctx0" brushRef="#br0" timeOffset="95849.9409">10327 12900 1900 0,'0'0'84'0,"0"0"18"0,0 0-82 0,0 0-20 0,0 0 0 0,0 0 0 16,0 0 67-16,17 3 9 0,5-3 1 0,0-3-1000 15</inkml:trace>
          <inkml:trace contextRef="#ctx0" brushRef="#br0" timeOffset="96709.2207">11485 12467 1515 0,'0'0'67'0,"-4"7"14"0,-1 5-65 0,-4 4-16 0,5-1 0 0,-5 9 0 16,0-1 114-16,-4 8 19 0,0 1 4 0,-4-1 1 15,-1 4-42-15,-4-4-9 0,-4 4-2 0,-1 4 0 16,-3-4-30-16,-1 0-7 0,-4 0 0 0,-5 4-1 15,1-3-34-15,4-5-13 0,0 4 11 0,0 0-11 16,0 4-94-16,4-4-25 0,0-4-5 0,0-3-864 16</inkml:trace>
          <inkml:trace contextRef="#ctx0" brushRef="#br0" timeOffset="96496.3828">10915 12389 1382 0,'-5'-24'61'0,"1"16"13"0,4-3-59 0,-5-1-15 16,10 4 0-16,-5 8 0 0,0 0 127 0,9 0 22 16,4 4 5-16,4 4 1 0,1 4-73 0,-1 3-14 15,-3 9-4-15,7 3 0 0,6 4-12 0,3 4-4 16,-3-4 0-16,4 8 0 0,-1-3 0 0,1 3 0 15,0-4 0-15,-5 4 0 0,0 0-28 0,-4-4-5 16,-4 0-2-16,8 0 0 0,-8-4-13 0,-1 4 0 16,-4-7 0-16,5-1 0 15,-1-4-29-15,-3-7-12 0,-1-8-3 0,0 3 0 16,0-3-156-16,0 0-32 0</inkml:trace>
          <inkml:trace contextRef="#ctx0" brushRef="#br0" timeOffset="97218.5631">12143 12681 518 0,'0'0'23'0,"9"-8"5"0,-5-7-28 0,1 3 0 15,3 0 0-15,1 1 0 0,4-1 344 0,5 4 63 0,-5-4 13 0,5 5 2 16,3-1-309-16,1 4-61 0,0 0-13 0,0 0-3 15,0 0-22-15,-4 0-5 0,4 4-1 0,4 0 0 16,-4 0 12-16,0 8 3 0,4-4 0 0,-4 4 0 16,0 4-11-16,-4 3-3 0,-5 1 0 0,-4-1 0 15,-1 5 5-15,-3-1 1 0,-10 5 0 0,1-1 0 16,-9 1 22-16,-5 7 5 0,-4 0 1 0,-8 0 0 16,-6 4 6-16,-3 0 2 0,0 0 0 0,-1 1 0 15,-4-5-33-15,9 0-6 0,0 0-2 0,9-7 0 16,4 3-2-16,4-4 0 0,1-3 0 0,8-1 0 15,0-7-8-15,9 4 0 0,0-9 0 0,9 1 0 16,0 0-45-16,13-4-2 0,4-8 0 0,5 0 0 16,12 0-136-16,1-4-27 0,9-3-6 0,4-5 0 0</inkml:trace>
        </inkml:traceGroup>
        <inkml:traceGroup>
          <inkml:annotationXML>
            <emma:emma xmlns:emma="http://www.w3.org/2003/04/emma" version="1.0">
              <emma:interpretation id="{F02C9143-AE93-4595-A170-3FE27431B18A}" emma:medium="tactile" emma:mode="ink">
                <msink:context xmlns:msink="http://schemas.microsoft.com/ink/2010/main" type="inkWord" rotatedBoundingBox="15574,13535 16646,13418 16688,13805 15616,13922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99156.1236">13806 12876 1440 0,'0'0'64'0,"0"0"12"0,-9 0-60 0,9 0-16 15,-9 0 0-15,9 0 0 0,0 0 82 0,0 0 14 16,13 0 2-16,5-4 1 0,-1 4-62 0,10-4-12 16,-1 4-2-16,5-4-1 0,4 1 19 0,4-1 4 15,5 0 1-15,5 4 0 0,3 0-18 0,1 4-3 16,4 0-1-16,4-1 0 0,-4 5-24 0,5-4 0 16,-1 0 0-16,5 0 0 15,-5 4-171-15,-4-4-26 0,58-12-6 0,-32-4-1 0</inkml:trace>
          <inkml:trace contextRef="#ctx0" brushRef="#br0" timeOffset="98930.4385">13994 12619 1796 0,'0'0'40'0,"0"0"8"0,-8-4 1 0,3-4 1 0,5 0-40 0,0 8-10 16,0 0 0-16,0 0 0 0,0 0 34 0,0 0 5 15,0 0 1-15,9-4 0 0,0 0-13 0,0 1-3 16,4 3 0-16,4-4 0 0,1 0-6 0,4 4-2 0,0-4 0 16,8 0 0-16,6 0 11 0,-1 0 1 0,4-4 1 0,5 8 0 15,-5 0-9-15,5-4-3 0,-4 1 0 0,4 3 0 16,-5 0-17-16,-4 0 0 0,0 0 0 0,-4 0 0 16,0 0 8-16,-9 0-8 15,4 0 0-15,-8 0 0 16,-1 3-32-16,-4 1-11 0,0-4-1 0,1 4-1 0,-6 0-135 15,-8-4-26-15,0 0-6 0,0 0 0 0</inkml:trace>
        </inkml:traceGroup>
        <inkml:traceGroup>
          <inkml:annotationXML>
            <emma:emma xmlns:emma="http://www.w3.org/2003/04/emma" version="1.0">
              <emma:interpretation id="{C67C93C2-EA32-4CD0-A612-AE6250AEC8DA}" emma:medium="tactile" emma:mode="ink">
                <msink:context xmlns:msink="http://schemas.microsoft.com/ink/2010/main" type="inkWord" rotatedBoundingBox="17603,12279 20309,11985 20522,13946 17817,14240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99795.7513">15934 12513 1796 0,'-9'-11'80'0,"9"11"16"0,0-4-77 0,0-4-19 16,0 8 0-16,4-8 0 0,-4 0 55 0,0 8 7 16,9-7 2-16,4-1 0 0,5-4-52 0,-5 0-12 15,9 5 0-15,0-1 0 16,0 0 8-16,8-4-8 0,1-3 11 0,4 7-11 0,5-4 0 0,4 4 0 16,-1-3 0-16,6 3 0 0,-5 0 19 0,-1 4 0 15,1 0 0-15,-4 0 0 0,-1 4 0 0,-4 0 0 16,0 0 0-16,-4 4 0 0,-9 0 2 0,0 0 1 15,0 4 0-15,-4 0 0 0,-5 0 2 0,-5 3 0 16,1-3 0-16,-4 4 0 0,-1 3-13 0,-8 1-3 0,-1 0 0 16,-4 7 0-16,-4 4-8 0,-4 1 0 15,-5 3 9-15,-9 4-9 0,0 4 11 0,-8-4-3 0,-5 4 0 0,0 0 0 16,0 0 8-16,5 0 0 16,-5 4 1-16,4 0 0 0,1-4-17 0,-1 0 8 0,10-4-8 0,-1 0 0 15,-4 0 0-15,9-4 0 0,-1 0-12 0,5 1 3 16,5-9 20-16,-1 0 4 0,1-3 1 0,4-4 0 15,8-5-16-15,-4 1 0 0,9 0 0 0,0-5 0 16,0-7 8-16,14 4 3 0,-1 0 0 0,9 0 0 16,8-4-11-16,5-4 12 0,5 0-12 0,13-3 12 15,4-1-12-15,4 0 0 0,5-4 0 0,4 1 0 16,0-1-19-16,5-4-5 0,-5 1-2 0,5-9-1092 16</inkml:trace>
          <inkml:trace contextRef="#ctx0" brushRef="#br0" timeOffset="100523.3158">17180 11468 1036 0,'8'-7'92'0,"-3"-1"-73"15,4-4-19-15,-1 0 0 16,1-3 105-16,4 3 18 0,0 0 3 0,1-3 1 0,-1 3-25 0,0-4-5 15,0 5-1-15,5 3 0 0,-5 0-35 0,4 0-7 16,1 4-2-16,-5 4 0 0,5-3-22 0,-5 6-5 16,0 1-1-16,0 8 0 15,5 4 11-15,-5 7 1 0,0 4 1 0,0 5 0 0,0 3-17 0,0 8-4 16,1-1-1-16,-6 5 0 0,-3-8-15 0,3 0 11 16,-3 0-11-16,4 0 10 0,-9-4-10 0,4-7 12 15,0-1-12-15,1-4 12 0,-5-3 3 0,0-5 1 16,-5-3 0-16,5-12 0 0,5 12 0 0,-5-12 1 15,0 0 0-15,0 0 0 0,0 0-9 0,0 0-8 16,0 0 12-16,0 0-12 0,0 0 13 0,0 0-4 16,-5-8-1-16,1-4 0 0,-5-3 4 0,5-1 0 0,4-3 0 15,0-5 0-15,0-3-12 0,4 0 12 0,1-8-12 0,8-1 12 16,0 1-12-16,5-8 0 0,3 1 0 0,6-1 0 16,12-4-15-16,1 0 2 0,-5 0 0 0,9 0 0 15,-5 5 3-15,5 3 1 0,4 3 0 0,-4 1 0 16,-4 8 9-16,-1 4 0 0,1 3 0 0,-1 5 0 15,-8 3-9-15,0 4 0 0,-1 4 0 0,1 8 0 16,-9 4 21-16,0 4 4 0,4 7 0 0,1 4 1 16,3 9-7-16,-8-1-2 0,-9 4 0 0,9 4 0 15,5 4-8-15,-10 0 12 0,-4 4-12 0,-4-1 12 16,4 1-12-16,0 0 0 0,-8 4 0 0,-1-1 8 16,-4-3-19-16,5 4-4 0,3-1-1 0,-3 1-736 15,-10-8-148-15</inkml:trace>
        </inkml:traceGroup>
      </inkml:traceGroup>
    </inkml:traceGroup>
    <inkml:traceGroup>
      <inkml:annotationXML>
        <emma:emma xmlns:emma="http://www.w3.org/2003/04/emma" version="1.0">
          <emma:interpretation id="{1B243919-9C1A-4637-9F52-B43395D60698}" emma:medium="tactile" emma:mode="ink">
            <msink:context xmlns:msink="http://schemas.microsoft.com/ink/2010/main" type="paragraph" rotatedBoundingBox="2239,15113 30558,13970 30727,18166 2408,19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5C51FD-E43F-44DC-9D61-474BD225E4F6}" emma:medium="tactile" emma:mode="ink">
              <msink:context xmlns:msink="http://schemas.microsoft.com/ink/2010/main" type="line" rotatedBoundingBox="2239,15113 30558,13970 30642,16071 2324,17215"/>
            </emma:interpretation>
          </emma:emma>
        </inkml:annotationXML>
        <inkml:traceGroup>
          <inkml:annotationXML>
            <emma:emma xmlns:emma="http://www.w3.org/2003/04/emma" version="1.0">
              <emma:interpretation id="{E16C2BE7-B8BF-4FBE-B12F-39502E23417A}" emma:medium="tactile" emma:mode="ink">
                <msink:context xmlns:msink="http://schemas.microsoft.com/ink/2010/main" type="inkWord" rotatedBoundingBox="2256,15551 7458,15341 7525,17005 2324,17215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3223.7298">1583 15423 1152 0,'0'0'51'0,"0"-8"10"0,0 0-49 0,0-4-12 16,0 5 0-16,0-1 0 0,0 0 120 0,-5 0 20 15,1 0 5-15,0 1 1 0,4 7-62 0,-9-4-13 16,9 0-3-16,-13 4 0 0,4 4-35 0,-4-4-7 15,4 8-2-15,-4-1 0 0,-5 1-16 0,5 4-8 16,4 3 0-16,-8 5 8 0,4-1 0 0,-5 5-8 16,1-1 12-16,-1 8-4 0,5 1 5 0,4-5 1 15,-4 0 0-15,4 4 0 0,9 1-14 0,-9-1 0 16,9 0 8-16,0-4-8 0,0 1 0 0,9-1 0 16,0-4 0-16,0-3 0 0,-1-9 0 0,6 1 0 15,3-8 0-15,1 0 0 0,-5-4 0 0,4-4 0 16,1-8 0-16,0 1 0 0,3-5 0 0,1-3 0 0,-4-5 0 15,4 1 0-15,-9-1 14 0,0-3 3 0,-4 0 1 0,0-1 0 16,0 1 14-16,-1 4 2 0,-8-4 1 0,0 3 0 16,-4 1-7-16,4-1-2 0,0 1 0 0,-4 3 0 15,-5 1-18-15,0 3-8 0,-4 1 8 0,0 3-8 16,4 4-15-16,-9 0-8 0,10 5-1 0,-6 3-1 16,1 3-137-16,-4 1-27 15,4 0-6-15</inkml:trace>
          <inkml:trace contextRef="#ctx0" brushRef="#br0" timeOffset="103553.0596">2412 15037 1177 0,'0'0'52'0,"4"-8"11"0,-4 0-51 0,0 8-12 15,0 0 0-15,-4-8 0 0,-9 4 91 0,4 0 15 16,-4 1 3-16,-5 3 1 0,1 7-32 0,-1 1-6 16,1 8-2-16,-1 7 0 0,-8-3-27 0,0 7-6 15,-5 4-1-15,0 0 0 0,9 4-16 0,0-3-3 16,0-1-1-16,0 0 0 0,5-4-6 0,4 1-2 0,-1-5 0 0,6 0 0 15,-1-7-8-15,5 0 0 0,4-5 0 0,4 5 0 16,0-8 0-16,5 0 0 0,0-1 9 0,8-3-9 16,1 0 13-16,4 0-1 0,0 4-1 0,0 0 0 15,-5-4 19-15,5 3 4 0,-9 5 1 0,5 0 0 16,-5-4-1-16,0 7 0 0,-8 1 0 0,-1-5 0 16,-4 5-10-16,0 0-3 0,-9 7 0 0,5 0 0 15,-9 5-21-15,-5-1 0 0,5 0 0 0,-5 4 8 16,-3-3-94-16,3-1-18 15,5-7-4-15,-5-1-859 0</inkml:trace>
          <inkml:trace contextRef="#ctx0" brushRef="#br0" timeOffset="104025.0342">2776 15122 1422 0,'0'0'63'0,"-4"-7"13"0,-1-1-61 0,5 0-15 15,-4-4 0-15,4 1 0 0,-4 3 48 0,4 0 6 16,4 0 2-16,-4-3 0 0,0 11-37 0,4-8-7 0,-4 8-2 0,0 0 0 15,0 0-10-15,0 0 0 0,0 0 0 0,0 0 0 16,0 0 0-16,-4 8 0 0,-9-5 0 0,4 9 0 16,0-4 0-16,1 0 0 0,-6 3 0 0,1 1 0 15,0 0 10-15,0 0 0 0,0-1 0 0,0 5 0 16,4-8 19-16,-4 7 4 0,4-3 1 0,0 0 0 16,0-1-13-16,1 1-2 0,-1 0-1 0,4-1 0 15,5 1-10-15,5-4-8 0,-5 4 12 0,4 3-12 16,5-3 8-16,-5 4-8 0,5-5 0 0,0 9 0 15,4-9 14-15,-4 9-4 0,4-1-1 0,0 5 0 16,-4-5 27-16,-5 5 4 0,9-5 2 0,-4 9 0 16,0-9 7-16,-5 4 2 0,-4-3 0 0,5-4 0 15,-1 3-15-15,-4 1-4 0,-4-1 0 0,4 0 0 16,0 1-20-16,0-1-4 0,-5 1 0 0,1 3-8 0,4-3-13 16,-4-5-10-16,-1 1-1 0,1-4-678 15,-1-4-135-15</inkml:trace>
          <inkml:trace contextRef="#ctx0" brushRef="#br0" timeOffset="104287.4687">3074 15470 1267 0,'-26'3'56'0,"26"-3"12"0,0 0-55 0,-9 8-13 0,1 0 0 0,-1 0 0 15,-4 0 153-15,8 3 28 0,1 1 6 0,0 8 1 16,-5-5-121-16,4 5-24 0,1-5-5 0,4 1-1 16,-4-4-24-16,4 3-5 0,0-3 0 0,0 3-8 31,0 1-20-31,0-8-10 0,0 3-2 0</inkml:trace>
          <inkml:trace contextRef="#ctx0" brushRef="#br0" timeOffset="104423.1291">3294 14764 1652 0,'-22'-24'73'0,"13"16"15"0,5 1-70 0,-1-1-18 15,-3 0 0-15,3 0 0 0,1 8 37 0,4 0 4 16,0 0 1-16,0 0-818 15</inkml:trace>
          <inkml:trace contextRef="#ctx0" brushRef="#br0" timeOffset="102300.7268">692 15029 1177 0,'0'0'52'0,"-4"-4"11"0,-5-4-51 0,9 8-12 16,-4-4 0-16,4 4 0 0,0-8 52 0,0 8 8 15,-5-7 2-15,5 7 0 0,0 0-27 0,0 0-6 16,0 0-1-16,0 0 0 0,0 0-3 0,0 0-1 0,0 0 0 0,0 0 0 16,0 0-14-16,0 0-10 15,-4 11 12-15,4 1-12 0,4 4 33 0,-4 3 0 16,0 1 0-16,0 11 0 0,0 4 8 0,5 4 2 15,-5 4 0-15,0 11 0 0,-5 5 3 0,1-8 1 16,-5 3 0-16,0 5 0 0,5 3-7 0,-5 1-2 16,-4 3 0-16,0-8 0 0,0 1 21 0,0 7 4 15,4-11 1-15,-4-5 0 0,13-7-64 0,-14-8 0 16,10 0-9-16,0-3 0 0,4-9 9 0,-5 0 0 16,1-3 0-16,4-1 0 15,0-3-28-15,0 0-3 0,0-5-1 0,-9 1 0 16,5 0-44-16,-1-4-8 0,1-5-3 0,4-3 0 15,0 0-71-15,0 0-14 0,0 0-4 0</inkml:trace>
          <inkml:trace contextRef="#ctx0" brushRef="#br0" timeOffset="102733.7365">569 15345 1292 0,'-17'-20'57'0,"8"12"12"16,5-3-55-16,-1-1-14 0,1 0 0 0,4 1 0 0,0-9 70 0,9-3 11 15,-1-5 3-15,6-3 0 0,-1-8-32 0,9 0-5 16,4-4-2-16,0 0 0 0,5-3-8 0,4-1-1 16,9 0-1-16,0 0 0 0,-9 0 1 0,9 8 0 15,0 0 0-15,4 8 0 0,-4 4-20 0,0 11-4 16,-9 5-1-16,4-1 0 0,-4 16-11 0,-4 4 8 15,-9 7-8-15,0 5 8 0,-4 7 6 0,-14 4 1 16,0 8 0-16,-4 4 0 0,-8 4 21 0,-1 0 5 16,-9 3 1-16,-4 5 0 0,-4 0-8 0,-5-1-2 15,-8-3 0-15,4 0 0 0,-9-5-19 0,4 1-4 16,-8-8-1-16,4 4 0 0,5-8-8 0,-1-4 0 16,5-3 0-16,0-1 0 0,4-7-8 0,5-5-4 15,0 1-1-15,4-8 0 16,4-1-147-16,9-7-30 0,-4 0-6 0</inkml:trace>
          <inkml:trace contextRef="#ctx0" brushRef="#br0" timeOffset="104858.4805">3746 14674 1612 0,'26'-4'144'0,"-26"4"-116"15,0 0-28-15,0 0 0 0,0 0 33 0,0 0 1 16,0 0 0-16,0 0 0 0,-17 4-21 0,12 4-4 0,14 3-1 0,-5 9 0 16,-12-1 3-16,3 9 0 0,10 7 0 0,3 4 0 15,1 4 33-15,-5 4 8 0,-4 3 0 0,9 5 1 16,4 3 11-16,-4-3 3 0,-9 0 0 0,0-1 0 16,9-3-27-16,-9 0-4 0,0-9-2 0,-4 5 0 15,-5-8-19-15,0 0-4 0,9-4-1 0,-9-11 0 16,-8-9-10-16,8 1 12 0,5 0-12 0,-1-5 12 15,-4-3-3-15,1 0 0 0,3 0 0 0,5-8 0 16,0 0-9-16,0 0 10 0,-9-8-10 0,14-4 10 16,8-3-10-16,-9-1 0 0,-4 0 0 0,9-7 0 15,4 0 0-15,5-1-11 0,-5 1 3 0,5-5 0 16,-5 1-10-16,9 0-2 0,8 0 0 0,-3-1 0 16,-10 1 2-16,5 7 0 0,5 1 0 0,-1 7 0 0,-4 4 10 15,-5 1 8-15,-4 7-12 0,1 7 12 0,3-3 0 0,-4 8 0 16,-13 4 0-16,0-1 0 0,0 5 0 0,-4 3 17 15,-9-3-3-15,0 3-1 0,-5 0 0 0,1 1 0 16,-1 3 0-16,-8 0 0 0,-5 1-13 0,5-1-10 16,4-4 2-16,0 1 0 15,-9-5-130-15,9 1-26 0,5-5-4 0</inkml:trace>
          <inkml:trace contextRef="#ctx0" brushRef="#br0" timeOffset="105128.3224">4325 15489 2026 0,'0'0'44'0,"0"0"10"0,0 0 2 0,0 0 1 0,9 8-45 0,-9-8-12 0,-5 8 0 0,1 3 0 15,17 1 32-15,0 4 5 0,-8-1 1 0,-1 1 0 16,-8-4-26-16,8-1-12 0,-4 1 10 0,0-4-10 16,-4 3 0-16,4 1-10 0,4 0 0 0,-4-4-630 15,0-5-127-15</inkml:trace>
          <inkml:trace contextRef="#ctx0" brushRef="#br0" timeOffset="105238.4743">4478 14924 1638 0,'9'-4'72'0,"-9"4"16"0,0 0-71 0,-9-4-17 16,9 4 0-16,0 0 0 0,0 0 90 0,0 0 14 16,-8 0 4-16,8 0 0 15,0 0-189-15,0 0-38 0,0 0-7 0,4 15-2 0</inkml:trace>
          <inkml:trace contextRef="#ctx0" brushRef="#br0" timeOffset="105648.7661">4816 15376 1497 0,'-22'16'66'0,"14"-13"14"0,3 5-64 0,5 0-16 0,5 4 0 0,-5-1 0 16,0-3 108-16,0 4 19 0,17-8 3 0,-4 0 1 15,-13-4-83-15,18 0-17 0,-1-4-3 0,10-4-1 16,-1-4-8-16,5-7-2 0,-9-1 0 0,8-3 0 16,10-8-3-16,-5 3-1 0,-9-3 0 0,1-8 0 15,-1 0-3-15,-4 0-1 0,-5 0 0 0,1-4 0 16,-5 4 20-16,-4 0 4 0,4-4 1 0,-4 4 0 15,-9 0 4-15,0 4 1 0,4 0 0 0,-4 4 0 16,-4 0-11-16,-1 0-1 0,-3-1-1 0,3 1 0 16,5 4-14-16,-4 4-4 0,-5 3 0 0,5 4 0 15,4 9-8-15,-5-1 0 0,-8 4 0 0,4 0 0 16,1 4-9-16,-6 4 9 0,6 4 0 0,-5 3 0 16,-1 5-9-16,1 4 9 0,9-1 0 0,-5 4-9 0,-13 5 9 15,9 3 0-15,9 0 0 0,-1 8 0 0,5 4 0 0,0 0 0 16,-9 4 0-16,14 3-8 0,4 1 8 0,-5 0 0 15,-4-4 10-15,4 7-10 0,5-3 0 0,0-4 8 16,-9-4-8-16,9 3 0 16,-5 1-52-16,5-4-14 0,8-4-2 0,-3-4-1009 15</inkml:trace>
          <inkml:trace contextRef="#ctx0" brushRef="#br0" timeOffset="105761.2905">5637 15267 1267 0,'0'0'112'0,"0"0"-89"16,-5 4-23-16,-8 7 0 0,4 1 196 0,1 4 34 0,-1-5 7 0,0 9 2 16,5-5-151-16,-1 5-31 0,1 3-5 0,-1 1-2 15,1-1-34-15,4 1-6 0,0-5-2 0,0 1 0 32,0-1-68-32,4 1-15 0,1-5-2 0,-1 1-883 0</inkml:trace>
          <inkml:trace contextRef="#ctx0" brushRef="#br0" timeOffset="105894.1174">5650 14982 230 0,'0'0'20'0,"0"0"-20"0,0 0 0 0,0 0 0 0,0 0 287 0,0 0 53 16,4-8 10-16,-4 8-806 15</inkml:trace>
        </inkml:traceGroup>
        <inkml:traceGroup>
          <inkml:annotationXML>
            <emma:emma xmlns:emma="http://www.w3.org/2003/04/emma" version="1.0">
              <emma:interpretation id="{29BDCC16-83BD-4E42-9662-91E7FEE3488E}" emma:medium="tactile" emma:mode="ink">
                <msink:context xmlns:msink="http://schemas.microsoft.com/ink/2010/main" type="inkWord" rotatedBoundingBox="8100,15376 11337,15245 11384,16401 8146,16532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06552.4406">6918 15259 1036 0,'0'0'92'0,"0"0"-73"0,0 0-19 16,-5 12 0-16,1-1 202 0,0 5 37 0,-1 0 7 0,1 3 2 15,-1 1-140-15,1-1-27 0,4 4-5 0,-4 5-2 16,-1-5-55-16,5 1-11 0,0 7-8 0,0-4 9 31,5-4-100-31,-5-7-20 0,4 0-4 0</inkml:trace>
          <inkml:trace contextRef="#ctx0" brushRef="#br0" timeOffset="106674.4067">7124 14838 2257 0,'0'0'100'0,"-9"0"20"0,5 4-96 0,-5 0-24 0,9-4 0 0,-4 3 0 0,-1 5 12 0,5-4-4 16,5 4 0-16,-1 4-1019 15</inkml:trace>
          <inkml:trace contextRef="#ctx0" brushRef="#br0" timeOffset="106125.9805">6304 14939 1414 0,'0'0'63'0,"0"0"13"0,8 0-61 0,5-4-15 15,1 0 0-15,3 0 0 0,1-3 123 0,-1-1 21 16,5 4 5-16,0-4 1 0,0-4-74 0,4 1-14 16,1-1-3-16,-1 4-1 0,0-3-49 0,1 3-9 15,3-4 0-15,1 4 0 16,0 0-71-16,0 1-9 0,-5-1-1 0,5 0-794 0</inkml:trace>
          <inkml:trace contextRef="#ctx0" brushRef="#br0" timeOffset="106362.7542">6470 14569 1267 0,'-26'-24'112'0,"22"13"-89"0,-5-5-23 0,0-4 0 0,5 5 87 0,-1 3 13 16,5 4 2-16,0-3 1 16,5 3 7-16,-1 8 2 0,9 0 0 0,-4 4 0 15,4 4-41-15,5 7-8 0,-5 5-2 0,0 11 0 0,0 4-9 0,-4 4-3 16,0 8 0-16,-5 3 0 0,0 5 7 0,-8 4 2 15,4-1 0-15,-4 4 0 0,-1 1-20 0,1-5-4 16,0 1-1-16,4-1 0 0,-5-7-33 16,5 0 0-16,0-1 0 0,-4-3 0 15,4 4-143-15,0-12-32 0,0 4-6 16,0-8-863-16</inkml:trace>
          <inkml:trace contextRef="#ctx0" brushRef="#br0" timeOffset="107304.9583">7348 15411 1850 0,'0'0'40'0,"0"0"9"0,0 0 2 0,0 0 1 0,0 0-41 0,13 0-11 16,4-8 0-16,1 4 0 16,4-7-24-16,0 3-6 0,0-4-2 0,0-3 0 15,0-1-15-15,0-4-3 0,-5 1-1 0,5-1 0 0,0-3 79 0,-4 0 16 16,-1-5 4-16,-4-3 0 0,0 0 37 0,5 0 8 16,-5-4 2-16,9 0 0 0,-4 3-35 0,-5 1-8 0,0 0 0 0,-4 4-1 15,-1 3-35-15,-3 5-6 0,-5-1-2 0,4 5 0 16,-8-1 12-16,4 4 1 0,-9 1 1 15,0-1 0-15,1 4 11 0,-6 4 3 0,6 0 0 0,-6 4 0 16,6 4-36-16,-10 0 0 0,-4 0 0 0,0 8 0 16,5-4 0-16,-1 3 0 0,-4 1 0 0,0 4 0 15,5 3 0-15,-5 1 0 0,4-1 0 0,1 8 0 16,4 8 0-16,-1 1 0 0,1-5 0 0,9 8 0 16,-1 0 0-16,1-4 0 0,8 4 0 0,-4-4 0 15,5 0 0-15,4 0 12 0,-1-8-4 0,6 5-8 16,-6-9 8-16,5 0-8 0,1-3 0 0,-1-1 0 0,0-3 0 15,5-4 8-15,-5-4-8 0,4-1 0 0,-4-3 12 0,9-4-12 16,-4 0 12-16,4-8-12 0,4 1 9 0,0-5-9 16,10-8 0-16,-1 1 9 0,4-1-9 0,1-3 0 15,-1-4 0-15,1-4 0 0,3-5 0 0,1-3 0 16,0 0 0-16,0-3 0 0,4-1 0 0,1 0 0 0,-6 0 0 0,1 4 0 16,0 4 8-16,0 4-8 0,-4 3 0 0,-1 9 8 15,-4 3 5-15,-4 4 1 16,-5 5 0-16,1 7 0 0,-6 4-14 0,1 7 0 15,0 1 0-15,-4 11-10 0,-5 1 34 0,0 3 6 16,-4 8 2-16,-5 0 0 0,1 0-32 0,-5 4 0 16,0 0 0-16,-9 0 0 0,0-7 15 0,0 3-3 0,-8-4-1 0,-1 0 0 15,-8-4 6-15,0 1 2 0,-1-1 0 0,-8 0 0 16,5-7-7-16,-6-1-2 0,-3-3 0 0,-1-4 0 16,1-1-2-16,-5-7-8 0,5 0 12 0,4 0-4 15,-5-4-8-15,5-4 0 0,0-4-10 0,4-3 10 31,0-5-111-31,1-7-16 0,8-5-3 0,-5-11-1 0</inkml:trace>
          <inkml:trace contextRef="#ctx0" brushRef="#br0" timeOffset="108060.4274">9414 15267 1299 0,'0'0'57'0,"-4"-4"13"0,-1 0-56 0,1-4-14 16,4 4 0-16,0-4 0 0,0 8 84 0,4-7 15 15,1 3 2-15,-1-4 1 0,5 0-34 0,0 0-6 16,4 1-2-16,0 3 0 0,5 4-3 0,-5 0-1 16,0 0 0-16,0 4 0 0,0-1-27 0,-4 5-5 15,0-4-2-15,-5 4 0 0,0 4-4 0,1-5-1 16,-5 5 0-16,-5-4 0 0,-3 4 7 0,-1-1 2 15,0 1 0-15,-4 0 0 0,0-4-7 0,4-1-2 16,0 1 0-16,-4-4 0 0,4 0-17 0,1 0 0 16,8-4 0-16,0 0 0 0,0 0 0 0,0 0 0 15,0 0 0-15,-5-4 0 0,1-4 0 0,4 8 0 16,-5-8 0-16,1 1 0 0,4-1 8 0,0 0-8 16,0 8 0-16,0 0 0 0,-4-8 10 0,4 8-2 15,0 0 0-15,0 0 0 0,0 0-8 0,0 0 0 0,13 0-10 16,0 4-704-16,0 4-141 0</inkml:trace>
        </inkml:traceGroup>
        <inkml:traceGroup>
          <inkml:annotationXML>
            <emma:emma xmlns:emma="http://www.w3.org/2003/04/emma" version="1.0">
              <emma:interpretation id="{FE54F4FC-FF08-4E02-BE62-968CB22D66F3}" emma:medium="tactile" emma:mode="ink">
                <msink:context xmlns:msink="http://schemas.microsoft.com/ink/2010/main" type="inkWord" rotatedBoundingBox="13266,15561 15112,15487 15148,16387 13303,16462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10657.0161">11454 14717 1094 0,'0'-8'97'0,"0"0"-77"16,0-3-20-16,0-1 0 0,0 0 131 0,5 4 22 16,-5 8 5-16,4-4 1 0,-4 4-83 0,0 0-17 15,4-3-3-15,-4 3-1 0,0 0-8 0,0 0-2 16,14 3 0-16,-6 9 0 0,1 4-12 0,0 3-2 15,4 1-1-15,0 11 0 0,-4 0-1 0,4 8 0 16,5 4 0-16,-1 12 0 0,1-5-9 0,-1 9-3 16,5-5 0-16,-4 1 0 0,4-4-5 0,4-1-2 15,-4-3 0-15,0-4 0 0,-5-4-10 0,1-4 0 0,0-4 9 16,-1-3-9-16,-8-9 8 0,4-3-8 0,-4-4 10 16,-5-1-10-16,-4-11 24 0,0 0-2 0,0 0 0 0,0 0 0 15,5-11-6-15,3-1 0 0,-8-4-1 0,5-3 0 16,-5-1-4-16,4-7-1 0,1-4 0 0,-5-4 0 15,4 0-10-15,-4-8 10 0,0-4-10 0,0-4 10 16,0 0-10-16,9 5 0 0,-5-1 0 16,5 0 0-16,0 12 0 0,4 8 0 0,-4 3 0 0,4 5 0 15,0 7 0-15,-4 4-9 0,4 4 9 0,0 8 0 16,0 4-9-16,0 4 9 0,5 11 0 0,-5 8-9 0,0 4 9 16,0 4 0-16,1 4-9 0,-1 4 9 0,0-8 0 0,-4 0 0 15,-1 0 0-15,1-4 0 0,0-4 0 0,0-3 0 16,-5-9 0-16,0 1 0 0,1-5 0 0,-5-7 0 15,0 0 0-15,0-8 0 0,0 0 22 0,0 0-1 16,0 0 0-16,13-4 0 0,-9-4 12 0,1 0 3 16,8-11 0-16,-4-1 0 0,0-3-6 0,-1-4-1 15,10-4 0-15,-1-5 0 0,-3 1-13 0,3-4-4 16,5 0 0-16,0-4 0 0,-4 1-12 0,3-5 0 16,6 4-9-16,3 0 9 15,1 0-104-15,4 4-16 0,5 4-2 0,-5-4-1026 0</inkml:trace>
          <inkml:trace contextRef="#ctx0" brushRef="#br0" timeOffset="111045.0838">13029 15029 1677 0,'0'0'74'0,"0"0"16"16,0 0-72-16,0 0-18 0,0 0 0 0,0 0 0 15,0 0 54-15,13-8 7 0,5-4 2 0,4 1 0 16,-5-5-39-16,10 0-8 0,-5-7-2 0,4 4 0 0,-4-1 5 0,4 1 1 16,-8-1 0-16,-1-3 0 0,-3-1-20 0,-1 1 0 15,-5 3 0-15,-3-3 0 0,-1 0 32 0,-4-1 4 16,0 1 0-16,-4 3 0 0,-5 1-3 0,0-1 0 15,-4 5 0-15,0-1 0 0,-5 4-33 0,1 5 0 16,-5-1 0-16,0 8 0 0,-4 4 0 0,-1 3 16 16,1 5-3-16,0 4-1 0,-5 3 6 0,5 5 1 15,-5 3 0-15,5 4 0 0,-1 0-8 0,5 4-2 16,5 1 0-16,4 3 0 0,0-4-9 0,4 4 0 16,4-4 9-16,5 0-9 0,5 4 17 0,4 0-1 15,8-4 0-15,9-4 0 16,5 0-40-16,9-3-8 0,3-1-1 0,10-4-1034 0</inkml:trace>
        </inkml:traceGroup>
        <inkml:traceGroup>
          <inkml:annotationXML>
            <emma:emma xmlns:emma="http://www.w3.org/2003/04/emma" version="1.0">
              <emma:interpretation id="{C200E8AF-D319-4D93-A065-8AF55634BDDC}" emma:medium="tactile" emma:mode="ink">
                <msink:context xmlns:msink="http://schemas.microsoft.com/ink/2010/main" type="inkWord" rotatedBoundingBox="16550,15309 18597,15226 18632,16084 16584,16166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11715.2299">15412 14518 748 0,'-9'-12'67'0,"4"-3"-54"0,-8-1-13 0,4 0 0 15,1 1 240-15,-6-1 46 0,1 1 9 0,0-1 1 16,0 4-160-16,4 5-32 16,-4 3-6-16,0-4-2 0,0 8-49 0,-5-4-11 0,1 4-1 0,-5 8-1 15,0 3-25-15,-5 5-9 0,1 4 0 0,-5 7 9 16,-4 4 8-16,-4 4 2 0,4 4 0 0,-5 4 0 15,5 0 8-15,4 4 1 0,1 0 1 0,-1-1 0 16,9-3-6-16,5 4-2 0,3-4 0 0,6 0 0 16,3 0-21-16,5-4 8 0,0-4-8 0,5 4 0 15,-1-12-22 1,9 4-9-16,0-7-1 0,5-1-1 0,4-7-178 0,4-8-35 16,31-12-7-16,-9-8-2 0</inkml:trace>
          <inkml:trace contextRef="#ctx0" brushRef="#br0" timeOffset="112020.6553">15776 14885 1152 0,'13'-8'102'0,"-4"0"-82"16,4-4-20-16,0 1 0 0,-4 3 122 0,-1 0 20 16,1 0 4-16,0 0 1 0,-5 1-94 0,-4 7-18 15,5-8-4-15,-5 0-1 0,-5 0-22 0,1 0-8 16,-5 1 0-16,5-1 0 0,-9 0 0 0,0 0 0 16,-5 0 0-16,0 4 0 0,-4-3 11 0,5 3 5 15,-5 0 2-15,0 0 0 0,0 4 43 0,0 4 9 16,5-4 2-16,-5 4 0 0,-5 4-18 0,5-1-3 15,5 5-1-15,-1 4 0 0,-4-1-21 0,0 1-4 16,5 3-1-16,-5 5 0 0,9-5-10 0,-5 5-2 16,1-1-1-16,8 4 0 0,0 1 7 0,0-1 2 15,5-4 0-15,0-3 0 0,4-1-20 0,0 1 0 16,4-8 0-16,0-1 0 0,-4-3 0 0,0-8 0 16,14 8 0-16,-1-4 0 0,0-4 0 0,4-4 0 0,1-8 0 0,4 4 0 15,0-7-8-15,4-5-6 0,-4 1-1 0,4-5 0 16,1 1 23-16,-1 0 4 0,-4-9 0 0,4 5 1 15,-8-8-13-15,4 4 0 0,-5-4 8 0,-3 0-8 16,3 7 12-16,-4 1 0 0,-4 7 0 0,0 1 0 16,0 11 0-16,-5 4 0 0,-4 4 0 0,13 4 0 15,-8 8-12-15,-5 3 0 0,4 9 0 0,-4 7 0 16,4 4 0-16,-4 0 0 0,-4 8 0 0,4 0 0 16,4-4-72-16,-4 0-18 0,-4 4-3 0,4-8-957 15</inkml:trace>
          <inkml:trace contextRef="#ctx0" brushRef="#br0" timeOffset="112410.5196">16118 14729 1324 0,'0'0'118'0,"0"0"-94"31,0-8-24-31,0 0 0 0,0 8 123 0,9-4 20 16,-5-4 4-16,9 8 1 0,0-4-63 0,1 4-12 15,3 0-2-15,1 4-1 0,4 4-26 0,-1 0-4 16,1 0-2-16,0 3 0 0,-4 5-22 0,-1 3-5 16,5 5-1-16,-8-1 0 0,-10 5 5 0,0 3 1 0,5-4 0 0,-5 0 0 15,1-3 19-15,-1-1 4 0,-8 1 1 0,-1-1 0 16,1-4-21-16,-5-7-4 0,1 0-1 0,-1 0 0 16,4-5 11-16,5-7 3 0,0 0 0 0,0 0 0 15,0 0-4-15,0 0-1 0,0 0 0 0,-4-7 0 16,4-1-11-16,4-4-1 0,5-4-1 0,0 1 0 15,-5-9-10-15,5 1 0 0,13-8 0 0,0 4 0 16,4-1 0-16,1 1 0 0,-1 0 0 0,0 3 0 16,1 5 0-16,-5-1 0 0,-1 9 0 0,1 3 0 15,-4 4 0-15,-5 4 0 0,5 0 0 0,-5 8 8 16,-4 3-8-16,4 1 0 0,-4 4 0 0,4 3 0 16,-9 5 0-16,9-1-17 0,-4 4 4 0,0 4 1 15,0-3-102-15,4-1-20 16,0 0-4-16,0-3-931 0</inkml:trace>
        </inkml:traceGroup>
        <inkml:traceGroup>
          <inkml:annotationXML>
            <emma:emma xmlns:emma="http://www.w3.org/2003/04/emma" version="1.0">
              <emma:interpretation id="{92993E1B-587D-4DCB-9C48-75DDF6C8323B}" emma:medium="tactile" emma:mode="ink">
                <msink:context xmlns:msink="http://schemas.microsoft.com/ink/2010/main" type="inkWord" rotatedBoundingBox="20041,14506 22478,14407 22548,16159 20112,16257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13049.0943">18263 14506 1267 0,'9'-8'112'0,"-9"5"-89"15,-4-5-23-15,4 8 0 0,0-8 93 0,0 0 15 16,0 4 2-16,4-4 1 0,-8 1-27 0,8-1-6 15,9 4-1-15,5-4 0 0,-5 8-37 0,9-4-8 16,13 0-2-16,4 4 0 0,1 0-7 0,-1 0-2 16,5 0 0-16,5 0 0 0,3 0-6 0,-4 0-2 15,-4 0 0-15,5-4 0 0,3 1-13 0,-4-1 9 16,-8 4-9-16,-1-4 8 0,1 0-8 0,-5 0 0 16,4 0 0-16,1 0 0 0,-9 0-16 0,-1 0 5 15,-3 0 1-15,-5 1 0 16,0-1-34-16,-5 0-8 0,5-4 0 0,0 0-551 0,4 0-109 0</inkml:trace>
          <inkml:trace contextRef="#ctx0" brushRef="#br0" timeOffset="113343.0854">18965 13715 1267 0,'-9'-12'112'0,"5"-8"-89"0,8 5-23 0,1-5 0 0,-1 1 92 0,1-1 13 16,3 1 3-16,6 7 1 0,7-3-37 0,-7 7-8 15,-14 0-2-15,0 8 0 0,17 0-12 0,-8 4-2 16,-5 8-1-16,-4 7 0 0,0 8-15 0,0 8-2 16,5 8-1-16,-5 12 0 0,-13-1 6 0,-1 9 1 15,14-1 0-15,-8 12 0 0,-14-3-20 0,4-1-4 16,-4 4-1-16,5 8 0 0,3-8-11 0,-3 0 0 15,-5-4 0-15,0 0 0 16,5-7-11-16,8-5-7 0,-4 1-2 0,4-1 0 16,4-11-131-16,1 0-26 0,0-4-6 0,-5-12-1 0</inkml:trace>
          <inkml:trace contextRef="#ctx0" brushRef="#br0" timeOffset="113660.662">19426 14537 864 0,'0'0'38'0,"0"0"8"0,0 0-37 0,0 0-9 0,0 0 0 0,-5 16 0 16,5 4 222-16,0 3 42 0,0-4 9 0,0 9 2 16,0 3-217-16,-4-4-43 15,0 8-15-15,-5-3 9 0,5 7-9 0,-1-8 8 16,-4 8-8-16,5-8 8 0,0 4-8 0,-5-8 0 0,4-3 0 0,1-5 0 15,0-3 0-15,-1-4 8 0,1-5-8 0,4-7 8 16,0 0 36-16,0 0 6 0,0 0 2 0,4-7 0 0,1-13 6 16,3 4 2-16,-3-3 0 0,4-4 0 0,4-9-7 15,0 5-1-15,4-4 0 0,1-4 0 0,4 4-22 0,-4-5-5 16,8 1-1-16,0 0 0 16,5-4-12-16,0 8-4 0,-1-4 0 0,10 0 0 0,-1 4-19 0,-4 3-4 15,5 5-1-15,-1 0-745 16,-4 7-150-16</inkml:trace>
          <inkml:trace contextRef="#ctx0" brushRef="#br0" timeOffset="114265.0099">20115 14362 1638 0,'-5'-8'72'0,"5"8"16"0,0-4-71 0,0 4-17 16,0 0 0-16,0 0 0 0,0 16 45 0,0 3 6 0,-4 5 1 0,-5 3 0 15,0 4 1-15,1 4 1 0,-1 0 0 0,0 1 0 16,-4-1-42-16,4-4-12 0,0 0 0 0,5-8 8 16,0 1 0-16,4-5 0 0,0-3 0 0,0-4 0 15,0-12-8-15,0 0 8 0,0 0-8 0,8 0 8 16,5-4 35-16,1-4 7 16,-1 0 2-16,0-4 0 0,0-7-17 0,5-1-3 0,-1 1-1 0,1-8 0 15,4 3 1-15,0 1 1 0,0-1 0 0,0-3 0 16,-1-4-33-16,6 8 0 0,-1-1 0 0,-4 9 0 15,0 3 0-15,-4 4 0 0,-1 4 0 0,-8 4 0 16,-9 0 0-16,9 12 0 0,-5 3 0 0,0 9 0 16,1-1 0-16,-1 8 0 0,1 1 0 0,-5 3 0 15,-5 4 0-15,5 0 0 0,-4 0 0 0,-1 4 0 0,-3 0 0 16,-1-4 0-16,4-4 0 0,1 0 0 0,-5-4 0 0,1 0 0 16,-1-4 0-16,0 1 0 15,-4-1 0-15,4-4 0 0,-4 1 0 0,0-1 0 0,0-3 14 0,-1-5-4 16,-3 1-1-16,-1 0 0 0,1-1 2 0,-5-7 0 15,-5 4 0-15,1-1 0 0,4-3-11 0,-8-4 0 16,3 0 0-16,1-4 0 0,4 0 0 0,0-4 0 16,4 0 0-16,1-4 0 0,-1 1 15 0,5-5 1 15,4 0 0-15,1-3 0 0,8-1-7 0,0 0-1 16,4-3 0-16,9-1 0 0,0-3-8 0,5-4 0 16,8-1 0-16,5 1 0 0,4-8-17 0,5 0-6 0,3 4-1 0,10-4 0 31,4 3-33-31,0 5-7 0,9 0-2 0,8-1 0 15,-8 9-130-15,0-1-27 0,-4 1-5 0,3-1 0 0</inkml:trace>
        </inkml:traceGroup>
        <inkml:traceGroup>
          <inkml:annotationXML>
            <emma:emma xmlns:emma="http://www.w3.org/2003/04/emma" version="1.0">
              <emma:interpretation id="{F02A031F-A8C3-4762-905A-718F087A43F9}" emma:medium="tactile" emma:mode="ink">
                <msink:context xmlns:msink="http://schemas.microsoft.com/ink/2010/main" type="inkWord" rotatedBoundingBox="23632,14249 27403,14097 27473,15834 23702,15986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14760.9867">21865 14530 691 0,'0'0'61'0,"0"0"-49"0,9-12-12 0,4 4 0 16,0-4 95-16,0 5 16 0,5-1 3 0,4-4 1 15,0 4-27-15,0-3-4 0,9-1-2 0,-1 0 0 16,1-3-4-16,4 3-1 15,5 0 0-15,-1 1 0 0,5-1-4 0,0 4-1 0,0 0 0 0,8 4 0 16,1-3-39-16,-5-1-8 0,0 4-1 0,5-4-1 16,-9 8-32-16,0-4-7 0,-5-4 0 0,-4 8-1 15,-4-4-140-15,-5 1-28 0,27-9-6 0,-31-4-1 0</inkml:trace>
          <inkml:trace contextRef="#ctx0" brushRef="#br0" timeOffset="114985.385">22852 13800 403 0,'0'0'36'0,"0"0"-36"15,0 0 0-15,0 0 0 0,0 0 115 0,0 0 16 16,-8 0 3-16,8 0 1 0,0 0 1 0,-5 4 0 16,-4 4 0-16,1 8 0 0,-1-5-17 0,-4 9-3 15,-5 3-1-15,-4 5 0 0,0 3-34 0,-8 8-6 16,-6 8-2-16,-3 3 0 0,-1 9-13 0,-3-1-4 0,-1 5 0 0,-5 7 0 15,6-4-37-15,3 4-8 16,-4-3-2-16,5-1 0 0,4-4-17 0,4-3-4 16,0 3-1-16,5-3 0 15,0-5-38-15,4-7-7 0,4-4-2 0,-4 0-568 0,9-16-115 0</inkml:trace>
          <inkml:trace contextRef="#ctx0" brushRef="#br0" timeOffset="115790.3393">23651 13360 1670 0,'48'-24'74'0,"-30"13"15"0,-1-5-71 0,1 4-18 16,-1 5 0-16,5-5 0 16,0 4-31-16,-4-4-9 0,-5 8-3 0,0 1 0 0,5-1 60 0,-10 0 12 15,1 0 3-15,-9 4 0 0,0 0 6 0,0 0 2 16,0 0 0-16,0 0 0 0,0 8-5 0,0 3-1 0,0 1 0 0,-4 8 0 16,-5-1 2-16,0 12 0 15,-8 8 0-15,-1 8 0 0,-8 23-8 0,-9 8-2 0,0 4 0 0,-1 4 0 16,-3-4-6-16,-1 7 0 15,1-3-1-15,-5 4 0 0,0-8-7 0,-4 0-2 0,9-8 0 0,-5 4 0 16,0-12-10-16,9-7 0 0,-5-5 9 0,5 1-9 16,-4-8 0-16,3-4 8 0,6-4-8 15,-1-8 0-15,0 0 8 0,1-8-8 0,3-7 8 0,1 0-8 16,8-9 0-16,1-3 0 0,4-8 0 0,8-3 0 16,-3-1 0-16,8-8 0 0,0 1 0 0,0-5 0 15,8 1 0-15,1-9 0 0,4 1 0 0,0-4 0 16,9 3 0-16,0 9 0 0,5-8 0 0,-1-1 0 15,0 5 0-15,5 0 0 0,8-1 0 0,-3 9 0 16,-6-1-15-16,10 4-4 0,-5 4-1 0,0 12 0 16,-9 4 20-16,1 0 0 0,-5 11 0 0,4 1 0 15,-4-1 0-15,4 9 0 0,-8-5 8 0,8 4-8 0,-4-3 0 16,4-5 0-16,1 1 0 0,-1-5 0 16,-9 1 8-16,10-4-8 0,8-8 0 0,-4 0 0 0,-5-4 20 15,0 0-1-15,1-8-1 0,3 0 0 0,1 0 18 0,-5-4 4 16,1 1 1-16,3-5 0 0,-3 1-12 0,-1-5-2 15,-8 1-1-15,3-1 0 0,-3-3-12 0,-5-5-2 16,5 5-1-16,-9-4 0 0,-1-8-11 0,1 3 0 16,4-7 0-16,-8 4 0 0,-5 0 24 0,4 4 2 15,5 4 1-15,-5-1 0 0,-4 9-27 0,0 3 0 16,0 8 0-16,-4 1 0 16,4 7-46-16,-9 0-14 0,-4 4-4 0,0 3 0 0,-5 5 52 0,-4 0 12 15,-9 3 0-15,1 5 0 0,-1-1 0 0,0 9 0 16,1-5 9-16,-10 8-9 0,5-3 0 0,0 7 0 15,9-4 0-15,-1 8 0 0,1-4 0 0,8 4 0 0,1 0-8 0,8-4 8 16,-4 0 0-16,9 0 0 0,4-4 0 16,4 5 0-1,5-5-31-15,0 0 1 0,4-4 0 0,13-3 0 16,0-5-156-16,1-7-31 0,-1 0-7 0,5-5 0 0</inkml:trace>
          <inkml:trace contextRef="#ctx0" brushRef="#br0" timeOffset="116336.7058">24734 14303 921 0,'0'0'40'0,"0"0"10"0,0 0-40 0,0 0-10 16,0 0 0-16,0 12 0 0,0 0 169 0,-4 7 32 15,0 1 7-15,-5 11 0 0,0-4-103 0,0 8-21 16,1 1-4-16,-1 3 0 0,-9 0-40 0,9-12-7 15,9 0-1-15,-4 0-1 0,4 5-6 0,-4-5-1 16,4-4 0-16,0-3 0 0,-5-1-14 0,5 1-10 16,-4-5 12-16,0 1-12 0,4-8 37 0,0-8 1 15,0 0 0-15,0 0 0 0,0 0 1 0,0 0 0 16,0 0 0-16,0 0 0 0,8-16 12 0,-3 5 2 16,-1-5 1-16,9-4 0 0,-4 1-43 0,4-1-11 15,-4-7 0-15,4 0 0 0,5 0 25 0,4-1 3 16,4 1 1-16,0-8 0 15,1 4-46-15,3-1-10 0,-3 5-1 0,3 0-1 0,1 7 41 0,4 1 8 16,-9 3 1-16,5 8 1 0,-4 1-35 0,-6 3-7 0,-3 8-2 0,0 3 0 16,-10 5 32-16,5 4 6 0,-4-1 2 0,-4 9 0 15,3-1-18-15,-8 4 0 0,5 5 0 0,-5-5 0 16,0 4 0-16,0-4 10 0,-5 1-10 0,5-1 8 16,-8-4-24-16,3 1-4 0,-4-9-2 0,5 5 0 15,-5-4 35-15,1-5 7 0,-1 1 2 0,0-4 0 16,0 0-35-16,5-5-7 0,4-3-2 0,0 0 0 15,-9 4 36-15,9-4 7 0,0 0 2 0,0 0 0 16,0 0-37-16,9-11-7 0,0-1-2 0,4-4 0 16,0-3 33-16,9-1 6 0,0-3 2 0,4-4 0 15,5-5-18-15,-5 5 0 0,5 0 0 0,4 3-9 0,-4 1 9 0,-1 4 0 16,5 3-9-16,-4 8 9 0,-4-4 0 0,-1 9 0 16,-9 3 0-16,5 3 0 0,-4 1 0 0,-5 8 0 15,-4 0 0-15,0 7 0 0,-1-3 0 0,1 7-9 16,-4 1 9-16,3-5 0 0,-3 5-13 0,-1-1 4 15,0 0 1-15,-4 1 0 16,5-5-36-16,-1 5-8 0,-4 3 0 0,5-4-1 16,-1-3-140-16,0 3-28 0,1-3-6 0</inkml:trace>
        </inkml:traceGroup>
        <inkml:traceGroup>
          <inkml:annotationXML>
            <emma:emma xmlns:emma="http://www.w3.org/2003/04/emma" version="1.0">
              <emma:interpretation id="{A1D8FB2E-0952-438E-90BE-C78FBBF3CC45}" emma:medium="tactile" emma:mode="ink">
                <msink:context xmlns:msink="http://schemas.microsoft.com/ink/2010/main" type="inkWord" rotatedBoundingBox="28772,14599 30580,14526 30637,15939 28829,16012"/>
              </emma:interpretation>
              <emma:one-of disjunction-type="recognition" id="oneOf34">
                <emma:interpretation id="interp42" emma:lang="" emma:confidence="0">
                  <emma:literal>"</emma:literal>
                </emma:interpretation>
                <emma:interpretation id="interp43" emma:lang="" emma:confidence="0">
                  <emma:literal>H</emma:literal>
                </emma:interpretation>
                <emma:interpretation id="interp44" emma:lang="" emma:confidence="0">
                  <emma:literal>X</emma:literal>
                </emma:interpretation>
                <emma:interpretation id="interp45" emma:lang="" emma:confidence="0">
                  <emma:literal>)</emma:literal>
                </emma:interpretation>
                <emma:interpretation id="interp4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17770.1958">28284 13820 864 0,'4'-16'76'0,"1"1"-60"0,3-9-16 0,1 5 0 15,4-5 160-15,-4 5 30 0,4-1 6 0,0 5 0 16,-4-1-122-16,4 5-25 0,0-1-5 0,-4 4 0 16,0 4 7-16,0 0 1 0,-5 4 1 0,-4 0 0 15,9 12-33-15,0 0-8 0,-5 3 0 0,0 9-1 16,1 11 33-16,-5 4 6 0,0 11 2 0,-5 9 0 15,-3-1-32-15,-1 5-7 0,-4 3-1 0,0 4 0 16,-5 0 16-16,1 1 2 0,-1-1 1 0,-4 4 0 16,0-4-19-16,0-7-3 0,5-1-1 0,-5 0 0 15,0-7-8-15,4-4 0 0,1-5 9 0,-1 1-9 16,5-12 0-16,4-3 0 0,-4-1-10 0,4-4 10 16,0-4-160-16,5-7-24 0,-5-4-6 0,5-4-1 15</inkml:trace>
          <inkml:trace contextRef="#ctx0" brushRef="#br0" timeOffset="118073.4062">28718 13641 1666 0,'0'0'74'0,"4"-12"15"0,1 4-71 0,-5 8-18 15,0 0 0-15,0 0 0 0,9 4 16 0,-1 8-1 16,1 3 0-16,-4 5 0 0,-1 7 25 0,0 4 6 16,1 0 1-16,-5 16 0 0,0-4-3 0,-5 12-1 15,1-1 0-15,-5 5 0 0,0 7-3 0,-4 0 0 16,-4 5 0-16,-1-1 0 0,1-4-20 0,-5 0-4 0,0-7 0 16,0 3-1-16,4-7-15 0,1-4-10 0,-1-5 2 0,5-3 0 15,0 0-20-15,4-8-3 0,0 0-1 0,5-7 0 31,0-5-5-31,-1-7-2 0,1-1 0 0,4-7 0 16,0 0-20-16,0 0-4 0,0-8-1 0,0 0-477 0,0 0-96 0</inkml:trace>
          <inkml:trace contextRef="#ctx0" brushRef="#br0" timeOffset="117411.1081">27477 14491 172 0,'0'0'16'0,"-5"-8"-16"0,5 4 0 0,0-4 0 16,9 0 146-16,-5 4 26 0,5-7 6 0,-5 3 1 0,1 0-70 0,4 4-13 15,-5-4-4-15,5 1 0 0,-5-1-23 0,1 0-5 16,3-4 0-16,-3 5-1 0,-1-5-2 0,0 0 0 15,1 4 0-15,-1 1 0 0,1-5-9 0,-1 4-1 16,0-4-1-16,1 5 0 0,-5-1-20 0,4 4-4 16,-8-4-1-16,4 8 0 0,0 0-9 0,0 0-3 15,-5-12 0-15,5 8 0 0,0 4 1 0,-8-3 0 16,-1-5 0-16,4 4 0 0,-8 0-1 0,0 0 0 16,0 4 0-16,-5 0 0 0,5 0-13 0,-9 4 8 15,5 0-8-15,-5 0 0 0,4 4 17 0,-8 3-2 0,4 1-1 0,-4 4 0 16,-5 3-6-16,5 1 0 15,-5 7-8-15,5 0 12 0,-5 4-12 0,0-3 0 16,5 3 0-16,0-4 0 0,4 0 0 0,0 1 0 16,4-5 0-16,1 1 0 0,8-5 0 0,0 1 0 15,5-5 0-15,-1 5 0 0,5-5 0 0,5-3 0 16,3-4 0-16,6 0 0 0,3-5 0 0,5-3 0 0,4-3 0 0,1-1 0 16,3 0 0-16,6 0 0 0,-1-4 0 0,4-4 9 15,-4 5 5-15,5-5 1 0,-5-4 0 0,0-3 0 16,0 3 7-16,0-7 2 0,-4-1 0 0,0-3 0 15,-5-4-4-15,0 0-1 0,-4-4 0 0,0 3 0 16,-4 9-6-16,-1 0-1 0,-4 7 0 0,0 4 0 16,-8 4-4-16,-5 8-8 0,0 0 11 0,0 0-11 15,0 0 0-15,0 8 0 0,0 8 0 0,-5 3 0 0,1 1 0 0,0 7 0 0,-5 0 0 0,5 5-9 32,-5-5-6-32,4 4-1 0,-3-4 0 0,3 5 0 15,1-5-46-15,-1 0-10 0,1 1-1 16,-5-1-875-16</inkml:trace>
        </inkml:traceGroup>
      </inkml:traceGroup>
      <inkml:traceGroup>
        <inkml:annotationXML>
          <emma:emma xmlns:emma="http://www.w3.org/2003/04/emma" version="1.0">
            <emma:interpretation id="{4E2996CC-9313-47F1-A707-D8301BF1F0D7}" emma:medium="tactile" emma:mode="ink">
              <msink:context xmlns:msink="http://schemas.microsoft.com/ink/2010/main" type="line" rotatedBoundingBox="3059,16906 29568,16471 29597,18226 3088,18661"/>
            </emma:interpretation>
          </emma:emma>
        </inkml:annotationXML>
        <inkml:traceGroup>
          <inkml:annotationXML>
            <emma:emma xmlns:emma="http://www.w3.org/2003/04/emma" version="1.0">
              <emma:interpretation id="{8A8DFDB9-1B43-492A-B858-1025A740AB75}" emma:medium="tactile" emma:mode="ink">
                <msink:context xmlns:msink="http://schemas.microsoft.com/ink/2010/main" type="inkWord" rotatedBoundingBox="3068,17446 5175,17412 5190,18345 3083,18380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19816.4684">1644 16940 979 0,'9'-16'87'0,"-9"16"-70"15,4-12-17-15,1 5 0 0,-1-5 16 0,1 0-1 16,3 1 0-16,-3-1 0 0,-5 0 39 0,0 0 8 15,0 12 2-15,0 0 0 0,0 0-20 0,-5-7-3 16,1 3-1-16,4 4 0 0,-4-4 4 0,-1-4 0 16,-4 0 0-16,1 4 0 0,8 4-21 0,-5-7-4 15,-4-1-1-15,9 0 0 0,0 8-2 0,-8-8 0 16,3 0 0-16,1 4 0 0,0-3-16 0,4 7 0 16,0 0 8-16,-9-8-8 0,4 4 0 0,5 4 0 0,-4-8-13 15,-5 8 5-15,0-4 20 0,1 4 5 0,-1 4 1 0,-9 4 0 16,5 0-10-16,0 3-8 0,-9 1 12 0,5 8-12 15,-5-1 0-15,-5 8 0 0,10-3 0 0,-14 3 0 16,9-7 8-16,0 7 0 0,0 4 1 0,9-4 0 16,-5 1 3-16,10-1 0 0,-1-4 0 0,5 5 0 15,4-1-12-15,0 0 0 0,4 1 0 0,5-5 0 16,4 4 0-16,0-3 0 0,-4-5 0 0,4 1 0 16,5-5 0-16,-5-3 0 0,0-4 0 0,0 0 0 15,5-4 0-15,-5-1 0 0,0-6 0 0,0-1 0 16,0 0 0-16,0 0 0 0,1-4 9 0,3-4-9 15,-8 5 8-15,4-5-8 0,0 0 8 0,-4 0-8 16,4-3 8-16,-4-1-8 0,0-3 8 0,-1 3-8 16,1 1 0-16,-4-5 0 0,-5-3 0 0,0 3 0 0,4 1 0 15,0-1 9-15,-4-3-9 0,-4 7 0 0,4 1 24 0,0-1-1 16,-4 4-1-16,-1 4 0 0,5 8 7 0,0 0 2 16,0 0 0-16,0 0 0 0,0 0-13 0,0 0-2 15,0 16-1-15,0-4 0 0,0 7-15 0,0-3 0 16,0-1 0-16,9 9 0 0,0-5-16 0,0 1 0 15,4-1 0-15,-5-3-601 16,14 3-120-16</inkml:trace>
          <inkml:trace contextRef="#ctx0" brushRef="#br0" timeOffset="120466.3822">1982 17002 748 0,'-4'-39'33'0,"4"24"7"0,0-1-32 0,4 4-8 0,0-3 0 0,1 3 0 16,-5 0 248-16,4 4 47 0,-4 8 9 0,0 0 3 15,0 0-201-15,9 0-40 0,4 12-8 0,0 4-2 16,0-1-35-16,1 5-7 0,-6 7-2 0,6-3 0 15,3 7-12-15,-8-4 0 0,0 0 0 0,-1 1 0 0,1-1 0 0,0 0 0 16,-5-7 0-16,5-1 9 0,-4 1 2 16,3-5 0-16,-3 1 0 0,3-4 0 0,-8-12 15 0,5 7 3 15,-5-7 1-15,0 0 0 0,0 0-14 0,4 12-2 16,-4-12-1-16,0 0 0 0,0 0-5 0,0 0-8 16,0 0 11-16,0 0-11 0,0 0 8 0,0 0-8 15,0 0 0-15,0 0 0 0,0 0 12 0,0 0-4 16,0 0 0-16,0 0-8 0,0 0 13 0,-9-4-4 15,5-4-1-15,0 1 0 0,-1-5 1 0,1 0 0 16,4 1 0-16,0-9 0 0,0 4 9 0,4-7 2 16,1-4 0-16,-1 3 0 0,0-3-20 0,1 0 0 15,8 3 0-15,-4 1 0 0,4 0 0 0,0 3 0 16,-4 1 0-16,4 3 0 0,0 4 0 0,-4 4-16 16,4 1 4-16,-4 7 0 0,-9 0 12 0,13 7 16 15,0 1-3-15,0 4-1 0,1 0-3 0,-1 7-1 0,0 5 0 16,-4-1 0-16,-1 0-8 0,1 1 8 0,0 3-8 0,-9 0 8 15,9 1 2-15,-5-1 0 0,1-8 0 0,-5 1 0 16,8-1-10-16,-3 1 0 0,4-4 0 0,-1-1 0 16,1-3-144-1,9 0-30-15</inkml:trace>
          <inkml:trace contextRef="#ctx0" brushRef="#br0" timeOffset="120892.2736">3145 17045 1450 0,'0'0'64'0,"-5"0"14"0,1 0-62 0,-5 0-16 15,9 0 0-15,0 0 0 0,0 0 17 0,0 0 1 16,9-12 0-16,-5 1 0 0,5-1 13 0,-5 0 2 16,1-3 1-16,-1-1 0 0,1 0 14 0,-5 5 4 15,0-5 0-15,-5 4 0 0,1 1 25 0,-5-1 6 16,0 4 1-16,1 0 0 0,-6-3-17 0,6 3-3 15,-6 0-1-15,1 0 0 0,0 4-35 0,0-3-6 16,4 3-2-16,-4 0 0 0,0 4-4 0,0 0-2 16,0 0 0-16,4 0 0 0,-4 0-22 0,4 0-5 15,-9 8-1-15,5-1 0 0,0 5 14 0,-5 0-11 16,1 3 11-16,4 9-10 0,-9-1 10 0,0 5 0 0,4 3-9 16,1 8 9-16,4 0 0 0,-1 0 0 0,1-4 0 15,9 4 0-15,-5-4 0 0,9 0 0 0,0-4 0 0,0-3 0 16,4-1 0-16,5-8 0 0,0 1 0 0,0-1 0 15,4-3 0-15,0-4-9 0,9-1 9 0,0-7 0 16,-4-4-14-16,8-8 4 0,0 5 1 0,5-13 0 16,-5 0 9-16,5-3-13 0,0-8 5 0,-5 3 8 15,0-3 0-15,1-8 0 0,3 0 0 0,-8 0 0 16,0-4 0-16,-4-8 8 0,-1 0-8 0,1-4 12 16,-5 1 3-16,-4 3 1 0,-5-4 0 0,1 4 0 15,-1 0-4-15,0 5 0 0,-4-1 0 0,-4 0 0 16,4 8-2-16,-4 3-1 0,-1 9 0 0,1 4 0 15,-1 3 4-15,5 4 1 0,0 8 0 0,0 4 0 0,0 0-14 0,0 0 9 16,0 0-9-16,0 0 8 16,0 12-8-16,5 4 0 0,-5 3 0 0,9-3 0 0,-5 7 0 15,5 4 0-15,-5 1 0 0,5 7 0 0,0-4-13 16,4 8 5-16,-9 4 8 0,5 4-13 16,-5 0-79-16,10 3-15 0,-1 1-3 0,-5 4-899 15</inkml:trace>
        </inkml:traceGroup>
        <inkml:traceGroup>
          <inkml:annotationXML>
            <emma:emma xmlns:emma="http://www.w3.org/2003/04/emma" version="1.0">
              <emma:interpretation id="{CC1702AB-60C5-43E2-A2BE-A653724CE514}" emma:medium="tactile" emma:mode="ink">
                <msink:context xmlns:msink="http://schemas.microsoft.com/ink/2010/main" type="inkWord" rotatedBoundingBox="6324,17481 8108,17451 8122,18317 6338,18346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21695.9165">4847 16686 1227 0,'-26'-11'54'0,"26"11"12"0,4-4-53 0,-4 4-13 16,0-8 0-16,0 0 0 0,4 0 56 0,-4-3 8 15,0-1 1-15,0 4 1 0,-8-8-1 0,3 5 0 16,5-1 0-16,0 4 0 0,-13 0-25 0,4 1-6 16,1 3-1-16,-1 4 0 0,0 0-12 0,-9 8-2 15,1-1-1-15,-5 5 0 0,4 8-1 0,1-1 0 16,-14 1 0-16,9 7 0 0,5-4 9 0,-5 5 2 16,0 3 0-16,4 0 0 0,1 0-12 0,8-4-3 15,9 1 0-15,-4-5 0 0,4 1-13 0,4-9 0 16,9 5 0-16,5-5 0 0,-5 1 8 0,9-1-8 15,0-3 0-15,4-4 0 0,5-4 8 0,-9 4-8 16,0-1 0-16,4 1 9 0,5-4 25 0,-14 4 5 0,-4-4 1 16,-4 4 0-16,9-1-8 0,-10 5 0 0,-3-4-1 0,-5 8 0 15,0-1 9-15,-5 1 3 0,-3-1 0 0,-1 5 0 16,-13 3-22-16,4 1-4 0,1-5-1 0,-1 5 0 16,1-1-16-16,-5 0-9 0,0 1 1 0,4-5 0 31,-4 1-136-31,0-1-26 0,-8-3-6 0,3-1-781 0</inkml:trace>
          <inkml:trace contextRef="#ctx0" brushRef="#br0" timeOffset="121973.0763">5356 17037 1728 0,'-9'4'153'0,"-4"0"-122"16,0 0-31-16,4 0 0 0,0 4 78 0,5-1 10 15,-1-3 1-15,5-4 1 0,0 0-63 0,9 8-13 16,4 0-2-16,1-4-1 0,3 0-11 0,1-8 0 16,4-4-12-16,0 0 12 0,-5 0-12 0,9-3 12 15,-4-5-10-15,5-3 10 0,-5 3 0 0,0 0 0 16,-5-3 0-16,5 3 10 0,-9 1 10 0,0-5 3 0,-4 5 0 0,-4-1 0 15,3 0 25-15,-3 5 4 0,-1-5 2 16,-4 1 0-16,0 3-6 0,-4-4 0 0,-1 1-1 0,1-1 0 16,0 4-27-16,-5 1-4 0,0-1-2 0,5 4 0 15,-5 0-14-15,0 4 0 0,0 1 8 0,0 3-8 16,1 0 0-16,-1 0 0 0,0 7 0 0,-4 1 0 16,0 4 0-16,0 0-8 0,-1 3 8 0,1 5 0 15,-4-1 0-15,4 1-8 0,4 3 8 0,-4 4 0 16,0 5 0-16,-1-5 0 0,6 0 0 0,-1 0 0 15,0 1 0-15,9-5-8 0,0 1 8 0,0-1 0 16,9-7-19-16,0 3 3 0,4 1 1 0,9-5 0 16,0-3-160-1,4 0-32-15</inkml:trace>
          <inkml:trace contextRef="#ctx0" brushRef="#br0" timeOffset="122350.8841">6010 17084 460 0,'-22'0'20'0,"22"0"5"15,0 0-25-15,-9 4 0 0,9-4 0 0,0 0 0 0,0 0 307 0,0 0 56 16,0 0 11-16,0 0 2 0,0 0-295 0,13 0-59 16,5 0-12-16,-5-8-2 0,4-4 7 0,5 1 1 15,-4-1 1-15,-1-4 0 0,1-3 14 0,4-4 2 16,0-1 1-16,-5 5 0 0,5-1-2 0,-4 1 0 0,-5-1 0 0,0 1 0 15,0 3 5-15,0 0 1 0,-4-3 0 0,-4 3 0 16,-1 1-7-16,0-1-2 0,1 1 0 0,-5-1 0 16,-5 0-9-16,5 1-3 0,5 3 0 0,-5 0 0 15,-5 1-17-15,5 3 8 0,0 0-8 0,0 8 0 16,-8-4 0-16,-1 0 0 0,0 0 0 0,-4 4 0 16,-5 4 0-16,1 4 0 0,-1-4 0 0,-8 8 0 15,8 3 0-15,-8 5 0 0,4-1 0 0,0 5-9 16,5 7 9-16,-1-4 0 0,1 8 0 0,3-4 0 15,6 5 0-15,3-1 0 0,-4 4 0 0,14-4 8 16,-1-4-8-16,9 4 0 0,1-4 0 0,7 0-8 16,6-7-27-16,8-1-5 15,9-3 0-15,8-5-1003 0</inkml:trace>
        </inkml:traceGroup>
        <inkml:traceGroup>
          <inkml:annotationXML>
            <emma:emma xmlns:emma="http://www.w3.org/2003/04/emma" version="1.0">
              <emma:interpretation id="{8645DC13-BD26-4C1D-937E-3C222B2DEABE}" emma:medium="tactile" emma:mode="ink">
                <msink:context xmlns:msink="http://schemas.microsoft.com/ink/2010/main" type="inkWord" rotatedBoundingBox="9950,16974 10808,16960 10831,18334 9973,18348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23904.3749">8695 16893 1267 0,'-5'-8'112'0,"1"0"-89"0,4 8-23 0,0 0 0 15,-5-4 164-15,5 4 29 0,0 0 6 0,0 0 1 16,9-7-127-16,4 3-25 0,1 0-4 0,-1 0-2 16,9 4-42-16,4 0 0 0,0-8-11 0,9 8-618 15,5-4-124-15</inkml:trace>
          <inkml:trace contextRef="#ctx0" brushRef="#br0" timeOffset="123847.3498">8853 16597 1774 0,'0'0'79'0,"0"0"16"0,0 0-76 0,0 0-19 0,0 0 0 0,8-8 0 0,1 4 52 15,0-4 8-15,4-4 0 0,0-3 1 16,0 3-38-16,5-4-8 0,-5-3-2 0,0-4 0 16,-4 3-13-16,0 1 8 0,-5-1-8 0,1-3 0 15,-1 3 10-15,0 1-10 0,-4-5 10 0,0 1-10 0,0 3 25 0,-4 1-1 16,0-5 0-16,-1 1 0 0,-4 4 8 0,5-1 2 15,0-3 0-15,-5 3 0 0,4 1-10 0,-3 3-3 16,-1 0 0-16,0 1 0 0,5 3-7 0,-5 0-2 16,5 1 0-16,-1 3 0 0,5 8-12 0,0 0 8 15,0 0-8-15,0 0 0 0,0 0 0 0,0 0 0 16,0 0 0-16,-4 16 0 0,4-1 0 0,0 5 8 16,0 7-8-16,0 0 0 0,4 4 22 0,-4 1-2 15,0 7 0-15,0 4 0 0,0 3 7 0,0 1 1 16,0 4 0-16,0 0 0 0,0 3-8 0,5 1-2 15,-1-1 0-15,0 9 0 0,-4-1 0 0,5 1 0 16,4 7 0-16,-1-4 0 0,1 4-18 0,0-7 0 16,0-1 0-16,-1-3 0 15,1-1-104-15,0-7-25 0,-5-8-5 0,5-8-939 0</inkml:trace>
          <inkml:trace contextRef="#ctx0" brushRef="#br0" timeOffset="123166.3825">8159 16753 1429 0,'-13'-16'63'0,"13"16"13"0,0 0-60 0,0-8-16 0,0-4 0 0,5 5 0 16,-5 7 110-16,0 0 19 0,0 0 4 0,0 0 1 16,0 0-74-16,0 0-16 0,0 0-2 0,0 0-1 15,0 0-17-15,4 11-4 0,5 5-1 0,-5 0 0 16,1-1 4-16,-1 9 1 0,-4 3 0 0,4 0 0 16,1 0-4-16,-5 5-1 0,0-5 0 0,4 4 0 0,-4-4-10 0,4 1-1 15,-4-5-8-15,5 1 12 16,-5-1-84-16,4 0-18 0,-4-3-3 0</inkml:trace>
          <inkml:trace contextRef="#ctx0" brushRef="#br0" timeOffset="123341.1148">8436 16378 2286 0,'-13'-8'50'0,"-1"1"10"0,-3-1 3 0,-1 4 1 0,5 0-51 0,4 0-13 15,9 4 0-15,0 0 0 16,0 0-130-16,0 12-29 0</inkml:trace>
        </inkml:traceGroup>
        <inkml:traceGroup>
          <inkml:annotationXML>
            <emma:emma xmlns:emma="http://www.w3.org/2003/04/emma" version="1.0">
              <emma:interpretation id="{6ADA8C24-4E95-4EE5-975B-9043F632D95E}" emma:medium="tactile" emma:mode="ink">
                <msink:context xmlns:msink="http://schemas.microsoft.com/ink/2010/main" type="inkWord" rotatedBoundingBox="12313,16803 13883,16778 13904,18051 12334,18077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25112.357">10564 16994 1850 0,'-18'-23'82'0,"9"15"17"15,0-4-79-15,1 1-20 0,8-1 0 0,-5 4 0 0,10 0 52 0,8 1 8 16,0-1 0-16,9 4 1 0,9 0-43 0,4 0-9 16,0 0-1-16,9-4-8 0,4 5 0 0,5-1 0 15,4 4 0-15,-5-4-616 16,10 0-127-16</inkml:trace>
          <inkml:trace contextRef="#ctx0" brushRef="#br0" timeOffset="124946.291">10901 16710 1094 0,'-17'0'48'0,"17"0"11"0,-5-4-47 0,-3 0-12 0,3 0 0 0,5 4 0 16,0 0 134-16,0 0 25 0,0 0 5 0,0 0 0 15,9-8-93-15,4-4-19 0,5 5-4 0,8-5-1 0,-8-4-31 0,8 5-5 16,0-9-2-16,1 5 0 0,8-5 9 0,-5 1 2 16,6-5 0-16,-6 1 0 0,1-1 17 0,-5 1 4 15,-4-4 1-15,5 3 0 0,-10-3 10 0,5 4 1 16,-9-5 1-16,0 1 0 0,1 0-3 0,-6-1-1 0,1 5 0 0,-5-4 0 16,1-1-20-16,-1 1-4 15,1 0-1-15,-5 3 0 0,0-3-12 0,-5 4-2 16,5-5-1-16,0 5 0 0,-4 0-10 0,-1 3-9 15,1 1 9-15,0 3-13 0,-1 0 13 0,1 5-12 16,0-5 12-16,-1 8-12 0,5 4 12 0,0 4-12 16,0 0 12-16,0 0-12 0,0 0 4 0,0 0 8 15,-4 8-13-15,-5 4 5 0,5 7 8 0,-5 1 0 16,4 7-9-16,1 4 9 0,0 1 0 0,-5 7 0 0,4 3 0 16,-3 5 0-16,3 0 16 0,-3 8-3 0,-1-1 0 15,0 5 0-15,5-1 3 0,-5 1 0 0,0-1 0 16,0 1 0-16,0-1-16 0,5 1 8 0,-5-1-8 0,1 5 0 15,-1-1-12-15,0 4-8 0,0-3-1 0,-4-5-1128 16</inkml:trace>
          <inkml:trace contextRef="#ctx0" brushRef="#br0" timeOffset="124552.4488">11388 16589 403 0,'0'0'36'0,"-8"0"-36"0,-1-4 0 0,0 4 0 16,0 4 82-16</inkml:trace>
          <inkml:trace contextRef="#ctx0" brushRef="#br0" timeOffset="124452.3941">11529 16554 288 0,'0'0'12'0,"0"0"4"0,-9-4-16 0,-4 4 0 15,4 0 0-15,-4 4 0 0,0 0 224 0,0-4 43 16,-1 7 8-16,1-3 1 0</inkml:trace>
          <inkml:trace contextRef="#ctx0" brushRef="#br0" timeOffset="125457.4969">11700 16714 2289 0,'-13'-4'50'0,"-5"4"10"0,5 4 3 0,-5 3 2 0,5 1-52 0,0 4-13 0,4 0 0 0,1 7 0 16,3 8 8-16,-4-3-8 0,5 3 11 0,0 0-11 16,-1 5 0-16,5-5 0 0,0 0 0 0,0 0 0 15,0-3-16-15,5-1 0 0,-1-3 0 0,5 3 0 16,-5-7 0-16,9-5-1 0,-4-3 0 0,0 0 0 15,4-4 8-15,0 0 9 0,-4-4-13 0,13 0 5 16,0-4 8-16,4-4 0 0,-4 0 0 0,4-7 0 16,5 3 0-16,0-7 12 0,0-1-2 0,4-7-1 15,-9 3 10-15,0-3 1 0,1 4 1 0,-1-1 0 16,-8-3-6-16,-1 0-2 0,1-1 0 0,-5 5 0 16,-9-4 8-16,1 3 2 0,-5 5 0 0,0 3 0 15,-5 1 5-15,-4 3 2 0,1 4 0 0,-1 0 0 16,-9 4-10-16,1 4-3 0,-1 4 0 0,-4 4 0 15,-4 8-17-15,-5-5-11 0,-4 5 2 0,0 3 0 16,0 5-106-16,-5 3-21 0,10 0-4 16,-5-3-844-16</inkml:trace>
        </inkml:traceGroup>
        <inkml:traceGroup>
          <inkml:annotationXML>
            <emma:emma xmlns:emma="http://www.w3.org/2003/04/emma" version="1.0">
              <emma:interpretation id="{B90FDAE4-4A34-48E8-A96E-43C65934FFE6}" emma:medium="tactile" emma:mode="ink">
                <msink:context xmlns:msink="http://schemas.microsoft.com/ink/2010/main" type="inkWord" rotatedBoundingBox="14371,16740 18626,16670 18649,18041 14394,18111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26431.6707">13367 16632 2188 0,'-4'-8'195'0,"-1"-4"-156"15,1 4-31-15,4 8-8 0,0 0 64 0,0 0 11 16,0 0 2-16,13-4 1 0,5 4-60 0,-1 4-18 16,5 0 8-16,-4 8-8 0,-1 0 0 0,1 3 0 0,-5 1-10 0,4 7 10 15,-8 5-19-15,0-1 3 0,-5 0 1 0,-4 4 0 16,0-3 15-16,-8 3 0 0,3 0 0 0,-4-4 0 15,1 1 24-15,-1-5 5 0,-4-3 1 0,4-1 0 16,0-7-12-16,0-1-2 0,1-3-1 0,3 0 0 16,5-8-5-16,0 0-1 0,0 0 0 0,0 0 0 15,0 0 19-15,0 0 3 0,0-16 1 0,5-3 0 16,-1-1-32-16,0-3 0 0,5-4 0 0,0-1 0 16,4 1 12-16,0-4-3 0,0 0-1 0,5-4 0 15,0 0-8-15,3 3-12 0,10 5 2 0,0 0 1 16,0 3 9-16,-1 5 0 0,5 3 0 0,-4 5 0 15,0 7 0-15,0 0-10 0,-10 4 10 0,1 8 0 16,0 7 0-16,-8 5-8 0,-1-1 8 0,0 8 0 16,-9 5 0-16,-4-1 0 0,0 4 0 0,0 4 0 0,-9-4 0 0,1 4 0 15,-1-4 11-15,-4-4-11 0,4-3 13 0,-4-1-4 16,0-4-1-16,-1-3 0 0,6-1-8 0,-5-7-12 16,-1-4 2-16,6-4 1 0,8-4 9 0,0 0 11 15,-5 0-3-15,5 0 0 0,0 0-8 0,-4-12 0 16,8-4 0-16,1-3 0 0,3-4 0 0,1-5 0 15,4-7 0-15,0 0 0 0,9-4 0 0,-4 4 0 16,4-4 0-16,4 4 0 0,5-4 0 0,0 4 0 16,-1 0-11-16,1 7 11 0,4 5 0 0,0 3 0 15,-8 9 0-15,-1-1 0 0,0 12 0 0,1 0 0 16,-10 12 0-16,5-1 8 0,-9 9-8 0,-4 3 0 16,0 5 0-16,0 3 0 0,-5 0 0 0,-4 4-8 15,0 0 8-15,0 0 0 0,-4 4-21 0,-1-4 1 0,1 1 0 16,-5-1 0-1,5-4-196-15,-5 0-40 0</inkml:trace>
          <inkml:trace contextRef="#ctx0" brushRef="#br0" timeOffset="126705.1103">14613 16639 2289 0,'0'0'50'0,"0"0"10"0,0 12 3 0,-4 0 2 0,4 7-52 0,0 1-13 16,0 7 0-16,0 0 0 16,4 1 31-16,0 3 3 0,5 0 1 0,0 4 0 0,-5 0-12 0,10 0-3 15,-6-7 0-15,1-5 0 0,4-3-33 0,-4-1-7 16,0-7-2-16,0-4 0 0,-1-4 22 0,1-1 0 16,4-6 0-16,0-5 0 0,1 0 0 0,3-4 0 15,1 4 14-15,-1-7-4 0,5-9 11 0,4 1 3 16,1 0 0-16,4-9 0 0,-1 5-24 0,1-4 0 15,0 0 0-15,-5-4 0 16,9-4-26-16,-4 4-10 0,-1-8-1 0,1 4-688 16,-4-4-138-16</inkml:trace>
          <inkml:trace contextRef="#ctx0" brushRef="#br0" timeOffset="127112.5389">15561 16807 2311 0,'0'0'51'0,"0"0"10"0,0 0 3 0,0 0 0 0,13 0-51 0,4 0-13 0,1-4 0 0,4 0 0 16,4-7 0-16,1-1 0 0,-1-4 0 0,0-3 0 15,0-1-51-15,1-7-13 16,4 0-2-16,-10-4-1 0,1-1 8 0,0-3 2 0,-9-4 0 15,5 0 0-15,-9 0 80 0,0-8 16 0,-1 1 3 0,-3-1 1 16,-1 4 34-16,-4-4 7 0,0-4 2 0,-4 5 0 16,-1-1-30-16,5 0-7 0,-4 0-1 0,4 4 0 15,-4 0-20-15,4 8-5 0,-5 0-1 0,1 12 0 16,-1 3-22-16,5 5 9 0,0 3-9 0,0 12 0 16,0 0 0-16,0 0 0 0,-8 8 0 0,3 7 0 0,-4 5 0 15,1 7 0-15,-5 12 0 0,4 4 0 0,0 0 0 16,-4 8 0-16,-5 3 0 0,5 5 0 0,-4-5 10 0,3 5-2 15,-3 3 0-15,4-3 0 0,-5-1 4 0,1 1 0 16,3-5 0-16,1 1 0 0,5-8-12 0,-1 4 0 16,0-1 9-16,5-3-9 15,-1 0-76-15,1-4-19 0,4-4-4 0,0 0-632 16,9 0-126-16</inkml:trace>
          <inkml:trace contextRef="#ctx0" brushRef="#br0" timeOffset="127555.6091">16561 16803 1731 0,'0'0'76'0,"0"-8"17"0,4 1-74 0,-4 7-19 0,5-8 0 0,-5 0 0 0,9 4 28 0,-9 4 3 16,0 0 0-16,0 0 0 15,0 0-20-15,0-8-11 0,4-3 12 0,-4 11-12 16,-4-8 0-16,-1 0 0 0,1 0-10 0,-1 4 10 16,-3-3-14-16,-1 3 5 0,0 0 1 0,0 4 0 15,0 4 8-15,-4 0 11 0,-4 3-3 0,4 5 0 16,-5 4-8-16,1 3 0 0,-5 8 9 0,-5 1-9 16,5 3 8-16,-4 0-8 0,8 4 8 0,1 0-8 15,-1-3 12-15,10-1-3 0,-1-8 0 0,4 1 0 0,1-5 4 0,4-7 1 16,4 3 0-16,10-7 0 0,-6-4-6 0,10-4-8 15,-5-4 11-15,9 0-11 0,4-4 16 0,1-7-3 16,-5-5-1-16,8 1 0 0,1-1 16 0,-5-3 4 16,1-4 0-16,-1-5 0 0,0 5 16 0,1-4 3 15,-5-4 1-15,-1 4 0 0,-3 3-11 0,0-3-1 16,-1 8-1-16,-4 3 0 0,0 5 1 0,1 3 0 16,-6 0 0-16,1 8 0 0,0 4-26 0,0 8-5 15,-1 0-1-15,1 4 0 0,-4 7-18 0,3 1-4 16,-8 3-1-16,5 4 0 15,-1 5-140-15,1 3-28 0,-5-4-5 0</inkml:trace>
          <inkml:trace contextRef="#ctx0" brushRef="#br0" timeOffset="125787.6832">12569 16620 1958 0,'0'0'174'0,"0"0"-139"15,0 0-35-15,0 0 0 0,0 0 62 0,13 12 6 0,-5-1 0 16,6 9 1-16,-1-1-45 0,0 1-10 16,0 3-2-16,-4 5 0 0,-5-1-12 0,5 4 0 0,-5 4 0 0,-4 0 0 15,0 4 0-15,-4-4 0 0,0-3 0 0,-5-5 0 16,0 0-10-16,0-3 10 0,1-9-8 0,-1 1 8 15,4-5 18-15,1-3 9 0,4-8 1 0,0 0 1 16,-13-4 30-16,13 4 5 0,-5-4 2 0,1-7 0 16,4-9-19-16,4 5-4 0,1-5-1 0,4 1 0 15,-1-13-18-15,10 1-3 0,-5-4-1 0,9-4 0 16,0 4-20-16,0-4 0 0,0 0 0 0,4 4 0 16,5-4-11-16,0 4-3 0,4 0-1 0,0 4 0 15,4-1-105 1,1 5-20-16,-1 4-5 0</inkml:trace>
        </inkml:traceGroup>
        <inkml:traceGroup>
          <inkml:annotationXML>
            <emma:emma xmlns:emma="http://www.w3.org/2003/04/emma" version="1.0">
              <emma:interpretation id="{77E51EAE-2AB0-45F3-B652-192247546BB3}" emma:medium="tactile" emma:mode="ink">
                <msink:context xmlns:msink="http://schemas.microsoft.com/ink/2010/main" type="inkWord" rotatedBoundingBox="20236,16780 20977,16768 20997,17956 20256,17969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28145.8889">18456 16433 1728 0,'-26'-16'153'0,"26"16"-122"16,9-12-31-16,-9 12 0 0,0 0 47 0,0 0 3 15,9 0 1-15,-1 4 0 0,5 8-51 0,-4 4 0 16,-4 7 0-16,-1 4 0 0,9 5 0 0,-8 7 0 16,-10 3 0-16,1 1 0 0,4-4 0 0,-5 8 0 15,-3 0 0-15,-1-4 0 0,0-4 16 0,5-8 7 16,-1-4 1-16,1 1 0 0,0-9 6 0,8-3 2 16,5-5 0-16,-5 1 0 0,5-4-10 0,0-4-2 15,-1-4 0-15,10-4 0 0,-1-4 13 0,-3-4 3 16,-1 5 0-16,9-9 0 0,4-3-4 0,0-5 0 0,-4 1 0 0,0-5 0 15,9 1-9-15,-5 0-3 0,1 0 0 16,3-1 0-16,-3 1-11 0,8 0-9 0,0-1 12 16,0 5-12-16,-9 3 8 0,5 5-8 0,0 3 0 0,-1 4 0 15,-8 8 8-15,0 0-8 0,0 8 0 0,-4 0 0 16,-1 4 20-16,1-1-4 0,-14 9 0 0,1-5 0 16,3 5-4-16,-3 3-2 0,-10-3 0 0,-3-1 0 15,-6 5 14-15,-3-5 4 0,-1 5 0 0,-8-1 0 16,-5-3-18-16,5-5-10 0,0 5 12 0,4-5-12 15,-13 5 16-15,8-1-3 0,1-3-1 0,4-1 0 16,0 1-12-16,-4-4-13 0,-5-1 2 0,9-7 1 16,-4 0-146-16,0-4-28 0,-14-4-7 15,5 0-1-15</inkml:trace>
          <inkml:trace contextRef="#ctx0" brushRef="#br0" timeOffset="128258.9572">18750 15852 2343 0,'0'0'104'0,"0"0"21"0,-4-4-100 0,4 4-25 16,0 0 0-16,0 0 0 0,0 0 53 0,0 0 6 0,13 8 1 0,-4 7 0 31,0 1-97-31,-1 3-19 0,-3 1-4 0,8 3-1017 0</inkml:trace>
        </inkml:traceGroup>
        <inkml:traceGroup>
          <inkml:annotationXML>
            <emma:emma xmlns:emma="http://www.w3.org/2003/04/emma" version="1.0">
              <emma:interpretation id="{C742CCAA-D005-4ADA-8993-AE9A5174E325}" emma:medium="tactile" emma:mode="ink">
                <msink:context xmlns:msink="http://schemas.microsoft.com/ink/2010/main" type="inkWord" rotatedBoundingBox="21742,16599 25217,16542 25244,18215 21769,18272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28897.7066">19970 16487 1785 0,'-18'-19'79'0,"14"11"17"0,0-4-77 0,-1 5-19 15,5-1 0-15,0 8 0 0,5-4 88 0,3 0 13 16,1 0 3-16,4 0 1 0,9-4-82 0,-4 4-23 16,4 4 8-16,8-3-8 0,-3-5 0 0,8 0 0 15,0-4 0-15,9 4 0 0,-5-3 0 0,10 3 0 16,3-4 8-16,1 8-8 0,-1 0 18 0,6-3-2 15,-1-1-1-15,-5 0 0 0,1 0-15 0,-1 0 8 16,-3 5-8-16,3-1 0 0,-8 0 0 0,0-4 0 0,-9 4-8 16,0 0 8-1,0-4-30-15,-4 4 1 0,-18 1 0 0,0-1 0 16,1 4-102-16,-14 0-20 0</inkml:trace>
          <inkml:trace contextRef="#ctx0" brushRef="#br0" timeOffset="129076.1307">20825 15739 864 0,'14'-16'76'0,"-6"4"-60"0,-3 4-16 0,3-3 0 0,1-1 178 0,0 4 33 16,-5 0 6-16,-4 8 2 0,0 0-92 0,9-3-19 15,0-1-3-15,-9 4-1 0,4 7-73 0,1 1-15 16,-1-4-4-16,1 8 0 0,-5-4-12 0,-5 7 0 16,5 1 0-16,-4 3 0 0,-5 5 0 0,5 3 0 15,-10 4 0-15,1 0 0 0,0 8 17 0,0 0 1 16,-5 4 0-16,1 4 0 0,-5 8 29 0,0 7 5 16,-4 4 2-16,4 5 0 0,-9-5-8 0,5 4-2 15,-1-4 0-15,1 1 0 0,4-9-32 0,-4 1-12 16,4-1 9-16,-4-3-9 0,4-4 0 0,0-5 0 15,0-3 0-15,0 0 0 16,0-8-101-16,0-4-16 0,0-3-3 0,0-5-1 0</inkml:trace>
          <inkml:trace contextRef="#ctx0" brushRef="#br0" timeOffset="129602.772">21492 16483 2246 0,'-4'-23'49'0,"4"15"11"0,4 0 1 0,-4 1 3 0,0 7-52 0,0 0-12 16,0 0 0-16,0 0 0 0,0 0 25 0,5 15 3 15,-1 5 0-15,0 7 0 0,-4 8-28 0,0 4 0 16,-4 0 0-16,-5 8 0 0,0 0 0 0,1 3 0 15,-1 1 0-15,-4-4 0 0,-5-4 0 0,5-4 0 16,-4 0 0-16,3-4-11 0,-3-12 11 0,4 1 0 0,-5-5-9 16,1-7 9-16,3-4 0 0,1 0 0 0,-4-5 0 15,4-3 0-15,4 0 0 0,0 0 0 0,0-7 10 0,5-1-10 16,-1-4 36-16,5 0 0 0,5-3 0 0,-1-5 0 16,1 1-8-16,3-5 0 0,6-3-1 0,3-4 0 15,-4-4 2-15,9 0 1 0,0 0 0 0,0 0 0 16,9-4-18-16,-5 3-3 0,5-3-1 0,4 0 0 15,0 0-8-15,4-3 0 0,1 3 0 0,4 7 0 32,0 1-25-32,0 8-4 0,-9 3-1 0,0 5 0 15,0 7-108-15,-4 0-22 0,-5 4-4 0,0 0 0 0</inkml:trace>
          <inkml:trace contextRef="#ctx0" brushRef="#br0" timeOffset="130041.2796">22168 16448 1918 0,'0'0'42'0,"0"0"9"0,0 0 1 0,0 0 3 0,0 0-44 0,0 0-11 15,0 0 0-15,0 0 0 0,4 8 42 0,-4 4 6 16,0 3 2-16,0 5 0 0,0 3-30 0,-4 1-7 15,4 7-1-15,-4 0 0 0,4 0-12 0,0 1 9 16,-5 3-9-16,5 0 8 0,0 0-8 0,0 0 0 16,-4-4 0-16,4 0 0 0,0 4 0 0,0-3 8 15,0-9-8-15,0-3 8 0,0-5-8 0,0 1 0 0,0-5 9 0,0-3-9 16,0-8 15-16,0 0-2 0,0 0 0 0,0 0 0 16,0 0 47-16,0 0 10 0,0 0 2 0,9-8 0 15,4 1-39-15,-5-5-7 0,1-8-2 0,4 5 0 16,5 3-3-16,-5 0-1 0,0-3 0 0,5 3 0 15,-1 4-20-15,1 1 0 0,-1-5 0 0,1 0 0 16,0 4 0-16,-1 1 0 0,5 3 0 0,0-4-12 16,-9-4 12-16,5 4 0 0,-1 4 10 0,-4-3-10 15,5-1 0-15,-5 0 0 0,5-4 0 0,-5 5 0 16,4-5 0-16,-3 0 0 0,-1-3 0 0,0-1 0 16,4 0 0-16,-3 1 0 0,-1-5-13 0,0 1 4 15,0-1-124-15,0-3-25 16,0 3-5-16,1-7-1 0</inkml:trace>
          <inkml:trace contextRef="#ctx0" brushRef="#br0" timeOffset="130565.7243">22887 16760 1587 0,'9'-11'70'0,"-9"11"15"0,0 0-68 0,9 0-17 0,0-4 0 0,0 4 0 16,-9 0 68-16,13 0 9 0,0 0 3 0,0-4 0 15,0 4-31-15,0 0-5 0,5 0-2 0,-1 0 0 16,1 0-34-16,4 0-8 0,4-8 0 0,-4 0 0 16,4 4 0-16,1-3 0 0,-5-1 0 0,4-4 0 15,5 0 0-15,-5 1 0 0,-4-1 9 0,0-4-1 16,-4 5 28-16,-1-5 5 0,1-3 2 0,-5-1 0 16,-4 4-3-16,-1-3-1 0,-3-4 0 0,4 3 0 15,-9-7-7-15,4-1-2 0,-4 5 0 0,0-4 0 16,0 7-17-16,-4-3-3 0,-1 3-1 0,1 5 0 15,-5-1 2-15,0 4 0 0,0 5 0 0,-4-1 0 16,4 4-11-16,-4 4 0 0,-4 0 0 0,-1 4 0 16,-4 4-9-16,5 3 9 0,-5 5-12 0,-5 3 12 0,-3 9-8 0,3 3 8 15,-3 8 0-15,3 0 0 0,1 4 0 0,0 4 17 16,-1 3-1-16,5 1-1 0,1 4-3 0,3-5-1 16,5 5 0-16,4-4 0 0,5 3-3 0,4-3-8 15,0-4 12-15,4-4-4 0,9-4-18 0,0-4-4 16,9 4-1-16,5-12 0 15,3-4-103-15,5 1-21 0,18-5-4 0,4-7-525 16,5 0-104-16</inkml:trace>
        </inkml:traceGroup>
        <inkml:traceGroup>
          <inkml:annotationXML>
            <emma:emma xmlns:emma="http://www.w3.org/2003/04/emma" version="1.0">
              <emma:interpretation id="{FDEE8C09-37E6-46A6-A505-B82273877850}" emma:medium="tactile" emma:mode="ink">
                <msink:context xmlns:msink="http://schemas.microsoft.com/ink/2010/main" type="inkWord" rotatedBoundingBox="26299,17738 26313,17737 26314,17768 26300,17769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31094.5053">24493 16842 2649 0,'-9'-19'236'0,"9"19"-189"0,5-12-38 0,-5 12-9 32,0 0-28-32,0 0-7 0,0 0-1 0,4 12-727 0,1-1-145 0</inkml:trace>
        </inkml:traceGroup>
        <inkml:traceGroup>
          <inkml:annotationXML>
            <emma:emma xmlns:emma="http://www.w3.org/2003/04/emma" version="1.0">
              <emma:interpretation id="{CE9D30A4-C83E-46D1-A0E3-913D4405B10C}" emma:medium="tactile" emma:mode="ink">
                <msink:context xmlns:msink="http://schemas.microsoft.com/ink/2010/main" type="inkWord" rotatedBoundingBox="27170,17575 29585,17536 29588,17686 27173,17725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31915.7591">25357 16799 1094 0,'0'-19'97'0,"5"11"-77"15,-5 0-20-15,4 0 0 0,1 1 204 0,-5 7 38 16,8-4 7-16,1 4 2 0,4 0-179 0,5 0-35 16,-1 4-7-16,1 0-2 0,4 3-16 0,4 1-3 15,9-4-1-15,-4 0 0 0,4 0-8 0,9 0 0 16,4 0 0-16,9-4 0 0,0 0 0 0,0 0 0 16,5-4-9-16,4 0 9 0,-5 0 13 0,9 0 7 0,5 0 0 0,4-4 1 15,4-3 12-15,0 3 3 0,-4-4 0 0,5 4 0 16,-10-3 8-16,5 3 3 0,0-4 0 0,-4 4 0 15,4-3-39-15,-5 3-8 0,1 0 0 0,-5 4 0 16,-4-4 0-16,-9 1 0 0,0 3 0 0,0 0 0 31,-9 0-45-31,-4 0-12 0,5 4-3 0,-10-4 0 16,-4 4-32-16,-4-4-6 0,-5 4-2 0,-8 0 0 16,-1 0-50-16,-4 0-10 0,-13 0-3 0,0 0 0 15,0 0 14-15,-4 0 2 0,-9 4 1 0,-5-4 0 0,-8 0 85 16,0 0 17-16,4-4 3 0,-9 4-172 0,5 0-35 0</inkml:trace>
        </inkml:traceGroup>
        <inkml:traceGroup>
          <inkml:annotationXML>
            <emma:emma xmlns:emma="http://www.w3.org/2003/04/emma" version="1.0">
              <emma:interpretation id="{DDF07761-F71A-44B8-98CE-7BEB69E765F5}" emma:medium="tactile" emma:mode="ink">
                <msink:context xmlns:msink="http://schemas.microsoft.com/ink/2010/main" type="inkWord" rotatedBoundingBox="28965,17073 29463,17064 29482,18228 28985,18237"/>
              </emma:interpretation>
              <emma:one-of disjunction-type="recognition" id="oneOf44">
                <emma:interpretation id="interp56" emma:lang="" emma:confidence="0">
                  <emma:literal>)</emma:literal>
                </emma:interpretation>
                <emma:interpretation id="interp57" emma:lang="" emma:confidence="0">
                  <emma:literal>,</emma:literal>
                </emma:interpretation>
                <emma:interpretation id="interp58" emma:lang="" emma:confidence="0">
                  <emma:literal>]</emma:literal>
                </emma:interpretation>
                <emma:interpretation id="interp59" emma:lang="" emma:confidence="0">
                  <emma:literal>.</emma:literal>
                </emma:interpretation>
                <emma:interpretation id="interp60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132325.3127">27196 16164 806 0,'13'-4'72'0,"4"0"-58"16,5-4-14-16,5 4 0 0,-5 4 125 0,4 0 23 16,5 4 4-16,-1 0 0 0,-3 4-60 0,3 3-13 15,1 5-3-15,-5 4 0 0,5 11-13 0,-5 4-3 16,-4 4-1-16,0 8 0 0,0 7 9 0,-9 1 3 16,1 3 0-16,-10 5 0 0,0-1-12 0,-8 4-3 15,-9 5 0-15,-9-1 0 0,-4-4-28 0,-10 0-5 16,-3 1-2-16,-9-9 0 0,-14-3-33 0,-12-4-8 0,-5-5 0 15,-5-3-1016-15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3:01:04.7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-3 2 1900 0,'0'0'169'0,"0"0"-135"16,0-8-34-16,0 8 0 0,0 0 63 0,0 0 5 15,0 0 2-15,4 12-985 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3:01:45.5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 21 576 0,'-4'-19'25'0,"0"11"6"0,4 8-31 0,0 0 0 16,0 0 0-16,0 0 0 0,0 0 159 0,0 0 25 16,0 0 6-16,0 0 1 0,0 0-134 0,0 0-26 15,0 0-6-15,0 0-1 0,0 0-3 0,0 0-1 0,0 0 0 16,0 0 0-16,0 0 15 0,0 0 2 0,0 0 1 0,0 0 0 15,0 0-5-15,0 0-1 0,0 0 0 0,0 0 0 16,0 0-8-16,0 0-3 0,0 0 0 0,0 0 0 16,0 0-3-16,0 0-1 0,0 0 0 0,0 0 0 15,0 0-17-15,0 8 0 0,0 0 0 0,0 0-533 16,0-1-111-16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8:56.18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1A190A-EE25-4C3A-A717-7F2C551E8A58}" emma:medium="tactile" emma:mode="ink">
          <msink:context xmlns:msink="http://schemas.microsoft.com/ink/2010/main" type="writingRegion" rotatedBoundingBox="2923,1077 31290,-230 31538,5127 3170,6435"/>
        </emma:interpretation>
      </emma:emma>
    </inkml:annotationXML>
    <inkml:traceGroup>
      <inkml:annotationXML>
        <emma:emma xmlns:emma="http://www.w3.org/2003/04/emma" version="1.0">
          <emma:interpretation id="{B44E64B0-E316-4C68-AEB5-26C593BFFF6D}" emma:medium="tactile" emma:mode="ink">
            <msink:context xmlns:msink="http://schemas.microsoft.com/ink/2010/main" type="paragraph" rotatedBoundingBox="3032,718 31135,395 31162,2801 3060,3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B4C4FB-7E6D-4E1F-B12D-1C5E2167FF67}" emma:medium="tactile" emma:mode="ink">
              <msink:context xmlns:msink="http://schemas.microsoft.com/ink/2010/main" type="line" rotatedBoundingBox="3032,718 31135,395 31162,2801 3060,3124"/>
            </emma:interpretation>
          </emma:emma>
        </inkml:annotationXML>
        <inkml:traceGroup>
          <inkml:annotationXML>
            <emma:emma xmlns:emma="http://www.w3.org/2003/04/emma" version="1.0">
              <emma:interpretation id="{5160D6F9-7175-4568-B0E1-A810D3028A37}" emma:medium="tactile" emma:mode="ink">
                <msink:context xmlns:msink="http://schemas.microsoft.com/ink/2010/main" type="inkWord" rotatedBoundingBox="3036,1065 4322,1050 4338,2362 3052,23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110 142 748 0,'0'0'67'0,"0"0"-54"0,0 0-13 0,4-8 0 15,-4 8 93-15,5-8 16 0,-1-4 3 0,-4 12 1 16,0 0-31-16,0-7-6 0,4-1-2 0,-4 8 0 16,0 0-51-16,5-4-11 0,-1-12-1 0,1 13-1 15,-5 3-10-15,4-12 0 0,0 4 0 0,1 0 0 16,-1 0 13-16,1 1 1 0,-1 3 0 0,5-8 0 15,-9 12 21-15,4-4 4 0,0 0 1 0,-4 4 0 16,0 0-4-16,0 0-1 0,5-11 0 0,-5 11 0 16,0 0-18-16,0 0-3 0,0 0-1 0,0 0 0 15,0 0-5-15,0 0 0 0,0 0-8 0,0 0 12 0,0 0 4 0,0 0 0 16,0 0 0-16,0 0 0 0,0 0 4 0,0 0 2 16,0 0 0-16,0 0 0 0,0 0-12 0,0 0-2 15,0 0-8-15,0 0 12 0,0 0-12 0,0 0 9 16,0 0-9-16,0 0 8 0,0 0-8 0,0 0 12 15,0 0-12-15,0 0 12 0,0 0-12 0,0 0 0 16,0 0 0-16,0 0 8 0,0 0-8 0,0 0 0 16,0 0 0-16,0 0 0 0,0 0 0 0,0 0 0 15,0 0 0-15,0 0-11 0,0 0 11 0,0 0 0 16,0 0 8-16,0 0-8 0,0 0 0 0,0 0 0 16,0 0 0-16,0 0 0 0,-5 11 0 0,5-11 0 15,0 4 0-15,-4 12 0 0,0-12 0 0,4 7 0 16,0 1 0-16,0 0 8 0,0 3-8 0,0-3 0 15,-9 7 0-15,9-7 8 0,0 8-8 0,0 3 0 16,-4 0 0-16,-1 9 0 0,5 3 0 0,-4 4 0 0,-5-4 0 16,5 16 0-16,-5-12 0 0,4 7 0 0,1 1 0 0,-5 4 0 15,5-12 0-15,-5 8 0 0,9-8 0 0,0 0 0 16,-9-4 0-16,5 0 0 0,0 0 0 0,4-4 0 16,-5 0 0-16,1 1 0 0,-1-1 0 0,1-4 0 15,0 4 0-15,4-3 12 0,-5-1-4 0,1-4 0 16,-1-3 9-16,5-1 3 0,0-3 0 0,0-1 0 15,0-3-1-15,0-4 0 0,0 0 0 0,0 3 0 16,5-7-6-16,-5 4-1 0,-5 0 0 0,5-8 0 16,0 0-12-16,0 0 0 0,0 0 0 0,0 8 0 15,5 0 0-15,-5-8 8 0,0 0-8 0,0 0 0 16,0 0 0-16,0 7 0 0,0 5 8 0,0-12-8 0,0 0 0 16,-5 8 0-16,1 0 8 0,0-4-8 0,-1 3 0 0,1-3 0 15,4-4 0-15,-4 4-10 16,-5 4-95-16,0-4-19 0,0 0-4 0</inkml:trace>
          <inkml:trace contextRef="#ctx0" brushRef="#br0" timeOffset="1473.1618">1273 169 460 0,'0'0'20'0,"0"0"5"0,0 0-25 0,0 0 0 0,0 0 0 0,0 0 0 16,0 0 184-16,0 0 31 0,0 0 6 0,0 0 2 15,0-8-151-15,0 8-29 0,0 0-7 0,-5-4 0 16,1 0-16-16,4-7-2 0,0 11-1 0,0-4 0 16,0 4-1-16,-5-4 0 0,-3-8 0 0,-1 8 0 15,4 0 0-15,-3 4 0 0,-5 0 0 0,4 0 0 16,-4 0 7-16,-1 0 1 0,-3 0 0 0,-1 4 0 15,1 0 12-15,-1 8 2 0,1-12 1 0,-1 4 0 0,5 0-39 16,-9 7 0-16,9-7 0 0,-13 4 0 0,8 0 0 0,-4 0 0 16,4 3 0-16,1-3 8 0,4 4-8 0,-5 0-12 15,1 3 4-15,-1-3 0 0,1 0 8 0,-1 3 12 16,-4-3-2-16,5 4-1 0,-1-1-9 0,5 1-16 16,0 3 4-16,0 1 1 0,4-1 11 0,-4 1 0 15,8-1 0-15,1 1-8 0,4-1 8 0,0 1 0 16,0-1 0-16,0 5-8 0,0-5-4 0,0 5 0 15,0-9 0-15,0 5 0 16,9-5-12-16,-5-3-2 0,5 4-1 0,0-1 0 0,-1-11 12 0,5 4 3 16,1 0 0-16,-1-1 0 0,4-3 12 0,1 4-9 15,-1-8 9-15,5 0-8 0,0 0 8 0,5 8 0 0,-5-4 0 16,4 4 0-16,-4-4 0 0,-5 3 8 16,1 1-8-16,4 8 11 0,-13-5-11 0,4 9 0 0,-4-1 0 0,-1-7 0 15,1 8 0-15,-5 3 0 0,-4-3 0 0,-4 3 0 16,0 4 15-16,-5-7 1 0,5-1 0 0,-5 5 0 15,0-5 23-15,-4 1 5 0,4-1 0 0,0 5 1 16,-4-5-9-16,-4 1-3 0,3-9 0 0,-3 5 0 16,4-1 1-16,-5-3 0 0,1 0 0 0,-5-4 0 15,4-1-34-15,-4 1 0 0,0 0 0 0,5-4 0 16,-1 4 0-16,-4-4-9 0,5 0 1 0,-1 3 0 16,1-7-50-16,-1 0-10 0,5 0-1 15</inkml:trace>
        </inkml:traceGroup>
        <inkml:traceGroup>
          <inkml:annotationXML>
            <emma:emma xmlns:emma="http://www.w3.org/2003/04/emma" version="1.0">
              <emma:interpretation id="{DE8B9228-EE05-41BC-84D3-92DF9075C961}" emma:medium="tactile" emma:mode="ink">
                <msink:context xmlns:msink="http://schemas.microsoft.com/ink/2010/main" type="inkWord" rotatedBoundingBox="6204,1495 7033,1485 7042,2275 6213,228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221.4227">3808 528 403 0,'-17'0'36'0,"8"-12"-36"16,9 12 0-16,4-8 0 0,5-3 179 0,-9 11 29 15,-9-8 5-15,9 0 2 0,0 8-121 0,0-12-24 16,-13 5-5-16,9 3-1 0,4 4-43 0,0 0-9 16,0 0-1-16,-13-4-1 0,4 0-10 0,5 4 0 15,4 0 0-15,-18-4 8 0,-8 4-8 0,13 4 0 16,13-4 0-16,0 0 0 0,-18 4 0 0,0 0 0 16,5-4 0-16,0 4 0 0,0-4 0 0,0 3 0 15,-5 1 0-15,9 0 0 0,9-4 0 0,0 0 0 16,-17 4 0-16,-1 4 0 0,1 0 8 0,4 0 0 0,4-1 0 15,-4 5 0-15,-5 0-8 0,1 3 12 0,-1-3-12 16,1 8 12-16,12-1-12 0,-12 4 0 0,-1 1 0 0,-4 7 0 16,0 4 0-16,0-11 0 0,-8 11 0 0,8 0 0 15,4-4 0-15,0 0 12 0,5 0-12 0,-4-3 12 16,-5-1 0-16,13 4 0 0,13-4 0 0,1 1 0 16,-5-9-12-16,4 1 0 0,9-1 0 0,5 9 0 15,4-9-24-15,-5-3-6 16,-8-1-2-16,13 1 0 0,0-4 32 0,0-5 0 0,-9-3 0 0,5 0 0 15,-1-8 0-15,5 0 0 0,0 0 0 0,-4-3 0 16,-5-9 8-16,4 0-8 0,10 1 0 0,-10-5 0 16,1-7 8-16,-1 8-8 0,14-13 0 0,-9 1 0 0,0 0 10 15,-4 0-10-15,-5-8 8 0,4 0-8 0,14 0 26 0,-14-4 0 16,-12-4 0-16,4 4 0 0,8-8 3 0,-4 5 1 16,-8 7 0-16,-1 4 0 0,1 3-22 0,3 5-8 15,5 4 0-15,-4 7 9 0,-18 4-9 0,9 5-11 16,0 7 3-16,0 0 0 0,0 0 16 0,0 7 3 15,-4 13 1-15,8 3 0 0,5 5-12 0,-9 7 0 16,-13 0 0-16,13 0 0 0,13 0 0 0,-8 4 0 16,-14 0 0-16,4-4 0 0,10-4 16 0,4 4 2 15,-5-7 0-15,5-1 0 0,-5-4-18 0,9-3 0 16,9 3 8-16,0-3-8 0,-4-12 0 0,4 3 0 16,4-3 0-16,0 4-532 0,-4-12-104 0</inkml:trace>
        </inkml:traceGroup>
        <inkml:traceGroup>
          <inkml:annotationXML>
            <emma:emma xmlns:emma="http://www.w3.org/2003/04/emma" version="1.0">
              <emma:interpretation id="{5E36849A-647B-4110-8FA3-EFE360CAD214}" emma:medium="tactile" emma:mode="ink">
                <msink:context xmlns:msink="http://schemas.microsoft.com/ink/2010/main" type="inkWord" rotatedBoundingBox="8934,949 13416,898 13440,3005 8958,305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781.2259">7419 586 1134 0,'0'0'50'0,"0"0"10"0,0 0-48 0,0 0-12 0,0 0 0 0,0 0 0 15,0 0 67-15,0 0 10 0,0 0 3 0,0 0 0 16,0 0-24-16,0 4-5 0,0-4-1 0,-4 12 0 16,-1 0 2-16,5-1 1 0,0 1 0 0,0 4 0 15,-4 3-22-15,4 1-5 0,0-1-1 0,4 5 0 16,-4-1-13-16,0 0-4 0,5 1 0 0,-5 7 0 16,4-12-8-16,-4 5 0 0,4-1 0 0,-4 1 8 15,5-1-8-15,-5-3 8 0,0 11-8 0,4-16 8 16,-4 5-8-16,0-1 0 0,0-3-12 0,-4 0 12 0,4-9-24 15,-5 5 4-15,5-4 0 0,0 4-535 16,-4-5-106-16</inkml:trace>
          <inkml:trace contextRef="#ctx0" brushRef="#br0" timeOffset="6069.4281">7577-45 460 0,'0'-12'41'0,"-4"4"-33"0,-1-4-8 0,5 1 0 15,0 3 180-15,0-4 35 0,5 4 6 0,-1-3 2 16,-4 11-111-16,4-4-23 0,-4 4-4 0,0 0-1 16,14-4-67-16,-14 4-17 0,0 0 0 0,8 8 0 15,-3 3-40-15,-5 5-12 0,4 4-3 0</inkml:trace>
          <inkml:trace contextRef="#ctx0" brushRef="#br0" timeOffset="4560.777">6897 161 403 0,'0'0'17'0,"0"0"5"0,0 0-22 0,0 0 0 16,4-8 0-16,-4 1 0 0,0 7 215 0,5-8 38 0,-5 8 8 0,0 0 2 15,0-4-158-15,4-8-31 0,-4 12-6 0,0-8-2 16,0 8-7-16,-4-11-2 0,4 11 0 0,0-8 0 16,-5 0-57-16,5 0 0 0,0 8 0 0,-8-3 0 15,3-5 0-15,-8 4 0 0,4 4 0 0,1-4 0 16,-6 0 0-16,-3 4 0 0,4 0 0 0,-5 4 0 16,1 0 0-16,-1-4 0 0,-4 12 0 0,-4-12 0 15,4 7 12-15,-5 5 0 0,1-4 0 0,-9 7 0 16,0 1 6-16,0 3 2 0,0 5 0 0,-5-1 0 15,5 5-9-15,0 3-2 0,0-4 0 0,0 8 0 16,4 8-9-16,5 4 0 0,0 0 0 0,4 3 0 16,0-11 0-16,9 0 0 0,-1 0-10 0,10-4 10 0,0-3-25 0,4-5 1 15,0-8 0-15,4-3 0 0,5 0 8 0,0-9 1 16,-1-3 1-16,5-4 0 0,1-4 24 0,3-7 5 16,1-1 1-16,4-7 0 0,4-5 14 0,0-15 3 15,5 4 1-15,0-4 0 0,-1 0-6 0,1-8 0 16,9 0-1-16,-5 5 0 0,0-13-12 0,0 4-3 15,-4 1 0-15,-1-5 0 0,5 0-12 0,-4 5 9 16,0 3-9-16,-5 4 8 0,5 8-8 0,-5 4 0 16,-4 11 0-16,0-3-11 0,-9 15 11 0,0 0 0 15,-4 8-9-15,0 8 9 0,-5 8-11 0,-4 3 3 16,0 5 0-16,-4 7 0 0,0 0 8 0,-1 8 0 16,-4 0 0-16,1 4-8 0,-1 0-8 0,0 11 0 15,-4-3-1-15,0 4 0 0,4 3 17 0,-4-3-8 16,4 3 8-16,-4-3 0 0,-5 3-8 0,5-3 8 15,4 3 0-15,-4 1 0 0,-9 3 0 0,5-3 16 16,-5 7-2-16,0 4 0 0,0 0 11 0,0 1 3 0,-4-1 0 0,-5-8 0 16,0 8-18-16,-4-7-10 0,0 3 12 0,0-3-12 15,-9-5 32-15,5 1 0 0,-5-5 0 0,0 1 0 16,0-12-32-16,5-4 0 0,3-8-15 0,1-4 5 16,5-7 34-16,-1-9 6 0,0-11 2 0,9 0 0 15,-4-7 12-15,8-5 2 0,1-8 1 0,4-3 0 16,4-8-22-16,4-8-4 0,10-4-1 0,8-4 0 15,5-4-9-15,8-7-3 0,0-1 0 0,9-3 0 16,9-4-8-16,0-5 0 0,13 1 0 0,-4 0 0 16,4 8-8-16,4-1-4 0,5 13-1 0,0-13-753 15,-5 12-150-15</inkml:trace>
          <inkml:trace contextRef="#ctx0" brushRef="#br0" timeOffset="6492.4474">8029 321 1566 0,'0'0'34'0,"0"0"7"0,0 0 2 0,0 0 1 0,0 0-35 0,9 12-9 15,-5 3 0-15,5 5 0 0,0 3 18 0,-1 9 2 16,1-1 0-16,0 4 0 0,-5 4-20 0,5 0 0 16,-4-8 0-16,-1 8 0 0,5 0 0 0,-5-4 0 0,0 0 0 0,1-7 0 15,-1 3 0-15,5 0 0 0,-9-4 0 16,4-3 0-16,1-9 36 0,-1 1 4 0,-4-4 1 0,0 3 0 16,0 1-3-16,0-5-1 0,0 1 0 0,5 4 0 15,-5-16-7-15,0 0-2 0,0 0 0 0,0 4 0 16,0-4-28-16,0 0 8 0,8 4-8 0,-8-4 0 15,9-8 18-15,-5 8 1 0,-4 0 0 0,9-12 0 16,0 4 19-16,0-3 4 0,0 3 1 0,-1-12 0 16,1 5-12-16,-4-1-3 0,8-3 0 0,0-1 0 15,-4-3-8-15,-1-1-1 0,6-3-1 0,-1-4 0 16,-5-4-18-16,6 0 0 0,-1-1 0 0,4-3 0 16,1 4-11-16,-1-4-5 0,1 0-2 0,4 0 0 15,0 0-150-15,4 0-29 0,14-35-7 16,-5 24 0-16</inkml:trace>
          <inkml:trace contextRef="#ctx0" brushRef="#br0" timeOffset="6942.4722">9249 692 1594 0,'0'0'35'0,"0"0"7"0,0 0 2 0,13-12 1 0,-4 8-36 15,-1 0-9-15,1-8 0 0,0 5 0 16,4-13 75-16,0 8 13 16,-4-7 2-16,0 7 1 0,4-3-50 0,0-5-9 15,-4 5-3-15,4 3 0 0,-4-8-29 0,0-3-16 0,-1 0 1 0,-3 7 1 16,3 0-6-16,-3 1-2 0,-1-5 0 0,1 9 0 15,-1-9 11-15,-4 8 3 0,4-3 0 0,-4-1 0 16,-4 4 8-16,4 1-10 0,-4-1 10 0,-1 4-10 16,1-7 10-16,-9 11 0 0,4-8 0 0,-9 8-8 15,1 0 8-15,-1 4 0 0,1 0 0 0,-10 4 0 16,5 0 0-16,1 0 8 0,-1 4 0 0,-5 3 0 16,1 5 4-16,4 0 2 0,0-1 0 0,5 5 0 15,3 7 11-15,1-4 3 0,-4 1 0 0,-1 7 0 16,1 0-28-16,3 4 8 0,-3 4-8 0,4 0 0 0,4-7 0 0,5 3 0 15,-1 4 0-15,5-8 0 0,0 0 12 0,5 0-4 16,3 0 0-16,1-7 0 0,4-1-8 0,5 1 0 16,4-1 9-16,0-7-9 15,-5-1-49-15,5-3-15 0,4-4-2 0,1 0-1 0</inkml:trace>
          <inkml:trace contextRef="#ctx0" brushRef="#br0" timeOffset="7392.308">9718 442 1555 0,'18'-16'68'0,"-14"13"16"0,5-5-68 0,0 4-16 0,-1-4 0 0,5 8 0 15,5 0 115-15,0 0 19 0,-5 0 4 0,4 0 1 16,5 4-91-16,-4 4-19 0,-5 3-3 0,0 5-1 15,0-8-25-15,-4 11 0 0,-5 5 0 0,1-1 0 16,-1 8 0-16,-4-7 8 0,0-1-8 0,-4 4 0 16,-1 5 0-16,-3-5 0 0,-1-4 0 0,4 5 0 15,1-13 0-15,0 5 0 0,-5-1 8 0,5-3-8 16,4-1 0-16,-5-11 0 0,5 12 0 0,0-16 8 16,0 0 15-16,0 0 2 0,0 0 1 0,0 0 0 15,9-8-6-15,0 0 0 0,-1 4-1 0,1-11 0 16,0-1 20-16,0 1 4 0,4-9 1 0,0 1 0 15,-4-4-28-15,4 3-6 0,0-15-1 0,0 8 0 0,5-4-9 16,-1 0 0-16,1 0 0 0,0 0 0 0,4 7 0 16,-1 1 0-16,-3 4 0 0,0 7 0 0,3 12 0 0,-7-8 0 15,-1 16 0-15,0 4 0 0,-4 4 0 0,4 7 0 16,-4 9 0-16,-1-5 0 0,-3 8-9 0,-1 0 9 16,5 1-12-16,-5-1 12 0,5 0 0 0,-4 0 0 15,3-4 12-15,1 5-3 0,0-13-9 0,0 5-17 16,-1-1 4-16,1-7 1 15,0-1-117-15,0-3-23 0,-5 3-5 0</inkml:trace>
        </inkml:traceGroup>
        <inkml:traceGroup>
          <inkml:annotationXML>
            <emma:emma xmlns:emma="http://www.w3.org/2003/04/emma" version="1.0">
              <emma:interpretation id="{9B76F197-8305-4567-9D1D-F046A6A31B3D}" emma:medium="tactile" emma:mode="ink">
                <msink:context xmlns:msink="http://schemas.microsoft.com/ink/2010/main" type="inkWord" rotatedBoundingBox="15865,571 20582,517 20603,2379 15886,243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649.2171">14127 325 1407 0,'0'0'31'0,"0"0"6"0,0 0 2 0,0 0 1 0,-9-4-32 0,9 4-8 0,0 0 0 0,0 0 0 15,0 0 61-15,0 0 11 0,0 0 3 0,0 0 0 16,0 0-27-16,0 0-6 0,0 0-1 0,0 0 0 16,0 0-29-16,0 0-12 0,9 8 8 0,-4 4-8 15,3-1 13-15,1 1-2 0,4 8-1 0,-4-1 0 16,-4 8 16-16,3 1 3 0,1-1 1 0,0 4 0 16,-5 4-20-16,-4 0-10 0,0 0 10 0,0 4-10 15,-4 4 16-15,-1-4-2 0,-3 0-1 0,3-4 0 16,-3-3 7-16,3-1 2 0,-4 0 0 0,5-11 0 15,0-5 21-15,-1 1 4 0,1-8 1 0,-1 3 0 16,5-3 3-16,0-8 1 0,0 0 0 0,0 0 0 16,0 0-23-16,0 0-4 0,0-8-1 0,5-3 0 15,-1-5 13-15,-4 4 3 0,5-15 0 0,3 4 0 0,1-5-23 0,0 1-4 16,0-8-1-16,4 0 0 0,0 0-12 16,9-4 0-16,-5-12 0 0,10 4 0 0,-1 0 0 0,5 1 0 15,0 3 0-15,4-4-10 16,-5 8-29-16,10 4-5 0,-5 0-2 0,4 3 0 15,-3 9-154-15,-6-4-30 0,36-16-6 0,-18 12-2 16</inkml:trace>
          <inkml:trace contextRef="#ctx0" brushRef="#br0" timeOffset="9133.5274">13478 99 1036 0,'0'0'46'0,"4"-12"10"0,5 4-45 0,-5 5-11 16,5-9 0-16,0 0 0 0,-5 4 71 0,1 1 12 15,-1-1 2-15,1 0 1 0,-5 8-59 0,0-12-12 0,0 1-3 16,-5 3 0-16,5 8-4 0,-4 0 0 0,-9-12-8 0,4 8 12 15,-4 4-12-15,0-4 0 16,-5 4 8-16,-4 0-8 0,0 4 0 0,-4 0 9 0,-5-4-9 0,5 12 8 16,-5-12-8-16,0 4 0 0,1 0 0 0,-1 7 0 15,0-3 12-15,0 4 0 0,-4-1 0 0,9 1 0 16,-5 0 9-16,5 3 3 0,0 1 0 0,4 3 0 16,-5 1-5-16,6 3-1 0,-1 1 0 0,0 3 0 15,4 4-10-15,5-3-8 0,0 3 12 0,4 0-12 16,5 4 0-16,-1-8 0 0,5 5 0 0,5-9 0 15,3 0 0-15,1-3 0 0,0-1 0 0,4-15 0 16,5 4 8-16,-1-8-8 0,1-4 0 0,4 0 0 16,0-7 13-16,4-5-4 0,5 0-1 0,-1-3 0 0,-3-5 27 0,3 1 5 15,5-8 0-15,1 0 1 0,-1 3 10 0,0-3 1 16,0 0 1-16,0 0 0 0,0 0-28 0,-4 3-5 16,0-7-2-16,-1 8 0 0,1 4-18 0,-5-1 0 15,-4 5 0-15,5 3 0 0,-10 8 0 0,-4-3 0 16,-4 7 0-16,-9 4 0 0,0 0 0 0,4 7 0 15,1 9-13-15,-5-4 5 0,-5 7-1 0,1 1 0 16,-5 7 0-16,5 0 0 0,-5 4 9 0,-4 5-10 16,4 3 10-16,-4 3-10 0,0 5 10 0,4 4 0 15,-4 4 0-15,4-9 8 0,0 5-23 0,1 4-4 16,-1-9-1-16,0 5 0 0,0-4 20 0,-4 0 0 16,0 3 0-16,0 1 0 0,-5-4 14 0,1 0 0 15,-5 0 0-15,0-5 0 0,0 1 2 0,-4-4 0 0,-5 0 0 16,4-4 0-16,1-3-16 0,0-1 9 15,-1-8-9-15,1 1 8 0,4-9-8 0,0 1 10 16,5-4-10-16,-1-9 10 0,5 1 8 0,0-4 2 0,0-4 0 16,4 1 0-16,-4-5 18 0,8-4 4 0,1-4 1 0,0-3 0 15,4 3-15-15,4-3-4 0,0-8 0 0,5-1 0 16,4 1-3-16,0-8-1 0,9-4 0 0,-4 4 0 16,8 0-8-16,1-4-3 0,-1-4 0 0,0 4 0 15,5-4-9-15,0 4 0 0,-1-4 9 0,1 8-9 16,-5-4-15-16,5 8-7 0,-5-8-2 0,1 4-1076 15</inkml:trace>
          <inkml:trace contextRef="#ctx0" brushRef="#br0" timeOffset="10330.8537">15553 356 288 0,'0'0'12'0,"0"0"4"0,0 0-16 0,0 0 0 15,0 0 0-15,0 0 0 0,0 0 48 0,0 0 6 16,0 0 2-16,0 0 0 0,0 0 14 0,0 0 3 15,4-8 1-15,1 1 0 0,-5 7 43 0,4-8 9 16,-4 0 2-16,0 0 0 0,0 8-11 0,0-8-1 16,0 1-1-16,0 3 0 0,0-8-33 0,0 12-6 15,-4-8-2-15,4 8 0 0,0 0-49 0,-9 0-9 16,0-8-3-16,-4 8 0 0,0-3-13 0,-5 6 0 16,1 5 0-16,-5-8-10 0,0 4 10 0,0 0-8 15,-9 8 8-15,5-4-8 0,-5 7 8 0,5 1 0 16,0-5 0-16,-1 5 0 0,1 4 0 0,9-1 0 15,3 1 0-15,6 3-8 0,-1 0 16 0,0 1 3 16,0-1 1-16,5 8 0 0,4-11-12 0,0 3 0 16,-5 1 0-16,10-5 0 0,4 1 0 0,-1-9 0 0,-3 1 0 0,4-4 0 15,-1 0 0-15,6-8 10 0,-6 0-10 0,10 0 10 16,-5-12-10-16,5 4 8 0,-1-4-8 0,1-7 8 16,4-1 13-16,0 1 3 0,-1-4 0 0,6-1 0 15,-10-3 10-15,5-4 2 0,0-4 1 0,-4-4 0 16,4 3-17-16,-5 1-3 0,5 4-1 0,0 0 0 15,-4 8-16-15,-1-1 10 0,1 9-10 0,-5 7 8 16,0-4-8-16,0 12 0 0,0 4 0 0,-4 4-11 16,0 0 11-16,-5 11 9 0,5 1-1 0,-4 3-8 15,-1 4 0-15,-4 1-11 0,4-1 0 0,-4 4 0 16,5 0-113-16,-1 0-24 0,0-3-4 0</inkml:trace>
          <inkml:trace contextRef="#ctx0" brushRef="#br0" timeOffset="11071.9494">16299 52 403 0,'0'0'36'0,"9"-4"-36"0,-5 0 0 0,-4 4 0 16,0 0 214-16,0 0 36 0,18-4 7 0,-10 4 2 16,-8 0-132-16,0 0-27 0,0 0-4 0,9 8-2 15,-4 0-48-15,-1 4-10 0,-4 3-1 0,0 1-1 16,4 3-24-16,-4 5-10 0,-4 3 8 0,0 0-8 0,8 5 8 16,-8 7-8-16,-5 0 8 0,0 7-8 15,5-3 8-15,-5 8-8 0,9-4 8 0,-5 7-8 0,1-15 12 0,-5 4-2 16,9 0-1-16,0-12 0 0,-4 1 15 0,-5-5 2 15,9-4 1-15,0 1 0 0,-4-9 12 0,4-3 2 16,-9 7 1-16,9-15 0 0,0-4-6 0,0 0 0 16,-4 4-1-16,4-4 0 0,0 0-20 0,0 0-4 15,0 0-1-15,0 0 0 0,0 0-10 0,0 0 0 16,0-8 0-16,-5 1 0 0,1-5 8 0,-1 0-8 16,5-3 8-16,0 3-8 0,0-8 10 0,0 1-10 15,-4-1 12-15,4-7-12 0,4 0 13 0,-4-4-4 16,0-1-1-16,5-3 0 0,4 0-8 0,-1-8 0 15,1 0 0-15,0 1 0 0,8-9 0 0,1 4-19 16,13 0 3-16,-5-3 1 16,-8-1-17-16,12 8-3 0,14-8-1 0,0 12 0 0,-13 4 13 0,0 8 3 15,4 4 0-15,-5 3 0 0,1 12 20 0,-5-3 0 0,-4 3 0 0,-4 4 0 16,4 4 0-16,-5 8 0 0,-4-4 0 0,-4 7 0 16,0-3 0-16,0 4 0 0,0 7 0 0,-9-7 0 15,0 4 0-15,4 3 0 0,-4 4 0 0,0-3 0 16,-9 3-12-16,0-3 3 0,1 3 0 0,-1 4 0 15,-4-3 9-15,-5 3 0 0,-4-3 0 0,5-5 0 16,-1 4 0-16,-8-3 0 0,-9-1 0 0,4 1 0 16,5-4 0-16,-5 3 0 0,0-11-9 0,-8 7 9 15,4 1-126-15,0-12-21 16,-1 12-4-16,6-13-610 0</inkml:trace>
          <inkml:trace contextRef="#ctx0" brushRef="#br0" timeOffset="11692.4116">17229-494 1382 0,'13'-8'123'0,"0"1"-99"0,-8-5-24 0,-1 4 0 16,1 4 31-16,-5 4 1 15,0 0 0-15,0 0 0 0,0-8 25 0,0 8 6 16,8-4 1-16,-8 4 0 0,0 0-16 0,0 0-2 0,0 0-1 0,13 0 0 16,-4 4-34-16,-9-4-11 0,0 0 0 0,9 8 0 15,4 0 0-15,-4 4 0 0,-9-1 0 0,4 1 0 16,5 4 0-16,-4-1 0 0,-1 1 0 0,-4 3 0 15,-4 5 16-15,4 7 2 0,0 0 1 0,-5 8 0 16,-8 0-19-16,4 0 0 0,5 12 0 0,-1 3 0 16,-17-7-10-16,5 4-6 0,-1 0 0 0,1 3-1 15,-1 1 17-15,-4 3 17 0,-8 1-3 0,3-5-1 16,10 5-1-16,-1-1-1 0,-8-7 0 0,0 4 0 16,8-12 0-16,0-1 0 0,5-3 0 0,-4 0 0 0,4-7-11 15,-1-13 0-15,14 5 0 0,-4-13-11 0,-5 1 11 0,9-8 16 16,0-4-4-16,0 0-1 0,0 0 1 0,9-4 1 15,0-4 0-15,8-7 0 0,1-1 21 0,-5-7 4 16,-4-1 1-16,0-7 0 0,8 4-9 0,1-16-2 16,-5 4 0-16,0-4 0 0,0 0-16 0,9 4-3 15,4 4-1-15,1-4 0 0,-5 4-8 0,0 4 0 16,13 3 0-16,-5 9 0 0,-8-1 0 0,-4 1 0 16,0 7-12-16,-1 4 12 0,5 4 0 0,-4 0 0 15,-10 1 0-15,5 6 0 0,1 1 0 0,-1 8 0 16,-13 0 0-16,4 7 0 0,-4 1 0 0,5-1 0 15,-5 5 0-15,0 7 0 0,-9 0 0 0,4 0 0 16,10 4 0-16,-1 0 0 0,1 1 0 0,-1-1 0 16,0-4 0-16,5 4 12 0,0-4-28 0,0 0-6 0,-1-3-1 15,10-5-664 1,4-3-133-16</inkml:trace>
        </inkml:traceGroup>
        <inkml:traceGroup>
          <inkml:annotationXML>
            <emma:emma xmlns:emma="http://www.w3.org/2003/04/emma" version="1.0">
              <emma:interpretation id="{BA511EAD-7673-4359-9BF5-D8EC4B5EEF72}" emma:medium="tactile" emma:mode="ink">
                <msink:context xmlns:msink="http://schemas.microsoft.com/ink/2010/main" type="inkWord" rotatedBoundingBox="22502,826 25821,787 25837,2201 22518,223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233.7911">21805 325 1785 0,'0'0'159'0,"0"0"-127"16,0 0-32-16,-4-4 0 0,-5 0 68 0,0 4 8 15,9 0 2-15,0 0 0 0,0 0 16 0,0 0 3 16,0 0 1-16,13 0 0 0,9-4-78 0,0 4-20 15,9-4 0-15,4 1 0 0,4-1 0 0,5 0 0 16,0-4 0-16,4 0 0 0,-4 4 0 0,5-4 0 16,-6 1 0-16,6 3 0 0,-5-4 0 0,-1 4 0 15,10-4 0-15,-5 8 0 16,-13 0-48-16,0 0-12 0,5-8-4 0,-5 8 0 0,-9-3 52 0,1 3 12 16,-5 0 0-16,4-4 0 15,5 0-144-15,-9 4-27 0,-14 0-5 0,6 0 0 0</inkml:trace>
          <inkml:trace contextRef="#ctx0" brushRef="#br0" timeOffset="12856.9043">20844-30 1267 0,'18'-8'28'0,"-18"8"5"0,4-7 2 0,-4 3 1 15,0-8-36-15,-4 4 0 0,-1-7 0 0,-3-1 0 0,3 4 109 0,-4-3 15 16,5 7 4-16,-5-12 0 0,0 5-103 0,5 3-25 16,-5 0 0-16,1 1 0 0,-6 3 22 0,6 8-1 15,-6-12 0-15,-3 4 0 0,-5 1-1 0,-4 3-1 16,-5 0 0-16,-4 0 0 0,-5 4-10 0,10 4-1 16,-5 0-8-16,-5 0 12 0,-4 0-12 0,0 3 9 15,0 9-9-15,1-12 8 0,-6 4-8 0,-8 3 0 16,0 5 0-16,5-8 0 0,-1 7 0 0,0 1 0 15,5-4 0-15,0 3 0 0,8 5 0 0,1-1 0 16,-1 1 0-16,5-1 0 0,-4 5 0 0,8-1 0 16,5 4 8-16,-1 5-8 0,1-5 28 0,4 12 1 15,5-4 0-15,-1 12 0 0,0 7-29 0,5 1 0 16,4-1 0-16,1 9 0 0,-1-5 0 0,5 5 0 16,4-5 0-16,-5 5 0 0,5-9 0 0,0 1 0 0,5-1 0 15,3-11 0-15,5 8 12 0,1 0-3 0,3-12-1 0,5-4 0 16,4-4 14-16,-4-8 2 0,5-3 1 0,3-4 0 15,-3-9 21-15,8-7 4 0,4 0 1 0,1-4 0 16,-1-3-6-16,5-5-1 0,0-4 0 0,4 1 0 16,-8 3-35-16,4-7-9 0,-9 3 0 0,4-4 0 15,-4 1 0-15,0-1 0 0,-4 1 0 0,-5-4 0 16,5 7 0-16,-9-4 0 0,0 1 0 0,0 3 0 16,-4-3 0-16,3 3 0 0,-3 1-12 0,0 3 12 15,-10-8 0-15,6 5 0 0,-1-1 0 0,-5 5 0 0,-3-1 0 16,-1-4 0-16,-4 5-12 0,5-5 12 0,-5 0-19 15,-5 5 4-15,1-5 1 0,-5 0 0 0,5 9 14 0,-5-9-11 16,-4 8 11-16,0 0-10 0,-1 5 10 0,1-5 0 16,0 4-9-16,-4 0 9 0,-1 4 0 0,0 0-9 15,5 4 9-15,-4 0 0 0,4-4-9 0,-1 4 9 16,1 0 0-16,4-1-9 0,-4 1 9 0,5 0-8 16,-1 0 8-16,4 0-8 0,5-4 8 0,-8 0 0 15,8 0 0-15,0 0 0 0,0 0 0 0,0 0 11 16,0 0-11-16,0 0 12 0,0 0-12 0,0 0 0 0,0 0 0 0,0 0 0 15,0 0 28-15,8 0 4 16,6 0 1-16,-1 0 0 0,-5 0-25 0,6-4-8 16,3 4 0-16,5-4 0 0,-4 4 10 0,-1-4-2 15,1 0 0-15,8 1 0 0,5-1-8 0,0 0 8 16,-1 4-8-16,10-4 8 0,-5 0-8 0,4 4 0 16,-4-8-10-16,9 4 10 15,-4 0-82-15,4 4-10 0,-5-11-3 0,5 3 0 0</inkml:trace>
          <inkml:trace contextRef="#ctx0" brushRef="#br0" timeOffset="13485.0292">22099 641 1036 0,'0'0'92'0,"0"0"-73"16,-9 0-19-16,9 0 0 0,0 0 161 0,0 0 29 15,-9 4 6-15,9-4 0 0,0 0-91 0,0 0-18 16,0 0-4-16,9 0-1 0,0-4-33 0,8 4-6 16,1 0-2-16,4-4 0 0,4 0 14 0,1 0 2 15,8-4 1-15,0-3 0 0,0 3-42 0,4 0-8 16,14 0-8-16,0 8 12 0,-1-11-12 0,1 7 0 16,-5 0 0-16,5 4 0 15,0-8-203-15,-5 4-42 0</inkml:trace>
        </inkml:traceGroup>
        <inkml:traceGroup>
          <inkml:annotationXML>
            <emma:emma xmlns:emma="http://www.w3.org/2003/04/emma" version="1.0">
              <emma:interpretation id="{E177B38B-81B8-482A-A75B-21BC34F096F8}" emma:medium="tactile" emma:mode="ink">
                <msink:context xmlns:msink="http://schemas.microsoft.com/ink/2010/main" type="inkWord" rotatedBoundingBox="27051,590 31136,543 31161,2663 27076,270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555.7166">24863-135 1911 0,'0'0'42'0,"0"0"9"0,4 0 1 0,1-12 2 0,3 12-43 0,-8 0-11 16,0 0 0-16,0 0 0 0,0 0 12 0,9 0 1 16,0 12 0-16,0-12 0 0,4 8 41 0,0 3 8 15,0 5 2-15,0-4 0 0,1 7-52 0,3 1-12 16,-4 7 0-16,9 4 0 0,-4 4 0 0,4-3 0 16,-5 6 0-16,1 1 9 0,-1-3-9 0,1 3 0 15,-5-4 0-15,0 4 0 0,0-4-8 0,-4 0 8 0,0-4-10 16,0 8 10-16,-5-16 0 0,5 5 0 15,-5-1 0-15,1 0 10 0,-1-7 14 0,-4-1 4 0,4-11 0 16,1 4 0-16,-5-4 8 0,4 3 1 0,1-7 1 16,-5-4 0-16,0 0-7 0,0 0-2 0,8 0 0 0,1-4 0 15,4 0-12-15,-4-3-2 0,0-1-1 0,0-4 0 16,-1 4-2-16,6-11 0 0,-1 3 0 0,-4 1 0 16,-1-5 0-16,5 1-1 0,1-1 0 0,-10 1 0 15,9 3-11-15,-4 0 0 0,0-7 0 0,8 4-11 16,-4-1 11-16,1-3 0 0,-1-5 0 0,9-3 0 15,0 8 0-15,-5-8 0 0,5-1 0 0,-4 5 0 16,4 11-53-16,0-15-9 16,-1 8-2-16,1 3 0 0,0-3 0 0,0 0 0 0,5-1 0 15,-1 5-947-15</inkml:trace>
          <inkml:trace contextRef="#ctx0" brushRef="#br0" timeOffset="14924.9925">26381 415 1810 0,'-18'0'80'0,"18"0"17"15,0 0-77-15,0 0-20 0,0 0 0 0,-8 8 0 16,3 11 61-16,1-7 9 0,-5 3 2 0,0 9 0 16,0 3-32-16,1 0-5 0,-10 1-2 0,1 3 0 15,3 4-16-15,-7-4-3 0,-1 0-1 0,-9 4 0 16,0 1-13-16,0 6 0 0,5-3 8 0,-5-3-8 15,-4-5 0-15,9 8 0 0,8-8-9 0,5 0 9 16,-9-4-14-16,9-3 3 0,4-5 1 0,5 1 0 16,-5-1-140-16,9-7-28 0</inkml:trace>
          <inkml:trace contextRef="#ctx0" brushRef="#br0" timeOffset="14036.5704">24301-478 1263 0,'0'0'56'0,"0"0"12"0,0 0-55 0,0 0-13 15,0 0 0-15,0 0 0 0,0 0 0 0,0 0 0 16,0 0 0-16,0 0 0 0,0 0 36 0,5 15 0 15,-5-15 1-15,-9 4 0 0,0 12 43 0,0-12 9 16,-4 4 2-16,4 3 0 0,-4 5-47 0,0-4-8 16,0 7-3-16,0 8 0 0,0 1-1 0,-1 11-1 15,-3-8 0-15,4 8 0 0,0 4-31 0,-5 7 0 16,5-3 0-16,0 4 0 0,0 7 0 0,-1 1 0 0,1 3 0 16,0 5 0-16,4 3 49 0,1 0 4 15,3 4 1-15,1-8 0 0,4-3-39 0,4-1-15 0,1-3 11 0,-1-9-11 16,13 5 10-16,1-16-10 0,0 4 10 0,8 0-10 15,5-4 0-15,4 0 0 0,0-8 0 0,4-4-643 16,1 1-134-16</inkml:trace>
          <inkml:trace contextRef="#ctx0" brushRef="#br0" timeOffset="16658.545">26723 988 1497 0,'0'0'32'0,"0"0"8"0,0 0 0 0,0 0 4 0,13 0-36 0,-13 0-8 16,0 0 0-16,9 4 0 0,0-4 104 0,4 0 20 16,-4 0 3-16,13 0 1 0,-5 8-103 0,5-8-25 15,0 0 0-15,4 0 0 0,5 0 56 0,0 0 7 16,0 0 1-16,4 0 0 0,-5 0-52 0,5-8-12 15,5 4 0-15,-1 4 0 16,1-4-151-16,-1 0-33 0</inkml:trace>
          <inkml:trace contextRef="#ctx0" brushRef="#br0" timeOffset="16050.4998">26859 177 1231 0,'0'0'27'0,"0"0"5"0,0 0 2 0,0 0 1 0,0 0-35 0,0 0 0 16,9 0 0-16,-9 0 0 0,9 0 66 0,-9 0 6 15,13 0 2-15,-4 0 0 0,-9 0-59 0,8 4-15 16,-8-4 0-16,9 8 0 0,-9-8 54 0,5 11 8 0,-5-3 2 16,0 4 0-16,-5 7 0 0,5-11 0 0,-9 12 0 0,5-5 0 15,-5 5-52-15,0-1-12 0,1 5 0 16,-1 3 0-16,-4 4 27 0,4-4 2 0,0 1 1 0,-4 11 0 31,0-4-48-31,4 0-10 0,5 4-1 0,-5 8-1 0,-4-8 30 0,8 0 0 0,-3 4 0 0,3-1 0 16,5-10 45-16,0 3 15 0,0-4 4 0,0 0 0 15,5-4-64-15,-1 1-15 0,-4-17-1 0,0 5-1 16,0-4 5-16,0-4 2 0,0-8 0 0,0 0-614 16,0 0-124-16</inkml:trace>
          <inkml:trace contextRef="#ctx0" brushRef="#br0" timeOffset="16342.5963">26811 606 1332 0,'17'-4'59'0,"-17"4"12"0,14 0-57 0,-6-4-14 16,6 0 0-16,-1 4 0 0,4-4 91 0,1 4 15 15,-1-4 3-15,5 4 1 0,-4 0-37 0,4 4-7 16,4-4-2-16,0 0 0 0,1 0-19 0,-1-4-4 16,5 4-1-16,4 0 0 0,-4 0-21 0,-1 0-5 15,5 0-1-15,-4 0 0 16,0 0-37-16,-9 0-8 0,0 0-2 0,-5 4 0 16,1-4-158-16,-5 0-31 0,-4 0-6 0</inkml:trace>
          <inkml:trace contextRef="#ctx0" brushRef="#br0" timeOffset="15327.1856">26881 29 806 0,'0'0'36'0,"0"0"7"0,0 0-35 0,0 0-8 0,0 0 0 0,0 0 0 15,0 0 136-15,0 0 24 0,0 0 6 0,0 0 1 16,0 0-63-16,0 0-12 0,0 0-2 0,0 0-1 16,0 0-20-16,0 0-4 0,0 0-1 0,0 0 0 15,0 0-51-15,9 4-13 0,4-4 0 0,0 0 0 16,5 0 54-16,-5-4 8 0,9 4 2 0,0 0 0 15,0-8-52-15,4 4-12 0,0 0 0 0,5 0 0 16,0 4 0-16,4-11 0 0,-4 7 0 0,-1 0 0 16,5 4 0-16,-8-12 0 0,-1 8 0 0,0 0 0 0,-4-4 0 15,0 5 0-15,-4-5 0 0,-1 0-646 16,1 0-132-16</inkml:trace>
          <inkml:trace contextRef="#ctx0" brushRef="#br0" timeOffset="17093.0865">27653-287 1555 0,'9'0'138'15,"4"0"-110"-15,0 8-28 0,5-8 0 0,4 7 17 0,0 5-1 16,0-4-1-16,8 8 0 0,-3 7 65 0,3-4 14 16,-3 13 2-16,3 3 1 0,1 0-77 0,4 19-20 15,-8 1 0-15,-1 4 0 0,-4-1 55 0,-9 0 7 16,0 9 2-16,-8-1 0 0,-1 0-44 0,0 1-8 15,-8 3-1-15,4-4-1 0,-9 0 15 0,0 5 3 16,-4-5 1-16,-4 4 0 0,-1-4-3 0,1 1-1 16,-5-9 0-16,0 9 0 0,4-13-11 0,-4-3-2 15,0 0-1-15,-4-5 0 0,4-3-11 0,0-8-16 16,0 4 4-16,-9-7 1 16,5-1-196-16,-9 0-39 0,-40 8-8 0,23-12-2 0</inkml:trace>
        </inkml:traceGroup>
      </inkml:traceGroup>
    </inkml:traceGroup>
    <inkml:traceGroup>
      <inkml:annotationXML>
        <emma:emma xmlns:emma="http://www.w3.org/2003/04/emma" version="1.0">
          <emma:interpretation id="{F38FC30C-D058-49FC-9728-D0060B27969B}" emma:medium="tactile" emma:mode="ink">
            <msink:context xmlns:msink="http://schemas.microsoft.com/ink/2010/main" type="paragraph" rotatedBoundingBox="3047,3767 31415,2459 31538,5127 3170,6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84155E-60A2-4285-BEA4-1DFADC0E2CD4}" emma:medium="tactile" emma:mode="ink">
              <msink:context xmlns:msink="http://schemas.microsoft.com/ink/2010/main" type="line" rotatedBoundingBox="3047,3767 31415,2459 31538,5127 3170,6435"/>
            </emma:interpretation>
          </emma:emma>
        </inkml:annotationXML>
        <inkml:traceGroup>
          <inkml:annotationXML>
            <emma:emma xmlns:emma="http://www.w3.org/2003/04/emma" version="1.0">
              <emma:interpretation id="{8E7DAC93-1097-483B-A070-9C944F6AB674}" emma:medium="tactile" emma:mode="ink">
                <msink:context xmlns:msink="http://schemas.microsoft.com/ink/2010/main" type="inkWord" rotatedBoundingBox="3059,4027 6918,3849 6996,5558 3137,573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1406.9321">970 3020 1202 0,'0'0'26'0,"0"0"6"0,0 0 0 0,4-8 3 0,5 0-35 0,-5-3 0 16,1 3 0-16,-5 0 0 0,0 8 48 0,0 0 2 15,4-8 1-15,1 4 0 0,-5-4-4 0,0 8-1 16,0 0 0-16,4-7 0 0,0-1-10 0,-4 8-3 16,0 0 0-16,9-8 0 0,0 4-4 0,-9-4-1 15,9 1 0-15,-9 7 0 0,0 0-12 0,0 0-2 16,0 0-1-16,0 0 0 0,0 0-1 0,0 0-1 16,0 0 0-16,0 0 0 0,0 0 9 0,0 0 1 15,0 0 1-15,4 7 0 0,5 5 6 0,-5 0 0 16,1-1 1-16,-5 5 0 0,4 0 3 0,-4-1 0 15,4 5 0-15,-4 7 0 0,0 4 4 0,0 8 0 0,-4 4 1 0,0 8 0 16,-5 3-12-16,4 9-2 0,-3 3-1 0,3 4 0 16,1 4 7-16,-9 4 2 0,8-3 0 0,-3 3 0 15,3 0-14-15,1-4-2 0,-1-4-1 16,-3-4 0-16,3 0-6 0,1-3 0 0,-1-9-8 0,1 1 12 0,0-4-12 16,-1-5 8-16,-4-3-8 0,1-4 0 15,3-4 0-15,-3-7 0 0,-1-5 0 0,4 1 0 16,-3-9 0-16,3-3-8 0,1 0-1 0,4-5 0 15,0-7-32-15,0 0-7 0,0 0 0 0,0 0-1 16,9 0-156-16,4-4-31 0</inkml:trace>
          <inkml:trace contextRef="#ctx0" brushRef="#br0" timeOffset="30889.3864">167 3663 288 0,'0'0'25'15,"0"0"-25"-15,-9-4 0 0,9 4 0 0,-4 0 168 0,-1-3 28 16,1 3 5-16,4 0 2 0,0 0-103 0,0 0-21 16,0 0-4-16,0 0-1 0,0 0-27 0,0 0-6 15,0 0-1-15,0 0 0 0,-9-4-11 0,9 4-2 16,0 0-1-16,0 0 0 0,0 0-14 0,0 0-4 16,0 0 0-16,0 0 0 0,0 0 7 0,0 7 1 15,-9 5 0-15,9-12 0 0,0 0-7 0,0 0-1 16,0 0 0-16,0 0 0 0,14 4 2 0,-1-4 0 15,-4 0 0-15,4 0 0 0,4 4 0 0,5 0 0 16,5-8 0-16,-1 0 0 0,5 0-10 0,4 0 0 16,13-4 9-16,-4 1-9 0,4-5 28 0,0 0 0 15,5 1 1-15,-5 3 0 0,0-4-15 0,1 0-3 16,-5 1-1-16,-5-1 0 0,5 0-10 0,0-3 8 16,-9 7-8-16,0-8 8 0,-4 5-8 0,-5-1 0 15,-4-4 0-15,0 8 0 0,-9 1 0 0,-4-1-14 16,8 0 3-16,-12 4 1 15,-5 4-130-15,0 0-27 0,4-19-5 0,-4 19 0 0</inkml:trace>
          <inkml:trace contextRef="#ctx0" brushRef="#br0" timeOffset="30285.0924">184 3102 972 0,'0'0'43'0,"0"-8"9"0,-4-4-42 0,4 8-10 15,0-7 0-15,-4 3 0 0,4 0 81 0,0 0 15 16,0 8 2-16,0 0 1 0,0 0-55 0,0 0-12 16,0-8-1-16,0 8-1 0,0 0-19 0,0 0-11 15,0 0 12-15,0 0-12 0,0 0 8 0,0 0-8 16,0 0 0-16,0 0 0 0,0 8 16 0,-9 4-3 16,9-12-1-16,0 8 0 0,-4 3 18 0,-1 1 3 15,1 4 1-15,-1-1 0 0,5 1 9 0,-4 0 1 16,4 3 1-16,0 8 0 0,-4 1-9 0,4 3-1 15,-5 0-1-15,5 4 0 0,0 4 1 0,0 4 0 0,0 4 0 16,0 0 0-16,0 7-7 0,0-3 0 0,0 7-1 16,0-3 0-16,0 4-5 0,0-1-1 0,0-7 0 0,0 3 0 15,0 1 2-15,0-4 0 0,-4-5 0 0,-1 1 0 16,5 0-5-16,0 0-1 0,-4-8 0 0,0 0 0 16,-1-4-8-16,1-4-1 0,4 0-8 0,-4-7 12 15,-1-5-12-15,5-3 8 0,0-1-8 0,-9 1 0 16,9-8 0-16,0 3 0 0,0-11 0 0,0 0 0 15,0 0-33-15,0 0-3 0,0 0-1 16,0 0 0-16,-8 4-135 0,8-4-28 0,-5 4-4 0</inkml:trace>
          <inkml:trace contextRef="#ctx0" brushRef="#br0" timeOffset="32384.2248">2304 3730 1004 0,'0'0'44'0,"0"0"10"0,0-4-43 16,0 4-11-16,13-12 0 0,-9 4 0 0,-8-3 84 0,-1 3 16 16,14-4 2-16,-5 8 1 0,1-4-40 0,-1 1-8 15,-8-5-2-15,8 8 0 0,5-4-34 0,-5 4-7 16,-12-4-2-16,-1 5 0 0,-9-5 0 0,10 8 0 16,8 0 0-16,-14 0 0 0,1 0 12 0,-4 0 2 15,4 4 1-15,-1 0 0 0,-8 3-6 0,0 1-2 16,5-8 0-16,-1 8 0 0,-4 0-17 0,5 0 10 15,-5-5-10-15,4 5 8 0,-4 0-8 0,1 0 0 16,-6 4 0-16,5-5 0 0,0 1 0 0,-8 0 0 16,3 0 0-16,1 3 0 0,-5-3 0 0,9 0 8 0,0 4-8 15,0-1 8-15,1-3-8 0,-1 4 0 0,4 4 0 16,5 3 0-16,-5 1 25 0,1-1 3 0,-1 4 1 0,9 5 0 16,-4 7-2-16,0 4-1 0,4 0 0 15,-4 4 0-15,4 0-26 0,1 3 0 0,3 1 0 0,1-4 0 16,4-8 0-16,0 0 0 0,4-4 9 0,1 1-9 15,3-9-9-15,1 0-7 0,0-7 0 0,4-4-1 16,0 3 5-16,0-11 0 0,5 0 1 0,-5-8 0 16,5-4 11-16,-1-3 0 0,10-5 8 0,-1 1-8 15,-4-1 24-15,4-7 1 0,0-5 0 0,-4 5 0 16,5-8-25-16,-1 3 0 0,-8-3 0 0,4-4 0 0,0-4 18 16,-5 0-2-16,1 0 0 0,-5 4 0 0,0-4-6 0,0 4-2 15,0 0 0-15,-4-4 0 0,0 4-8 0,0 0 0 16,4 3 0-16,0 5 0 0,0 4 0 0,0-1 0 15,-8 5 0-15,-1-1 0 0,5 5 0 0,-5 7 0 16,-4 8 0-16,0 0 0 0,0 0 0 0,0 0 0 16,5 8 0-16,-1 7 8 0,0 9-8 0,-4 3 0 15,5-4 0-15,-5 9 0 0,-5 3 0 0,5 4 10 16,9 0-10-16,-5-4 10 0,-8 0 0 0,8 0 0 16,1 4 0-16,4-8 0 0,4 4-10 0,-4-7 0 15,-5-1 0-15,9-4 8 0,9 5-18 0,-4-9-4 16,-5 1-1-16,4-5-622 15,10-3-125-15</inkml:trace>
          <inkml:trace contextRef="#ctx0" brushRef="#br0" timeOffset="33575.7495">2878 3835 288 0,'0'0'12'0,"0"0"4"0,-4-8-16 0,4 0 0 15,9-3 0-15,-5-1 0 0,-8 0 264 0,4 1 51 16,4 3 9-16,0-4 3 0,10-4-189 0,-10 9-38 15,-4 7-7-15,18-12-1 0,3 0-48 0,-3-3-8 16,-9 3-3-16,0-4 0 0,8 5-17 0,5-1-4 16,-4 4-1-16,-5 4 0 0,-13 4 8 0,0 0 1 15,13 4 1-15,-4 8 0 0,-9 3-21 0,0 5 0 16,8 3 0-16,1 9 0 0,0 7 0 0,-9 3 0 16,0 1 0-16,9 0 0 0,0 4-8 0,-9 0-7 15,-14 0-1-15,6-5 0 0,16 1 26 0,-3 0 5 16,-14-4 1-16,0-4 0 0,5-3-16 0,-1-9 0 15,5-4 0-15,-4 1 0 0,-9-4 14 0,4-1 0 16,18-7 0-16,-9-8 0 0,-9 8 24 0,9-8 5 16,0 0 1-16,0 0 0 0,0 0-7 0,0 0-1 0,0 0 0 15,5-16 0-15,8 1 0 0,-9-9-1 0,-8-3 0 0,4 0 0 16,8-9-26-16,1 1-9 0,-4-4 0 0,-1 4 9 16,0-4-9-16,5-4 8 0,9 0-8 0,-1 4 8 15,-8-7-8-15,9 7-12 0,8 0 2 0,5 4 1 16,-5 3-3-16,-4 1-1 0,4 4 0 0,1 7 0 15,3 9 13-15,-8 3 0 0,-9 0-10 0,9 12 10 16,0 4-8-16,0 7 8 0,-13 5-10 0,4 7 10 16,-4 1-16-16,0 3 4 0,-1 4 0 0,-3 0 0 15,-10 4 12-15,5-4-11 0,5 4 11 0,-10-4-10 16,1 0 10-16,0 0 0 0,4-7 0 0,0 7 0 16,-5-8 0-16,5 0 0 0,-13 1 0 0,9-5 0 15,8 0 0-15,-8-3 0 0,-9-5 0 0,8 1 8 0,1-8-8 16,-1 4 0-16,1-5 8 0,0-7-8 0,-5 0 10 0,9 0-2 15,0 0-8-15,-5-7 12 0,-3-5-2 0,3-4-1 16,10-3 0-16,-1-5 0 0,0-3 0 0,1 0 0 16,-1-4 0-16,9-5 0 0,1 1-9 0,-1 0 0 15,-9-4 9-15,14 0-9 0,8-4 0 0,-4 4 0 16,-5-3 0-16,5 3 0 0,14 7 0 0,-10 1 0 16,-4 8 0-16,-9 3 0 0,-9 9 0 0,14-1 9 15,8 4-9-15,-4 4 0 0,-13 4 8 0,8 8-8 16,5 4 0-16,0 3 0 0,-4 5 0 0,-5-1 0 15,-4 5 0-15,0 3 0 0,8 0 0 0,-8 1 0 16,-9-1 0-16,4 0 0 0,5 0 0 0,-5-3 0 16,-4-1 0-16,-4 1 0 0,0-1 0 0,-1 0 0 15,10 1 0-15,-5-5 0 16,-9 1-114-16,9-5-30 0,0 1-5 0,4 0-2 0</inkml:trace>
        </inkml:traceGroup>
        <inkml:traceGroup>
          <inkml:annotationXML>
            <emma:emma xmlns:emma="http://www.w3.org/2003/04/emma" version="1.0">
              <emma:interpretation id="{6FBAA281-05E3-493D-A054-0F64789F0118}" emma:medium="tactile" emma:mode="ink">
                <msink:context xmlns:msink="http://schemas.microsoft.com/ink/2010/main" type="inkWord" rotatedBoundingBox="7454,3679 10643,3532 10726,5326 7536,547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4976.793">6037 3269 1911 0,'0'0'42'0,"0"0"9"0,-9 4 1 0,1 4 2 0,-1 0-43 0,0-4-11 0,5 4 0 0,4-8 0 16,-5 7 28-16,1-3 3 0,-1 8 1 0,5-12 0 0,5 8-32 0,4-4 0 15,-1 0 0-15,6-4 0 0,3 0 0 16,1 0 0-16,4-4 0 0,4 0 0 0,5-8 16 0,8 0-4 16,5-3 0-16,0 3 0 0,0-3 8 0,4-5 2 15,0 8 0-15,5-3 0 0,-5 3-22 0,0 0 8 16,-4 1-8-16,0-1 0 0,-4 4-10 0,-5-4-6 16,-5 5-2-16,1-1-922 15</inkml:trace>
          <inkml:trace contextRef="#ctx0" brushRef="#br0" timeOffset="35335.0104">6761 2536 1216 0,'0'0'54'0,"0"0"11"0,0-8-52 0,0 8-13 0,4-7 0 0,-4 7 0 16,0 0 132-16,5-4 23 0,-5-8 5 0,0 12 0 15,0 0-95-15,0 0-19 0,0 0-4 0,0 0-1 16,0 0-5-16,0 0 0 0,0 0-1 0,0 0 0 16,4 16 0-16,-4-1 0 0,0 13 0 0,-4-1 0 15,4 12 3-15,-5 8 1 0,1 3 0 0,-5 13 0 16,-4-1 2-16,0 8 1 0,-5 4 0 0,1 4 0 15,-5-3-34-15,0-5-8 0,0 0 0 0,-4 4 0 16,-1 0 8-16,1-8 0 0,4-3 0 0,0 3 0 0,5-11-8 16,-1 7 0-16,9-7 0 0,5-8 0 15,-9-8-25-15,4 0-7 0,0-8-2 0,5-4 0 16,-1-4-149-16,10 1-29 0,-1-9-7 0,1-3-1 0</inkml:trace>
          <inkml:trace contextRef="#ctx0" brushRef="#br0" timeOffset="35724.5816">7476 3445 1735 0,'0'0'38'0,"0"0"8"0,0 0 2 0,0 0 0 0,0 0-38 0,0 0-10 0,0 0 0 0,0 0 0 15,0 0 12-15,0 0 1 0,-4 8 0 0,-5 7 0 16,-4-3-1-16,0 4 0 0,-1 7 0 0,-3 4 0 15,-5 5 0-15,0 3-1 0,0 4 0 0,-4-4 0 16,8 4-11-16,-4 0 10 0,5 0-10 0,-1 0 10 16,9-8-10-16,1-4 0 0,-1 1 0 0,5-9 0 15,8 0 12-15,0-3 0 0,1-4 0 0,3-1 0 16,1-3 12-16,0-4 4 0,4-4 0 0,5 0 0 16,-5-4-4-16,9-4-1 0,0-3 0 0,-5-1 0 15,5-4 9-15,0-3 3 0,-4-4 0 0,8-1 0 16,-8-7-12-16,4-4-3 0,-5 4 0 0,5-8 0 15,-4-4 1-15,-5 0 0 0,4 4 0 0,-4-8 0 16,1 4-10-16,-1 4-3 0,-4 4 0 0,-1 0 0 0,1 4-8 16,-9 4-17-16,-4 3 4 0,-1 9 1 15,-8-5 12-15,-4 12 0 0,-5 0 0 0,-5 5 0 16,1 6-21-16,-9 1-8 0,0 8-2 0,-5-4 0 16,-4 4-60-16,-4 3-12 0,0 1-2 0,0-1-795 15</inkml:trace>
          <inkml:trace contextRef="#ctx0" brushRef="#br0" timeOffset="33963.3695">4475 3940 403 0,'0'0'17'0,"5"-8"5"0,-1 5-22 0,0-5 0 16,1 0 0-16,-5 0 0 0,0 0 231 0,4 1 41 15,1-1 9-15,-5 0 2 0,0 8-137 0,0 0-27 16,0 0-6-16,0 0-1 0,0 0-32 0,0 0-6 15,0 12-2-15,0 3 0 0,0 1-24 0,0 3-6 16,0 5-1-16,-5 3 0 0,1 4-21 0,4 0-5 16,-5-3-1-16,5 7 0 0,-4-4-14 0,4 8 9 15,0-4-9-15,0-4 8 0,4 4-8 0,-8-3 0 16,4-5 0-16,0 0-11 16,0-7-100-16,4-1-20 0</inkml:trace>
          <inkml:trace contextRef="#ctx0" brushRef="#br0" timeOffset="34124.1769">4708 3332 1594 0,'-9'-8'71'0,"5"0"14"16,-5 4-68-16,4 0-17 0,1 1 0 0,4 3 0 0,0 0 55 0,0 0 7 15,0 0 2-15,0 0 0 16,0 0-76-16,0 0-16 0,0 0-2 0</inkml:trace>
          <inkml:trace contextRef="#ctx0" brushRef="#br0" timeOffset="34681.9198">4993 3979 1324 0,'13'0'59'0,"-4"0"12"15,4-4-57-15,0 4-14 0,0 0 0 0,5 0 0 0,-5-4 72 0,9 0 12 16,4 1 3-16,-4-5 0 0,5-4-19 0,3-3-3 0,1 3-1 0,0-8 0 16,-1-3-7-16,1 0-1 0,-5-1-1 0,1-3 0 15,-5 0-4-15,-5-1-1 0,1-3 0 0,-1 0 0 16,-8 0-22-16,4-1-5 0,-8 5-1 0,-1-4 0 15,0 4-22-15,-4-1 9 0,0-3-9 0,0 0 0 16,-4 0 0-16,0 3 0 0,4-7 0 0,-5 8 0 16,5-4 0-16,0-4 0 0,0 0 0 0,0 0 0 15,0 3 0-15,0-3-9 0,5 0 9 0,-5 0-12 16,0 4 12-16,0 4 0 0,0 3-9 0,0 5 9 16,0-1 0-16,-5 1 0 0,5 3 0 0,-4 4 0 15,0 1 0-15,-1 7 0 0,-4-4 0 0,5 8 0 16,-5-8 0-16,0 8 0 0,9 0-8 0,-8 0 8 15,-1 8 0-15,0-4-9 0,5 0 9 0,-1 7 0 0,1-3 0 16,0 4 0-16,-1-4 0 0,1 3 0 0,4 5 0 0,0 4 0 16,4-5 0-16,1 9 0 0,-5 3 0 0,0 4 0 15,4 4 0-15,0 8 0 0,1 0 9 0,-1 4 3 16,-4 3 0-16,5 5 0 0,-5 0-1 0,-5-1 0 16,5 9 0-16,-4 3 0 0,-1-8 1 0,1 5 1 15,-5-1 0-15,5-3 0 0,-5-1 6 0,0 1 1 16,5-13 0-16,-1 1 0 0,1-4-10 0,4 0-2 15,0-4 0-15,0 0 0 0,0-12-8 0,4 1 0 16,1-5 0-16,-1-3 0 16,1-5-23-16,-1-3-6 0,5 0-2 0,4-5-696 15,0-14-139-15</inkml:trace>
        </inkml:traceGroup>
        <inkml:traceGroup>
          <inkml:annotationXML>
            <emma:emma xmlns:emma="http://www.w3.org/2003/04/emma" version="1.0">
              <emma:interpretation id="{AC2FF5AA-8785-4D49-A45E-E1480FD03A19}" emma:medium="tactile" emma:mode="ink">
                <msink:context xmlns:msink="http://schemas.microsoft.com/ink/2010/main" type="inkWord" rotatedBoundingBox="11301,3857 15145,3679 15196,4778 11352,495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6223.6631">8292 3332 1324 0,'0'0'118'0,"0"0"-94"0,0 0-24 0,0 0 0 16,13 4 128-16,-4 0 22 0,0 0 4 0,0-1 1 15,-1 1-63-15,-3 4-13 0,8 4-3 0,-4 0 0 16,0 3-32-16,-1 5-8 0,-3-1 0 0,3 5-1 16,-3 3-35-16,-1 0 0 0,-4 4 0 0,-4 1-9 15,4-5 9-15,-5 0 0 0,-3-3 8 0,-1 3-8 16,-4-4 9-16,4 1-9 0,0-1 12 0,0-7-12 15,-4-1 32-15,9 1 0 0,-5-4 0 0,5-5 0 16,-5-3-2-16,9-4-1 0,0 0 0 0,0 0 0 16,0 0-8-16,-4-4-1 0,4-3-1 0,0-9 0 15,8 4 13-15,1-11 4 0,0-1 0 0,4-7 0 16,9-4-36-16,0 0 0 0,0-4 0 0,4-4 0 16,9 4-9-16,0 0-9 0,5-8-2 0,-1 4 0 0,-4 8 7 0,1 0 1 15,-1 4 0-15,-5 8 0 0,-3 3 12 0,-5 5-9 16,-5 7 9-16,1 4-8 0,-5 0 8 0,0 8 0 15,-4 4 0-15,4-1 0 0,-4 9 0 0,0 0 0 16,-1-1 0-16,1 5 0 0,0-1 0 0,0 5 0 16,-1-1 0-16,-3-3 0 0,-1 7 0 0,1-4 0 15,-1 1 0-15,0-1 8 0,1-3-8 0,-5 7-8 16,0-8 8-16,-5 5-12 16,5-1-86-16,-4-3-18 0,-5 3-3 0,0 0-906 0</inkml:trace>
          <inkml:trace contextRef="#ctx0" brushRef="#br0" timeOffset="36495.0108">9494 3316 1558 0,'0'0'34'0,"9"-4"7"0,-9 4 2 0,0 0 1 16,0 0-35-16,0 0-9 0,0 0 0 0,0 12 0 0,-9 4 76 0,9 3 12 16,-4 1 4-16,0 3 0 0,-5 4-25 0,4 1-5 15,1 3-1-15,0 4 0 0,4 0-10 0,0 0-3 16,0 0 0-16,4 0 0 0,0-3-34 0,1-5-14 16,4 4 11-16,-5-8-11 0,5-3 0 0,-1-4-20 15,-3-5 4-15,-1 1-656 16,-4-12-132-16</inkml:trace>
          <inkml:trace contextRef="#ctx0" brushRef="#br0" timeOffset="36657.9295">9815 2720 2476 0,'0'0'55'0,"0"0"11"0,0 0 2 0,0 0 1 0,0 0-55 0,0 0-14 0,0 0 0 0,0 0 0 31,0 0-98-31,0 11-22 0,0-3-5 0,0-8-1 0</inkml:trace>
          <inkml:trace contextRef="#ctx0" brushRef="#br0" timeOffset="37277.259">10705 3199 1324 0,'5'-8'118'0,"-1"1"-94"15,0-5-24-15,5 0 0 16,-5 1-35-16,1-1-11 0,-1 0-2 0,1 0-1 0,-5-3 49 0,0 3 22 16,0 4-2-16,-5-3 0 0,1 3 29 0,-1 0 6 15,-3 0 1-15,-1 0 0 0,0-3 12 0,5 3 4 16,-5 4 0-16,0-4 0 0,0 0 1 0,1 1 1 16,-1 3 0-16,0-4 0 0,0 4-32 0,1 0-6 15,-10-4-2-15,5 4 0 0,0 8-21 0,-9-4-4 16,0 0-1-16,0 8 0 0,0-4-8 0,0 4 0 15,-4 0 0-15,4 7 0 0,-5 5 0 0,6 3 8 16,-1 1-8-16,4 7 8 0,-4 8 16 0,0 0 4 0,5 0 0 16,-5 8 0-16,4-1-7 0,1-3-1 15,3 4 0-15,1 0 0 0,4-8-20 0,1 4 0 0,3-4 0 16,1-4 0-16,0-8 0 0,4-3-8 0,8-5 0 0,-3-7 0 16,-1-1 8-16,5-7 0 0,8-8 0 0,1 4 0 15,0-11 14-15,-1-1 5 0,5-4 1 0,9-3 0 16,-5-4 17-16,5-5 4 0,-5 1 1 0,5-4 0 15,-1 3-24-15,1 1-5 0,-9-8-1 0,0 4 0 16,0 0-12-16,-4-4 0 0,-5 3 8 0,0-3-8 16,-4 8 0-16,-1 4 0 0,1-5 0 0,0 9-10 15,-5-1 10-15,5 5 0 0,-4 3 0 0,-1 4 0 16,-4 8-34-16,0 0-5 0,0 0-1 16,13 8 0-16,-9 4 23 0,5 3 4 0,-4 1 1 0,3 3 0 0,-3 1 0 0,-1 3 0 15,5 1 0-15,-5 3 0 0,-4 0 3 0,5 1 1 16,-5-1 0-16,0 4 0 15,-5 0-39-15,5 0-7 0,0-3-2 0,-4-1-579 16,0-4-116-16</inkml:trace>
          <inkml:trace contextRef="#ctx0" brushRef="#br0" timeOffset="37746.6034">11451 2895 1728 0,'0'-8'153'0,"4"0"-122"0,1 1-31 0,-1 3 0 16,5-4 108-16,0 8 16 0,-1-4 4 0,-8 4 0 15,14 4-52-15,-1 0-9 0,-4 4-3 0,4 7 0 16,-4 1-51-16,4 3-13 0,-5 9 0 0,6-1 0 16,-10 12 0-16,0 0 0 0,-4 4 0 0,5 8 0 15,-5-9-15-15,-5 1-5 0,1-4-2 0,-5 8 0 16,0-8 34-16,1-4 8 0,-1 0 0 0,-4-3 1 15,0-1-21-15,4-4 0 0,0-4 0 0,0 1 8 16,0-5 24-16,5 1 6 0,0-5 1 0,4-3 0 16,0-12-11-16,0 0-3 0,0 0 0 0,0 0 0 15,0 0-25-15,0 0 0 0,8-8 0 0,1-3 0 16,0-1 0-16,0-8 0 0,0 1 0 0,4-1 0 0,0-3 0 16,0-4 0-16,0-4 0 0,5-1 0 0,-1-3 0 15,1-4 0-15,4-4 0 0,0-3 0 0,4-5 0 0,5 0 0 16,8 4 0-16,-8 12 0 0,0-4 0 0,-1 4 0 15,1 4 0-15,0 8 0 0,-9 3 0 0,0 4 0 16,-5 5 0-16,1 3 0 0,4 8 0 0,-13 4 0 16,4 11 0-16,-5 5 0 0,-3 7 0 0,4 1 0 15,-5 3 0-15,-4 8 0 0,0 0 0 0,0 0 0 16,0 4 0-16,4 0 0 0,-4-1 17 0,5 1-1 16,-1 0-1-16,1 0 0 0,-5 4-24 0,8-4-5 15,-3 8-1-15,3-5 0 16,1-3-135-16,0 0-27 0,4-4-6 0</inkml:trace>
        </inkml:traceGroup>
        <inkml:traceGroup>
          <inkml:annotationXML>
            <emma:emma xmlns:emma="http://www.w3.org/2003/04/emma" version="1.0">
              <emma:interpretation id="{1FA41DAB-5185-4667-9469-275FB6A43163}" emma:medium="tactile" emma:mode="ink">
                <msink:context xmlns:msink="http://schemas.microsoft.com/ink/2010/main" type="inkWord" rotatedBoundingBox="16737,3136 17921,3081 18044,5749 16860,580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8526.6276">13776 2645 1497 0,'-22'-23'66'0,"14"15"14"0,-6-3-64 0,10-1-16 0,-5-8 0 0,5 5 0 15,-1-5 114-15,1-3 19 0,4-1 4 0,4 1 1 16,1-4-62-16,-1 3-12 0,1-3-2 0,3 0-1 15,6-1-61-15,3 5 0 0,1-4 0 0,4 3-10 16,8 1 22-16,5-4 5 0,5 3 1 0,-5 9 0 16,9-5-29-16,0 5-5 0,8-5-2 0,1 4 0 15,-5 1 18-15,5-1 17 0,0 5-3 0,17-1-1 16,-13 8-13-16,-9 0 0 0,0 0 0 0,-4 8 0 16,-4 4-15-16,-5 0 4 0,0-1 1 0,0 5 0 15,-4 4 10-15,-1 3 0 0,-3 1 0 0,-1-1 0 16,-4 1 0-16,-4 7 0 0,-5 4 0 0,-5 4 0 0,-3 0 0 15,-5 8 0-15,-5 0 0 0,-3 8 0 0,-5 0 0 0,-5 3 0 16,0 1 0-16,-8 3 0 0,-5 1 35 0,1 3 9 16,-5 5 1-16,-1 3 1 0,1-4-22 0,0 4-5 15,0-3-1-15,4 3 0 0,1-8-18 0,3-3-12 16,6-1 1-16,3 1 1 0,-4-1 10 0,9-3 14 16,0-5-3-16,4 1-1 0,0-4-26 0,0 4-6 15,5-1-1-15,0-3 0 16,-1-4-129-16,5-4-25 0</inkml:trace>
          <inkml:trace contextRef="#ctx0" brushRef="#br0" timeOffset="39067.4777">14680 4603 1472 0,'26'-4'65'0,"-26"4"14"0,-4-4-63 0,4 4-16 16,0 0 0-16,-4-7 0 0,-5 3 61 0,4-4 10 16,5 8 1-16,9-4 1 0,-4-8-22 0,-1 4-5 15,0-3-1-15,10 3 0 0,-6 4 2 0,1 0 0 16,-9 4 0-16,9-8 0 0,-9 8-11 0,13 0-1 15,-4 0-1-15,4 4 0 0,-4 0 14 0,-1 4 4 16,1 0 0-16,-4 3 0 0,-5 1-40 0,0 4-12 16,0-5 0-16,0 5 0 0,-5 0 0 0,1-5 0 15,-5-3 0-15,5 4 0 0,-9 0 0 0,4-5 0 16,-9 1 0-16,9 0 0 0,1-4 0 0,-1 0 0 0,0-4 0 16,0 0 0-16,1 0 0 0,-1-4 0 0,4 0 8 0,-3-4-8 15,-1 4 11-15,0-4-2 0,5-3 0 0,-5-1 0 16,5 0-1-16,-1 1 0 0,5-1 0 0,5 4 0 15,-5-4-8-15,4 1 0 0,5 3 0 0,-1 4 8 16,1-4-8-16,4 4 0 0,-13 4 0 0,14 0 0 16,-1 0-12-16,-4 4 3 0,-9-4 0 0,8 4 0 15,-8-4-155-15,9 8-30 16,-5 4-6-16</inkml:trace>
        </inkml:traceGroup>
        <inkml:traceGroup>
          <inkml:annotationXML>
            <emma:emma xmlns:emma="http://www.w3.org/2003/04/emma" version="1.0">
              <emma:interpretation id="{2609020A-53CC-4061-8412-ECCC5B819292}" emma:medium="tactile" emma:mode="ink">
                <msink:context xmlns:msink="http://schemas.microsoft.com/ink/2010/main" type="inkWord" rotatedBoundingBox="22551,3106 28312,2841 28393,4598 22632,486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.33008E7">20195 2805 115 0,'0'0'10'0,"0"-7"-10"16,0-1 0-16,0 4 0 0,0-4 126 0,0 0 23 0,0 0 5 0,0 8 1 16,4-7-83-16,-4-1-16 0,5 0-3 0,-5 8-1 15,0 0-36-15,0-4-8 0,4-4-8 0,0-3 11 16,1 3-11-16,-1 0 0 0,1 0 0 0,-1 0 0 15,0 5 0-15,1-5 0 0,-1 0 0 0,0 0 8 16,-4 0 8-16,5 4 2 0,-5 1 0 0,0 3 0 16,4-4 10-16,-4 4 1 0,5-8 1 0,3 0 0 15,-8 8-2-15,0 0 0 0,0 0 0 0,0 0 0 16,0 0-10-16,0 0-2 0,0 0-1 0,0 0 0 16,0 0-7-16,0 0 0 0,0 0-8 0,0 0 12 15,-4 8-12-15,0 4 0 0,-1-1 8 0,5 1-8 16,-9 0 0-16,5 3 0 0,0-3 8 0,-5 4-8 15,5-1 20-15,-5-3 2 0,4 3 0 0,1 1 0 16,-5 4-22-16,5-1 0 0,-5 1 0 0,5-1 0 16,-5 1 16-16,5-1 3 0,-5 1 0 0,0 3 0 0,5 4-19 0,-1-7 10 15,-4 3-10-15,5-3 8 0,0 7-8 0,-1-4 0 16,-4-3 0-16,5-1 8 0,4 1-8 0,-4-5 0 16,-1-3 0-16,5 0 0 0,0 0 15 0,5-1 1 15,-5-3 0-15,0-8 0 0,4 12 6 0,-4-4 2 16,4 3 0-16,-4-11 0 0,0 0-24 0,0 0 8 15,9 8-8-15,0 4 0 0,0-4 0 0,0-1 0 16,-9-7 0-16,0 0 0 0,0 0 0 0,8 8 0 16,1-4 0-16,0 4 0 0,-9-8 0 0,9 8 0 15,-9-8 0-15,0 0 0 0,8 7 0 0,-8-7 8 16,0 0-8-16,5 8 0 0,-5-8 9 0,0 0-9 0,0 0 12 16,0 0-12-16,9 4 16 0,-9-4-3 0,0 0-1 0,0 0 0 15,8 4-4-15,-8-4-8 0,9 0 11 0,-9 0-11 16,0 0 13-16,9-4-4 0,-9 4-1 0,9-4 0 15,-1 0 14-15,1-3 2 0,-4 3 1 0,3-4 0 16,1-4-25-16,0 4 8 0,-5 1-8 0,5-5 0 16,-4 0 0-16,3 0 0 0,1 1 8 0,0-1-8 15,0 0 0-15,-1-3 0 0,1 3 0 0,4 4 0 16,-4-3 0-16,-5-1 0 0,5 4-9 0,0 0 9 16,0 0 0-16,-9 8 12 0,0-15-1 0,4 7-1 15,1-4-10-15,-1 5 0 0,0-5 0 0,-4 0 0 16,5 0 14-16,-1 1 1 0,1-1 0 0,-1-4 0 15,-8 5-15-15,8-5 11 0,0-3-11 0,1 7 10 16,-1 0-10-16,-4-3 0 0,9-1 0 0,-5 0 8 16,-4-3-8-16,9 3 0 0,-9 1 0 0,4-1 0 0,1-3 0 15,-1-1 0-15,-4 1 0 0,0-5 8 0,5 1-8 0,-1 7 0 16,0-11 0-16,1 4 8 0,-1 3-8 0,1 1 0 16,-1-5 0-16,5 5 0 0,-5 7 0 0,5-4 0 15,0 1 0-15,-5 3 0 0,5 0 0 0,-9 12 0 16,0 0 0-16,0 0 0 15,0 0-32-15,0 0-11 0,0 0-2 0,0 0-760 0</inkml:trace>
          <inkml:trace contextRef="#ctx0" brushRef="#br0" timeOffset="43379.6174">20072 2107 806 0,'0'0'17'0,"4"-8"4"0,-4 8 1 0,5-7 2 0,-1-1-24 0,1-4 0 16,-1 4 0-16,0-3 0 0,-4 11 73 0,0-8 11 15,5 0 1-15,-5 8 1 0,0 0-36 0,0 0-7 16,0-8-2-16,0 8 0 0,0 0-32 0,0 0-9 16,0 0 0-16,0 0 0 0,0 0 37 0,0 0 3 15,0-8 1-15,0 8 0 0,4-7-20 0,-4 7-4 16,0 0-1-16,0 0 0 0,0 0 2 0,0 0 0 0,0 0 0 0,0 0 0 15,0 0 8-15,0 0 2 16,0 0 0-16,0 0 0 0,-9 4-3 0,1-1 0 16,-6 1 0-16,6 0 0 0,-6 8 3 0,1-4 1 0,0 3 0 0,-4 1 0 15,-1 4 5-15,-4 3 1 0,5-3 0 0,-5 3 0 16,0 5-35-16,0-1 0 0,0 1 0 0,4 3 0 16,1-4 38-16,-1 5 1 0,1 3 0 0,3 8 0 15,1 4-39-15,5-4 0 0,-6 7 0 0,6 1 0 16,-6-8 0-16,6 8 11 0,-1-4-11 0,-4 4 12 15,4 0 7-15,0 3 1 0,-4 1 1 0,0 7 0 16,4 1-2-16,-4 3-1 0,0-3 0 0,0 3 0 16,4-7 12-16,0-4 2 0,5-1 1 0,-5 1 0 15,9-8-1-15,-5 0-1 0,5 0 0 0,5 0 0 16,-1-4-15-16,5-4-2 0,4-8-1 0,0 4 0 0,0-4-13 16,1-3 0-16,3-5-9 0,5-3 9 0,-4-4-20 0,-1-5 1 15,5-3 1-15,9 0 0 16,-5 0-149-16,5-4-29 0,30-8-7 0,-4-7-1 0</inkml:trace>
          <inkml:trace contextRef="#ctx0" brushRef="#br0" timeOffset="4.3302E7">20699 2782 482 0,'0'0'21'0,"0"0"5"0,0 0-26 0,5-8 0 16,-5-4 0-16,4 5 0 0,1-5 66 0,-5 4 8 16,4-4 2-16,0 1 0 15,1 3 1-15,3-4 1 0,-8 4 0 0,5-3 0 16,4-1-9-16,-5 0-1 0,0 1-1 0,5 3 0 16,-9 8-25-16,0 0-5 0,0 0-1 0,0 0 0 0,0 0-27 0,0 0-9 15,0 0 0-15,0 0 0 0,0 0 8 0,0 0-8 16,5 8 0-16,-1 3 0 0,-4-11 0 0,4 12 0 15,1-4 0-15,-5 4 0 0,0-12 0 0,4 11 0 16,1-3 0-16,-5 0 0 0,4 4 16 0,-4-5-3 16,0 5-1-16,0 0 0 0,0 3-3 0,-4 5-1 0,4 3 0 0,0-3 0 15,-5 3 8-15,1 1 2 0,-1 3 0 0,1 0 0 16,-5 4 0-16,5-3 0 0,-5 3 0 0,5-4 0 16,-1 0 4-16,1-7 1 0,-5 3 0 0,0-3 0 15,5 3-4-15,-5-3-1 0,5-9 0 0,-5 5 0 16,5-4-9-16,-5 3-1 0,4-7-8 0,1 0 12 15,4 0-12-15,0-8 0 0,0 0 8 0,0 0-8 16,0 0 0-16,0 0 0 0,0 0 8 0,0 0-8 0,0 0 8 0,0 0 0 16,0 0-8-16,0 0 12 0,0 0-3 0,0 0-1 15,0 0 0-15,0 0 0 0,0 0-8 0,0 0 10 16,0 0-10-16,0 0 10 0,0 0-10 0,0 0 0 16,0 0 0-16,0 0 8 0,0 0-8 0,0 0 0 15,0 0 0-15,0 0 8 0,0 0-8 0,0 0 0 16,0 0 0-16,0 0 0 0,4-8 0 0,-4 8 0 15,5-8 0-15,-5 8 8 0,4-12-8 0,1 5 0 16,-1-5 0-16,0 0 8 0,1 1-8 0,-1-1 0 0,1-4 0 16,3 1 0-16,-3-1 0 0,3 0 0 0,1 1 0 0,0-5 0 15,0 1 0-15,0-5 0 0,4 5 0 0,-4-4 0 16,-1 3 0-16,5 1 0 0,1-1 0 0,-1 1 0 16,0-5 0-16,4 1 0 0,-3 3 0 0,3-3 0 15,1 3 0-15,-1 1 0 0,1-1 0 0,-1 1 0 16,1-1 0-16,-1 1 0 0,1 7-9 0,0-3 9 15,-1 7 0-15,-4 0 0 0,-4-4 0 0,4 8 0 16,-4 0 0-16,-9 4 0 0,0 0-8 0,0 0 8 31,9-3 0-31,-9 3 0 0,0 0 0 0,0 0 0 16,9 7 0-16,-9-7 0 0,0 0 0 0,4 12 0 16,0 0 0-16,-4-1 9 0,0-11-9 0,0 12 8 0,0 0 10 15,-4 0 2-15,4-1 0 0,0 1 0 0,0 0 0 0,-4-1 1 16,-1 1 0-16,1 4 0 0,4 3-5 0,0-3 0 15,-5 3-1-15,1-3 0 0,0 3 1 0,4 5 1 16,-5-5 0-16,1 1 0 0,-1 3 3 0,1 1 0 16,0-1 0-16,-5-4 0 0,5-7-3 0,-1 4 0 15,1-1 0-15,-1-3 0 0,5 0-9 0,-4 3-8 16,0-3 12-16,-1 4-12 0,1-1 9 0,4 1-9 16,-5-1 0-16,1 1 9 0,4-4-20 0,-4 3-4 15,8-3-1-15,-4 0 0 16,-4-4-172-16,4-8-34 0,0 0-7 0,0 0-2 0</inkml:trace>
          <inkml:trace contextRef="#ctx0" brushRef="#br0" timeOffset="4.33034E7">21840 2837 403 0,'0'-12'17'0,"0"8"5"0,0-4-22 0,4 4 0 15,-4-4 0-15,9 1 0 16,-4-1 120-16,-5 0 19 16,4 0 4-16,-4 0 1 0,0 1-60 0,4-1-12 0,-4-4-3 0,0 4 0 15,0 1-14-15,0-1-3 0,0 4-1 0,0 4 0 16,0 0-19-16,0 0-4 0,-4-8-1 0,4 8 0 16,0 0-15-16,-9 0-4 0,0-4 0 0,-4 4 0 15,5 0-8-15,8 0 0 0,0 0 0 0,-9 8 8 16,-4-4 0-16,-1-4 0 0,14 0 0 0,-13 8 0 0,-4-4 5 0,4 3 1 15,-1 1 0-15,1-4 0 0,4 0-14 0,-4 0 0 16,0 4 0-16,4-4 0 0,-4 3 0 0,4 5 0 16,-4-4 0-16,4 0-10 0,1-1 10 0,3 1 0 15,-3 4 8-15,-1 4-8 0,0-13 0 0,0 9 0 16,5 0 0-16,-5 0-8 0,5-1 8 0,-1 1 14 16,1 4-3-16,0-1-1 0,-1-3-10 0,1 3 12 15,4-3-12-15,-5 0 12 0,5 7-2 0,-4 1 0 16,4-5 0-16,0 5 0 0,0-4-10 0,0-1 8 15,0 1-8-15,0-1 8 0,4-3-8 0,5 4 0 16,-9-9 0-16,9 5 8 0,-5-4-8 0,5 0 0 0,-5 3 0 16,-4-11 0-16,5 8 0 0,4-4 8 0,4 4-8 0,-9-4 8 15,-4-4 3-15,9 8 0 0,0-4 0 0,-1-1 0 16,6 1 6-16,-6 0 2 0,-8-4 0 0,9 4 0 16,-9-4-9-16,9 0-2 0,-9 0 0 0,9 0 0 15,0-4-8-15,-1 0 10 0,1-3-10 0,0-1 10 16,4 0-2-16,0-4 0 0,-4-3 0 0,0 3 0 15,-1 4 1-15,1-4 0 0,0-3 0 0,0-1 0 16,-5 1-1-16,5 3-8 0,-5-4 12 0,5 5-4 16,0-1-8-16,-5-4 8 0,5 1-8 0,4-1 8 15,-4 4-8-15,0-3 8 0,0-1-8 0,-1 1 8 16,5-1-8-16,-8 0 0 0,4 1 0 0,-1-1 0 16,1-7 0-16,0 3 8 0,0 1-8 0,0-1 0 0,4-3 0 15,-5 0 8-15,1-1-8 0,0 1 0 0,0 3 0 0,-5-15 8 16,5 8-8-16,-5-4 0 0,5-1 0 0,-4 1 0 15,3 0 0-15,-3 0 0 0,-1 7 0 0,0 1 0 16,1 0-12-16,-5-5 12 0,4 5-20 0,1 0 4 16,-5-1 1-16,4 1 0 0,0-1 2 0,1 5 0 15,4-5 0-15,-5 5 0 0,0 3 13 0,1 5-11 16,-1-5 11-16,-4 0-10 0,9 13 10 0,-9-9 0 16,4 4 0-16,-4 0-8 0,5 0 8 0,-5 8 0 15,0-7 0-15,0 7 0 0,0-4 0 0,0 4 0 16,0 0 0-16,0 0-8 0,0-4 8 0,0 4 0 15,0 0 0-15,0 0 0 0,0 0 8 0,0 0-8 16,0 0 10-16,0 0-10 0,0 0 8 0,0 0-8 0,0 0 0 0,0 0 0 16,-5 12 11-16,1 7-11 0,-5-7 12 15,5 3-12-15,-5 1 16 0,5 7-4 0,-5 5-1 0,4-1 0 16,-3 4 9-16,-1 0 3 0,0 4 0 0,0 8 0 16,1-4 9-16,-6 4 3 0,6-4 0 0,-1 0 0 15,-4 4-7-15,4 0 0 0,0-8-1 0,0 4 0 16,1-4-12-16,-1 0-3 0,4-3 0 0,1-1 0 15,0 0-12-15,4 0 8 0,-5-4-8 0,1 1 0 16,4-5 8-16,0 1-8 0,4-5 0 0,-4 1 0 16,0-5-18-16,5-3-10 15,3 3-1-15,1-3-1 0,0-4-125 0,0 0-25 0,-1 0-4 0</inkml:trace>
          <inkml:trace contextRef="#ctx0" brushRef="#br0" timeOffset="4.33043E7">22450 2735 680 0,'0'0'30'0,"0"0"6"0,0 0-28 16,9-8-8-16,-5-3 0 0,0 3 0 0,-8 0 57 0,4 0 11 15,0 0 1-15,4 1 1 0,-4-1-10 0,-4 4-3 16,4-4 0-16,0 4 0 0,0 4-5 0,0 0-2 16,0 0 0-16,0 0 0 0,0 0-10 0,0 0-3 15,0 0 0-15,0 0 0 0,0 0 1 0,0 0 0 16,0 0 0-16,0 8 0 0,0 4-16 0,0-1-3 15,0 1-1-15,-9 4 0 0,1-1 17 0,-1 5 3 16,0 3 1-16,0 1 0 0,-4 3-26 0,4 0-5 0,5-3 0 0,-5 3-8 16,0 4 28-16,1-4-2 0,3-3 0 0,1-1 0 15,-5 5-2-15,9-5-1 0,-4-4 0 0,4 1 0 16,0-1-6-16,-5-3-1 0,5 0 0 0,5-5 0 16,-5 1-16-16,0-12 10 0,4 12-10 0,-4-12 8 15,0 0-8-15,4 8 0 0,5-5 9 0,0-3-9 16,0-3-16-16,-1-5-8 0,6 0-2 15,3 0-574-15,-4-4-114 0</inkml:trace>
          <inkml:trace contextRef="#ctx0" brushRef="#br0" timeOffset="4.33045E7">22595 2287 230 0,'0'0'20'0,"-5"-12"-20"16,1-4 0-16,0 1 0 0,4-1 248 0,0-3 46 16,0-1 9-16,4 5 1 0,0-5-163 0,5 1-33 15,0 7-6-15,-5 4-2 0,5-4-71 0,-9 12-14 16,0 0-3-16,0 0-1 0,0 0-11 0,0 12-16 16,0 0 4-16,0 3-493 15,0 5-99-15</inkml:trace>
          <inkml:trace contextRef="#ctx0" brushRef="#br0" timeOffset="4.33052E7">22836 2684 716 0,'4'-11'32'0,"1"7"6"0,-1-4-30 0,1 0-8 16,-5 0 0-16,4 5 0 0,-4-9 104 0,4 8 19 15,1 0 4-15,-5 4 1 0,4-8-45 0,-4 8-9 16,0 0-2-16,0 0 0 0,0 0-38 0,0 12-8 16,0 4-2-16,4-1 0 0,-4 5-3 0,0-1-1 15,0 5 0-15,0 3 0 0,0 4 4 0,0 0 0 16,0 0 0-16,-4 5 0 0,4 3 12 0,-4-4 4 15,-5 0 0-15,5-4 0 0,-1 4-23 0,1-4-4 16,-1 0-1-16,1-3 0 0,0-1-1 0,-1 0-1 0,5-7 0 16,0-1 0-16,0-3 19 0,-4 0 4 0,4-5 1 0,-5 1 0 15,5-12-34-15,0 8-12 0,-4 3 0 0,4-11 0 16,0 12 12-16,0-12 16 0,0 0-3 0,0 0-1 16,0 0-12-16,0 0 0 0,0 0 0 0,0 0-10 15,0 0 30-15,0 0 7 0,0 0 1 0,-4-4 0 16,4 4 9-16,-9-8 3 0,9-3 0 0,0-1 0 15,0-4-26-15,0-3-5 0,0-1-1 0,0-3 0 16,4-4-8-16,1-4 12 0,-1-1-12 0,5-3 12 16,0-4-12-16,-1 0 8 0,6 4-8 0,-1 0 8 15,0 0-8-15,4 4 0 0,1 3 0 0,0 1 0 16,-5 8 0-16,4 3 0 0,5 0 0 0,-4 5 0 16,4 3-99-16,0 0-21 0,-5 4-5 0,-4 4-1 15</inkml:trace>
          <inkml:trace contextRef="#ctx0" brushRef="#br0" timeOffset="4.33059E7">23266 2969 774 0,'0'0'34'0,"0"0"7"0,0 0-33 0,0 0-8 0,4 12 0 0,-4-12 0 16,0 0 85-16,9 4 15 0,0 0 4 0,0-4 0 15,4 0-26-15,0-4-5 0,5 4-1 0,-5-8 0 16,4 0-36-16,1 0-8 0,-1 1-2 0,1-1 0 0,4-4-13 16,-5-4-2-16,1 1-1 0,-1 3 0 0,1 0 3 0,0 1 1 15,-1-5 0-15,-4 4 0 0,5-3-14 0,-5 3 0 16,0-3 8-16,-4 3-8 0,4 4 0 0,-4-4 0 16,0 1 0-16,-5 3 0 0,-4 0 8 0,4 0-8 15,-4-3 11-15,0 3-11 0,-4 4 13 0,0-4-4 16,4 0-1-16,-9 0 0 0,4 1-8 0,1-1 8 15,-5 0-8-15,-4 0 8 0,4 0-8 0,1 5 0 16,-1-5 0-16,-4 4 8 0,4 4-8 0,-4-4 0 16,4 4 0-16,0 4 0 15,-4-4 0-15,4 8 0 0,0-4-9 0,-4 3 9 16,5-3 0-16,-1 8 17 0,-4 0-3 0,4 3-1 16,0-7 15-16,0 8 2 0,-4 3 1 0,4 1 0 15,1-1-4-15,-1 1-1 0,0-1 0 0,-4 8 0 16,4-3 2-16,5 3 1 0,-1 0 0 0,1 1 0 15,0-5-8-15,4 4-1 0,4-3-1 0,0-1 0 16,5-3-11-16,0 3-8 0,4-3 9 0,0-5-9 16,0 5 9-16,5-5-9 0,-1 1 8 0,5-4-8 15,0-1-124-15,5-3-29 0,-5 0-7 0</inkml:trace>
          <inkml:trace contextRef="#ctx0" brushRef="#br0" timeOffset="4.33064E7">24385 2645 864 0,'0'0'76'0,"0"0"-60"0,0-7-16 0,4-5 0 16,-4 4 8-16,4 0 0 0,-4 1-8 0,5-5 12 15,-1 4 53-15,1-4 11 0,-5 5 1 0,0-1 1 16,0 8-35-16,4-8-7 0,-4-4-2 0,0 12 0 16,0 0-10-16,0 0-1 0,0 0-1 0,0 0 0 15,-4-11 6-15,4 11 2 0,0 0 0 0,0 0 0 16,-9 0-5-16,0 0-1 0,0 3 0 0,-4 5 0 15,0 4-11-15,0-4-2 0,4 3-1 0,-9 1 0 16,5 4 16-16,0-1 3 0,-9 1 1 0,5 0 0 16,-1 3 10-16,1-3 1 0,-1 3 1 0,5 1 0 15,-9-1 3-15,9 5 1 0,0-1 0 0,-5 0 0 16,5-3-13-16,-5-1-2 0,5 1-1 0,0 3 0 0,0-3 3 16,4 3 1-16,-4-3 0 0,9-1 0 0,-5 5-34 0,9-5 0 15,0-3 0-15,0-1 0 0,9 5 13 0,-5-9-4 16,9 1-1-16,0 0 0 0,0 0-8 0,1-5 0 15,3 1 0-15,5 0 0 0,0-4 0 0,9 0-11 16,-1-4 3-16,1 0 0 16,4-8-170-16,5 4-34 0,4-4-6 0,-18-3-2 0</inkml:trace>
          <inkml:trace contextRef="#ctx0" brushRef="#br0" timeOffset="46878.404">24236 1928 1735 0,'0'-16'76'0,"0"16"17"0,0-7-74 0,0 3-19 16,0 4 0-16,0 0 0 0,0 0 0 0,0 0 0 15,0 0 0-15,0 0 0 0,0 0 0 0,0 0 0 16,0 7 0-16,0 5-771 0</inkml:trace>
          <inkml:trace contextRef="#ctx0" brushRef="#br0" timeOffset="4.3307E7">24744 2630 172 0,'0'0'16'0,"0"0"-16"0,-4 0 0 0,-5 0 0 15,9 0 120-15,-8 4 20 0,-1 0 5 0,0-4 1 16,5 4-54-16,-5-4-12 0,0 7-1 0,5-7-1 16,4 0-10-16,-9 0-1 15,4 0-1-15,5 0 0 0,-8 0-6 0,3 0 0 16,-3 0-1-16,8 0 0 0,-5-4-11 0,5 4-1 16,0 0-1-16,-4-3 0 0,4 3-10 0,0 0-3 15,-5 0 0-15,5 0 0 0,0 0-8 0,0 0-1 16,0 0-1-16,0 0 0 0,0 0 1 0,0 0 0 0,9-8 0 0,4 0 0 15,5 4-4-15,-5-4-1 0,5 0 0 0,4 5 0 16,-1-9-3-16,1 4 0 0,9 0 0 0,0 0 0 16,-5 1-8-16,9-1-8 0,5 4 9 0,-5-8-9 15,4 4 9-15,-4 5-9 0,-4-1 8 0,0 0-8 16,-5 4 0-16,0-4 0 0,-4 0 0 0,0 0 0 31,0 4-48-31,-4 0-3 0,-5-8 0 0,0 8 0 0,0-4-16 16,-4 4-3-16,0-4-1 0</inkml:trace>
          <inkml:trace contextRef="#ctx0" brushRef="#br0" timeOffset="4.33074E7">25152 2041 1144 0,'0'0'51'0,"0"0"10"0,0 0-49 0,0 0-12 16,0 0 0-16,0 0 0 0,0 0 100 0,-4 12 16 15,0-1 4-15,-1 1 1 0,-3 4-56 0,3-1-11 16,-4 1-2-16,5 7-1 0,-9 5-11 0,8 3-3 15,-3-4 0-15,-1 12 0 0,-4 4 8 0,0 0 2 16,-1 8 0-16,1-1 0 0,4 1-11 0,-4 4-3 16,-4-1 0-16,4 5 0 0,-1-1-4 0,1 1-1 15,-4-1 0-15,4 1 0 0,-5 3-19 0,5-7-9 16,-5-5 8-16,5 1-8 0,0-8 12 0,0 0-4 16,4-4 0-16,5-8 0 0,-1-4-22 0,-4-3-5 0,9-5-1 0,0-7-658 15,9 0-132-15</inkml:trace>
        </inkml:traceGroup>
        <inkml:traceGroup>
          <inkml:annotationXML>
            <emma:emma xmlns:emma="http://www.w3.org/2003/04/emma" version="1.0">
              <emma:interpretation id="{4EC33189-0096-466B-9433-9FA5AA2B4FF7}" emma:medium="tactile" emma:mode="ink">
                <msink:context xmlns:msink="http://schemas.microsoft.com/ink/2010/main" type="inkWord" rotatedBoundingBox="28460,3185 30011,3113 30062,4218 28511,4289"/>
              </emma:interpretation>
              <emma:one-of disjunction-type="recognition" id="oneOf11">
                <emma:interpretation id="interp11" emma:lang="" emma:confidence="1">
                  <emma:literal>ed</emma:literal>
                </emma:interpretation>
                <emma:interpretation id="interp12" emma:lang="" emma:confidence="0">
                  <emma:literal>ad</emma:literal>
                </emma:interpretation>
                <emma:interpretation id="interp13" emma:lang="" emma:confidence="0">
                  <emma:literal>eel</emma:literal>
                </emma:interpretation>
                <emma:interpretation id="interp14" emma:lang="" emma:confidence="0">
                  <emma:literal>eol</emma:literal>
                </emma:interpretation>
                <emma:interpretation id="interp15" emma:lang="" emma:confidence="0">
                  <emma:literal>cd</emma:literal>
                </emma:interpretation>
              </emma:one-of>
            </emma:emma>
          </inkml:annotationXML>
          <inkml:trace contextRef="#ctx0" brushRef="#br0" timeOffset="4.3308E7">25464 3004 748 0,'-4'12'67'0,"4"-12"-54"16,0 0-13-16,-9 8 0 0,9-8 108 0,0 0 20 0,0 0 3 15,0 0 1-15,0 0-46 0,0 0-9 0,0 0-1 0,0 0-1 16,0 0-36-16,0 8-7 0,0-8-2 0,9 3 0 15,4-6-11-15,0 3-3 0,0 0 0 0,5-4 0 16,-1 0 1-16,5-4 0 0,-4-4 0 0,-1 1 0 16,5 3 3-16,0-4 0 0,-4 4 0 0,4 0 0 15,-5-3-20-15,1-1 0 0,-1 0 0 0,5 1 0 16,-9-5 11-16,0 0-2 0,-4 5 0 0,0-5 0 16,0 4-9-16,-5 1 0 0,1-1 0 0,-1 0 0 15,0-3 0-15,1-1 0 0,-10 8 9 0,1-3-9 16,4-1 12-16,0 0-3 0,-9 1 0 0,0 3 0 15,-4 4-1-15,0-4 0 0,0 4 0 0,0 4 0 16,-9 0-8-16,4 0 0 0,5 4 0 0,0 0 0 16,-5 0 0-16,5 4 0 0,-4-4 0 0,4 7 0 15,-5 1 15-15,5 0 1 0,0 7 0 0,-5-3 0 0,5 3 12 16,0 9 4-16,4-13 0 0,-4 9 0 0,4-1-11 0,0 0-1 16,5 1-1-16,-5-5 0 0,5 1-8 0,-1-1-2 15,5 1 0-15,5-5 0 0,-1 1-9 0,1-8 0 16,3 3 0-16,5 5 0 0,5-4 0 0,4-4 0 15,4-5 0-15,1 5 0 16,8-4-101-16,0-4-23 0,4 0-4 0,-12 0 0 0</inkml:trace>
          <inkml:trace contextRef="#ctx0" brushRef="#br0" timeOffset="4.33087E7">26670 2731 792 0,'-8'-11'35'0,"8"11"7"0,-5-4-34 0,1 4-8 0,4 0 0 0,-4-8 0 16,-1 4 89-16,1-4 16 0,-1 4 3 0,1-4 1 15,0 5-17-15,-1-5-3 0,1 4-1 0,-5-4 0 16,5 4-10-16,-1 0-2 0,-4 0-1 0,5 0 0 15,-5 1-12-15,1 3-3 0,-1-4 0 0,-4 4 0 16,4 0-24-16,-4 4-6 0,4-1-1 0,-4 1 0 16,0 4-12-16,4-4-2 0,-9 4-1 0,1 4 0 15,-1-1-3-15,-4-7-1 0,5 8 0 0,-1 0 0 0,1-1-10 16,-1 5 8-16,0-4-8 0,-3 3 8 0,3 5-8 0,0 3 0 16,-3-3 0-16,-1 3 0 0,4 4 0 0,0 4 0 15,-3-3 0-15,3-1 0 0,5 0 12 0,0-3-4 16,8-1 0-16,1 1 0 0,0-1-8 0,4-4 0 15,4 1 9-15,0-4-9 0,9-5 0 0,-4 1 0 16,4-4 0-16,1 0 0 0,3-5 0 0,-4-3 8 16,9-3-8-16,-4-1 0 0,4-4 0 0,4-4 9 15,-4 0-9-15,0-3 0 0,4-1 12 0,1-3-4 16,3-1 0-16,-3-3-8 0,-1-1 11 0,0-3-11 16,1-4 10-16,-1-4-10 0,0 4 0 0,0-4 0 15,1-1 0-15,4 1 0 0,-1-4 11 0,-3-4-11 16,-1 1 12-16,0-1-12 0,1-4 11 0,-1 4-11 0,-4-8 10 15,-5 8-10-15,5 0 8 0,-4 1-8 0,-5 3 0 0,0 3 9 16,-4 9-9-16,0-4 0 0,-1 4 0 0,-3 3 8 16,-1 5-8-16,-4-1 0 0,5 9 0 0,-1-9 0 15,-4 8 0-15,0-3 0 0,0 7 0 0,0 0 0 16,0 0 0-16,0 1 0 0,0 7 0 0,0 0 0 16,-4-8 0-16,4 8 0 0,0 0 0 0,0 0 0 15,0 0 0-15,0 0 0 0,0 0 0 0,0 0 0 16,-9 8 11-16,-4 7-3 0,0 1-8 0,-1 3 12 15,1 9-3-15,0-5-1 0,-4 8 0 0,3 8 0 16,-3 4 16-16,-1 4 2 0,5 0 1 0,-4-1 0 16,3 5-9-16,1-4-2 0,4 4 0 0,1-5 0 15,-1 1-2-15,4-4-1 0,5 0 0 0,-4 4 0 16,8-4-3-16,-4 0-1 0,5-4 0 0,4-8 0 0,-1 0-9 16,1 0-11-16,0-11 3 0,4-1 0 15,0-3-128-15,5-8-24 0,-1-4-6 0</inkml:trace>
        </inkml:traceGroup>
        <inkml:traceGroup>
          <inkml:annotationXML>
            <emma:emma xmlns:emma="http://www.w3.org/2003/04/emma" version="1.0">
              <emma:interpretation id="{32FAD24C-4FFA-4A4F-8530-5A620208125C}" emma:medium="tactile" emma:mode="ink">
                <msink:context xmlns:msink="http://schemas.microsoft.com/ink/2010/main" type="inkWord" rotatedBoundingBox="30523,2877 31432,2835 31508,4491 30600,453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9746.2701">28329 1788 1267 0,'0'0'112'0,"9"-8"-89"15,-5 0-23-15,-4 8 0 0,0 0 0 0,0 0 0 16,0 0 0-16,0 0 0 0,0 0 56 0,0 0 6 16,0 0 2-16,0 0 0 0,9 16 0 0,-5 3 0 15,-4 1 0-15,5 3 0 0,3 8 0 0,-3 0 0 16,-1 12 0-16,0 8 0 0,1 0-52 0,4 7-12 15,-5 1 0-15,-4 11 0 0,0 0 54 0,0 0 8 16,0-4 2-16,0 1 0 0,-4-5-52 0,-5 1-12 16,4-5 0-16,-3 4 0 0,-1-7 50 0,0 0 7 15,-4-1 2-15,0-3 0 0,0-4 8 0,-5 0 1 0,-8-8 1 16,4 0 0 0,-4-4-69-16,-5 0-28 0,-4-8 2 0,-9 4 0 15,4-3-10-15,-3-1-1 0,-10-4-1 0,-4 1 0 16,-5-5-174-16,5 1-36 0,-83 11-6 0,26-12-2 0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3:02:14.29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CFE0B1B-A79C-4741-952C-1065F4FE8918}" emma:medium="tactile" emma:mode="ink">
          <msink:context xmlns:msink="http://schemas.microsoft.com/ink/2010/main" type="writingRegion" rotatedBoundingBox="83,1113 30372,-1104 31682,16785 1393,19003"/>
        </emma:interpretation>
      </emma:emma>
    </inkml:annotationXML>
    <inkml:traceGroup>
      <inkml:annotationXML>
        <emma:emma xmlns:emma="http://www.w3.org/2003/04/emma" version="1.0">
          <emma:interpretation id="{64C029F4-3D82-4CAC-B742-CBC1244C0784}" emma:medium="tactile" emma:mode="ink">
            <msink:context xmlns:msink="http://schemas.microsoft.com/ink/2010/main" type="paragraph" rotatedBoundingBox="2648,975 29005,-1111 29404,3927 3047,60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AF96C9-67BF-4339-B8BA-1DDCE876C8F5}" emma:medium="tactile" emma:mode="ink">
              <msink:context xmlns:msink="http://schemas.microsoft.com/ink/2010/main" type="line" rotatedBoundingBox="3172,646 26093,-326 26206,2336 3285,3308"/>
            </emma:interpretation>
          </emma:emma>
        </inkml:annotationXML>
        <inkml:traceGroup>
          <inkml:annotationXML>
            <emma:emma xmlns:emma="http://www.w3.org/2003/04/emma" version="1.0">
              <emma:interpretation id="{85DABB0D-B9E3-4A41-8A26-B785CED0BF9B}" emma:medium="tactile" emma:mode="ink">
                <msink:context xmlns:msink="http://schemas.microsoft.com/ink/2010/main" type="inkWord" rotatedBoundingBox="3179,814 6850,658 6956,3153 3285,33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2005 813 1152 0,'0'0'102'0,"0"0"-82"16,0 0-20-16,0 0 0 0,0 0 74 0,0-8 10 15,-4 0 3-15,8 4 0 0,0-8-30 0,5 8-5 16,-9 1-2-16,5-9 0 0,8 4-29 0,-5 4-5 16,1-4-2-16,-4 1 0 0,-1 3-14 0,5-4 8 15,-9 8-8-15,0 0 0 0,0 0 0 0,0 0 0 16,4 12 0-16,1 3 0 0,-14 1 17 0,4 3-2 16,5 9-1-16,5-1 0 0,-10 8-2 0,10-4-1 15,-1 0 0-15,5 1 0 0,4-1-11 0,0 0 8 16,-8-8-8-16,8 5 8 0,4-9-8 0,1-7 8 15,-5 0-8-15,0-5 8 0,0-3 13 0,5-8 3 16,8 0 0-16,-4 1 0 0,-4-13 2 0,4 8 1 0,8-11 0 16,-3-1 0-16,-5-3-12 0,0-5-3 0,0 5 0 15,-1-4 0-15,1 3 8 0,0-7 0 0,-8 0 1 16,3 4 0-16,5-1 7 0,-4 5 2 0,-5 0 0 0,0 3 0 16,4 4-18-16,1 5-3 0,-5 3-1 0,-4 4 0 15,4 0-8-15,-4 12 0 0,4 0 0 0,0 7 0 16,-4 9 0-16,-5 3 0 0,14 4 0 0,-5 0 0 15,-4 5 0-15,0-1 0 0,4 0 0 0,4 0 12 16,5 0-12-16,-9-4 0 0,-4-4 0 0,0 5-11 16,13-17 11-16,-9 1 0 0,-9-1 10 0,5-7-10 15,0 0 20-15,0-4-3 0,4 0 0 0,-13-4 0 16,0 0 27-16,13-8 4 0,5-4 2 0,-5 1 0 0,-4-5-22 16,-1-3-5-16,19 3-1 0,-14-11 0 15,0-1-7-15,0-3-2 0,5-4 0 0,-1-4 0 0,1-4-13 0,-1-8-16 16,-8 1 3-16,4-5 1 0,5-3 12 0,-5-1 13 15,-4-3-2-15,0-1-1 0,-1-7-10 0,1 0 0 16,0-4 0-16,0 0 0 0,-5 0 0 0,5 0 0 16,4 3 0-16,0 1 0 0,-9 0-8 0,5 0 8 15,9 0 0-15,-1 7 0 0,-3-3 0 0,-1 7 0 16,-5 9 0-16,1 3 0 0,13 12 0 0,-9 4 0 16,-8-1 0-16,-1 13 0 0,9 3 0 0,-4 9 0 15,-9-1 0-15,0 8 0 0,0 0-12 0,0 15 12 16,4 13-12-16,-4 3 12 0,-8 16-12 0,3-1 12 0,5 17-10 15,0 3 10-15,-4 8 0 0,0-4 0 16,-1 4 0-16,5 4 0 0,9 8 0 0,-9 0 0 0,0-4 0 16,9 8 0-16,8-8 0 0,1-1 0 0,-9-3 0 15,8 0 0-15,-4-7 0 0,5 3 0 0,4-16 0 0,-5 1 0 16,-4-5 0-16,5-7-11 0,0-4 2 0,-5-8 0 31,-5-4-119-31,1-7-23 0,4-9-5 0,-4-3-824 0</inkml:trace>
          <inkml:trace contextRef="#ctx0" brushRef="#br0" timeOffset="286.6714">2729 185 2178 0,'-35'-12'96'0,"22"8"20"0,-1-4-92 0,10 0-24 16,0 5 0-16,-1-1 0 0,-3 0 40 0,8 4 4 16,8-4 1-16,10 0 0 0,-5 0-26 0,13 4-6 15,9-12-1-15,14 5 0 0,16-5-12 0,6 4 0 16,-1-4 0-16,13-3 0 15,18 3-18-15,-4-7-6 0,4 3-2 0,4 0-1007 0</inkml:trace>
          <inkml:trace contextRef="#ctx0" brushRef="#br0" timeOffset="-1051.8139">167 196 1922 0,'0'0'42'0,"0"-11"9"0,0 11 1 0,8-12 3 0,-3 0-44 0,4-3-11 0,4 3 0 0,9-4 0 16,8 9 25-16,1-13 3 0,9 4 1 0,-5 1 0 16,4 7-29-16,1-4 0 0,4 1 0 0,-1 3 0 15,1 0 0-15,0 4 0 0,0-4 0 0,0 8 0 0,-5 0 0 16,5 0 0-16,0 0 0 0,4 8 0 16,-12-4 0-16,3 4 0 0,-8 11 0 0,-5-3 0 0,0 7 0 0,-8 1 0 15,-5 3 0-15,-4 0 0 0,-5 5 20 0,-8 3 4 16,-9-4 0-16,-5 8 1 0,1 0-8 0,-23 0-1 15,5 0-1-15,-4 0 0 0,-14 0-15 0,5 0 11 16,-5-4-11-16,0 4 10 0,1-4-10 0,3 4-9 16,6-8 9-16,-1-3-13 0,0-9 1 0,9 1 0 15,0-1 0-15,4 1 0 0,5-13-7 0,4 5-1 16,4-8 0-16,5-4 0 0,9 0 0 0,4 0 0 16,0 0 0-16,0 0 0 0,8-16 0 0,5 9 0 15,1-13 0-15,8 8 0 0,8 5 20 0,-3-1-10 16,8 4 10-16,0 0-8 0,4 4 21 0,5 4 5 15,4 0 1-15,1 4 0 0,3-1-2 0,1 5 0 0,4 8 0 16,4-1 0-16,-4-3-1 0,-4 7 0 0,-9 4 0 16,4 1 0-16,-4 3 2 0,-9-8 0 0,5 8 0 0,-10-3 0 15,1 3 7-15,-5 0 2 0,-4 4 0 0,-4-4 0 16,-5 1-4-16,0 3-1 0,-4 0 0 0,-5-4 0 16,-4 4-1-16,-13 0 0 0,0 0 0 0,-4-3 0 15,-5 3-11-15,-9-4-2 0,-9 0-8 0,1-8 12 16,-9-3 8-16,-9 3 0 0,0-3 1 0,-9-1 0 15,-13 1-21-15,0-8-18 0,0-1 3 0,-9 1 1 16,0-4-9-16,1 3-1 0,-5-11-1 0,8 4 0 16,-4 0-15-16,14-4-2 15,8-4-1-15,9 0-957 0</inkml:trace>
          <inkml:trace contextRef="#ctx0" brushRef="#br0" timeOffset="-1665.8233">338 181 1105 0,'-13'-31'48'0,"4"19"12"0,4 4-48 0,1-4-12 0,-5 5 0 0,5-1 0 16,-5 4 18-16,0 4 2 0,5-4 0 0,4 4 0 15,-9-4 16-15,9 4 3 0,0 0 1 0,0 0 0 16,0 0 0-16,0 0 0 0,0 0 0 0,0 0 0 16,0 0-12-16,0 0-1 0,0 0-1 0,0 0 0 0,5 12-13 0,-1 3-2 15,0 1-1-15,5 3 0 0,-4 5 17 0,-1 3 3 16,0 4 1-16,1 8 0 0,-1 0 1 0,-4 8 1 16,0 12 0-16,-4-1 0 0,-1 8-3 0,-3 9-1 15,-6 3 0-15,1 3 0 0,0 5 8 0,4 8 2 16,1-8 0-16,3-4 0 0,5-1-17 0,0-3-3 15,5 8-1-15,-1-12 0 0,0-3-10 0,5-9-8 16,-5-4 12-16,5-3-12 0,-4-4 0 0,-1-8 0 16,5-4 0-16,-5-12 0 0,-4 0-17 0,0-7-4 15,5-5-1-15,-5-7-911 0</inkml:trace>
        </inkml:traceGroup>
        <inkml:traceGroup>
          <inkml:annotationXML>
            <emma:emma xmlns:emma="http://www.w3.org/2003/04/emma" version="1.0">
              <emma:interpretation id="{EAB2C7E0-0C00-4712-880E-FBF94603231A}" emma:medium="tactile" emma:mode="ink">
                <msink:context xmlns:msink="http://schemas.microsoft.com/ink/2010/main" type="inkWord" rotatedBoundingBox="9038,397 12664,243 12769,2727 9143,288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51.3939">6704-888 2163 0,'0'0'48'0,"-5"-4"9"0,1-3 3 0,4 7 0 0,0 0-48 0,0 0-12 16,0 0 0-16,0 0 0 0,0 0 23 0,-9 11 1 16,0 5 1-16,-4 11 0 0,0 8-25 0,-4 12 8 15,-5 8-8-15,-5 15 0 0,-3 12 11 0,-6 7-3 16,-3-3-8-16,-1 20 12 0,-3 3-12 0,-1 12 0 16,4 3 0-16,-4-3 0 0,5-4 0 0,-1 0 0 15,5 0 0-15,5 0 0 0,3-11 0 0,1-13-13 16,4-3 4-16,0-8 1 0,5 0-2 0,3-4 0 15,-3-12 0-15,4-4 0 16,-9 1-86-16,4-20-16 0,1-4-4 0,-5-8-753 0</inkml:trace>
          <inkml:trace contextRef="#ctx0" brushRef="#br0" timeOffset="738.4495">5813 208 1652 0,'0'0'73'0,"0"0"15"0,0 0-70 0,0 0-18 16,0 0 0-16,0 0 0 0,0 0 46 0,18-4 6 15,-1 4 0-15,5-4 1 0,4 0-10 0,5 4-3 16,4-11 0-16,5-1 0 0,8-4-8 0,0 5-3 0,9-5 0 0,-4 0 0 16,4-3-1-16,4-4-1 0,1 3 0 0,-5 1 0 15,4-1-18-15,-4 4-9 0,5 5 10 0,-5-9-10 16,-5 1 0-16,1 3 0 0,-5 1-13 0,5-1-637 16,-9 0-127-16</inkml:trace>
          <inkml:trace contextRef="#ctx0" brushRef="#br0" timeOffset="1993.079">7757-1063 1969 0,'0'0'87'0,"-9"0"18"0,0 0-84 0,0 0-21 16,5 0 0-16,-9 8 0 0,4-5 52 0,0 5 5 16,-4 0 2-16,4 4 0 0,-4-4-26 0,0 3-5 15,0 1 0-15,0 4-1 0,0 3-27 0,4 1 0 16,0 3 8-16,0 12-8 0,5 0 0 0,-1 16 0 16,-3 7 0-16,-1 9 0 0,0 11 0 0,-4 7 0 15,0 5-11-15,-5 12 11 0,-8-1 0 0,4 8 0 16,-4 8 0-16,-1 0 0 0,1-12 0 0,0 1 0 15,4-13 0-15,0 1 8 0,0-12-8 0,4-4 0 16,-4-12 0-16,9-4 8 0,-4-11-8 0,3-8 0 16,-3-4 0-16,4-12 0 0,0-3 0 0,-1-5 0 15,6-3 0-15,-1-4 8 0,0-9 4 0,5 1 2 0,4-4 0 16,0 0 0-16,-9-4 27 0,5-3 6 0,4-5 1 0,0-4 0 16,4 1-26-16,5-5-5 0,0-3-1 15,4-4 0-15,9-9-6 0,0-3-2 0,-1 4 0 0,10-8 0 16,4-3-8-16,0 3 0 0,5-12 0 0,4 8 0 15,4 4 0-15,0-7 0 0,5 11 0 0,-9 4 0 16,0 15 0-16,-9 1 0 0,0-1-9 0,-4 20 9 16,-5-8 0-16,0 16-10 0,-4 4 10 0,-4 3-8 15,-1 5 16-15,1 3 3 0,-5 9 1 0,5-1 0 16,-5 8-12-16,0 0 0 0,0 0 0 0,5 4 0 16,-5-4 0-16,4-4 0 0,1 0 0 0,-5-4 0 15,0-11 0-15,5-1-11 0,-5-7 3 0,4-1 0 16,1 1 8-16,4-8 0 0,0-8-9 0,4 0 9 15,-8-4 0-15,8-3 0 0,-4-9 0 0,4-3 0 0,1-1 12 16,-1-7-4-16,0-4 0 0,1 0 0 0,-5 0-8 0,-1-4 0 16,1-4 0-16,0 8-11 0,-4-4 40 0,-1 0 8 15,1 12 2-15,-5 7 0 0,-4 1-22 0,4 7-4 16,-4 8-1-16,-9 4 0 0,0 0-4 0,9 16 0 16,-9 7-8-16,4 4 12 0,-4 1-12 0,0 3 0 15,0 4 0-15,-4-4 0 0,4 0 0 0,0 4 0 16,0-3 8-16,4-5-8 0,0-4 0 0,1 1 0 15,-1-9 0-15,1 1 0 0,3 0 0 0,1-16-12 16,-5 0 3-16,10-8 0 0,-1-4 9 0,0 0 0 16,5-3 0-16,-1-5 0 0,1 1 0 0,4-9 12 15,-5 1-2-15,9 0-1 0,-4-4-9 0,5-1 0 0,3-7 0 0,1 4 0 16,4 0 0-16,5 0 8 0,-1 4-8 0,1-4 8 16,4 8-8-16,4 3-11 0,0 5 3 0,-4 11 0 15,-5-4 8-15,1 12-8 0,-5 12 8 0,0-8-8 16,-4 11 8-16,-9 9 0 0,4-1 0 0,-8 4-8 15,-10 5 8-15,1-5 0 0,-4 0 8 0,-5 1-8 16,-5-1 17-16,-4-4-1 0,-4 1 0 0,0-1 0 16,-13-3 8-16,4-1 2 0,-9 4 0 0,-4-3 0 15,-4-1-26-15,-5 1 0 0,-5-1 0 0,-8-3 0 16,-8-4-17 0,-1-4-9-16,-4-1-2 0,-5-3 0 0,-4 0-160 0,-9 0-32 15</inkml:trace>
          <inkml:trace contextRef="#ctx0" brushRef="#br0" timeOffset="2131.3782">8116-459 2476 0,'0'0'220'0,"5"-8"-176"16,-5-7-35-16,0 15-9 0,0 0 21 0,13-4 3 15,0 4 0-15,5 4-772 16,4 11-155-16</inkml:trace>
        </inkml:traceGroup>
        <inkml:traceGroup>
          <inkml:annotationXML>
            <emma:emma xmlns:emma="http://www.w3.org/2003/04/emma" version="1.0">
              <emma:interpretation id="{23055E50-2826-4399-93D6-82B139F4DB8B}" emma:medium="tactile" emma:mode="ink">
                <msink:context xmlns:msink="http://schemas.microsoft.com/ink/2010/main" type="inkWord" rotatedBoundingBox="14678,636 15756,591 15825,2230 14748,227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054.1151">11635 9 1670 0,'-4'-8'148'0,"-1"-3"-118"0,1 7-30 0,-5-8 0 16,5 4 32-16,4 8 1 0,0 0 0 0,-9 20 0 15,5-5-7-15,-1 13-2 0,-4 15 0 0,5 3 0 16,-9 9 8-16,4 7 0 0,-8-3 1 0,3 7 0 15,1-7-2-15,4-5-1 0,-4 1 0 0,4-1 0 16,5-3-12-16,0-4-2 0,-1-4-1 0,5-4 0 16,0-8-7-16,5 0 0 0,-1-7-8 0,0-5 12 0,1-3 0 15,-1-5 0-15,5-7 0 0,4-4 0 0,0-4-3 16,9-7-1-16,0-1 0 0,5-7 0 0,8-1 4 16,0-11 1-16,4 4 0 0,-4-12 0 0,0 0-13 0,5-4 0 15,-5 4 8-15,0 0-8 0,5-4 8 0,-5-4-8 16,4 0 11-16,-4-4-11 0,5 5 12 0,4-1-12 15,0 8 12-15,-1 4-12 0,-8 11 0 0,5 1 0 16,-5 7 0-16,-4 5 0 0,-1 7 0 0,-3 4 0 16,-1 4 0-16,-8 3 0 0,4 5 0 0,-5 8-9 15,-4-1 9-15,-4 12 0 0,0-7 0 0,0 7 0 16,-9 0 0-16,0-4 0 0,-5 9 12 0,-4-1 0 16,5-12 1-16,-9 8 0 0,0 0 19 0,0-11 4 15,-5-1 1-15,1 1 0 0,-10 3-13 0,5-3-2 16,-4-5-1-16,0 1 0 0,-1-4 7 0,-3-1 2 0,-1 1 0 15,0-4 0-15,-4-8-22 0,4 8-8 0,-8-8 0 16,-1-8-796-16,1 4-165 0</inkml:trace>
          <inkml:trace contextRef="#ctx0" brushRef="#br0" timeOffset="3214.0044">11657-751 2487 0,'0'0'55'0,"0"0"11"0,0 0 2 0,0 0 2 0,0 0-56 0,13 15-14 0,5-3 0 0,4 4-734 16,0 7-150-16</inkml:trace>
        </inkml:traceGroup>
        <inkml:traceGroup>
          <inkml:annotationXML>
            <emma:emma xmlns:emma="http://www.w3.org/2003/04/emma" version="1.0">
              <emma:interpretation id="{F6873EF9-244B-4AC0-AD37-F285ED51D1AA}" emma:medium="tactile" emma:mode="ink">
                <msink:context xmlns:msink="http://schemas.microsoft.com/ink/2010/main" type="inkWord" rotatedBoundingBox="18233,603 22241,433 22312,2113 18305,228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720.0044">17145-159 1587 0,'9'-19'70'0,"0"7"15"0,0 4-68 0,4-3-17 16,-13 3 0-16,4-8 0 0,5 13 104 0,-9-9 18 15,0 4 3-15,0 8 1 0,-4-4-46 0,-1 0-10 16,-3 0-2-16,-10 8 0 0,-8 0-47 0,-1 8-9 16,1 3-3-16,-9 9 0 0,-5 7-9 0,-3 8 0 15,-1 8 0-15,4 11 0 0,-4-3 0 0,0 7 0 16,9 5 0-16,5-1 0 0,3-8 0 0,5-3 0 15,0-4 0-15,9-1 0 0,5-3-12 0,3-8 12 0,5-8-12 16,0-7 12 0,5-5-33-16,-1-7 1 0,5 0 0 0,4-8 0 0,-13-4 32 15,13-4 0-15,13-4 0 0,-4-4 0 0,0-7 30 0,5-1 10 0,3 1 1 0,5-5 1 16,5-3 2-16,-5 0 1 0,-4-5 0 0,-1 5 0 16,14-8-13-16,-9 4-4 0,-8-4 0 0,-1 0 0 15,0-4-8-15,-8-4-3 0,-1 4 0 0,-3 0 0 16,-6-4 2-16,1 8 0 0,0 0 0 0,-14 3 0 15,-3 1-19-15,-5 0 0 0,-1 4 0 0,-3 3 0 16,-1 1 10-16,-8 3-2 0,-5 9 0 0,5-5 0 16,8 8-38-1,-8 5-8-15,-13-9-2 0,-1 8 0 0,9 4-119 16,-4 4-24-16,-4-4-5 0</inkml:trace>
          <inkml:trace contextRef="#ctx0" brushRef="#br0" timeOffset="5152.9748">17461-350 1324 0,'-8'-11'59'0,"3"11"12"0,-4-12-57 0,5 4-14 0,4 8 0 0,0 0 0 15,-4-11 134-15,4-1 24 0,4 8 5 0,0-4 1 16,5 0-75-16,0 4-14 0,0 4-3 0,8-7-1 15,5 7-41-15,0-4-8 0,-4 4-2 0,8 0 0 16,5 0-8-16,-1 4-1 0,1-4-1 0,0 7 0 16,0-7-2-16,8 0 0 0,5 0 0 0,0 0 0 15,0 0 16-15,4 0 2 0,0-7 1 0,9-1 0 16,0-4-10-16,9 4-1 0,-5 4-1 0,5-11 0 16,-4 3-15-16,-1 4 0 0,-4-7 8 0,0 7-8 15,-4-8-25-15,0 1-8 16,-1-1-2-16,1-3 0 0,-5-1-128 0,-4 1-25 0,39-20-6 15,-30 0-1-15</inkml:trace>
          <inkml:trace contextRef="#ctx0" brushRef="#br0" timeOffset="5452.4258">18198-880 2156 0,'0'-8'48'0,"0"-3"9"0,0 3 3 0,0 4 0 0,0 4-48 0,0 0-12 0,0 0 0 0,0 0 0 16,0 0 60-16,0 0 9 0,0 12 3 0,0 7 0 16,0 1-42-16,0 11-8 0,-4 12-2 0,-5 7 0 15,0 5-9-15,-4 15-3 0,-4-7 0 0,-1 18 0 16,1-3 16-16,-5 0 4 0,4 4 0 0,-4 4 0 15,5 8-28-15,-1-5 0 0,1 1 0 0,3-4 0 16,-3-12-17-16,4-4 4 0,4 4 1 0,-4-4 0 31,4-11-160-31,0-1-32 0,-8 44-7 0,12-40-1 0</inkml:trace>
          <inkml:trace contextRef="#ctx0" brushRef="#br0" timeOffset="4279.3372">15000 33 1904 0,'-4'-12'42'15,"-1"0"9"-15,5-3 1 0,0-1 1 0,0 4-42 0,5-7-11 0,-1 3 0 0,9-3 0 16,0-1 38-16,1 5 6 0,3-1 0 0,5-4 1 0,0 5-21 0,4-1-4 16,-4 1 0-16,5 3-1 0,-6 4-7 0,6 4-2 15,-5 4 0-15,0 4 0 0,-5 8-10 0,5 7 0 16,-4 5 0-16,-5 11-11 0,0 8 11 0,-4 7 9 15,-5 9-1-15,-4 3-8 0,0 9 23 0,-4-1-3 16,-1-4 0-16,1 0 0 0,0 1-20 0,-5-17 0 16,4 5 0-16,1-12 8 0,0-8-8 0,-1-4 0 15,5-4 0-15,-4-7 0 0,4-8 0 0,0-1 0 16,0-11 0-16,0 0 0 0,0 0 0 0,0 0 0 16,4-15 0-16,-4-5 0 0,5 1 11 0,-5-1 1 0,4-11 0 0,0 0 0 15,1 0 2-15,4-1 1 0,-5-14 0 0,5-1 0 16,4 0 1-16,5-8 0 0,3 1 0 15,6-12 0-15,8 7-16 0,4-7-10 0,1 7 2 0,4 1 0 16,8 7-8-16,-8 4 0 0,-4 8-1 0,-5 12 0 16,-4 8 9-16,-10 3 8 0,1 8-12 0,-8 12 12 15,-6 4 0-15,1 11 0 0,-4 1 12 0,-10 11-3 16,1 8 3-16,-1 12 0 0,-3 3 0 0,-1 1 0 16,0 15 22-16,0-8 5 0,0 9 1 0,5-5 0 15,0-4-40-15,-1 5 0 0,1-1-12 0,4-8 4 31,4-3-80-31,1-4-16 0,-1-4-4 0,9-8-889 0</inkml:trace>
          <inkml:trace contextRef="#ctx0" brushRef="#br0" timeOffset="3576.7358">15636 138 403 0,'0'0'36'0,"0"0"-36"0,9 8 0 0,0-1 0 16,0 5 0-16,4-4 0 0,0 0 0 0,0 0-9 16,5-1 9-16,-5-3 0 0,0 0 10 0,4 8-10 15,-8-12 0-15</inkml:trace>
        </inkml:traceGroup>
        <inkml:traceGroup>
          <inkml:annotationXML>
            <emma:emma xmlns:emma="http://www.w3.org/2003/04/emma" version="1.0">
              <emma:interpretation id="{549A07E3-66F4-4417-B4B6-4CBA863A3844}" emma:medium="tactile" emma:mode="ink">
                <msink:context xmlns:msink="http://schemas.microsoft.com/ink/2010/main" type="inkWord" rotatedBoundingBox="24992,884 26142,835 26182,1764 25031,1812"/>
              </emma:interpretation>
              <emma:one-of disjunction-type="recognition" id="oneOf4">
                <emma:interpretation id="interp4" emma:lang="" emma:confidence="1">
                  <emma:literal>a</emma:literal>
                </emma:interpretation>
                <emma:interpretation id="interp5" emma:lang="" emma:confidence="0">
                  <emma:literal>A</emma:literal>
                </emma:interpretation>
                <emma:interpretation id="interp6" emma:lang="" emma:confidence="0">
                  <emma:literal>9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6541.3547">22774-225 1530 0,'-4'-8'33'0,"4"-3"7"0,-4-1 2 0,-1 0 2 0,5 1-36 0,-4-1-8 0,4 0 0 0,0 1 0 16,0 3 49-16,0-8 8 0,-5 4 2 0,5 1 0 16,0-5-29-16,-4 1-6 0,0 3 0 0,-5-4-1 15,0 8-3-15,5-7 0 0,-9-1 0 0,4 8 0 16,-9-3 2-16,5 3 0 0,-5-4 0 0,1 4 0 16,-5 8 10-16,-4-7 1 0,-9-1 1 0,-1 4 0 15,-3 4-11-15,-1 4-3 0,-8 4 0 0,0 3 0 16,-5 9-2-16,-4 3-1 0,5 8 0 0,-1 1 0 0,5 7-1 15,4 4 0-15,-4-1 0 0,4 13 0 0,0-8-16 16,9 3 0-16,8 5 8 0,1-4-8 0,4-1 0 0,9-7 0 16,4 0 0-16,0-4 0 0,1-4 0 0,8 4 0 15,0-15-10-15,4-5 10 0,0 1 0 0,5-1-11 16,0-7 11-16,4 0-8 0,0-12 8 0,9 0 14 16,-4 0-3-16,4 0-1 0,8-12 5 0,1 0 1 15,4 1 0-15,0-9 0 0,0 1-7 0,9-9-1 16,0 5 0-16,0-4 0 0,0-5-8 0,0 5 0 15,0-12 9-15,0 0-9 0,-1-4 0 0,1 0-10 16,-9-7 1-16,5 3 0 0,-1 0 34 0,-4-4 7 16,-8 1 2-16,4-1 0 0,-1 4-34 0,-3 0 0 15,-5 12 0-15,-1 8 0 0,-3 7 0 0,0 1 0 16,-5 11 0-16,0 8 0 0,-4 8 0 0,4 11 0 0,-4 1 0 16,-5 19 0-16,-4-4 0 0,0 16-20 0,4-4 2 0,1 3 1 15,-1 5 27-15,-4 3 6 0,5 5 0 0,-1-1 1 31,5 4-36-31,-1 5-7 0,1 3-2 0,0-4 0 16,4 0-125-16,-4-8-26 0</inkml:trace>
        </inkml:traceGroup>
      </inkml:traceGroup>
      <inkml:traceGroup>
        <inkml:annotationXML>
          <emma:emma xmlns:emma="http://www.w3.org/2003/04/emma" version="1.0">
            <emma:interpretation id="{7039A121-6845-4285-8656-798C213F35A7}" emma:medium="tactile" emma:mode="ink">
              <msink:context xmlns:msink="http://schemas.microsoft.com/ink/2010/main" type="line" rotatedBoundingBox="2874,3822 29231,1735 29404,3927 3047,6014"/>
            </emma:interpretation>
          </emma:emma>
        </inkml:annotationXML>
        <inkml:traceGroup>
          <inkml:annotationXML>
            <emma:emma xmlns:emma="http://www.w3.org/2003/04/emma" version="1.0">
              <emma:interpretation id="{E5C1D0BA-C727-4DEA-91F3-84DEB8EA1091}" emma:medium="tactile" emma:mode="ink">
                <msink:context xmlns:msink="http://schemas.microsoft.com/ink/2010/main" type="inkWord" rotatedBoundingBox="2895,4096 7887,3701 8039,5618 3047,6014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9042.0416">1356 3429 1324 0,'-9'-7'59'0,"4"3"12"0,-3 0-57 0,-5 0-14 0,-1 0 0 0,1 4 0 15,4-4 150-15,1 4 27 0,-5 0 6 0,-1 0 1 16,6 4-120-16,-1 4-24 0,-4 3-5 0,-1 1-1 16,1 4-26-16,0-1-8 0,-4 5 0 0,-1 3 0 15,-4 1 0-15,0 7 0 0,0 0 0 0,0 0 0 16,0 4 0-16,5 0 0 0,-5 0 0 0,4 4 0 16,5-3 0-16,0-5 0 0,4 0 0 0,0 0 0 15,5-7 0-15,0 3 0 0,-1-4 0 0,10-3 0 16,-1-5 0-16,0-3 0 0,5-4 0 0,-9-8 0 15,0 0 0-15,9 4 0 0,9-4 0 0,-1-4 0 16,-4-4 13-16,14-8-1 0,-14 1 0 0,13-5 0 16,-4-7-2-16,0 0-1 0,4-4 0 0,1-1 0 15,-1-3-1-15,-4 4 0 0,-5 0 0 0,1-4 0 0,0 0 4 16,-5 0 1-16,0-4 0 0,-4 4 0 0,-1-4 2 0,-3 7 0 16,-1 1 0-16,-8 4 0 0,-1 3-2 0,1 5 0 15,0-1 0-15,-5 5 0 0,-9 3-13 0,5 4 0 16,0 4 0-16,-5 8 0 15,-4 4-55-15,1 4-7 0,-6 7-2 0,1 5-920 0</inkml:trace>
          <inkml:trace contextRef="#ctx0" brushRef="#br0" timeOffset="9336.8105">1935 2536 1440 0,'0'0'64'0,"0"0"12"0,0 0-60 0,0 0-16 0,-5 12 0 0,-3 4 0 16,3 7 169-16,1 8 31 0,-9 8 7 0,4 8 1 15,0 4-136-15,0 7-28 0,-4 1-4 0,0 3-2 16,-5-3-23-16,5 7-5 0,-4 0-1 0,4 4 0 16,-5 4-9-16,5-3 0 0,0-1 0 0,0 0 0 15,-1 0-72-15,6-3-16 0,-1-1-3 16</inkml:trace>
          <inkml:trace contextRef="#ctx0" brushRef="#br0" timeOffset="8556.0749">136 3149 345 0,'0'-8'31'0,"-4"0"-31"0,-1 0 0 0,5 0 0 15,0 8 175-15,0-11 29 0,-4 7 5 0,4-4 2 16,0 0-120-16,0 8-24 0,0 0-5 0,0 0-1 15,0 0-29-15,0 0-5 0,4-4-2 0,-4 4 0 16,0 0-13-16,0 0-4 0,0 0 0 0,0 0 0 16,0 12 29-16,-4 7 6 0,-1 1 1 0,1 7 0 15,4 8-3-15,-4 4 0 0,-5 12 0 0,-4 8 0 0,4 7-1 16,-4 8-1-16,-5 0 0 0,5 4 0 0,-4 4-5 0,-1-4-1 16,5 0 0-16,0 0 0 0,-5 0-4 0,5-8-1 15,4-4 0-15,-4-7 0 0,4-5-14 0,0-3-3 16,5-8-1-16,-5-4 0 0,1-8-2 0,3-3 0 15,-8-5 0-15,4-4 0 0,0-7 10 0,5 0 2 16,0-8 0-16,-5 0 0 0,0-4 11 0,0-8 2 16,1 0 1-16,-1-4 0 0,-4-3-5 0,4-5-1 15,9-3 0-15,-9-8 0 0,0-1-18 0,5-7-10 16,0-3 10-16,4-9-10 0,4 0 0 0,5-7-8 16,4-1-1-16,-4 1 0 0,4-9-13 0,9 1-2 0,-5-8-1 15,10 4 0 1,-1-8-3-16,0 4 0 0,14 4 0 0,-14-1 0 0,9 9 28 0,0 0-10 15,0 3 10-15,5 8 0 0,4 5-25 0,0 7 1 0,4 0 1 0,-9 7 0 16,-4 5 23-16,1 8 0 0,-1 7-9 0,0 0 9 16,-9 8 0-16,0 4 0 0,1 4-8 0,-5 4 8 15,0 8 0-15,-1-1 0 0,-7 9 0 0,-1-5 0 16,-4 8 12-16,-5 1 0 0,-4 3 0 0,-4 4 0 16,-5 4 4-16,-9 0 0 0,1 0 0 0,-10 0 0 15,1 4-6-15,-5-4-1 0,-4 4 0 0,-9-8 0 16,-4 0-9-16,0-4 0 0,-5 0 0 0,5 0-11 15,-5-7-19 1,5-1-4-16,-5 1-1 0,10-5 0 0,-1-3-47 0,4-5-10 16,9 1-1-16</inkml:trace>
          <inkml:trace contextRef="#ctx0" brushRef="#br0" timeOffset="9810.2617">2268 3191 1785 0,'0'0'159'0,"0"0"-127"0,5 12-32 0,-1 4 0 15,0 3 50-15,1 1 4 0,-5 7 1 0,4 0 0 16,1 1-31-16,-1-1-7 0,-13 0-1 0,5 4 0 15,8 1-7-15,1-5-1 0,3-4-8 0,-3-7 12 16,-14 0-12-16,9-16 8 0,9 7-8 0,-9-7 0 16,0 0 11-16,17 0-11 0,5-7 12 0,0-5-12 15,0-4 12-15,0-3-12 0,0-9 12 0,4 5-12 16,9-4 12-16,-4-1-4 0,-9 1 0 0,9 0-8 16,-1 3 0-16,1 5 0 0,-5-1 0 0,1 5 0 15,-1 7 9-15,-4 4-9 0,9 4 0 0,-9 8 9 16,-14 8-9-16,10 7 12 0,0 4-12 0,-1 12 12 15,-8 8-12-15,0 12 10 0,4-1-10 0,-9 8 10 16,5 1-2-16,-13-1 0 0,-10 4 0 0,6-4 0 16,8 1-8-16,-5-5 12 0,-17-3-12 0,0-1 12 15,-4-7 10-15,4-1 2 0,-4-7 1 0,-5-8 0 16,0 1-2-16,1-9-1 0,8-4 0 0,-5-3 0 16,-3-5-2-16,3-3 0 0,10-8 0 0,-5 0 0 0,-4-4 17 0,4-4 3 15,0-8 1-15,4 1 0 0,5-5-4 0,4-7-1 16,-8-5 0-16,8-7 0 0,18-4-28 0,-1-4-8 15,1-4 0-15,9-11 0 16,8-4-46-16,9-5-10 0,5 1-3 0,-1 0-725 16,5-1-144-16</inkml:trace>
          <inkml:trace contextRef="#ctx0" brushRef="#br0" timeOffset="10229.6574">3330 3398 1670 0,'4'-23'148'0,"-4"23"-118"0,0 0-30 0,0 0 0 16,0 0 84-16,0 0 10 0,9 4 2 0,-9-4 1 16,0 0-57-16,9 15-11 0,4 9-2 0,0 3-1 15,-4 8-7-15,-5 0-2 0,1 0 0 0,4 4 0 16,8-4 5-16,-4 4 1 0,-13-8 0 0,5 5 0 15,8-5-23-15,-9-4 8 0,-8-7-8 0,-1 3 0 0,1-4 31 0,4 1 1 0,-4-8 1 0,-1-1 0 32,-4-7-3-32,5 4-1 0,4-8 0 0,0 0 0 0,-9-8 0 0,5 0 0 15,4 8 0-15,0-15 0 0,0-5 5 0,0-3 1 0,0 0 0 0,0-9 0 32,13 1-35-32,0-8 0 0,-8 0-12 0,8-4 3 0,17-3 9 0,-8 3 0 15,0 0 10-15,5-4-10 16,3 8-19-16,5 4-9 0,1 4-3 15,-6 7 0-15,-3 5 31 0,3 11 0 0,-3 0 0 0,-5 12 0 0,0 4 0 0,-5 7 0 16,-4 5 0-16,0 7 0 0,-4 4 8 0,0 1 2 16,-5 3 0-16,1 4 0 0,-1 4 0 0,0 0 0 15,-4-4 0-15,0-1 0 0,5 1-24 0,-1 0-5 16,1 4-1-16,-1-4-1148 0</inkml:trace>
          <inkml:trace contextRef="#ctx0" brushRef="#br0" timeOffset="10589.1652">4295 3344 2354 0,'0'0'52'0,"0"0"10"0,0 0 2 0,0 0 3 0,0 0-54 0,13 3-13 0,-4 9 0 0,0 4 0 16,-5 3 0-16,1 5 9 0,-1 3-9 0,-4 8 8 15,0 4-8-15,-4 0 0 0,-5 4 0 0,4-4 8 16,1 0-8-16,0-4 0 0,4-8-12 0,0 1 12 16,4-5-18-16,0-4 4 0,5-3 1 0,4-4 0 15,-4-8 4-15,9-4 1 0,-1 0 0 0,5-4 0 16,0-8 8-16,4-7 0 0,-4-1 0 0,5 1 0 16,-1-5 21-16,0-3 7 0,-4 0 0 0,0-1 1 15,-4-3 7-15,-1-4 0 0,1 4 1 0,-5-4 0 0,-4-4-13 0,0 8-2 16,-1-1-1-16,-8 1 0 0,0-4-3 15,-8 8-1-15,3-1 0 0,-4 9 0 0,-4-4-2 0,0 7-1 16,-4 8 0-16,-1 0 0 0,0 4-14 0,-3 4 9 16,-6 8-9-16,1 4 8 15,-5 7-32-15,0 1-8 0,-4 3 0 0,-4 5-754 16,-1 7-150-16</inkml:trace>
        </inkml:traceGroup>
        <inkml:traceGroup>
          <inkml:annotationXML>
            <emma:emma xmlns:emma="http://www.w3.org/2003/04/emma" version="1.0">
              <emma:interpretation id="{20586566-890B-484F-A0B4-2A73EBBE3412}" emma:medium="tactile" emma:mode="ink">
                <msink:context xmlns:msink="http://schemas.microsoft.com/ink/2010/main" type="inkWord" rotatedBoundingBox="8696,4485 9711,4404 9752,4919 8737,499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209.1562">5423 3117 748 0,'0'0'67'0,"0"0"-54"0,0 0-13 0,0 0 0 16,0 8 388-16,0 8 76 0,4-1 14 0,5 5 3 15,-5-1-377-15,9 9-75 0,1 3-15 0,-6-4-3 16,1 4-11-16,0 1 8 0,4-1-8 0,-4-4 8 16,0-4-8-16,-1 5 0 0,1-9 0 0,-5 1 0 15,5-9 0-15,-4-3-14 0,-5-8 5 0,0 0 1 16,0 0 8-16,0 0 0 0,0 0 0 0,0 0 0 16,0 0 0-16,-5-8 0 0,5 1 9 0,-4-5-9 0,-1-4 27 15,1 1-2-15,8 3 0 0,-4-7 0 0,0-5 3 0,0-3 1 16,5 0 0-16,8-1 0 0,0 1-17 15,5-4-4-15,4 3-8 0,4 1 12 0,0 0-12 16,5 3 0-16,0 1 8 0,4 7-8 0,-4 1 0 0,4 3-12 16,-9 4 3-16,5 1 0 0,-9 7 9 0,4 0 0 15,-8 7-9-15,3 5 9 0,-3 4 0 0,0-1-11 16,-5 1 11-16,4 7-8 0,-4 1 8 0,-4 7 0 16,0-4-9-16,0 0 9 0,0 1 0 0,-5-5 0 15,0-3 0-15,-4-5 0 0,5 5 0 0,-5-9 0 16,0 1 14-16,-5-4-4 0,5-8-10 0,0 0-11 15,0 0 3-15,0 0 0 0,-8 8 8 0,-1-8 8 0,0-4-8 16,5 0 11-16,-5-4-11 0,4 4 10 0,1-4-10 0,4-7 10 16,0 3-10-16,0-7 8 0,4-1-8 0,1 1 8 15,4-5-8-15,4-3 0 0,-4 4 0 0,8-1 0 16,1 5 0-16,-1-1 0 0,-4 1 0 0,0 7 0 16,-4-4 0-16,4 5 0 0,-4 3 0 0,4 4 0 15,5-4 0-15,-1 8 0 0,-3 4 0 0,3 4 8 16,1 4-8-16,-1 3 0 0,-4 1 0 0,5-1 8 15,-5 9-8-15,0-1 0 0,0 1 0 0,1 3 0 16,-6 4 0-16,6 0 0 0,-6-3 0 0,1 3 0 31,0 0-36-31,4 4-10 0,-9-4-2 0,5 4-736 0,-4 0-148 0</inkml:trace>
        </inkml:traceGroup>
        <inkml:traceGroup>
          <inkml:annotationXML>
            <emma:emma xmlns:emma="http://www.w3.org/2003/04/emma" version="1.0">
              <emma:interpretation id="{285FC555-821E-4689-8EF7-42B69B26A76E}" emma:medium="tactile" emma:mode="ink">
                <msink:context xmlns:msink="http://schemas.microsoft.com/ink/2010/main" type="inkWord" rotatedBoundingBox="10279,3236 15300,2838 15441,4628 10421,502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607.6095">9670 3133 1555 0,'-5'-8'138'0,"1"0"-110"15,-5-3-28-15,0 3 0 0,5 0 219 0,-5 4 38 16,5 0 8-16,4 4 2 0,-5-4-157 0,5 4-31 16,0 0-7-16,0 0 0 0,0 0-48 0,0 0-10 0,9 4-2 15,9 0 0 1,-1 4-32-16,9-4-8 0,1 4 0 0,3-8-789 0,14 0-158 16</inkml:trace>
          <inkml:trace contextRef="#ctx0" brushRef="#br0" timeOffset="13050.5671">10354 2556 1566 0,'0'-12'69'0,"0"12"15"0,0 0-68 0,0 0-16 16,4-8 0-16,5 0 0 0,0 5 106 0,4-5 18 0,0 4 3 0,5-4 1 15,8 4-79-15,5-4-15 0,-5 4-3 0,9-3-1 16,5 3-12-16,4-4-2 0,-1 0-1 16,6 4 0-16,3-4 1 0,1-3 0 0,-5-1 0 0,5 0 0 15,0 5-4-15,-1-5 0 0,-4 0 0 16,1 0 0-16,-1 1-12 0,-4-1 0 0,0 0 0 0,-5 1 0 31,-4-5-71-31,0-3-13 0,-4 3-4 0</inkml:trace>
          <inkml:trace contextRef="#ctx0" brushRef="#br0" timeOffset="13332.1225">11043 1557 1728 0,'-22'-7'76'0,"17"7"16"0,1-8-73 0,4 8-19 15,-13 4 0-15,8 0 0 0,-3 3 50 0,3 5 6 16,-8 8 2-16,4 7 0 0,1 16-28 0,-6-4-6 16,1 11 0-16,0 9-1 0,0 7 12 0,4 8 2 15,-4 0 1-15,4 4 0 0,0-3-5 0,1-1-1 16,3 4 0-16,-3-4 0 0,-6 0-13 0,6-8-3 15,-1 0-1-15,-4 1 0 0,0-5-15 0,4-7 0 16,0-1 0-16,0-3 0 16,0-8-24-16,5-8-10 0,-5 0-2 0,5-4-1 15,-5-7-151-15,9-1-31 0</inkml:trace>
          <inkml:trace contextRef="#ctx0" brushRef="#br0" timeOffset="13596.3656">11727 2801 1324 0,'0'0'59'0,"0"0"12"15,-9 0-57-15,1 8-14 0,-1 4 0 0,4 4 0 0,5-1 224 0,-4 5 41 16,4-1 9-16,0 1 2 0,4 3-177 0,5 0-35 0,-4 1-8 0,3-5 0 16,6 5-45-16,-6-1-11 15,5 1 0-15,1-9 0 16,-1 5-159-16,0-9-33 0</inkml:trace>
          <inkml:trace contextRef="#ctx0" brushRef="#br0" timeOffset="13767.0638">12069 2119 2286 0,'0'-12'50'0,"-8"4"10"0,8 1 3 0,-5-9 1 0,5 8-51 0,0 8-13 0,0 0 0 15,0 0 0 1,0 0-55-16,0 0-13 0,9 12-4 0,0 0-872 0</inkml:trace>
          <inkml:trace contextRef="#ctx0" brushRef="#br0" timeOffset="11442.5793">7099 3063 2383 0,'0'0'52'0,"0"0"12"0,0 0 1 0,0 0 2 0,4 11-54 0,5 9-13 15,-5-1 0-15,-4 9 0 0,5-1 28 0,-5 4 4 16,4 12 0-16,0-4 0 0,-4-4-16 0,5 4-2 15,-5 0-1-15,8 0 0 0,-3 0-13 0,-1-8 0 16,5 1 0-16,0-1 0 16,0-8-20-16,4 1-6 0,-5-5-2 0,6-7-1075 0</inkml:trace>
          <inkml:trace contextRef="#ctx0" brushRef="#br0" timeOffset="11599.9676">7410 2684 2347 0,'-17'-11'104'0,"8"7"21"0,-4-4-100 0,4 4-25 0,0 8 0 0,0 4 0 16,5 4-57-16,0 3-17 0,-1 5-3 0</inkml:trace>
          <inkml:trace contextRef="#ctx0" brushRef="#br0" timeOffset="12356.5058">8248 3125 2098 0,'-13'-31'93'0,"4"15"19"0,0 1-89 0,-8-1-23 0,4 1 0 0,-5-5 0 16,5 8 61-16,-5 1 8 0,5-1 2 0,0 4 0 15,0 8-50-15,0 4-9 0,-5 0-3 0,-4 8 0 16,5 3-9-16,-1 5 0 0,-8 11-12 0,4 4 12 16,0 0-16-16,0 8 4 0,-4-4 0 0,4 4 1 15,0-4 11-15,9 0-13 0,-1-8 5 0,10-4 8 31,-5-3-32-31,5-9 0 0,4-3 1 0,9-4 0 0,-9-8 7 0,8 0 2 0,6-8 0 0,8-7 0 16,-5-1 22-16,5-7 8 0,4-5 0 0,5-7 0 16,4 0 28-16,0 0 4 0,-4 0 2 0,4 0 0 15,0-4 6-15,0 4 0 0,-8 3 1 0,-1 5 0 16,0-4-14-16,5 8-3 0,-5 7-1 0,-4 0 0 16,0 9-19-16,-4 7-4 0,-1 7-8 0,1 5 12 15,-1 8-12-15,-8-1 0 0,4 8 0 0,0 1 0 16,1-1-12-16,-1 4 4 0,0-4 8 0,5 5-13 15,-1-5-3-15,1-4 0 0,-1-3 0 0,5-8 0 0,0-1-3 16,0-3-1-16,0-8 0 0,0 0 0 0,4-4 20 0,0-8 0 16,1 1 0-16,-1-5 0 0,0 4 20 0,-4-3 7 15,5-5 1-15,-5-3 1 0,0 0-2 0,4-1-1 16,-4 1 0-16,4-5 0 0,-4 1-26 0,4 0 0 16,-8-8 8-16,0 0-8 0,3-4 0 0,-3 0 0 15,0-4-10-15,-1 0 10 0,-4-4-8 0,0 0 8 16,5-3 0-16,-9-5-9 0,4-4 9 0,-4-3 0 15,4 0 0-15,-4-5-8 0,-1 1 8 0,1 0 0 16,0-1 0-16,-5 5 0 0,1 4 0 0,-1 3 0 16,1 4 0-16,-5 8 0 0,0 4 0 0,-5 12 0 0,1-4 9 15,-1 4-9-15,-3 7 8 0,3 4-8 0,-4 5 0 16,1 7 0-16,-1-4 9 0,-4 12-1 0,0 0-8 0,-5 8 12 16,0 7-12-16,1 8 0 0,-1 1 0 0,-8 15 0 15,4-4 0-15,0 7 0 0,0 5 0 0,0 8 0 16,0-1 0-16,5 4 0 0,4 5 0 0,-1-1 0 15,10 0 23-15,-5 5-2 0,5-1 0 0,4 0 0 16,0-8-5-16,9 5 0 0,4 3-1 0,0-4 0 16,5 0-7-16,8-3-8 0,0 3 11 0,-4-3-11 15,0-5 12-15,0 1-12 0,0-1 12 0,-4-3-12 16,-1 3-91 0,-4-3-25-16,0-5-4 0</inkml:trace>
          <inkml:trace contextRef="#ctx0" brushRef="#br0" timeOffset="15375.5161">9503 3316 345 0,'0'0'15'0,"4"-4"4"0,9 0-19 0,-8 1 0 16,4-1 0-16,-1 0 0 0,-3 0 224 0,3 0 40 16,1 0 9-16,0 0 2 0,4 4-163 0,0 0-32 15,5 0-6-15,-1 0-2 0,5-4-44 0,0 4-10 16,0 0-2-16,9-4 0 0,-5 0-16 0,5 1 0 15,-9-1 0-15,4-4 0 0,1 0 0 0,-1 0 0 16,-4 0 8-16,-5 1-8 0,5-1 0 0,-4-4 0 16,-5 4 0-16,0-3 0 0,-4 3 0 0,4 0 10 15,-4 0-10-15,-5 0 8 0,1 1 24 0,-5-1 5 16,4 0 1-16,-4 8 0 0,-4-4 6 0,-1-4 2 16,1 1 0-16,-5 3 0 0,9 4-24 0,-4 0-5 15,-5-4-1-15,0 4 0 0,5-4-16 0,-5 4 0 16,0-4 8-16,-4 4-8 0,4 4 0 0,-4-4 0 15,0 0 0-15,0 0 0 0,-5 4 0 0,5 0 0 0,-4 0 0 0,-5-1 0 16,0 1 10-16,0 0-2 0,0-4 0 0,-5 4 0 16,-3 0 4-16,3 4 0 0,-3-8 0 0,-1 8 0 15,5-4-12-15,-5-1 0 0,-4-3 0 0,0 4 0 16,4-4-18-16,5 4 1 0,4 0 0 0,4-4 0 31,1 4-98-31,8 0-19 0,9-4-4 0</inkml:trace>
        </inkml:traceGroup>
        <inkml:traceGroup>
          <inkml:annotationXML>
            <emma:emma xmlns:emma="http://www.w3.org/2003/04/emma" version="1.0">
              <emma:interpretation id="{03DCFF5C-541A-449D-8610-D3788EB45393}" emma:medium="tactile" emma:mode="ink">
                <msink:context xmlns:msink="http://schemas.microsoft.com/ink/2010/main" type="inkWord" rotatedBoundingBox="15894,3800 17565,3668 17619,4343 15948,4475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556.0827">12627 2528 1465 0,'17'-15'64'0,"-8"11"15"0,4-4-63 0,0 0-16 0,0 4 0 0,1 1 0 16,-6 3 96-16,5 0 16 0,-4 3 3 0,-9-3 1 0,5 8-39 0,3 4-7 16,-3 4-2-16,-1 3 0 0,1 8-34 0,-1 5-7 15,0 3-2-15,-4 4 0 0,0 0-9 0,0 4-3 16,0-4 0-16,0-4 0 0,0 0-5 0,0-8 0 16,-4 4-8-16,0-7 12 0,4-5-12 0,0-3 0 15,0-8 8-15,0-8-8 0,0 0 0 0,0 0 8 16,0 0-8-16,0 0 0 0,0 0 21 0,0-8-1 15,0-8-1-15,0 1 0 0,4-5 30 0,0 1 7 16,-4-13 0-16,5 1 1 0,3 4-5 0,1-4 0 16,0-8-1-16,0 0 0 0,4 4-30 0,5-4-5 15,3-4-2-15,1 4 0 0,0 4-14 0,9-1 0 16,0 5 0-16,4 8 0 0,-4-1 0 0,-1 9 0 16,-3 7 0-16,-1 4 0 0,-4 8-10 0,0 4 10 15,-5 7-8-15,1 5 8 0,-5-1 0 0,0 9 0 0,-8 3 0 16,3 4 0-16,1 4 0 0,-4 0-8 0,-1-4 8 0,0 0 0 15,1 0 0-15,-1-3 0 0,-4-5 0 0,0-4 0 16,0-3 0-16,0-5 0 0,0-3 0 0,0 0 0 16,0-12 0-16,0 0 0 0,0 0 0 0,0 0-8 15,0 0-4-15,0 0-1 0,0 0 0 0,9-12 0 16,0-4 13-16,-5-3-9 0,5-1 9 0,0-7-8 16,4 0 8-16,-4 3-8 0,4-7 8 0,0 0-8 15,0-4 8-15,5 8 14 0,-1-1-3 0,5 5-1 16,-4 0-10-16,-1 7 0 0,5 0 0 0,-4 9 0 15,-5 3 0-15,4 4 0 0,-4 4 12 0,5 7-4 16,-5 5-8-16,-4-1 0 0,-5 5 0 0,5 3 0 16,4 5 0-16,0-1-11 0,-4-4 11 0,4 1-12 15,5-9 3-15,-5 1 0 0,0 0 0 0,5-5 0 0,-5-3 9 16,5-4 0-16,-1 0 0 0,1-4 8 0,-1-8-8 16,5 0 0-16,4-11 0 0,1 3 8 0,3 1-8 15,1-1 0-15,0-4 0 0,4-3 0 0,0 0 0 0,0-1 12 16,0 1-2-16,0-1-1 0,-4 1-9 0,0 0-12 15,-9-5 2-15,0 9 1 0,0-5 9 0,-5 5 0 16,-8-1 10-16,-5 5-10 0,1 3 8 0,-10 0-8 16,1 1 0-16,0 3 0 0,-5 4 0 0,-4 4 0 15,-1 0 0-15,-7 8 0 0,-6 0 0 0,1 3 0 16,-5 5 8-16,5 11-8 0,0-7 0 0,-1 3 0 16,1 4 0-16,4 5 0 0,0-1 0 0,4 0 0 15,1 4-13-15,8 0 4 0,-4 4 9 0,4-4 11 0,5 4-3 16,-1-4 0-16,5-7-8 0,5 3-11 0,-1 4 3 0,5-4 0 31,0-3-88-31,4-9-16 0,0 4-4 0,5-3-620 0,-1-4-123 0</inkml:trace>
        </inkml:traceGroup>
        <inkml:traceGroup>
          <inkml:annotationXML>
            <emma:emma xmlns:emma="http://www.w3.org/2003/04/emma" version="1.0">
              <emma:interpretation id="{1905AEE7-1457-4E4D-A3E8-BCC6FF506DCE}" emma:medium="tactile" emma:mode="ink">
                <msink:context xmlns:msink="http://schemas.microsoft.com/ink/2010/main" type="inkWord" rotatedBoundingBox="19810,2689 24319,2332 24469,4223 19960,458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8352.4361">20857 2115 1843 0,'0'0'164'0,"0"0"-132"15,-4-4-32-15,-9 8 0 0,4 0 105 0,0 4 15 16,-9 0 2-16,5 3 1 0,-4 1-38 0,-1 4-7 16,1-1-2-16,-1 5 0 0,5 7-56 0,0-11-11 0,0 3-9 0,4 4 12 31,-4-3-43-31,8-1-8 0,1 1-1 0,-1-4-700 16,5-5-140-16</inkml:trace>
          <inkml:trace contextRef="#ctx0" brushRef="#br0" timeOffset="18498.0763">21090 1733 1040 0,'0'0'23'0,"0"0"5"0,0 0 0 0,0 0 1 0,0 0-29 0</inkml:trace>
          <inkml:trace contextRef="#ctx0" brushRef="#br0" timeOffset="17433.2323">18865 2337 806 0,'-9'-15'72'0,"9"7"-58"0,0-4-14 0,0 1 0 0,-4 3 229 0,4-4 43 15,0 4 9-15,-4-3 2 0,-1-1-165 0,5 8-33 16,-4-8-6-16,0 8-2 0,-1-3-44 0,5 7-9 15,0-8-1-15,-4-4-1 0,-1 4-22 0,5 0 0 16,0-3 0-16,0 3 0 0,-4-4 0 0,4-3-8 16,0 3 0-16,-4 0 0 0,-1 4-1 0,1 1 0 15,-1-5 0-15,1 4 0 0,-9 4 9 0,4 4 0 16,-8-4-9-16,3 4 9 0,-3 0 0 0,-1 8 0 16,1 4-9-16,-1 3 9 0,1 1 0 0,-1 4 0 15,-4-1 8-15,5 4-8 0,3 1 0 0,-3 3 0 16,4-3 0-16,4 3 0 0,0-4 0 0,9 1 0 15,0-9 0-15,0 1 0 0,5-1 0 0,-1-3 0 16,5-4 0-16,4-4 0 0,4-4 0 0,1-4 9 0,0-4 1 16,8 4 0-16,-4-15 17 0,4 7 3 0,5-4 1 15,0-3 0-15,-1-4-31 0,1 3 0 0,0 1 0 16,-1-5 0-16,-3 1 0 0,-1 3 12 0,-4 1-1 0,0 3-1 16,-5 4-10-16,5 5 0 0,-13-1 0 0,4 4 8 15,1 12-8-15,-10 0 0 0,5 7 0 0,-9 5 0 16,4 7 0-16,-4 12 0 0,-4-4 0 0,-5 8 0 15,0 8 0-15,0-1 0 0,-8 5 8 0,4 0-8 16,-9 3 19-16,0-3-2 0,-5-1 0 0,6-3 0 16,-6 4-5-16,5-13 0 0,-4-3-1 0,4-3 0 15,0-5 11-15,0-4 2 0,5-7 1 0,-1-1 0 16,0-7-13-16,1-4-4 0,4-1 0 0,-5-3 0 16,5 0 7-16,4-4 1 0,-4 0 0 0,4-8 0 15,-4 1 35-15,9-9 7 0,-5 0 2 0,0 1 0 0,5-5-29 16,-1 1-6-16,10-1-1 0,-1-3 0 0,5-4-38 15,4-5-8-15,0 1-2 0,9 0 0 16,0-4-117-16,9-4-24 16,4 4-5-16</inkml:trace>
          <inkml:trace contextRef="#ctx0" brushRef="#br0" timeOffset="17777.4783">19602 2220 1324 0,'9'-11'118'15,"-5"-1"-94"-15,1 0-24 0,-1 1 0 0,1 3 157 0,-5 8 27 16,0 0 6-16,0 0 1 0,0 0-115 0,13-4-24 0,-4 4-4 0,-9 0 0 16,0 12-24-16,-5-1-5 0,5 5-1 0,-9 3 0 15,-4 5-29-15,0 3-5 0,-4 0-2 0,-5 5 0 16,4 3 18-16,-4-4 0 0,9 4 0 0,0-4 0 16,4 0 0-16,0 1 0 0,5-9 0 0,-1-4 0 15,5-3 0-15,0 0 0 0,5-5 0 0,-1-3 0 16,-4-8 13-16,9 0 7 0,4-4 0 0,0-4 1 15,1-3-1-15,3-5 0 0,5 1 0 0,4-1 0 16,-8-4 20-16,4 5 3 0,0-5 1 0,4-3 0 16,-4 0-28-16,0-1-4 0,-9 1-2 0,5-5 0 15,-5 1-2-15,-4 4 0 0,-5-5 0 0,5 5 0 16,-5-4-8-16,-4 7 0 0,0-3 0 0,-4 7 0 16,-5 1 0-16,-4-1 0 0,-5 8 0 0,-4 0 0 15,-8 5-19-15,-1 6-5 16,0 1-2-16,-8 4 0 0,4 0-149 0,-9 4-29 0,-35 15-7 0,17-8-1 15</inkml:trace>
          <inkml:trace contextRef="#ctx0" brushRef="#br0" timeOffset="18126.242">20138 2033 2142 0,'0'0'47'0,"0"0"9"0,0 0 3 0,4 16 1 0,5 3-48 0,-1 5-12 0,1 7 0 0,-4 4 0 16,3 0 44-16,-3 0 7 0,-5 0 1 0,0 0 0 16,0 4-27-16,0-4-5 0,-5-3 0 0,5-5-1 15,-4-4-11-15,4-3-8 0,0-8 9 0,0-1-9 16,0-11 22-16,0 0-2 0,0 0 0 0,0 0 0 15,0 0-8-15,0 0-1 0,0 0-1 0,0 0 0 16,0 0 19-16,0-11 4 0,0-1 1 0,4-4 0 16,-4-3-2-16,9-5 0 0,0 5 0 0,4-5 0 15,0-3-23-15,0 0-9 0,9-8 0 0,5 4 9 16,-1-5-19-16,5 1-4 0,-1-4-1 0,1 4 0 31,0-4-113-31,4 4-22 0,-9 4-5 0,5 0-897 0</inkml:trace>
          <inkml:trace contextRef="#ctx0" brushRef="#br0" timeOffset="16477.6492">17417 2369 748 0,'0'0'67'0,"0"0"-54"0,5-4-13 0,8-4 0 16,-4 0 104-16,-5 0 19 0,1-3 3 0,-1 3 1 15,5 4-39-15,-5-4-8 0,-4 0-2 0,0 0 0 16,0 1-6-16,-4-5 0 0,-1 4-1 0,-3-4 0 15,-6 1-12-15,1 3-3 0,4 0 0 0,-4 0 0 16,-4 1-28-16,4-1-5 0,-1 4-2 0,1 0 0 16,-4 0-21-16,-5 0 8 0,-5 0-8 0,6 4 0 15,-1 0 0-15,-9 0 0 0,-4 4-12 0,4 4 4 16,0 0-3-16,-4 3 0 0,-9 1 0 0,1 8 0 16,-1 3 22-16,4 0 4 0,1 9 1 0,-1-1 0 0,-4 0-16 0,9 4-13 15,13 4 2-15,0-4 1 0,-4 4 10 16,8-4 16-16,10-3-4 0,3-1-1 0,5-4-11 15,0-4-11-15,0-3 3 0,9-8 0 0,9-5 8 0,-5 1 16 16,0-4-4-16,4-8-1 0,5-7 10 0,9 3 3 16,-5-8 0-16,5-3 0 0,4-1-6 0,5 1-1 15,-1-9 0-15,5 1 0 0,-9 0 2 0,9-1 0 16,0 5 0-16,-5-4 0 0,-3-4-19 0,-1-1 0 16,0 1 8-16,0 4-8 0,0 0 19 0,-4-1 0 15,-5 5 0-15,-4-4 0 0,4 11 7 0,-8 0 2 16,-9 5 0-16,4 3 0 0,-5 0-9 0,1 8-2 15,-9 0 0-15,0 0 0 0,0 0-17 0,-4 20 0 16,-1 3 0-16,1 0 0 0,-5 9 0 0,1-1 0 0,8 0 0 16,-5 4 0-16,1 4 0 0,-1 0 0 0,5 0 0 0,5 0 0 31,-1 0-48-31,1-4-6 0,-5 4-2 0,8-4-645 0,1 0-130 0</inkml:trace>
          <inkml:trace contextRef="#ctx0" brushRef="#br0" timeOffset="16788.8636">17913 1234 1983 0,'0'0'88'0,"5"-8"18"0,-10-8-85 0,5 9-21 16,0 7 0-16,0 0 0 0,0 0 75 0,0 0 10 15,5 15 3-15,-5 5 0 0,0 11-48 0,0 4-8 16,-5 12-3-16,1 7 0 0,4 9-5 0,0 3 0 16,-9-4-1-16,5 13 0 0,-5 2-3 0,5 5 0 15,-1 4 0-15,1 4 0 0,-1 0-20 0,1-1 0 16,4-3 0-16,0-4 8 15,-4 0-49-15,8-8-10 0,0-4-1 0,5-11-676 16,0-5-134-16</inkml:trace>
        </inkml:traceGroup>
        <inkml:traceGroup>
          <inkml:annotationXML>
            <emma:emma xmlns:emma="http://www.w3.org/2003/04/emma" version="1.0">
              <emma:interpretation id="{AA13D5A5-6EEF-4060-B083-410545AEB893}" emma:medium="tactile" emma:mode="ink">
                <msink:context xmlns:msink="http://schemas.microsoft.com/ink/2010/main" type="inkWord" rotatedBoundingBox="24676,2299 28167,2022 28302,3731 24811,400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9480.4388">23257 840 1785 0,'0'-24'159'0,"4"13"-127"0,1-1-32 0,-5 0 0 16,8 5 36-16,-8 7 2 0,0 0 0 0,0 0 0 16,0 0 12-16,5 7 2 0,-1 9 1 0,-4 11 0 15,0 12-33-15,-4 12-6 0,-5 4-2 0,-4 11 0 16,-9 8 20-16,0 8 4 0,-9 8 1 0,1 3 0 15,-5 5-5-15,-1-1-2 0,-7-3 0 0,7-9 0 16,6 1-20-16,-1-8-10 0,5-4 10 0,-1-11-10 0,10-9 22 16,4-11-2-16,0-4 0 0,-1-11 0 0,10-5-20 15,0-11 0-15,-1-1 0 0,5-11 0 0,0 0 11 0,0 0-3 16,5-7 0-16,-1-9 0 0,9-7 0 0,0-5-8 16,-4-3 12-16,9 4-4 0,-1-8-8 0,1 0 0 15,-1-4 9-15,5 0-9 0,0 0 0 0,0 3 0 16,0 5 0-16,4 4 8 0,-4 4-8 0,0 7 0 15,-4 4 8-15,-1 8-8 0,-8 0 36 0,-9 4 2 16,9 4 1-16,-5 12 0 0,1 3-29 0,-10 13-10 16,5-1 0-16,-4 4 9 0,-5 0-9 0,0 4 0 15,1 4 0-15,3 0 0 16,-4 0-32-16,5 0-8 0,0-4-1 0,-1-4-739 16,1-4-148-16</inkml:trace>
          <inkml:trace contextRef="#ctx0" brushRef="#br0" timeOffset="20091.891">23823 1694 1958 0,'4'-31'87'0,"1"15"17"0,-1 4-83 0,0-3-21 0,5 3 0 0,-4 4 0 15,-5 8 42-15,0 0 4 0,0 0 1 0,0 0 0 16,4 8-3-16,0 8 0 0,-4-1 0 0,0 9 0 0,-4-1-30 15,0 8-6-15,-1-3-8 0,1 3 11 16,-9 4 1-16,8-4 0 0,-4 4 0 0,1-8 0 16,-1 1-12-16,0-5 0 0,5 1 0 0,-1-5 0 15,1-7 0-15,0-1 0 0,4 5 0 0,-5-12 0 0,5-4 0 0,0 0 0 16,0 0 0-16,0 0 0 0,13-12 16 0,-4 4-1 16,0-11-1-16,4 7 0 0,5-7 22 0,-1-1 5 15,1 1 1-15,4-5 0 0,0 1-14 0,0 0-2 16,4-5-1-16,0-3 0 0,1 0-25 0,3-4 0 15,1 0 0-15,4 0 0 0,0 3 0 0,0 5 0 16,0 0 0-16,-4 11 0 0,-9 1 0 0,0 7 0 16,-9 4 0-16,5 4 0 0,-1 8 0 0,1 3 0 15,-1 1 0-15,1 8 0 0,-5 3 0 0,5 4-17 16,-5 12 2-16,-5-11 1 0,1 7 14 0,-4 8 0 16,-5-4 0-16,0 0 0 0,-5-4 0 0,1 0 0 15,4-4 0-15,-5 4 0 0,5-8 0 0,-4-3 0 16,0-5 9-16,-1 5-9 0,5-9 0 0,-4 1 0 0,4-4 0 15,0-1 0-15,0-11 0 0,0 0 0 0,0 0 0 0,0 0 0 16,0 0 0-16,0 0 0 0,0 0 0 0,4-8 0 16,1-3 14-16,3-1-3 0,6-4-1 0,-1-3 0 15,4-1 14-15,1-3 2 0,4-4 1 0,0-4 0 16,4-1-19-16,0 1-8 0,5 0 8 0,0 0-8 16,0 0 0-16,4 3 0 0,-5 5 0 0,5 3 0 15,-4 1 0-15,0 7 0 0,-5 4 0 0,-4 8 0 16,4 0 0-16,-8 8 0 0,-5 8 0 0,-4-1 0 15,0 9 0-15,-5 3 0 0,0-4 0 0,-8 9 0 16,0 11 0-16,-5-4 0 0,0 0 0 0,0 3 0 16,1 5-17-16,-6 4-9 15,1 0-2-15,-4 3 0 0,4-7-144 0,-9 4-28 16,4-4-7-16</inkml:trace>
          <inkml:trace contextRef="#ctx0" brushRef="#br0" timeOffset="18736.8675">21467 1764 864 0,'31'-8'38'0,"-9"4"8"0,4-3-37 0,9-1-9 16,0 0 0-16,0 0 0 0,9-4 212 0,0 5 41 15,0-1 8-15,4-4 2 0,-4 8-120 0,4-11-24 0,0 3-5 0,1 0-1 16,-1 1-50-16,5-1-11 16,-1 4-1-16,5 4-1 0,-4-4-21 0,0 1-4 15,-5 3-1-15,-4-4 0 16,4 4-54-16,-4 0-11 0,-5 4-3 0,-4-4 0 16,1-4-47-16,-6 5-9 0,-3-1-3 0,-5 0-828 0</inkml:trace>
          <inkml:trace contextRef="#ctx0" brushRef="#br0" timeOffset="18995.77">22195 1226 2185 0,'0'0'48'0,"0"0"9"0,0 0 3 0,0 0 2 0,5-8-50 0,-5 8-12 0,0 0 0 0,0 0 0 0,0 12 28 0,-5 3 4 15,1 5 0-15,-5 11 0 0,0 8-9 0,0 4-2 16,1 4 0-16,-10 7 0 0,1 5 10 16,-1-1 1-16,1 5 1 0,-1-5 0 0,-8 5-13 0,-1 3-4 15,1 0 0-15,-5 1 0 0,5 3-16 16,4 0 0-16,-4 0 0 0,4-7 0 16,0 3-80-16,0-4-20 0,4-11-4 0,5 0-926 15</inkml:trace>
        </inkml:traceGroup>
        <inkml:traceGroup>
          <inkml:annotationXML>
            <emma:emma xmlns:emma="http://www.w3.org/2003/04/emma" version="1.0">
              <emma:interpretation id="{CD1AD1AE-488D-48EB-B345-1AF0BC3B801C}" emma:medium="tactile" emma:mode="ink">
                <msink:context xmlns:msink="http://schemas.microsoft.com/ink/2010/main" type="inkWord" rotatedBoundingBox="29365,3632 29381,3630 29385,3690 29370,3692"/>
              </emma:interpretation>
              <emma:one-of disjunction-type="recognition" id="oneOf11"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:</emma:literal>
                </emma:interpretation>
                <emma:interpretation id="interp17" emma:lang="" emma:confidence="0">
                  <emma:literal>\</emma:literal>
                </emma:interpretation>
                <emma:interpretation id="interp18" emma:lang="" emma:confidence="0">
                  <emma:literal>)</emma:literal>
                </emma:interpretation>
                <emma:interpretation id="interp19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20621.781">26109 2314 2592 0,'0'-12'57'0,"-5"1"12"0,1-5 3 0,-1 4 0 0,1 4-58 0,4 8-14 16,0 0 0-16,0 0 0 15,0 0-152-15,0 16-32 0,4 0-8 0</inkml:trace>
        </inkml:traceGroup>
      </inkml:traceGroup>
    </inkml:traceGroup>
    <inkml:traceGroup>
      <inkml:annotationXML>
        <emma:emma xmlns:emma="http://www.w3.org/2003/04/emma" version="1.0">
          <emma:interpretation id="{7ACECAE9-03BC-42D2-A3F1-0E46A1788E0E}" emma:medium="tactile" emma:mode="ink">
            <msink:context xmlns:msink="http://schemas.microsoft.com/ink/2010/main" type="paragraph" rotatedBoundingBox="1584,7591 30851,5448 31527,14675 2260,168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4D5A9A-5A85-4108-8B2B-72747E4ECC7A}" emma:medium="tactile" emma:mode="ink">
              <msink:context xmlns:msink="http://schemas.microsoft.com/ink/2010/main" type="inkBullet" rotatedBoundingBox="1613,7985 2795,7898 2927,9707 1745,9793"/>
            </emma:interpretation>
          </emma:emma>
        </inkml:annotationXML>
        <inkml:trace contextRef="#ctx0" brushRef="#br0" timeOffset="25355.9633">-750 6573 882 0,'0'0'39'0,"0"0"8"0,-9-4-38 0,9 4-9 0,0 0 0 0,-9 0 0 15,0 0 56-15,1-4 8 0,8 4 3 0,-5-4 0 16,-8 0-15-16,4 4-2 0,1 0-1 0,3 0 0 16,-12-4-10-16,3 0-3 0,1 8 0 0,0-4 0 15,4 0-14-15,1 4-3 0,-14 0-1 0,13 0 0 16,-9 0 0-16,5 0 0 0,0 3 0 0,-5 1 0 16,5 0-18-16,-4 4 0 0,-5-1 8 0,0 5-8 15,0-8 10-15,0 3-2 0,0 9 0 0,0-4 0 16,0 3 10-16,0 4 2 0,-4 5 0 0,4-5 0 15,0 4-1-15,0 1 0 0,-4-1 0 0,-1 4 0 16,6 0-2-16,-1 5 0 0,-5-1 0 0,5 4 0 16,5 0-5-16,-5 4 0 0,0-4-1 0,0 3 0 15,13 5-11-15,-8 4 8 0,3-4-8 0,6 3 8 0,3 1 0 16,-3 0-8-16,3 3 12 0,5-3-4 0,0 0 0 0,5-1-8 16,-5-3 12-16,8 4-4 0,-3 4 20 0,-1-5 3 15,5-3 1-15,0 4 0 0,8-4-19 0,-8-1-3 16,4-7-1-16,5 0 0 0,8-7-9 0,-4-5 10 15,4 0-10-15,9 0 10 0,0-7-1 0,5-1 0 16,4-7 0-16,0-4 0 0,4-8-1 0,0 0 0 16,5-8 0-16,0 0 0 0,-5-3 0 0,0-13 0 15,0-3 0-15,1-8 0 0,-1-4 0 0,0 0-8 16,0-4 12-16,-8 0-4 0,-1-4 11 0,-4 0 1 16,1 5 1-16,-15-5 0 0,-3-4 3 0,0 4 1 15,-1-3 0-15,-8-5 0 0,0 0-1 0,-5-3 0 0,5-1 0 16,-18-3 0-16,5 0-7 0,-1-1-1 0,1 1-1 0,-5 3 0 15,-4 1-15-15,0-1 9 0,-5 5-9 0,5 3 8 16,4-4-8-16,1 5 0 0,-10-1 0 0,5 4 0 16,-5 8 0-16,5 4 0 0,0 0-12 0,-5 4 12 15,1 4-27-15,-5 3 3 0,4 5 0 0,1 7 0 32,-1 4-152-32,-4 8-31 0</inkml:trace>
        <inkml:trace contextRef="#ctx0" brushRef="#br0" timeOffset="25876.2225">-965 7883 1321 0,'0'0'58'0,"0"0"13"0,4-4-57 0,-4 4-14 0,9-4 0 0,-9 4 0 16,9 0 52-16,4 0 8 0,-4 4 2 0,4 4 0 16,0 7-27-16,0 1-6 0,5 7-1 0,-5 1 0 15,4 3-16-15,1 4-3 0,-1 4-1 0,-3 0 0 16,-1 1 0-16,0-5-8 0,9 0 12 0,-5 0-4 15,1-4 20-15,-5 1 4 0,5-9 1 0,-5 1 0 16,4-9-3-16,-3 1-1 0,-1-8 0 0,0 0 0 16,0-4 10-16,0 0 1 0,0-8 1 0,1-4 0 15,-1 1-17-15,4-5-4 0,-4-7-1 0,9-5 0 16,9 1-50-16,0-4-9 0,-5-4-3 0,5-4-865 16</inkml:trace>
      </inkml:traceGroup>
      <inkml:traceGroup>
        <inkml:annotationXML>
          <emma:emma xmlns:emma="http://www.w3.org/2003/04/emma" version="1.0">
            <emma:interpretation id="{1DF4E353-78FF-4710-8AD8-EC39CE8742C6}" emma:medium="tactile" emma:mode="ink">
              <msink:context xmlns:msink="http://schemas.microsoft.com/ink/2010/main" type="line" rotatedBoundingBox="3443,7455 30851,5448 31005,7539 3596,9546"/>
            </emma:interpretation>
          </emma:emma>
        </inkml:annotationXML>
        <inkml:traceGroup>
          <inkml:annotationXML>
            <emma:emma xmlns:emma="http://www.w3.org/2003/04/emma" version="1.0">
              <emma:interpretation id="{7BDEBDB3-C9C0-4FD7-8BD3-F2F9242FE8AA}" emma:medium="tactile" emma:mode="ink">
                <msink:context xmlns:msink="http://schemas.microsoft.com/ink/2010/main" type="inkWord" rotatedBoundingBox="3459,7670 7201,7396 7338,9272 3596,9546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7657.9229">3725 7345 2487 0,'0'0'55'0,"0"0"11"0,0 0 2 0,0 0 2 0,9 8-56 0,-1-1-14 0,5 5 0 0,1 0 0 15,-1-1 8-15,-4 1-8 0,-1-4 11 0,1 4-11 16,0-1-10-16,0 5-9 0,-1-4-1 0,-3 3-711 15,-1 1-141-15</inkml:trace>
          <inkml:trace contextRef="#ctx0" brushRef="#br0" timeOffset="27798.5415">3975 6709 2073 0,'0'-12'184'0,"-9"1"-147"15,0-1-29-15,5 4-8 16,4 8-54-16,0 0-12 0,-4 12-2 0</inkml:trace>
          <inkml:trace contextRef="#ctx0" brushRef="#br0" timeOffset="26604.6838">1272 7731 1789 0,'0'0'39'0,"0"0"8"0,0 0 1 0,0 0 4 0,9 4-42 0,4-4-10 0,0-4 0 0,1 0 0 16,3-4 44-16,-4-4 6 0,0 1 2 0,5-1 0 15,-5-8-34-15,5 1-6 0,-5-1-2 0,0-3 0 16,5-4 2-16,-10-1 0 0,1-3 0 0,0 0 0 16,0 0-12-16,-1 4 0 0,-8-5 9 0,0 5-9 15,0-4 15-15,-4 4-2 0,0-1 0 0,-5-3 0 16,0 4 11-16,-4 3 3 0,-5 5 0 0,5-1 0 16,-4 5-16-16,-1 3-3 0,-8 4-8 0,4 8 12 15,-4 4-3-15,-1 4-1 0,-3 4 0 0,3 3 0 16,1 1-8-16,0 7 10 0,8 1-10 0,-4 3 10 15,0 4-10-15,5 0 8 0,3 1-8 0,6 3 8 16,-1-4-8-16,9 4 0 0,0-4 0 0,4 0 0 16,5 1 0-16,4-5 0 0,-4 0 0 0,9 0 0 15,-1-3 0-15,5-1-17 0,4-3 4 0,1-5 1 16,3 1-134-16,5-4-26 16</inkml:trace>
          <inkml:trace contextRef="#ctx0" brushRef="#br0" timeOffset="26947.1419">2316 7076 1785 0,'-17'-8'159'0,"8"0"-127"15,9 0-32-15,0 0 0 0,-9 1 44 0,5-1 2 0,0 0 1 0,4 8 0 16,0 0-9-16,-9 0-2 0,-9 0 0 0,9 4 0 15,9-4-25-15,-17 12-11 0,-9 3 8 16,-5 9-8-16,5-1 0 0,-1 4 0 0,-3 1 0 0,3 3 0 16,-3 0 0-16,8 4 0 0,4-4 0 0,9-3 0 15,-4 7 0-15,4-4 0 0,5 0 11 0,4-4-11 16,0-3 25-16,0-5-1 0,4 1 0 0,5-5 0 16,4 5 12-16,-8-5 3 0,-1-3 0 0,5 4 0 15,4-5-10-15,-9-3-1 0,-4-8-1 0,0 12 0 16,0-12-7-16,0 12 0 0,0-5-1 0,-4 5 0 15,-5-4-11-15,5 4-8 0,-5-5 9 0,-4 5-9 16,-5-4-84 0,1 0-24-16,-1 3-4 0</inkml:trace>
          <inkml:trace contextRef="#ctx0" brushRef="#br0" timeOffset="27206.7439">2738 7021 2113 0,'0'0'93'0,"13"-4"20"0,13 0-90 0,-4-4-23 15,-4 1 0-15,12-1 0 0,10-8 31 0,8 5 1 16,5-5 1-16,-1 4 0 0,1-7-16 0,0-1-3 0,4 1-1 0,-9-1 0 31,-4-3-41-31,8-1-8 0,1 1-1 0,-5 4-1 16,-17-1-54-16,-5 4-10 0,1 5-2 0,-1-1-1 15,-8 4-15-15,-5 0-2 0,-9 1-1 0,5-1 0 0</inkml:trace>
          <inkml:trace contextRef="#ctx0" brushRef="#br0" timeOffset="27462.5932">3159 6081 2019 0,'-22'-4'44'0,"22"4"10"0,0 0 2 0,0 0 0 0,-13 12-44 0,8 0-12 0,1 3 0 0,0 5 0 0,4 11 53 16,-9 0 9-16,4 12 2 0,1 0 0 0,8 8-28 0,-8 3-6 15,-14 9-1-15,5 3 0 0,9 0 7 0,-9 4 0 16,-9 5 1-16,4 3 0 0,1 0-29 0,-1-4-8 15,1 0 0-15,-5 0 0 0,-5 4 0 16,5-4 0-16,14 0 0 0,-1 0 0 0,-9-8 0 0,14-3 0 16,4-1 0-16,0-3 0 15,0-9-156-15,0 1-33 0,0-8-7 0,0-4 0 16</inkml:trace>
          <inkml:trace contextRef="#ctx0" brushRef="#br0" timeOffset="26247.2141">338 7489 1796 0,'-5'-4'40'0,"1"0"8"0,0 4 1 0,4 4 1 0,-9 0-40 0,4 4-10 0,1 7 0 0,4 5 0 16,4 3 26-16,1 8 3 0,-5 5 1 0,0 3 0 16,0 3 3-16,-5 1 1 0,1 0 0 0,4-4 0 15,-4-4-34-15,4-3 0 0,0-1 0 0,4-8 0 16,-4-3 0-16,9-5 0 0,0-3 0 0,-9-4 0 16,0-8 0-16,0 0 0 0,8 0 0 0,10-4 0 15,-5-4 42-15,0-8 2 0,0-3 0 0,5-1 0 16,4-3 3-16,-5-4 1 0,10-1 0 0,-10 5 0 15,5-4-10-15,0-4-2 0,0 3 0 0,0-3 0 16,0 4-22-16,-4-4-5 0,-1 3-1 0,1 1 0 16,-1-4-8-16,1 3-11 0,4 1 3 0,-5 0 0 15,1-4-148-15,-1-4-28 16,10-24-7-16,3 1-1 0</inkml:trace>
          <inkml:trace contextRef="#ctx0" brushRef="#br0" timeOffset="29803.8735">1290 7251 288 0,'0'0'25'0,"0"0"-25"0,0 0 0 0,0 0 0 16,0-8 70-16,0 1 9 0,0 7 1 0,0-8 1 16,0-4-57-16,4 4-12 0,-4 8-3 0,0-8 0 15,0-3 8-15,0 3 2 0,0 8 0 0,5-8 0 16,-1 0 13-16,-4 8 2 0,0-7 1 0,0 7 0 15,0 0 17-15,0 0 4 0,0 0 1 0,0 0 0 16,0 0-9-16,0 0-1 0,0 0-1 0,-4-4 0 16,-1 8-28-16,5-4-6 0,0 0 0 0,-9 7-1 15,1-3-11-15,3 0 12 0,-3 8-12 0,3-8 12 16,-4 0 2-16,1 3 1 0,-1 1 0 0,4 0 0 16,-3 0 3-16,3-4 1 0,-4 0 0 0,9-4 0 15,0 0 3-15,-4 4 1 0,0-4 0 0,4 0 0 16,-9 7 1-16,5 1 0 0,-5 0 0 0,9 0 0 15,-9-4 4-15,0 3 2 0,5 5 0 0,-5-4 0 16,5 8-4-16,-5-1-1 0,5 5 0 0,-1-5 0 16,-8 5-9-16,4-1-3 0,9 1 0 0,-13 3 0 0,9 4 8 15,-5-3 2-15,4-1 0 0,-3 1 0 0,3-1 13 16,1 0 4-16,-5 1 0 0,9-1 0 0,0-3-8 0,5 3 0 16,-5-3-1-16,8 3 0 0,-3-4-15 0,3 1-4 15,1-1 0-15,4 1 0 0,-4-1-12 0,9 5 9 16,-1-1-9-16,5 1 8 0,0-1-8 0,0 8-9 15,4-3 9-15,5-1-13 16,0 0-120-16,8-3-24 0,1-1-5 0,4-7-1 0</inkml:trace>
        </inkml:traceGroup>
        <inkml:traceGroup>
          <inkml:annotationXML>
            <emma:emma xmlns:emma="http://www.w3.org/2003/04/emma" version="1.0">
              <emma:interpretation id="{38EDE713-B7E4-4C8B-A0ED-69841EACC889}" emma:medium="tactile" emma:mode="ink">
                <msink:context xmlns:msink="http://schemas.microsoft.com/ink/2010/main" type="inkWord" rotatedBoundingBox="7915,8231 10175,8065 10228,8790 7968,8956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8244.9464">4760 6927 2296 0,'-9'-11'102'0,"1"11"21"0,3 0-99 0,-4 0-24 0,5 0 0 0,4 0 0 16,-9 4 46-16,1 3 4 0,3 1 1 0,1 0 0 15,-1 8-35-15,1-5-6 0,0 1-2 0,4 4 0 16,0-1-8-16,0 5-12 0,-5-5 2 0,5 9 1 15,0-1-4-15,-4 4-1 0,4 1 0 0,-5 3 0 16,5 0 14-16,0 0 0 0,0-3-10 0,0 3 10 16,5 4 0-16,-5-8 0 0,4-7-9 0,1-1 9 15,-1-3 0-15,5-1 0 0,-5-7 0 0,5-4 0 16,0-4 0-16,-1-4 11 0,6-4-11 0,-1-3 10 16,0-5 11-16,0-3 3 0,0-1 0 0,5 1 0 15,-1-5-1-15,-3-3 0 0,-1-4 0 0,0 0 0 16,0-1-13-16,0 5-2 0,-4 0-8 0,0-1 12 15,-1-3-12-15,-3 0-12 0,-5 4 3 0,-5 7 0 0,5-3 9 16,-8 3 16-16,-1 1-4 0,-4-1-1 0,4 5-11 0,0 3 0 16,-8 0-12-16,-1 5 12 0,1 7-28 0,-1 0 3 15,-4-4 0-15,5 8 0 16,-5 7-137-16,4 1-27 0,1 4-6 0</inkml:trace>
          <inkml:trace contextRef="#ctx0" brushRef="#br0" timeOffset="28617.8517">5326 6904 2131 0,'0'0'189'0,"0"0"-151"0,9-8-30 0,0 4-8 15,-9 4 73-15,13 0 14 0,0 4 2 0,5 0 1 16,8 4-50-16,-4 4-9 0,4 3-3 0,0 5 0 15,-4-1-15-15,0 9-3 0,-4-1-1 0,-1 4 0 16,-3-4-9-16,-1 5 0 0,-4-5 0 0,-5 0 0 16,-4 4 0-16,0-11 0 0,-4-1-10 0,-5 1 10 15,4-1 0-15,-3-7 0 0,3-4 0 0,-4-8 0 16,1-4 8-16,-1 0 2 0,9 4 0 0,-9-8 0 16,0-7 26-16,9-1 4 0,0-3 2 0,0-5 0 15,9 1-15-15,0-8-3 0,4-1-1 0,0 1 0 16,9-4-23-16,4-4 0 0,1-8 0 0,3 8-8 15,6 0 8-15,-1 8 0 0,-5 4 0 0,6-1 0 0,-10 9 0 16,5 3 0-16,-5 5 0 0,-4 7 0 0,0 4 0 0,-5 4 0 16,1 7 0-16,-1 5 0 0,-3 3-8 0,-1 9 8 15,-5-1-8-15,6 4 8 0,-6 8-21 0,1-4 1 16,0 4 0-16,-9 0 0 16,4 4-125-16,-8 4-25 0,4 0-5 0</inkml:trace>
          <inkml:trace contextRef="#ctx0" brushRef="#br0" timeOffset="31834.833">6669 6974 1036 0,'-14'-11'46'0,"14"7"10"0,-4-4-45 0,0 0-11 0,-1-4 0 0,1 1 0 16,-5 3 167-16,0 0 31 0,5 0 6 0,-5 0 2 15,0 1-128-15,1 3-26 0,-1-4-4 0,0 8-2 16,0 0-18-16,1 0-4 0,3 0-1 0,5 0 0 31,-9 8-51-31,5 0-9 0,4-8-3 0,0 11-536 0,0-3-108 0</inkml:trace>
          <inkml:trace contextRef="#ctx0" brushRef="#br0" timeOffset="31110.9082">6774 7427 1382 0,'-4'-8'123'0,"-5"4"-99"16,0 0-24-16,5 0 0 0,4 4 233 0,0 0 42 15,0 0 8-15,0 0 1 0,0 0-192 0,0 0-38 16,0 0-8-16,0 0-2 0,13-4-32 0,-4 4-12 15,4-4 9-15,-9 0-9 0,5 4 0 0,-9 0 0 16,9-3 0-16,-9 3 0 0,0 0 0 0,0 0 0 16,8-4 0-16,-8 4 0 0,0 0 0 0,0 0 0 15,0 0 0-15,0 0 0 0,0 0 0 0,0 0 0 16,0 0-8-16,0 0 8 0,0 0 0 0,0 0 0 16,0 0-9-16,0 0 9 0,0 0 0 0,0 0 0 15,0 0 0-15,0 0 0 0,0 0 0 0,0 0 0 16,0 0 0-16,9 0 0 0,-9 0 0 0,13-4 0 15,-4 0 0-15,4 0 0 0,-4-8 0 0,4 4 0 0,-4 1 0 0,0-1 0 16,0 4 0-16,-9 4 0 0,13-4 0 0,-9 0 0 16,-4 4-9-16,9-4 9 0,-9 4-13 0,0 0 5 15,0 0 8-15,0 0-8 0,0 0 8 0,0 0-8 32,0 0-52-32,9 12-11 0,-5 0-1 0,0 3-974 0</inkml:trace>
          <inkml:trace contextRef="#ctx0" brushRef="#br0" timeOffset="30732.605">6857 6881 1612 0,'-13'-16'72'0,"4"8"14"0,1-3-69 0,-1-1-17 0,-4 4 0 0,4-4 0 16,0 8 136-16,5-3 23 0,-1-1 5 0,5 8 0 15,0 0-95-15,0 0-19 0,0 0-4 0,0 0-1 16,0 0-34-16,0 0-11 0,0 0 0 0,0 0 0 16,0 0 0-16,0 0 0 0,0 0 0 0,0 0-9 15,0 0-4-15,5 8-1 0,-5-8 0 0,4 11 0 32,5 1-106-32,-5 0-20 0,-4 3-5 0</inkml:trace>
        </inkml:traceGroup>
        <inkml:traceGroup>
          <inkml:annotationXML>
            <emma:emma xmlns:emma="http://www.w3.org/2003/04/emma" version="1.0">
              <emma:interpretation id="{FBDCA322-95E5-44BE-94D6-5A0E675F904B}" emma:medium="tactile" emma:mode="ink">
                <msink:context xmlns:msink="http://schemas.microsoft.com/ink/2010/main" type="inkWord" rotatedBoundingBox="11979,7529 13536,7415 13621,8584 12064,869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8279.1862">8788 7251 345 0,'0'0'31'16,"0"0"-31"-16,0 0 0 0,0 0 0 16,0 0 123-16,0 0 18 0,0 0 4 0,0 0 1 0,0 0-78 0,0 0-16 15,-5-8-4-15,5 8 0 0,0 0-7 0,5-4-1 16,-5-7-1-16,4 3 0 0,0 0 21 0,5 0 5 15,0 8 1-15,4-4 0 0,-4 1 22 0,4-1 4 16,0 4 0-16,5 0 1 0,-5 0-8 0,9 0-1 16,0 0-1-16,9 0 0 0,-1 0-37 0,10 0-7 15,-5-4-2-15,4 4 0 16,5 0-29-16,-4 0-8 0,4 0 0 0,8 4-648 16,-8-4-130-16</inkml:trace>
          <inkml:trace contextRef="#ctx0" brushRef="#br0" timeOffset="37779.5541">9011 6245 460 0,'0'0'20'0,"0"0"5"0,0 0-25 0,0 0 0 0,0 0 0 0,0 0 0 15,0 0 145-15,0 0 24 0,0 0 5 0,0 0 1 16,0 0-91-16,0 0-19 0,0 0-3 0,9-4-1 15,-4 0-8-15,-5 4-1 0,13-4-1 0,-4 4 0 16,-1-4 4-16,1-3 1 0,4 3 0 0,0 0 0 16,5-8-4-16,0 8 0 0,3 0 0 0,1 0 0 15,5-3-16-15,-1-1-4 0,5-8-1 0,4 4 0 16,0 1-19-16,9-1-4 16,-5 4-8-16,5 0 12 0,-4-3-12 0,4 7-8 0,4 0 8 0,-4 0-13 15,0 8-13-15,-1-4-2 0,-8 4-1 0,5 0 0 16,-9-4-13-16,4 0-2 0,-4 4-1 0,-1 0-488 15,-3-1-98-15</inkml:trace>
          <inkml:trace contextRef="#ctx0" brushRef="#br0" timeOffset="37160.6285">9288 6413 806 0,'0'0'17'0,"0"0"4"0,0 0 1 0,0 0 2 0,0 0-24 0,4-8 0 0,-4 0 0 0,0-4 0 16,0 5 56-16,0 7 6 0,5-12 2 0,-1 4 0 16,-4-4-1-16,0 5 0 0,0 7 0 0,0 0 0 15,0 0 1-15,0 0 0 0,0 0 0 0,0-8 0 16,0-4-15-16,0 8-2 0,0-4-1 0,0 8 0 15,0 0-22-15,0 0-4 0,0-7 0 0,0 7-1 16,0-12 0-16,0 12 0 0,0 0 0 0,4-8 0 16,-4 0 4-16,0 8 1 0,5-8 0 0,-5 8 0 15,0 0-6-15,0 0-1 0,0 0 0 0,0 0 0 16,0-7-4-16,0 7-1 0,0 0 0 0,0 0 0 16,0 0-2-16,0 0-1 0,0 0 0 0,0 0 0 15,0 0-9-15,0 0 12 0,0 0-12 0,0 0 12 0,0 0-12 16,0 0 0-16,0 0 0 0,0 0 0 0,0 0 0 0,-5 11 0 15,5 1 0-15,0 0 0 0,-4-1-21 0,4 9 0 16,-4 3 0-16,4 9 0 0,0-1 56 0,0 4 11 16,-5 4 2-16,5 0 1 0,-9 8-17 0,5-1-4 15,0 1-1-15,-5 4 0 0,5-4-7 0,-5-8-2 16,4 4 0-16,1 0 0 0,0-4-5 0,4-8-1 16,-5-4 0-16,5 0 0 0,-4-3-4 0,4-1 0 15,0-7-8-15,0-1 12 0,0-3-12 0,0 0 0 16,0-1 8-16,4-3-8 15,-4-8-38-15,0 8-10 0,0-8-3 0,-4 12-953 0</inkml:trace>
          <inkml:trace contextRef="#ctx0" brushRef="#br0" timeOffset="38864.0433">10271 6452 460 0,'0'0'41'0,"0"0"-33"16,4-8-8-16,-4 8 0 0,0-8 108 0,4-4 20 15,5 8 4-15,-9 4 1 0,-13-11-43 0,9 3-9 16,4 8-1-16,0 0-1 0,0-8 6 0,0 0 2 15,-5 1 0-15,5 7 0 0,0 0-38 0,0 0-7 16,-13 0-2-16,0 0 0 0,0 7-28 0,-5 1-12 16,-4 0 8-16,-4 8-8 0,0-1 8 0,-5 5-8 15,5-1 0-15,-5 5 8 0,5-1-8 0,-1 4 12 16,1-3-12-16,4 3 12 0,4-4-12 0,5 5 8 16,4-5-8-16,9 0 8 0,0 1-8 0,5-1 0 0,4-3 0 15,4-1 0-15,0 1 0 0,9-1 0 0,-5 1-9 16,10-5 9-16,-1-3 0 0,0 4 0 0,1-1 0 15,3-3 0-15,-3 4 47 0,-1-5 13 0,0 5 2 0,-8-1 1 16,-14 1 13-16,1 0 4 0,8-1 0 0,-4 1 0 16,-9-1-28-16,-5 1-4 0,1-4-2 0,-9 3 0 15,-5 1-34-15,-4 0-12 0,-4-1 0 0,-5 1 9 16,0 3-9-16,1-3 0 0,-10-1 0 0,5 5-715 16,-4-4-145-16</inkml:trace>
        </inkml:traceGroup>
        <inkml:traceGroup>
          <inkml:annotationXML>
            <emma:emma xmlns:emma="http://www.w3.org/2003/04/emma" version="1.0">
              <emma:interpretation id="{1153C183-51A2-48EE-BFEF-7CAB0B85711E}" emma:medium="tactile" emma:mode="ink">
                <msink:context xmlns:msink="http://schemas.microsoft.com/ink/2010/main" type="inkWord" rotatedBoundingBox="15137,6599 18511,6352 18653,8294 15280,8542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9557.1247">12100 6253 1450 0,'0'0'64'0,"0"0"14"0,0 0-62 0,0 0-16 16,0 0 0-16,13 0 0 0,-13 0 90 0,13 0 15 16,-13 0 3-16,18 0 1 0,-5-4-40 0,0 4-8 15,0 0-1-15,1 0-1 0,3 0-35 0,1 4-8 16,4-12 0-16,4 4-1 0,5 0 7 0,-1 0 2 16,5-4 0-16,5 5 0 0,-5-5-3 0,0 0 0 15,5 4 0-15,-1-4 0 0,-4-3-4 0,0 3-1 0,0-4 0 0,-4 4 0 16,4 0-16-16,-8 1 0 15,-1 3 0-15,-4 0 0 16,0 0-37-16,-5-4-11 0,-4 4-3 0,1-4-609 0,-1 5-121 0</inkml:trace>
          <inkml:trace contextRef="#ctx0" brushRef="#br0" timeOffset="39909.3572">12846 5520 864 0,'-9'-20'76'16,"9"20"-60"-16,-9-4-16 0,5 0 0 0,-5 0 82 0,5 1 14 16,-5 3 2-16,9 0 1 0,-9 3-38 0,5 1-7 15,-5 4-2-15,5 0 0 0,-1 0-32 0,1 3-6 16,0 1-2-16,4 4 0 0,0-1 23 0,-5 1 4 15,5 3 1-15,-4 5 0 0,-1 3 12 0,5 0 4 16,-8 12 0-16,-1 4 0 0,-4 8 12 0,-5 4 4 16,-4 3 0-16,-4 12 0 0,-5 0-7 0,-4 1-1 15,-4 3 0-15,-10 12 0 0,1-8-40 0,0 0-9 16,0 0-2-16,-1 3 0 0,5-6 0 0,5-5 0 16,4-8 0-16,0 1 0 0,4-13-13 0,9-3-15 15,-4-8 3-15,8 0 1 0,5-12-11 0,0 5-2 16,0-9-1-16,8-7 0 15,-3-9-164-15,8-7-33 0,0 0-6 0,0 0-2 0</inkml:trace>
          <inkml:trace contextRef="#ctx0" brushRef="#br0" timeOffset="41003.2232">13697 5165 1094 0,'4'-8'97'0,"-4"-4"-77"15,5-3-20-15,-5 3 0 0,0 4 42 0,0 0 5 16,4 1 1-16,-4 7 0 0,0-8 48 0,0 8 11 16,0 0 1-16,0 0 1 0,0 0-41 0,0 0-9 15,0 0-2-15,-4 8 0 0,-1 3-21 0,-3 17-4 16,-1 3 0-16,-4 8-1 0,0 8 7 0,-5 7 2 15,5 5 0-15,-9 11 0 0,-4 0-17 0,-1 8-3 16,1 4-1-16,-9 8 0 0,4-5 7 0,0 5 2 16,-8 4 0-16,8-1 0 0,1-7-19 0,-1-8-9 15,0 0 10-15,-4 0-10 0,0-8 10 0,4-7-10 16,0-1 10-16,1-7-10 0,-1-5 12 0,5-7-3 16,-5 0-1-16,5-8 0 0,-1-7 4 0,10-9 0 15,-1-7 0-15,5 3 0 0,4-7 10 0,1-4 2 16,3 0 1-16,5-4 0 0,0 0-14 0,0-12-3 0,5-7-8 0,3-1 12 15,1-7-12-15,4-8-10 0,9-4 2 0,5-4 0 16,3 4-3-16,1-4 0 0,4 0 0 0,0 4 0 16,0 0 11-16,0 12-13 0,0 3 5 0,1 9 8 15,-10-1-8-15,0 12 8 0,1 0 0 0,-1 12 0 16,-9 0 0-16,5 8 0 0,0 3 0 0,-4 1 0 16,4 3 0-16,-5 0 0 0,1 5-9 0,4-5 9 15,0-3 0-15,-5-1-8 0,1-3 8 0,-5-5 0 16,9 1-13-16,0 0 4 0,0 0 1 0,4-9 0 15,0-3 8-15,1-3 0 0,-1-1-9 0,5-4 9 16,-5-4 0-16,0 0 0 0,5-7 0 0,-5-1 0 0,5 1 14 16,-4-4-2-16,-1-1-1 0,0 1 0 0,0-5-11 15,1-3 0-15,-5 0 9 0,4 0-9 0,0 4 0 0,-4-5 0 16,0-3 0-16,-4 4 0 0,-5 0 8 0,0-4-8 16,0 4 10-16,-4-1-10 0,-5 9 0 0,1 0 0 15,-5 3 0-15,0 4 0 0,-5 1 0 0,1 7 0 16,0 0 0-16,-5 0 0 0,0 8 0 0,0 0 0 15,-4 0-8-15,0 0 8 0,4 0 0 0,-8 8-8 16,-1 4 8-16,-4-4 0 0,5 3 0 0,-5 1-8 16,0 4 8-16,0 3 0 0,0 1 0 0,0-5 0 15,4 5-8-15,1-1 8 0,-1 5 0 0,1-5 0 16,4 9 0-16,-1-1 0 0,1 0-8 0,5 0 8 16,-1 1 0-16,0 3 0 0,5 0 0 0,4 0-8 15,-5 1 8-15,10 3 0 0,-1-8 0 0,5 0 0 16,-5-7 0-16,9-1 0 0,0-3 0 0,1-1 0 0,3-3 0 0,1-4 0 15,-1-4 0-15,5-4 8 0,5 0-8 16,3-4 0-16,-3-8 0 0,8 1 11 0,4-1-11 0,-4 0 10 16,-4-3-10-16,4-5 12 0,9 4-12 0,0-7 12 15,-5 0-2-15,1 3 0 0,-1-3 0 0,-12 11 0 16,-1 0-20-16,-4 5-4 0,-5-1-1 0,1 4 0 16,-9 4 32-16,4 0 7 0,-4 8 0 0,-1 3 1 15,-3 1-40-15,8 4-8 0,-9-1-1 0,5 1-1 16,0 3 36-16,0 1 7 0,-1-5 2 0,6 1 0 15,-1-4-20-15,0-4 0 0,5-5-11 0,3 1 11 16,1-4 0-16,5-4-8 0,-1 1 8 0,5-5 0 16,4-4-14-16,0 0 1 0,0 1 0 0,5-5 0 0,-1-7 21 15,-4-1 5-15,0 1 1 0,-4-4 0 0,0-1-22 0,-1 5-5 16,-3-8-1-16,-5 3 0 0,0-3 14 0,-5 0 0 16,1 0 0-16,-10-4 0 0,6 3 20 0,-10 1 6 15,0 0 2-15,-4 0 0 0,-4 4-7 0,0 3-1 16,-5 9 0-16,-4-1 0 0,4 8 2 0,-4-4 0 15,-9 9 0-15,4 6 0 0,-8 5-12 0,0 8-2 16,-5-1-8-16,-4 9 12 0,0 3-12 0,0 4 0 16,-1 4 0-16,6 1 0 0,3-5 0 0,1 4-16 15,4 0 1-15,5 4 1 0,3 0 14 0,6 0 0 16,3 4 0-16,1-4 0 0,8-4 0 0,1 0-12 16,3 0 12-16,10 4-12 15,0-4-90-15,3 0-18 0,6-3-3 0,8-5-921 0</inkml:trace>
        </inkml:traceGroup>
        <inkml:traceGroup>
          <inkml:annotationXML>
            <emma:emma xmlns:emma="http://www.w3.org/2003/04/emma" version="1.0">
              <emma:interpretation id="{7DAD6CEE-9FB6-4051-B154-A76C3B2074B3}" emma:medium="tactile" emma:mode="ink">
                <msink:context xmlns:msink="http://schemas.microsoft.com/ink/2010/main" type="inkWord" rotatedBoundingBox="20006,7252 20671,7203 20718,7854 20053,7903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1851.2764">17286 6069 230 0,'0'0'10'0,"0"0"2"0,0 0-12 0,0 0 0 0,4-3 0 0,-4-5 0 15,5 4 290-15,-1-4 55 0,-4 0 11 0,0 0 3 16,0 1-230-16,0-1-45 0,0 0-10 0,0-4-2 16,0 1-44-16,0-5-8 0,0 4-3 0,0 1 0 15,0-1 12-15,0 4 3 0,4-4 0 0,-4 1 0 16,-4 3 25-16,0 0 6 0,4 0 1 0,-5 1 0 15,5-1-12-15,-4 4-1 0,-1-4-1 0,5 8 0 16,0 0-29-16,-8-4-5 0,-1 0-2 0,0 0 0 16,-4 4-14-16,9 0 0 0,-10 0 0 0,1 4 0 15,0-4 13-15,-4 4 0 0,3 0 0 0,1 4 0 16,-4 0-13-16,-1 3-18 0,1 1 4 0,-5 8 1 0,0-1 13 0,4 4 15 16,-4 1-3-16,0 3-1 0,-4 4-11 0,0 4 0 15,-1 4 0-15,5-3 8 0,0-1-8 0,-4 8 0 16,4-1 0-16,5-6 0 0,8-1 0 0,0-8 0 15,5 0 0-15,-5 1 0 0,5-5-8 0,4-4-4 16,4-3-1-16,0 0 0 0,1-5 13 0,-1-3 0 16,9 0 0-16,0-4 0 0,5-4 9 0,-1-4 5 15,5-4 1-15,5 0 0 0,3 1-15 0,-3-5 0 16,4-4 8-16,-1 1-8 0,1-9 12 0,0 1-1 0,-5-1 0 0,0 1 0 16,-4-8 1-16,5 0 0 15,-1-4 0-15,-4-1 0 0,-5-3-4 0,5 0-8 16,-4-3 12-16,-1 3-4 0,-3 3-8 0,-1 9 12 15,-5 8-12-15,1 7 12 0,-4 4-4 0,-5 8 0 0,0 0 0 0,0 0 0 16,8 8-8-16,-3 11 0 0,-1 5 0 0,1 3 0 16,-1 8 0-16,-4 0 0 0,4 4 0 0,1 4 0 15,-1-4-14-15,5 0 5 0,0-4 1 0,-1 4 0 16,1 8-112 0,4-16-21-16</inkml:trace>
          <inkml:trace contextRef="#ctx0" brushRef="#br0" timeOffset="41295.5068">17066 6097 864 0,'-13'0'76'0,"5"4"-60"15,8-4-16-15,0 0-253 16,0 0-54-16</inkml:trace>
        </inkml:traceGroup>
        <inkml:traceGroup>
          <inkml:annotationXML>
            <emma:emma xmlns:emma="http://www.w3.org/2003/04/emma" version="1.0">
              <emma:interpretation id="{2B327555-DAD5-4F41-AD3D-72F77FA34F6A}" emma:medium="tactile" emma:mode="ink">
                <msink:context xmlns:msink="http://schemas.microsoft.com/ink/2010/main" type="inkWord" rotatedBoundingBox="22718,6311 28111,5916 28236,7624 22843,801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3271.2238">20831 5925 1497 0,'0'0'66'0,"0"0"14"0,9-8-64 0,-1 4-16 0,-8 4 0 0,0 0 0 16,5-7 41-16,-5 7 5 0,0 0 1 0,0 0 0 15,0 0 13-15,0 0 4 0,-9 7 0 0,0 1 0 16,-4 0-21-16,0 0-4 0,0 0-1 0,-5 7 0 16,9-3-47-16,-4 7-10 0,0 1-1 0,4-1-1 15,0 1 21-15,9 3 0 0,-4 1 0 0,8 3 0 16,1-7 20-16,-1 3 8 0,5-7 1 0,4-1 1 16,-4 1-30-16,8-8 8 0,1-1-8 0,0-3 0 0,4-4 16 0,-1 0 0 15,1 0 0-15,0-4 0 0,0-3 11 16,0-5 2-16,-4 4 1 0,-1-4 0 0,1-3-12 0,-5-5-2 15,0 1-1-15,5-5 0 0,-5-3-7 0,-4-4-8 16,4 0 11-16,0-8-11 0,-9 4 11 0,5-4-11 16,-4 0 10-16,-1 0-10 0,-4 3 17 0,-4 5-2 15,-1 4-1-15,-4 4 0 0,-4 3 2 0,0 4 0 16,-9 5 0-16,5 7 0 0,-10 0-16 0,1 8 0 16,-5 4-9-16,0 3 9 15,5 5-37-15,0 3-2 0,0 5 0 0,-1 3-654 16,1 0-131-16</inkml:trace>
          <inkml:trace contextRef="#ctx0" brushRef="#br0" timeOffset="43578.2177">21520 4822 518 0,'4'-12'46'15,"5"4"-37"-15,-1-4-9 0,6 8 0 16,-10-3 264-16,-4 7 50 0,13 4 10 0,-4 3 3 0,-5 1-198 0,1 8-39 16,4-1-8-16,-9 9-2 0,0 7-22 0,0 8-5 15,-5 0-1-15,-4 8 0 0,1 3-8 0,-6 5-3 16,1 7 0-16,0 9 0 0,0-5-12 0,0 4-2 15,4 0-1-15,0 1 0 0,0-5-26 0,1-4 8 16,3-3-8-16,1-1 0 0,-5 5-15 0,5-5-8 16,-1-3-1-16,1-5-678 15,0-3-135-15</inkml:trace>
          <inkml:trace contextRef="#ctx0" brushRef="#br0" timeOffset="44066.9112">21884 5524 1958 0,'0'0'87'0,"0"0"17"0,0 0-83 0,0 0-21 0,-9 7 0 0,0 1 0 15,0 4 44-15,5 7 5 0,-9-3 1 0,4 7 0 0,5-3-36 0,-5 7-14 16,0-4 11-16,0-3-11 15,5-1 13-15,4-3-3 0,0 0-1 0,0-5 0 16,0-11-9-16,4 8 0 0,-4-8 0 0,14 8 0 16,-6-8 0-16,1 0 0 0,4 0 0 0,0-4 0 15,1 0 53-15,3-4 9 0,1-3 2 0,4-1 0 16,0 0-52-16,-1 1-12 0,1-1 0 0,5 4 0 16,-1-8 54-16,0 1 8 0,1 7 2 0,-1-4 0 15,-8 8-83-15,-1 1-16 0,1 3-3 0,-5 7-1 16,-4 5 11-16,-5 4 3 0,-8 3 0 0,4 8 0 0,-9 9 25 0,0 3 0 15,-4 3 0-15,-5 9 0 0,1-4 8 0,-5 4 8 16,-4-1 0-16,-1 5 1 0,1-8-17 0,-5-4 0 16,0-4 8-16,1 4-8 0,-1-4-12 0,0-4-5 15,5-4-2-15,-5 0 0 0,5-8 47 0,4-7 10 16,0 0 2-16,5-5 0 0,-1 1-13 0,5-4-3 16,0-4 0-16,4-4 0 0,0-4 22 0,0 4 4 15,1-4 1-15,3-8 0 0,1-3-13 0,4-1-2 16,0-3-1-16,9-1 0 0,-1-7-35 0,5-1 0 15,9-3 0-15,5-4 0 16,3 0-98-16,6-4-14 0,7 0-2 0,10 0-1 16,4 0-95-16,0-4-19 0,0 4-4 0,5-8-1 0</inkml:trace>
          <inkml:trace contextRef="#ctx0" brushRef="#br0" timeOffset="42861.4721">19725 5718 691 0,'0'0'30'0,"-4"-7"7"0,-1-1-29 0,1 0-8 15,4 4 0-15,4-4 0 0,1-3 129 0,-1-1 25 16,1 0 5-16,3 1 1 0,5-9-54 0,-4 4-10 16,-13 1-3-16,8-1 0 0,9 5-46 0,-4-1-10 15,0 4-1-15,0 0-1 0,-5 1 37 0,1-1 7 16,-5 8 1-16,0 0 1 0,0 0-37 0,0 0-7 16,0 0-1-16,0 0-1 0,0 0-22 0,4 15-4 15,0 9-1-15,-4 3 0 0,0 8 13 0,-4 4 3 16,0 8 0-16,-5 7 0 0,4 5 16 0,-8 3 3 15,0 1 1-15,-5 7 0 0,5-8-3 0,0 1 0 16,-4-5 0-16,-1-3 0 0,1-4-23 0,3-9-5 16,1 1-1-16,-4 0 0 0,-1-12 0 0,5-3-1 15,0-1 0-15,8-7 0 0,-3-5-11 0,3-3 0 16,5 3 0-16,-4-7 0 0,4-8 53 0,0 0 9 0,0 0 2 0,0 0 0 16,0 0-52-16,0 0-12 0,0-8 0 0,4-7 0 15,1-1 0-15,-5 1 0 0,4-5 0 0,0-3 0 16,-4-5 15-16,0 1 0 0,5-4 0 0,-1 0 0 15,-4-4-15-15,9-8 0 0,-5 0 0 0,9-4-10 16,-4 0-6-16,0 0 0 0,4-7-1 0,5 3 0 16,8 0-7-16,5 5 0 0,-5-1-1 0,5 4 0 15,0 4 0-15,-1 4 0 0,1 0 0 0,0 4 0 16,-5-1 11-16,5 5 2 0,-1 0 1 0,-3 7 0 16,-5 5-1-16,8-5-1 0,-3 5 0 0,3-1 0 0,-3 4 23 0,-1 5 5 15,0-1 1-15,5 4 0 16,0 4-40-16,-5 0-7 0,-4 8-1 0,0 3-1 0,-9 5 19 15,5 3 4-15,-10 1 1 0,1 3 0 0,0 1 9 0,-9-1-10 16,0 0 10-16,-9 1-10 0,0-5-6 0,-8 1 0 16,-5-1-1-16,-4 1 0 0,-9-1 17 0,-1 1 0 15,1-1 0-15,0 1 0 0,0-5 0 0,0 1 0 16,0 0 0-16,4 3 0 16,9-3-157-16,5-1-28 0,4 1-6 0</inkml:trace>
          <inkml:trace contextRef="#ctx0" brushRef="#br0" timeOffset="44847.5695">22511 5742 806 0,'4'-16'72'0,"-4"16"-58"0,0 0-14 0,5-8 0 15,4 5 116-15,-5-5 21 0,5 0 4 0,0 4 1 16,-1-8-31-16,1 5-7 0,0-1 0 0,4 0-1 15,0 0-39-15,5 0-8 0,-1-3-2 0,5 3 0 16,0 8-30-16,0-4-5 0,-4 8-2 0,-1-4 0 16,-4 4 11-16,1 4 1 0,-1 7 1 0,-9 1 0 15,5 3 6-15,-5 5 2 0,-4 3 0 0,0 4 0 16,-4 0-38-16,-1 4-13 0,1-3 0 0,0-1 0 16,-1 4 21-16,1 0 4 0,0-4 0 0,-5-3 1 15,4-5-13-15,5-4 0 0,-4-3 0 0,0-4 0 16,-1-1 47-16,5-3 6 0,0-8 2 0,0 0 0 15,0 0-28-15,0 0-6 0,0 0-1 0,0 0 0 16,0 0 11-16,9-11 1 0,0-5 1 0,4 4 0 0,-4-7-11 16,4 3-2-16,0-7-1 0,5-5 0 0,-5-3-19 0,4 0 0 15,1 0 0-15,8 4 0 0,-4 3 13 0,-4 1-4 16,4 7-1-16,-5-3 0 0,1 7-8 0,-5 4-11 16,0 4 3-16,0 0 0 0,-8 4 8 0,-5 0 0 15,8 8 0-15,1 0 0 0,-5 8 0 0,1-1 0 16,-1 5 0-16,1 3 0 0,-1 4-21 0,5-7-3 15,0-1 0-15,-1 5 0 16,1-1-90-16,0-3-18 0,0 3-4 0,4 0-867 0</inkml:trace>
          <inkml:trace contextRef="#ctx0" brushRef="#br0" timeOffset="45142.4432">23560 5750 1494 0,'0'0'32'0,"4"-12"8"0,5 0 0 0,-5 4 3 0,-4 1-35 0,0 7-8 16,0 0 0-16,0 0 0 15,0 0 47-15,0 0 7 0,0 15 2 0,-4 5 0 16,-5 3-38-16,0 1-7 0,0-1-2 0,1 0 0 16,-1 5 19-16,5-1 3 0,-5-4 1 0,4-3 0 15,1 3-23-15,4-3-9 0,0-5 8 0,0 1-8 0,4-8 28 16,1 0 0-16,-5-8 0 0,9 3 0 0,-1 1 62 15,5-4 13-15,1-4 2 0,3-3 1 0,1-1-50 0,-1-4-9 16,5 4-3-16,-4-3 0 0,4-1-20 0,0-4-5 16,-5-3-1-16,5-1 0 0,-4 1 5 0,-5-1 1 15,4 1 0-15,-3-1 0 0,-6 1-35 0,1 3-6 16,-9 1-2-16,0-1 0 0,-9 4 31 0,1 1 5 16,-10-1 2-16,-4 4 0 0,0 0-19 0,-9 4 0 15,-4 1 0-15,0 3 0 16,5 0-150-16,-6 0-34 0,1 3-6 0</inkml:trace>
          <inkml:trace contextRef="#ctx0" brushRef="#br0" timeOffset="45794.3453">24139 5531 1706 0,'0'0'76'0,"0"0"15"0,0 0-73 0,0 0-18 0,0 0 0 0,4 12 0 15,-4 4 60-15,5-5 8 0,-1 9 1 0,-4-1 1 16,0-3-22-16,0 7-4 0,0 1 0 0,4-5-1 16,-4 1-16-16,5-1-3 0,-5-3-1 0,8-1 0 15,-3-3-7-15,-5 4-2 0,4-5 0 0,1-3 0 16,-5-8 27-16,0 0 6 0,0 0 1 0,0 0 0 15,0 0 12-15,0 0 4 0,0 0 0 0,0 0 0 0,0 0-52 0,8 0-12 16,1-8 0-16,-4 4 0 0,3-7 0 0,1-1 0 16,0 0 0-16,-5 1 0 0,9 3 37 0,-4-4 5 15,0-3 1-15,9-5 0 0,-1 4-35 0,1 1-8 16,-1-5 0-16,10 1 0 0,-6 3-8 0,6 1-4 16,-1 3-1-16,0 4 0 0,-4 4-7 0,0 0-2 15,-4 4 0-15,-1 4 0 0,-8 4 9 0,0 4 1 16,-5 3 1-16,5 1 0 0,-9 0 11 0,0 3 0 15,0 4-9-15,-4 1 9 0,-1-5 0 0,1 1 0 16,0 3 0-16,-1-3 0 0,1-1 0 0,-1-3 8 16,-3 3-8-16,3-3 8 0,1-4-8 0,-1-1 0 15,1 1 0-15,4-4 0 0,0-8 0 0,0 0 0 0,0 0 0 0,0 0 0 16,0 0 0-16,0 0 0 0,0 0 0 16,0 0 0-16,0 0 0 0,4-4 0 15,10-4 0-15,-1-4 0 0,0-3 0 0,0-1 0 0,5 1 0 16,-1-5 0-16,1 1 29 0,4-1 4 0,4 1 1 15,5-1 0-15,-5-3-24 0,0 7-10 0,5 1 8 0,0 3-8 16,-5 4 0-16,-8 0 0 0,4 8 0 0,-14 0-11 16,1 8 11-16,0 0-10 0,-5 4 10 0,1 3-10 15,-10 1 10-15,5 3-12 0,-8-3 12 0,3 7-12 16,1-3-8-16,-5 3-1 0,5 1-1 0,-1 3 0 16,1 0-146-16,-1 4-30 15,1-3-6-15</inkml:trace>
        </inkml:traceGroup>
        <inkml:traceGroup>
          <inkml:annotationXML>
            <emma:emma xmlns:emma="http://www.w3.org/2003/04/emma" version="1.0">
              <emma:interpretation id="{A8DA41C2-6774-4123-9B9B-E28D70D80852}" emma:medium="tactile" emma:mode="ink">
                <msink:context xmlns:msink="http://schemas.microsoft.com/ink/2010/main" type="inkWord" rotatedBoundingBox="28735,6260 30899,6101 31004,7538 28840,7697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6005.8536">25573 5769 921 0,'5'-23'40'0,"-1"15"10"0,1 0-40 0,-5 0-10 15,0 1 0-15,0 7 0 0,0 0 189 0,0 0 36 16,0 0 7-16,0 0 2 0,0 0-108 0,0 7-22 16,-5 5-4-16,1 0 0 0,-1 3-38 0,1 5-7 15,0 7-2-15,-1-3 0 0,1 3-25 0,-1 0-6 16,1 0-1-16,4 1 0 0,-4-5-13 0,4-3-8 16,0 3 10-16,0 0-10 0,4-11 0 0,0 4-16 0,1-1 1 0,4-3-689 15,-1-8-139-15</inkml:trace>
          <inkml:trace contextRef="#ctx0" brushRef="#br0" timeOffset="46162.4682">25916 5555 1202 0,'4'-31'53'0,"-4"11"11"16,0-3-51-16,0-5-13 0,-4 9 0 0,4-1 0 15,-9 1 111-15,4 3 19 0,1 1 4 0,0 3 1 16,-5-4-56-16,0 9-11 0,0 3-3 0,1 0 0 15,-6 0-136-15,1 4-27 0</inkml:trace>
          <inkml:trace contextRef="#ctx0" brushRef="#br0" timeOffset="46897.8764">26468 5531 1486 0,'18'-19'66'0,"-18"19"14"0,0 0-64 0,0 0-16 16,0 0 0-16,0 0 0 0,0 0 56 0,0 0 9 15,0 0 2-15,0 0 0 0,-13 0-5 0,4 4-1 16,0 0 0-16,0 3 0 0,1 1-40 0,-5 4-8 0,-1 0-1 0,1-1-1 15,0 5-11-15,0-1-11 0,0 5 3 0,0-1 0 16,4-3 8-16,0 0 0 0,5-5 0 0,-1 1 0 16,5 0 22-16,5-1 6 0,-1-3 2 0,-4-8 0 15,9 8 2-15,4-4 0 0,4 0 0 0,1-4 0 16,0-4-8-16,4 0 0 0,-1-4-1 0,1 4 0 16,0-3-5-16,0 3-1 0,-4-4 0 0,4-4 0 15,-5 0-5-15,1 1 0 0,-1-1-1 0,1 0 0 16,-5 5-11-16,0 3 12 0,-4-4-12 0,-9 8 12 15,0 0-12-15,0 0 0 0,0 0 0 0,0 12 0 16,0 3 0-16,-4 5 0 0,4-5-12 0,0 9 12 16,0-5-17-16,4 1 4 0,5 3 1 0,0-3 0 15,4-5-20-15,4 5-4 0,5-1-1 16,5-7 0-16,-5-4 37 0,8-1 0 0,-3-3 0 0,3 0 0 0,1-4 44 16,0-4 16-16,4 4 3 0,-5-7 1 0,1-5 0 0,4 0 0 15,-4-3 0-15,4-5 0 0,0 1-64 0,-4-9-8 16,4 1-4-16,9-16-1 0,-9 8 13 0,0-8 0 15,-4 0 0-15,-1-4 0 0,1 1 8 0,-4-1-8 16,-1-4 0-16,0 0 0 0,-4 1 13 0,4 7-4 16,-8-4-1-16,4 4 0 0,0 0-17 0,-9 4-4 15,-4 4-1-15,-5 4 0 0,-8-4-2 0,-1 8 0 16,-3 3 0-16,-6-3 0 0,-7 3 6 0,3 1 1 16,0 7 0-16,1 1 0 0,-5-5-13 0,4 5-2 15,-4 3-1-15,9 4 0 0,0 4 33 0,4-3 6 16,-4 3 2-16,0 4 0 0,4 4-16 0,0 3 0 0,-4 5 0 15,-4 8 0-15,4 3-9 0,-5 4 9 0,5 4 0 0,-5 5-9 16,1-1 9-16,4 8 0 0,-1 3 0 0,-3 9 8 16,-5 0-17-16,4 3-3 0,5 8-1 0,0 1 0 15,4-5 61-15,1 0 13 0,-6 1 3 0,6-5 0 32,8 5-73-32,0-9-15 0,0 1-2 0,8 3-1 0,1-3 27 0,4-8 0 0,1 0 0 0,3-5 0 15,5-3-17-15,0 0-2 0,0-3 0 0,4-5 0 16,1-4-161-16,-6 0-32 15</inkml:trace>
        </inkml:traceGroup>
      </inkml:traceGroup>
      <inkml:traceGroup>
        <inkml:annotationXML>
          <emma:emma xmlns:emma="http://www.w3.org/2003/04/emma" version="1.0">
            <emma:interpretation id="{CCFD834F-36FB-44D9-9A87-A65CE019624C}" emma:medium="tactile" emma:mode="ink">
              <msink:context xmlns:msink="http://schemas.microsoft.com/ink/2010/main" type="line" rotatedBoundingBox="2634,10124 30197,7958 30367,10113 2803,12279"/>
            </emma:interpretation>
          </emma:emma>
        </inkml:annotationXML>
        <inkml:traceGroup>
          <inkml:annotationXML>
            <emma:emma xmlns:emma="http://www.w3.org/2003/04/emma" version="1.0">
              <emma:interpretation id="{369C496C-954C-40CB-A479-DF4F408F4494}" emma:medium="tactile" emma:mode="ink">
                <msink:context xmlns:msink="http://schemas.microsoft.com/ink/2010/main" type="inkWord" rotatedBoundingBox="2638,10179 6160,9903 6306,11770 2785,12047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9379.8201">1101 10024 1612 0,'0'-12'144'0,"5"-7"-116"16,-5-1-28-16,8-3 0 0,1-1 89 0,0 1 12 16,4 0 3-16,0-1 0 0,5 5-56 0,-5 3-10 15,4 4-2-15,-3 1-1 0,3 7-21 0,-4 4-4 16,5 4-1-16,-5 3 0 0,0 9-9 0,-4 7 0 16,4 1 0-16,0 7 0 15,-4 4 0-15,0 8 0 0,-5 0 0 0,1 4 8 0,-1-8 0 0,0 4 0 16,-4-8 0-16,0 4 0 0,0-12 2 0,0 4 0 15,-4-7 0-15,4-1 0 0,-4-3 2 0,4-9 0 16,0-11 0-16,-5 16 0 0,5-16 0 0,0 0 1 16,0 0 0-16,0 0 0 0,0 0 10 0,0 0 1 15,-4-12 1-15,4 0 0 0,-5-7 0 0,5-1 0 0,0-7 0 16,5-4 0-16,4-8-25 0,4-4 0 0,4-4 0 0,5 0 0 16,0 5 0-16,5-5 0 0,8 4 0 0,0 0 0 15,0 8 0-15,0 4 0 0,0 3 0 0,-4 5 0 16,-5 7 0-16,-4 9 0 0,0 3-9 0,0 8 9 15,4-1-8-15,-8 9 8 0,-1 4 0 0,5 7 0 16,-9 1 0-16,5 3 0 0,-5 4 0 0,-4 4 0 16,0 0 0-16,-1 0 9 0,-3 4-9 0,-5-4 12 15,0-3-12-15,-5-1 8 0,1-4-8 0,4 0 8 16,-4-7-8-16,-5-1 10 0,5-3-10 0,-5-4 10 16,4-4-2-16,1-1-8 0,-5-3 12 0,9-4-4 0,0 0 7 15,0 0 1-15,-9-8 0 0,1-3 0 0,3-5 0 0,1-3 1 16,4-5 0-16,4-7 0 0,1-4-17 0,3 0 8 15,10-8-8-15,0 4 0 0,3 0 0 0,6 4 0 16,-1 4 0-16,9-1 0 0,0 9 0 0,-4 4 0 16,-13 7-10-16,3 4 10 0,10 12-16 0,-4 4 2 15,-14 7 0-15,0 5 0 0,-4 7 14 0,-1 4 0 16,1-3 0-16,0 7 0 16,0 0 0-16,-1 0 0 0,-3 4 0 0,-5 0 0 15,0 0-127-15,0-4-19 0,9 0-4 0,-1 0-1 0</inkml:trace>
          <inkml:trace contextRef="#ctx0" brushRef="#br0" timeOffset="48311.599">127 8776 1094 0,'0'-4'97'0,"5"-4"-77"16,-1 0-20-16,0 5 0 0,5-5 115 0,-9 8 19 16,0-4 4-16,0 4 1 0,0 0-53 0,5 12-10 15,-1 3-3-15,-4 12 0 0,-9 9-14 0,5 6-3 16,-1 9-1-16,-3 12 0 0,-10 11-1 0,5 8 0 16,-18 3 0-16,5 17 0 0,0-9-23 0,-5 1-5 15,0 3-1-15,0 1 0 16,5-8-5-16,4-1-2 0,0-7 0 0,5 4 0 0,3-20 3 0,6 1 1 15,3-5 0-15,-3 0 0 16,8-7-46-16,0 0-8 0,0-9-3 0,4 5 0 16,-4-12-148-16,0-4-29 0</inkml:trace>
          <inkml:trace contextRef="#ctx0" brushRef="#br0" timeOffset="48551.4926">544 10172 1551 0,'0'0'68'0,"0"0"16"0,0 0-68 0,0 0-16 0,0 0 0 0,0 0 0 0,0 0 91 0,0 12 14 16,-4 3 3-16,4 1 1 0,0 7-33 0,0 1-6 15,0 3-2-15,0 4 0 0,4 0-41 0,-4 5-9 16,0-9-2-16,4 8 0 0,1-8-16 0,-1 1 0 15,1-5 0-15,3-4 0 16,-3-3-101-16,-1 0-21 0,9-9-4 0</inkml:trace>
          <inkml:trace contextRef="#ctx0" brushRef="#br0" timeOffset="48721.149">855 9540 1785 0,'0'0'159'0,"0"0"-127"0,-13 0-32 0,13 0 0 16,0 0 8-16,0 0-8 0,0 0 0 0,0 0 9 15,0 0 14-15,0 0 2 0,0 0 1 0,0 0 0 16</inkml:trace>
          <inkml:trace contextRef="#ctx0" brushRef="#br0" timeOffset="50397.5667">2711 9907 1094 0,'9'-4'97'0,"-9"4"-77"16,0 0-20-16,0 0 0 0,0 0 73 0,0 0 11 16,4 8 3-16,-4-8 0 0,-4 8-25 0,4-8-5 15,4 7-1-15,1 1 0 0,-5-8-23 0,0 0-5 16,9 4 0-16,8 0-1 0,-4-4 3 0,1 0 1 15,-14 0 0-15,17-8 0 0,5 0 5 0,-9 1 2 16,-8-5 0-16,3 0 0 0,1-3 5 0,4-1 1 16,-8 0 0-16,3 5 0 0,-8-5-20 0,5 0-4 15,8 1-1-15,-9 3 0 0,1-3-6 0,-1-1-1 16,9 0 0-16,0-3 0 0,-4 3-12 0,-4 1 11 16,-5-1-11-16,4 0 10 0,5 1-10 0,-5-1 0 0,-13 5 9 15,5-5-9-15,13 8 0 0,-9-4 8 0,-13 5-8 16,4 3 0-16,0-8 8 0,5 12-8 0,4 0 8 15,-18 0-8-15,-8 4 0 0,8 4-8 0,9 0 0 0,-4 7 0 16,-13-3 8-16,4 3 0 0,5 1 0 0,3 0 0 16,1 3 0-16,-4 1 16 0,-1-1-4 0,9 5-1 15,5-5 0-15,-5 4 0 0,-4 1 0 0,9-1 0 16,4 1-11-16,4 3 0 0,0 4 0 0,1 0 0 16,-1 1 0-16,9 3 0 0,5-4 0 0,-1 0 0 15,-3-4 0-15,12 1-16 0,5-5 4 0,4-3 1 16,-5-9-129-16,6 1-25 0,3-4-6 15</inkml:trace>
          <inkml:trace contextRef="#ctx0" brushRef="#br0" timeOffset="47958.941">-557 9653 1728 0,'-13'-7'76'0,"13"7"16"0,0 0-73 0,0 0-19 15,0 0 0-15,0 0 0 0,0 0 54 0,0 11 7 16,4 5 2-16,-4-4 0 0,4 3-35 0,1-3-6 16,4 3-2-16,-1 1 0 0,6 0-20 0,-1-5 0 15,9 1 0-15,0-4 0 0,-1 0-8 0,6-4-7 16,-1-4-1-16,9 0 0 0,5-8 16 0,8-4 0 15,-4-4 0-15,0 1 0 0,17-9 0 0,-8 1 0 16,4-4 12-16,4-4-12 0,5 3 12 0,-5 1-12 16,1 0 12-16,-5-1-12 0,-4 1-13 0,-1 0-10 0,-12 3-1 15,-5 1-846-15</inkml:trace>
        </inkml:traceGroup>
        <inkml:traceGroup>
          <inkml:annotationXML>
            <emma:emma xmlns:emma="http://www.w3.org/2003/04/emma" version="1.0">
              <emma:interpretation id="{72D4B2CE-F377-4BD5-87FE-708A8AD5904F}" emma:medium="tactile" emma:mode="ink">
                <msink:context xmlns:msink="http://schemas.microsoft.com/ink/2010/main" type="inkWord" rotatedBoundingBox="8237,9684 15855,9085 16024,11240 8406,1183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2419.1352">5769 9334 1177 0,'-9'-4'25'0,"9"4"6"0,0-4 1 0,0 4 2 0,5-8-34 0,-5 0 0 15,0-3 0-15,0 7 0 0,0-4 100 0,0 0 12 0,0 0 4 0,0 8 0 16,-5-8-39-16,5 5-7 0,-4-5-2 16,0 0 0-16,-5-4-6 0,5 4-2 0,-5 1 0 0,4-1 0 15,-3 0-21-15,3 4-5 16,1 0-1-16,-5-4 0 0,5 5 5 0,-10-1 1 15,1 0 0-15,0 0 0 0,-4 0-28 0,-5 4-11 0,0 4 8 16,-5 0-8-16,-3 4 0 0,-1 3 0 0,-4 5-14 16,0 7 5-16,-5 5 9 0,5 7-12 0,-4 0 12 0,4 4-12 15,0 4 12-15,-1-1 0 0,6 5 0 0,3 0 0 16,1 0 0-16,9-4 0 0,3 0 0 0,1-4 8 16,9 0-8-16,-1-8 0 0,5 0 0 0,5-8 0 15,-1 1 0-15,5-9 0 0,4-3 8 0,0-4-8 16,0-4 0-16,1-4 0 0,-1-12 0 0,9 4 0 15,-5-7 0-15,5-1 9 0,5-7-9 0,-1-1 0 16,5-3 13-16,-1-4-4 0,10-4-1 0,-1-4 0 16,-4 0-8-16,5 0 8 0,-5-12-8 0,0 4 8 0,0 0-8 15,0-3 0-15,-8 3 0 0,3 0-11 0,-3 4 11 16,-5 8 0-16,-5 8 10 0,1 7-10 0,-1 9 12 0,-8 3-3 16,0 8-1-16,-9 0 0 0,9 12 3 0,-1 7 0 15,1 8 0-15,-5 9 0 0,1-1-11 0,-1 0 0 16,5 8 0-16,-9 0 0 0,4-5-13 0,1 1-5 15,4 0-1-15,-5-3-689 16,5-1-137-16</inkml:trace>
          <inkml:trace contextRef="#ctx0" brushRef="#br0" timeOffset="52707.7203">6458 8277 1720 0,'4'-28'76'0,"5"13"16"0,-4 3-73 0,3-3-19 0,-3 3 0 0,-5 4 0 16,0 8 78-16,0 0 12 0,0 0 2 0,0 0 1 15,0 16-29-15,-5 7-7 0,-3 8-1 0,-1 12 0 16,0 8-19-16,-9 7-4 0,-8 9-1 0,4 15 0 15,-4-1 10-15,4 1 2 0,-4 4 0 0,-1 4 0 16,5-4-22-16,0-1-4 16,9-7-1-16,0 8 0 0,9-12-5 0,-1-3-2 15,1-5 0-15,-5 0 0 0,0-7-86 0</inkml:trace>
          <inkml:trace contextRef="#ctx0" brushRef="#br0" timeOffset="55390.149">7226 9193 403 0,'0'0'36'16,"0"0"-36"-16,9-8 0 0,-5 1 0 0,5 3 102 0,-9 4 14 0,0-8 2 0,4 0 1 16,1 4-41-16,-5 4-8 0,4-8-2 0,-4 1 0 15,4 3 8-15,-4-4 2 0,5 0 0 0,-1 0 0 16,0 4-21-16,-4-3-4 0,5-5-1 0,-5 8 0 15,0-4-5-15,0 0-2 0,0 1 0 0,0 3 0 16,0-4-4-16,0 4-1 0,0 4 0 0,-5-4 0 16,5-4-7-16,-8 1-1 0,3 3-1 0,1-4 0 15,-5 4-20-15,0-4-11 0,1 4 12 0,-6 0-12 16,1 0 8-16,0 1-8 0,0-1 0 0,-5 4 0 16,-4 4 0-16,1-1 0 0,-1-3 0 0,0 8 0 15,-5-4 10-15,1 8 2 0,0-4 0 0,-5 3 0 16,5 5-4-16,-5 0-8 0,0-1 12 0,1 5-4 0,-6 3-8 15,10 4 0-15,0 1 0 0,-1 3 8 0,6 0-8 16,3 4 0-16,5 0 0 0,4-4 0 0,5 1 0 0,4-5 0 16,4-4-9-16,5-3 9 0,4-1-11 0,0-7 2 15,5-4 0-15,4-4 0 0,4-8 1 0,0 0 0 16,1-4 0-16,3-8 0 0,1 1 8 0,0-8 16 16,-1 3-4-16,6-3-1 0,-6-1-11 0,5 5 0 15,-4-9 0-15,-5 1 0 0,1 4 28 0,-5-1 0 16,0-3 0-16,-1 4 0 0,-3-1-1 0,0 5 0 15,-5 3 0-15,0 1 0 0,-4 7-3 0,-1 0-1 16,-3 4 0-16,-5 4 0 0,9 0-23 0,-1 4 9 16,-8-4-9-16,5 19 0 0,-1 5 0 0,1 7 0 15,-5 4 0-15,0 12 0 0,-9 4 0 0,4 3 0 16,-8 1 0-16,0 3 0 0,-4 5 0 0,-5-5 0 0,-5 5 0 16,-3-1 0-16,-1 0 12 0,-9 5-12 0,1-5 12 0,-5 0-12 15,5-3 15-15,-5-1-4 0,0-11-1 0,4 0 0 16,5-8-10-16,0-4 0 0,4-8 0 0,-4 1 8 15,9-13-8-15,4-3 8 0,0 0-8 0,5-8 8 16,-1-4 4-16,5-4 1 0,0-4 0 0,4-4 0 16,0 1 7-16,5-13 0 0,4 1 1 0,0-8 0 15,4-5-9-15,5 1-3 0,4-8 0 0,5-3 0 16,8-5-9-16,5 4 0 0,4 0 0 0,13-7 0 16,0 3 0-16,9 4-9 0,5-3 9 0,8 3 0 15,-9 4-89-15,5 4-11 0,-4 0-3 0,-1 0-586 16,-4 8-118-16</inkml:trace>
          <inkml:trace contextRef="#ctx0" brushRef="#br0" timeOffset="55835.9516">8024 9447 1702 0,'-13'-24'76'0,"9"17"15"0,-1-5-73 0,-3 0-18 0,3-3 0 0,-4 3 0 16,5 0 56-16,0 0 8 16,-5 1 2-16,4 3 0 0,-3 0-34 0,-1 4-6 15,5 8-2-15,-10 4 0 0,6 0-24 0,-10 11 0 0,5-3 0 0,-5 11 0 16,1 4 0-16,-1 8 0 0,-4 0 0 0,0 4 0 15,5 0 0-15,-5 4 0 0,4-4 0 0,1 4 0 16,4-8 0-16,4 0 0 0,4-4 0 0,5-8 0 16,5-4-11-16,4-3-7 0,-1-8-2 0,10-5 0 15,0-3 20-15,3-8-10 0,1-3 10 0,5-5-8 16,-1-4 8-16,0-7 0 0,5 3 0 0,0-7 0 16,-5 0 24-16,5-1 6 0,0-3 2 0,-1 0 0 15,-3 4 2-15,-6-4 1 0,6-5 0 0,-5 5 0 16,-5 0 2-16,-4-4 1 0,1 0 0 0,-6 0 0 0,-3 4 7 15,-1 3 2-15,-4 1 0 0,-4 0 0 16,-1 7-31-16,-3 1-7 0,-1-1-1 0,0 9 0 0,-4 3-8 0,-5 0-11 16,1 8 3-16,-5 0 0 15,0 0-48-15,0 8-10 0,0 7-2 0</inkml:trace>
          <inkml:trace contextRef="#ctx0" brushRef="#br0" timeOffset="56197.71">8516 9127 1882 0,'0'0'84'0,"0"0"16"0,0 0-80 16,0 0-20-16,0 0 0 0,8 16 0 0,1-1 56 0,-4 5 6 0,3 7 2 0,-3 0 0 15,4 4-45-15,-9 1-9 16,4 3-2-16,0 0 0 0,-4 0-8 0,0 4 0 16,0-8 0-16,0 0 0 0,-4-3 27 0,0-5 3 0,4 0 1 0,-5-7 0 15,1 0 0-15,-1-5 0 0,1-3 0 0,4-8 0 16,0 0 21-16,0 0 5 0,0 0 1 0,0 0 0 0,0 0-8 0,0 0-2 0,0 0 0 0,-4-4 0 31,-1-8-19-31,1 1-4 16,-1-5-1-16,5 1 0 0,0-5 7 0,5-3 1 15,-1-1 0-15,1-3 0 0,3 0-32 0,1-4 0 0,4-1 0 16,0-3 0-16,5-4-29 0,0 0-12 0,4 0-3 0,4 0 0 16,0 8-74-16,9-4-15 0,-4 8-3 0</inkml:trace>
          <inkml:trace contextRef="#ctx0" brushRef="#br0" timeOffset="56393.555">9301 9174 1951 0,'0'0'86'0,"0"0"18"0,0 0-83 0,-4 8-21 15,-1 3 0-15,1 5 0 0,-5 3 57 0,5 5 7 16,-5-1 2-16,0 4 0 0,0 5 2 0,1-1 1 0,3 0 0 0,-4-4 0 16,5 4-43-16,0-3-9 0,-1-5-1 0,1 4-1 31,-1-7-83-31,1-4-17 0,4-1-3 0,0-7-1 0</inkml:trace>
          <inkml:trace contextRef="#ctx0" brushRef="#br0" timeOffset="56537.1113">9490 8807 1152 0,'0'0'102'15,"-5"-8"-82"-15,-4 4-20 0,5 1 0 16,4 3 228-16,0 0 40 0,-9 0 9 0,9 0-786 15,0 0-158-15</inkml:trace>
          <inkml:trace contextRef="#ctx0" brushRef="#br0" timeOffset="56759.2434">9863 8768 1382 0,'8'-8'123'0,"1"4"-99"15,4 1-24-15,5-5 0 0,4 4 82 0,0 4 11 16,4-8 3-16,0 4 0 0,9-4 35 0,1 4 7 16,3 1 2-16,5-9 0 0,4 4-89 0,5 0-18 0,-1 0-3 0,1 1-1 15,-5-5-29-15,-4 4 8 16,4-4-8-16,-12 5 0 16,-1-1-25-16,-5 0-8 0,1 0-2 0,-5 4 0 15,-4-3-37-15,0-1-7 0,-4 0-1 0,-1 4-528 0,-3-4-104 0</inkml:trace>
          <inkml:trace contextRef="#ctx0" brushRef="#br0" timeOffset="57018.5076">10363 8230 1497 0,'0'0'66'0,"0"0"14"15,0 0-64-15,0 0-16 0,0 0 0 0,0 0 0 16,0 0 104-16,0 0 18 0,0 0 3 0,0 0 1 0,4 8-42 0,-4 3-9 15,-9 5-2-15,5 7 0 0,8 1-11 0,-4 3-2 16,-4 8-1-16,0 4 0 0,-1 16 2 0,-4 3 1 16,-8 5 0-16,-1 3 0 0,1-4-26 0,-1 5-4 15,-4-1-2-15,-4 0 0 0,0 1-11 0,-1-5-3 16,10 0 0-16,-5-3 0 0,0-4 2 0,4-1 0 16,1-3 0-16,-1 0 0 15,1-9-51-15,-5 1-11 0,4-8-1 0,-4 0-1 16,5-7-191-16,-1-5-39 0</inkml:trace>
          <inkml:trace contextRef="#ctx0" brushRef="#br0" timeOffset="57443.3478">10981 7937 2095 0,'13'-19'92'0,"-4"7"20"0,4 1-89 0,1-1-23 0,-6-4 0 0,6 5 0 16,-1 3 31-16,0 0 1 0,4 0 1 0,-8 4 0 15,0 0-24-15,-9 4-9 0,9 4 0 0,-1 0 9 16,-8 8-9-16,0 3-14 0,0 13 3 0,-4 7 1 16,0 8 50-16,-1 11 9 0,-8 5 3 0,0 27 0 15,0-4-7-15,-5-1-1 0,1 9 0 0,-1 0 0 16,-4-4-12-16,5-1-4 0,-1-3 0 0,1-4 0 15,-5-11-19-15,4-1-9 0,1-8 8 0,3 1-8 0,-3-8 0 16,4-8 0-16,0-8 0 0,-1-4 0 0,1-8 0 16,4-3 0-16,1-9 0 0,-1-3 0 0,5 0 0 0,4-8 0 15,0 0 0-15,-5-8 0 0,10-7 56 0,-5-5 7 16,8-3 1-16,1-5 0 0,4-3-52 0,0 0-12 16,9 0 0-16,0 0 0 0,5 3-16 0,-1 5-5 15,5 3-2-15,-1 5 0 0,-3 3 23 0,-5 8 0 16,-5 8-9-16,5 0 9 0,-9 8 0 0,0 3 0 15,1 5 0-15,-6 3 0 0,1 8 14 0,0 8 10 16,0 8 1-16,-5 0 1 16,0 0-123-16,-4-12-25 0,0 4-5 0,0 0-1025 0</inkml:trace>
          <inkml:trace contextRef="#ctx0" brushRef="#br0" timeOffset="58024.1115">11490 8866 1555 0,'9'-12'138'0,"0"4"-110"16,0 4-28-16,4 0 0 15,0 0 100-15,4 4 16 0,1 0 2 0,0 4 1 16,-1 0-50-16,1 4-9 0,-5 8-3 0,4-1 0 16,-8 1-9-16,4 3-3 0,-8 1 0 0,3 7 0 15,-3 0-21-15,-5-3-4 0,0 3 0 0,0-7-1 16,0 3 36-16,4-3 7 0,-8-5 2 0,4 1 0 15,-5-1-52-15,5-3-12 0,-4 0 0 0,0-1 0 16,4-11 0-16,0 0 0 0,0 0 0 0,0 0 0 16,0 0 0-16,0 0 0 0,0 0 0 0,0 0 0 0,0 0 21 0,-5-11 2 15,1-1 0-15,0-4 0 0,8 1 14 0,0-5 3 16,1 1 1-16,8-8 0 0,0-1-33 0,5 1-8 16,-1 0 0-16,9-1 0 15,5 1-24-15,-5 0-6 0,5 3-2 0,0 1 0 16,4 3 0-16,-9 5 0 0,1 3 0 0,-1 0 0 0,-4 9 32 0,-5 3 0 15,1 0 0-15,-5 7 0 0,5 5 0 0,-5 0 0 16,0 7 0-16,0 5 0 0,0 7 0 0,-4-4 0 16,0 8 0-16,0 4 0 0,-5-4 24 0,0 4 10 15,-4 0 2-15,0 0 1 0,0-4-8 0,-4-3-1 16,4-1-1-16,-4-4 0 0,-5-3-42 0,5-9-8 16,4 1-1-16,-9-8-1 0,9 3 25 0,0-11 8 15,0 0 0-15,0 0 0 0,0 0 0 0,0 0 0 16,-5-11 0-16,1-1 0 0,4-4 0 0,0-7 1 0,4-4 0 15,5-5 0-15,0-3-9 0,8-4 0 0,1-8 9 0,4 1-9 16,4-1 0-16,1 0 0 0,3 0 0 0,5 8 0 16,0 4-8-16,5 8 8 0,-9 0-8 0,-1 7 8 15,1 8 0-15,-5 8 0 0,-4 8 0 0,0 4 0 16,0 4 0-16,-4 3 0 0,-5 5 0 0,0 3 0 16,0 1 0-16,-4 3 0 0,-5 0 0 0,1 1 0 15,-1 3-14-15,-4-4 2 0,0 4 1 0,-4 4 0 16,-1 1-184-16,1-1-37 15,-5 4-7-15</inkml:trace>
        </inkml:traceGroup>
        <inkml:traceGroup>
          <inkml:annotationXML>
            <emma:emma xmlns:emma="http://www.w3.org/2003/04/emma" version="1.0">
              <emma:interpretation id="{53958F10-7EF5-42AD-B03D-D3C91DDEBED5}" emma:medium="tactile" emma:mode="ink">
                <msink:context xmlns:msink="http://schemas.microsoft.com/ink/2010/main" type="inkWord" rotatedBoundingBox="18027,9176 19508,9059 19626,10556 18144,10672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4500.4534">15022 8542 172 0,'0'0'16'0,"0"0"-16"0,0 0 0 15,0 0 0-15,4-4 122 0,1-4 22 0,-1 0 4 0,5 1 0 0,-5-1-82 0,-4 8-17 16,0 0-3-16,0 0-1 15,5-8 15-15,-5 8 2 0,0-8 1 0,0 8 0 16,4-11 2-16,-4 11 1 0,0-12 0 0,0 12 0 0,0-8-19 0,0 8-4 16,0-8-1-16,0 8 0 0,4-11-6 0,-4 11-2 15,5-12 0-15,-5 12 0 0,0 0-2 0,0 0-1 16,0 0 0-16,0 0 0 16,0 0-23-16,0 0-8 0,0-12 0 0,0 12 0 0,0 0 52 0,0 0 5 15,0 0 1-15,0 0 0 0,0 0-42 0,-9 8-8 16,0-4-8-16,-4 11 12 0,9-3 37 0,-9 12 8 15,-1-1 2-15,-3 8 0 16,4 4-23-16,0 4-5 0,4 0-1 0,-4 4 0 0,-1 0-11 16,1-4-3-16,0 4 0 0,4-4 0 0,1-4-16 0,-6-4 0 15,10 0 0-15,0-7 0 0,-1 3 8 0,1-7-8 0,4-5 0 16,0 1 0-16,0-4 0 0,0-9 0 16,4 5 0-16,-4-8 0 15,13-4-102-15,1-3-18 0,3-5-3 0</inkml:trace>
          <inkml:trace contextRef="#ctx0" brushRef="#br0" timeOffset="64666.9395">15268 7809 1983 0,'-13'-8'44'0,"4"4"8"0,4-4 3 0,1 4 1 0,0-3-45 0,-1-1-11 15,5 4 0-15,0 4 0 0,-4-4 40 0,4 4 5 16,0 0 2-16,0 0 0 15,0 0-183-15,0 0-37 0,0 0-7 0,0 0-2 0</inkml:trace>
          <inkml:trace contextRef="#ctx0" brushRef="#br0" timeOffset="65192.1955">15614 8433 2102 0,'-4'-8'46'0,"8"-4"10"0,1 4 1 0,3 1 3 0,1-1-48 0,0 4-12 0,0 0 0 0,-9 4 0 15,13 4 48-15,-4 4 7 0,4 3 1 0,0 9 1 0,0 3-30 0,0 9-7 16,1-1 0-16,-1 4-1 15,-5 4-4-15,6 0-1 0,-6 4 0 0,1-4 0 16,0 0-5-16,-5-4-1 0,-4 0 0 0,0-8 0 16,-4-3-8-16,4-1 8 0,0-7-8 0,0-5 8 15,0 1 3-15,0-12 0 0,0 0 0 0,0 0 0 16,0 0 9-16,0 0 1 0,0 0 1 0,0 0 0 16,0-12 10-16,4-3 1 0,1-5 1 0,-1-3 0 0,0-1 10 15,1-7 3-15,4 0 0 0,-1-8 0 16,10 0-63-16,0-4-13 0,3 0-3 0,1 0 0 15,5 0 0-15,-1 4 0 0,0 0 0 0,5 4 0 16,0 4 32-16,-1 8 0 0,1-1 0 0,0 5 0 0,-14 7 0 0,1 4 0 16,-5 4 0-16,0 4 0 0,1 4 0 0,-1 4 0 15,0 8 0-15,0-1 0 0,-4 5 0 0,0 7 0 16,-5 4 0-16,-4 4 0 0,4 4 0 0,1 4 0 16,-10 0 0-16,5 16 0 0,-4-1 0 0,4-7 0 15,0 4 0-15,0-9 0 0,0 5 0 0,0-4 0 0,0-4 0 16,0 0 0-16,4-8 0 0,1 0 0 15,-1 0 0-15,5-8-791 0,-5 1-152 0</inkml:trace>
        </inkml:traceGroup>
        <inkml:traceGroup>
          <inkml:annotationXML>
            <emma:emma xmlns:emma="http://www.w3.org/2003/04/emma" version="1.0">
              <emma:interpretation id="{5CC0DCEC-640A-4ECC-A332-5AED34D29499}" emma:medium="tactile" emma:mode="ink">
                <msink:context xmlns:msink="http://schemas.microsoft.com/ink/2010/main" type="inkWord" rotatedBoundingBox="22440,9227 24099,9096 24194,10300 22535,1043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7588.0337">19199 8288 918 0,'0'0'40'0,"0"0"9"0,0 0-39 0,0 0-10 0,0 0 0 0,0 0 0 15,0 0 77-15,4-7 14 0,-4-1 2 0,4-4 1 16,1 4-16-16,-1 1-3 0,-4-1-1 0,5 0 0 16,-1-4-14-16,0 1-2 0,1 3-1 0,-1-4 0 15,-4 4 6-15,5-3 1 0,-5 3 0 0,4 0 0 16,0 0-29-16,1 0-6 0,-1 1-1 0,5-1 0 15,-5-4-44-15,1 4-10 0,-1-3-2 0,5 3 0 0,0-4 48 16,4 0 8-16,-4 5 3 0,-1-5 0 0,5-4-18 0,-4 5-3 16,4-9-1-16,-4 4 0 0,4 5 4 0,-4-5 1 15,0 4 0-15,4 1 0 0,-9-5-2 0,5 4 0 16,0 5 0-16,0-1 0 0,0 0 0 0,-1 4-1 16,-3-4 0-16,3 4 0 0,-3-3-19 0,-5 7-4 15,4-4-1-15,-4 4 0 0,0 0 13 0,5-4 0 16,3 0 0-16,-8 4 0 0,0 0 0 0,0 0 0 15,9-8 0-15,4 4 0 0,-13 4 9 0,0 0 5 16,0 0 1-16,9 0 0 0,0-4-24 0,0 0-5 16,-9 4-1-16,0 0 0 0,8 0 15 0,-8 0 0 15,0 0 0-15,0 0 0 0,0 0 0 0,0 0 0 16,0 0 0-16,0 0 0 0,0 0 0 0,0 0 0 16,18 4 0-16,-5 0 0 0,-13-4 0 0,9 4 0 15,0 0 0-15,-1 0 0 0,1 0 9 0,-9-4 5 0,-4 12 1 0,8-5 0 16,9 5-15-16,9 0 0 0,-4 7 0 15,-1 1 0-15,-3-1 0 0,-1 1 0 0,0 7 0 0,-4 8 0 16,-1-4 0-16,-3 8 0 0,4 4 0 0,-5 8 0 16,-17 0-9-16,8 3-5 0,10 1-1 0,-10-1 0 15,1 5 63-15,-9-4 12 0,0-1 2 0,4 1 1 16,0-5-50-16,-4-3-13 0,4 0 0 0,5-8 0 16,4-4 0-16,-4 0 0 0,-5-7 0 0,0-5 0 15,9-4 0-15,-4-3 0 0,4 0 0 0,-5-5 0 16,1-3 56-16,4 0 7 0,0-4 1 0,0-4 0 15,-13 8-64-15,4-4-8 0,9-4-4 0,0 0-1 16,0 0 21-16,0 0 4 0,0 0 0 0,0 0 1 0,9-12 19 16,-5 0 4-16,5-3 1 0,-5-1 0 0,5-7-28 0,0-1-9 15,-5-3 0-15,5-4 0 0,8-4 9 0,1-4-9 16,0-4 0-16,-1-4 9 0,1-8 11 0,-1 5 1 16,10-1 1-16,3-4 0 0,-8 5-38 0,4-1-7 15,5 0-1-15,-4 0-1 0,-6 1 25 0,6 3-8 16,-5 0 8-16,8 0 0 0,10 8-8 0,-9 0 8 15,-5 4-8-15,5 4 8 16,8 0-32-16,-4 11 0 0,-4-3-1 0,0 3 0 0,4 1 33 0,-5-1 0 16,1 5 0-16,0 3 0 0,0 0 0 0,-1 1 9 15,1 7 1-15,-5 0 0 0,-4 8-10 0,0 4 0 16,-4 3 0-16,-5 13 0 0,4 3-13 0,-8 12 5 16,0 0 8-16,0 12-13 0,-5 3 13 0,1-3 0 15,-1 0 12-15,0 3-12 0,1 1 8 0,4-4-8 0,-5-5 0 16,0 5 0-16,1-4 12 0,-1-4-4 0,5 0 0 0,0 0-8 15,-1-4 0-15,1-4 0 0,4 0 0 0,-4-4 0 16,4-4 9-16,0-3-9 0,1-1 0 0,-1-3 9 16,0-1-21-16,0-3-4 0,-4-5 0 0,4 1-1 15,0 0-119-15,0-8-23 16,-4 4-5-16</inkml:trace>
        </inkml:traceGroup>
        <inkml:traceGroup>
          <inkml:annotationXML>
            <emma:emma xmlns:emma="http://www.w3.org/2003/04/emma" version="1.0">
              <emma:interpretation id="{0703E6E5-C523-43BB-98D3-3EB8F020E862}" emma:medium="tactile" emma:mode="ink">
                <msink:context xmlns:msink="http://schemas.microsoft.com/ink/2010/main" type="inkWord" rotatedBoundingBox="26948,8986 30258,8726 30332,9676 27023,9936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9972.5558">26666 7902 1497 0,'9'-27'66'0,"-1"15"14"0,1-3-64 0,0-1-16 15,0 1 0-15,-5-5 0 0,0 4 82 0,1 1 13 16,-5-1 2-16,0 5 1 0,0-1-15 0,0 0-3 15,-9 0-1-15,5 1 0 0,-5-1-39 0,0 8-7 16,0 0-1-16,-4 0-1 0,-4 0-23 0,-5 8-8 16,-5 4 0-16,-3 4 0 0,-1 7 0 0,-9 5 0 15,5 7 0-15,-4 4 0 0,-1 0-13 0,5 8-3 16,0 0 0-16,0 8 0 0,9-8 25 0,-1 3 5 16,10-3 1-16,-5-4 0 0,4-4-15 0,5 0 0 15,5-3 0-15,-1-9 0 0,4 0 0 0,1-7 0 16,4-4 0-16,4-1 0 0,1-7 18 0,-5-4-2 15,13 0-1-15,4-4 0 0,1-3 7 0,8-1 2 0,1-4 0 16,8-3 0-16,0-9-11 0,4-3-1 0,1-8-1 0,4-4 0 16,0-4-11-16,-1-4 10 0,1-8-10 0,5-3 10 15,-10 3-10-15,5-3-9 0,-5-1 9 0,-3 5-13 16,-1-1 13-16,-5 4 13 0,-3 1-2 0,-1 3-1 16,0 8 2-16,-4 4 0 0,-4 0 0 0,-9 8 0 15,-1 7 0-15,-3 4 0 0,-5 9 0 0,0 7 0 16,-9 7-12-16,-4 5 8 0,-9 12-8 0,0 3 8 15,0 4-8-15,0 4 0 0,0 4 0 0,0 4 0 16,5-4 0-16,-1 8 0 0,1 0 0 0,-1 7 0 16,5 1-16-16,4 7 5 0,-4 1 1 0,4 3 0 15,0-8-23-15,1 9-5 0,-1-9-1 16,0 8-681-16,0-7-136 0</inkml:trace>
          <inkml:trace contextRef="#ctx0" brushRef="#br0" timeOffset="69071.7785">24292 8218 230 0,'13'-11'10'0,"-8"7"2"0,4-4-12 0,-1 0 0 0,1-4 0 0,4 1 0 16,-4 3 187-16,0-8 34 0,0 5 7 0,-1-1 2 15,1-4-103-15,-4 5-21 0,-1-5-4 0,0 0-1 16,1-3-16-16,-1 3-3 0,-4 1-1 0,5-1 0 16,-5-3-15-16,0-1-3 0,4 4-1 0,-4 1 0 15,0-5-45-15,-4 5-9 0,4-1-8 0,-5 1 12 16,5-1-12-16,-4 4 0 0,-1 4 0 0,-3-3 0 15,-1 3 0-15,-4 0 0 0,0 4 0 0,-1 0 0 16,-8 4 0-16,0 0 0 0,-4 4 0 0,-5 8 0 16,1 0 32-16,-1 7 5 0,-4 5 1 0,-5 11 0 0,5 4-17 15,-4 4-3-15,-5-1-1 0,4 9 0 0,5 0-17 16,0-4 10-16,0 3-10 0,4-3 8 0,5-4-8 0,9 0 8 16,-1-8-8-16,9-4 8 0,5 0-8 0,0-11 0 15,8-1-12-15,5-3 12 0,4-8-9 0,4-4 9 16,1-4 0-16,8 0 0 0,5-8 0 0,0 0 0 15,4-7 12-15,0-1-3 0,0-4-9 0,0 1 0 16,-4-1 0-16,4-3 0 0,-4-4 0 0,-1-4 0 16,1-5 0-16,0 1 0 0,-1-4 36 0,1-4 3 15,-5 1 0-15,5-5 0 0,-4 0-29 0,-6 4-10 16,1 4 0-16,0 4 9 0,-4 8 11 0,-5 3 1 16,0 13 1-16,-4 3 0 0,-9 8-35 0,0 0-7 0,-4 15-2 15,-1 17 0-15,-8-1 22 0,4 12 0 16,-8 0 0-16,-1 7 0 0,5 1 0 0,-5 0 0 0,5-5 0 15,5 1 8-15,-6-4-8 0,10-4-14 0,0 0 3 16,4-4 1 0,0-4-72-16,4-7-14 0,0-5-4 0,5-3-527 0,4-8-105 0</inkml:trace>
          <inkml:trace contextRef="#ctx0" brushRef="#br0" timeOffset="69452.1584">24942 7973 1116 0,'0'0'49'0,"4"-4"11"0,5 0-48 0,-9 4-12 16,9-4 0-16,4 4 0 0,-9-4 100 0,5 4 19 16,0 4 3-16,-1 4 1 0,1-1-43 0,0 5-8 15,0 0-1-15,0 3-1 0,-1 5-17 0,-3-1-3 16,3 1-1-16,-3-1 0 0,-1 1 0 0,5-1 0 16,-5 1 0-16,5-1 0 0,-4 1-17 0,-5-4-3 15,4-1-1-15,-4-3 0 0,4-4-39 0,-4 3-8 16,0-3-1-16,0-8-1 0,0 0 62 0,0 8 13 15,0-8 2-15,0 0 1 0,0 0-20 0,0 0-4 16,0 0-1-16,0 0 0 0,0 0-3 0,0 0-1 16,9-8 0-16,4-4 0 0,0 1-7 0,5-5-1 15,8-3-1-15,5-5 0 0,0 1-19 0,8-4 0 16,5-5 0-16,0-3 0 0,0 0 0 0,0 0-11 16,0 8 2-16,-5 3 0 0,1 1 9 0,-10 7 0 15,-8 5-9-15,0 7 9 0,-9-4 0 0,-4 12 0 16,-9-4 0-16,9 12 0 0,-9-1 0 0,0 9 0 15,-9-1 0-15,5 9 0 0,-5-1 0 0,0 4 0 16,-4 0 0-16,4 4 0 0,-4 0-9 0,-5 1-1 0,5-1 0 0,0 4 0 31,-4-4-99-31,3 0-20 0,1 0-4 0,5-8-1 0</inkml:trace>
        </inkml:traceGroup>
      </inkml:traceGroup>
      <inkml:traceGroup>
        <inkml:annotationXML>
          <emma:emma xmlns:emma="http://www.w3.org/2003/04/emma" version="1.0">
            <emma:interpretation id="{7510F938-911F-4BC1-B271-C58CFE5E7F2F}" emma:medium="tactile" emma:mode="ink">
              <msink:context xmlns:msink="http://schemas.microsoft.com/ink/2010/main" type="line" rotatedBoundingBox="2974,12255 25364,10785 25521,13179 3131,14649"/>
            </emma:interpretation>
          </emma:emma>
        </inkml:annotationXML>
        <inkml:traceGroup>
          <inkml:annotationXML>
            <emma:emma xmlns:emma="http://www.w3.org/2003/04/emma" version="1.0">
              <emma:interpretation id="{95743828-A1DF-43A0-96EE-AC477A1C5B8A}" emma:medium="tactile" emma:mode="ink">
                <msink:context xmlns:msink="http://schemas.microsoft.com/ink/2010/main" type="inkWord" rotatedBoundingBox="2982,12375 5163,12232 5273,13902 3092,14045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1304.8063">487 11404 748 0,'0'0'67'0,"4"-11"-54"0,1-5-13 0,-1 0 0 0,1 5 76 0,-5-5 12 16,8 1 2-16,-3 3 1 0,-5-4-23 0,4 5-5 15,0-1-1-15,-4 12 0 0,0-8-5 0,0 8-1 16,0 0 0-16,0 0 0 0,0 0-3 0,0 0-1 16,-4 12 0-16,0 3 0 15,-5 9-2-15,0-1-1 0,5 8 0 0,-9 4 0 0,4 8-6 0,-9 4-2 16,5 0 0-16,-9 19 0 0,0 4 5 0,-4 1 1 16,0 3 0-16,-5 8 0 0,0-4-14 0,-4 4-2 15,0-4-1-15,0-4 0 0,0-4-18 0,4-4-3 16,5-7-1-16,4-1 0 0,0-11-8 0,4-4 0 15,5-8 0-15,4-8 0 16,5-7-63-16,0-5-14 0,4-15-3 0,13 4-559 0,4-15-111 0</inkml:trace>
          <inkml:trace contextRef="#ctx0" brushRef="#br0" timeOffset="71900.1324">1163 10940 1094 0,'0'0'48'0,"4"-11"11"0,5-1-47 0,0 4-12 0,-5 0 0 0,-4 8 0 15,0 0 94-15,0 0 17 0,0 0 3 0,0 0 1 16,0 0-45-16,4 12-9 0,-4 0-1 0,-4 7-1 16,4 9 2-16,-4 3 1 0,-5 4 0 0,0 12 0 15,0 3-20-15,-4 9-4 0,0 7-1 0,-9 4 0 0,0 0-3 0,-4 5-1 16,-1-5 0-16,-8 8 0 0,5-4-1 0,-1 0-1 15,0 0 0-15,0-4 0 16,-4-3-7-16,9-5-2 0,0-7 0 0,4-9 0 0,0-3 3 0,4-8 1 16,1-3 0-16,8-9 0 0,0-4-26 0,0-7 0 15,1 0 0-15,8-8 0 0,0-4 0 0,0 0 0 16,0 0 0-16,-5-16 0 0,10-3 0 0,-1-1 0 16,5-7-10-16,0-4 10 0,4-4 0 0,0-1 0 15,9 1 11-15,0 0-3 0,-5 0-8 0,5 4 0 16,9 4 0-16,0 11 0 0,-1 0-14 0,1 9 2 15,4 7 1-15,0 4 0 0,5 7 11 0,-5 5-10 16,0 3 10-16,4 5-10 16,1-5 10-16,-1 9 0 0,-3-5 0 0,7 0 0 0,1-3-17 0,0-5 1 0,0-3 1 15,4-4 0-15,-4 0 15 0,-4-4 0 16,3-4 12-16,-7-4-12 0,3-4 0 0,-8-4 0 0,0-3 0 0,-1-5 0 16,-3-3 12-16,3-1-4 0,-8-3 0 0,5 4-8 15,-14-1 16-15,4-3-4 0,1 0-1 0,-9-1 0 16,-5 5-11-16,-4-4 12 0,4-1-12 0,-8 5 12 15,0 0-3-15,-5 3 0 0,-4 4 0 0,-1 1 0 16,6 3-9-16,-10 4 10 0,1 1-10 0,-1 7 10 16,-4 3-10-16,-4 9 0 0,-5 0 0 0,0 7 0 15,-4 9 0-15,0-1 0 0,0 12 9 0,0 4-9 16,4 0 0-16,5 4 0 0,0 3 0 0,8-3 0 16,5 0 0-16,4-4 0 0,5-4-8 0,4 0 8 15,8-4-12-15,6 0 4 0,3-4 0 0,10 0 0 16,3-3-57-16,10-5-11 0,-1 0-3 0</inkml:trace>
          <inkml:trace contextRef="#ctx0" brushRef="#br0" timeOffset="71016.3345">-219 11861 345 0,'0'0'31'0,"0"0"-31"16,-9 0 0-16,9-4 0 0,-9 4 191 0,9 0 32 15,0 0 6-15,0 0 2 0,0 0-110 0,0 0-21 16,0 0-5-16,0 0-1 0,0 0-46 0,0 0-10 15,0 0-2-15,0 0 0 0,0 0-8 0,9 4-3 16,4 0 0-16,5-1 0 0,-1-3 11 0,1 0 3 16,4 0 0-16,4-7 0 0,9 3 6 0,4-4 2 0,1-4 0 15,8-3 0-15,-4 3-3 0,9-8 0 16,4 1 0-16,4 3 0 0,1-3-32 0,-14 7-12 0,5-3 0 16,-5 3 9-16,0 0-9 0,-8 8 0 0,-1-4 0 0,-4 1 0 31,-4 3-32-31,-5 0-1 0,-8 4-1 0,-1 0-913 0</inkml:trace>
        </inkml:traceGroup>
        <inkml:traceGroup>
          <inkml:annotationXML>
            <emma:emma xmlns:emma="http://www.w3.org/2003/04/emma" version="1.0">
              <emma:interpretation id="{851AA0A6-3B2C-4CCC-8E4D-3C50309EF98A}" emma:medium="tactile" emma:mode="ink">
                <msink:context xmlns:msink="http://schemas.microsoft.com/ink/2010/main" type="inkWord" rotatedBoundingBox="6736,12316 11855,11980 11935,13195 6816,1353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3777.5457">6892 10714 2206 0,'0'0'98'0,"0"0"20"0,0 0-94 0,0 0-24 16,0 0 0-16,-4 4 0 0,0 4 68 0,4 0 8 15,0 3 3-15,-9 5 0 0,-4 7-42 0,13 1-8 16,4 3-1-16,5 8-1 0,-5 0-8 0,5 8-2 15,-5 4 0-15,5 4 0 0,-4-1-17 0,-1 1 0 16,-4 0 0-16,0 3 0 0,0 1 55 0,0-8 7 16,-4-1 2-16,-1 5 0 0,1-8-64 0,-1-4-21 15,1-4 0-15,-5 0 0 0,-4-4 33 0,4-3 8 16,5-9 0-16,0 1 1 0,-5-9-21 0,4 1 0 16,1-4 0-16,4-8 0 0,0 0 14 0,0 0-2 0,0 0 0 0,9-8 0 15,0-7-12-15,4-5-16 16,-9-3 3-16,9-5 1 0,9-3 12 0,4-4 0 0,5-4 0 15,0 0 0-15,0 0 0 0,4 4 0 0,0 4 0 0,0 3 0 16,-4 5 0-16,-9 8 0 0,4 3 0 0,-9 4 0 16,-3 4 0-16,-1 4 0 0,-4 8 0 0,-5 0 0 15,0 3 0-15,-8 5 0 0,0 3 0 0,-5 1 0 16,-4 3-21-16,-1 1-2 0,-8 3 0 0,-4 0 0 16,0 1 23-16,-5 3 0 0,0-4 0 0,-4 4 8 15,-9 1-22-15,5-5-5 0,17 0-1 0,-4 0 0 16,-9-3-112-16,8-1-22 0,5-7-5 0,5-1-898 15</inkml:trace>
          <inkml:trace contextRef="#ctx0" brushRef="#br0" timeOffset="74096.2387">7265 11619 1857 0,'0'0'40'0,"0"0"9"0,9-4 2 0,0 4 2 0,4-4-42 0,0 4-11 16,5-4 0-16,-1-4 0 0,-4-3 43 0,5-1 6 16,17-4 2-16,-13 5 0 0,9-5-8 0,-5 0-2 15,0-3 0-15,5-4 0 0,-9-1-33 0,4-3-8 0,1 0 0 0,3-5 0 16,-8 1 0-16,0 4 0 16,-9 0 9-16,1-1-9 0,-6 1 40 0,1 4 3 15,-9 3 1-15,0 5 0 0,0-1 29 0,-9 8 7 0,5 0 0 0,-5 4 1 16,-8 4-65-16,3 4-16 0,-7 4 0 0,-1 4 0 15,0 7 0-15,-5 1 0 0,1 3 0 0,0 5 0 16,-1-1 0-16,1 4 0 0,4 4 0 0,0 4 0 16,9 0 0-16,4-4 0 0,0 0 0 0,5 0 0 31,4 0-37-31,0-3-15 0,9-1-2 0,4 0-1070 0</inkml:trace>
          <inkml:trace contextRef="#ctx0" brushRef="#br0" timeOffset="74396.961">7985 11159 1036 0,'0'0'46'0,"4"15"10"0,1-3-45 0,-1 8-11 16,5 3 0-16,-5 8 0 0,9 0 264 0,-8 1 52 15,3 3 9-15,1 4 3 0,0-4-218 0,-5 0-43 16,5-4-9-16,-9 0-2 0,-4 0-19 0,4-3-4 15,4-5-1-15,-4 0 0 0,-4-3-18 0,-5-1-4 16,5-7-1-16,4 0 0 0,8-4 11 0,-8-8 3 16,0 0 0-16,0 0 0 0,0 0 33 0,9-8 6 15,-4 0 2-15,3 0 0 0,-3-3-41 0,3-9-8 16,1 1-2-16,-4-9 0 0,-1 1-5 0,14-4-8 0,8-4 11 16,9-4-11-16,-9-4-8 0,5 0-9 15,9 4-2-15,8-8 0 16,-4 0-138-16,4-3-28 0,53-48-6 0,-22 28-1 0</inkml:trace>
          <inkml:trace contextRef="#ctx0" brushRef="#br0" timeOffset="72547.0785">3558 11771 1602 0,'4'-4'35'0,"-4"4"7"0,-17-8 2 0,8 0 1 16,14 1-36-16,-10-5-9 0,-8 0 0 0,4 1 0 15,5-5 52-15,4 0 8 0,4 1 1 0,-4-5 1 0,5 5-30 0,3-5-7 16,10 1-1-16,-5-1 0 0,-4 5 26 0,8-1 5 15,10 4 1-15,-1 8 0 0,0 4-11 0,-4 4-1 16,5 8-1-16,3 0 0 0,-3 7-31 0,-1 8-12 16,-4-3 8-16,-5 7-8 0,1 0 9 0,-5 0-9 15,-4 5 10-15,0-1-10 0,-5 4 15 16,-4-4-3-16,-4 0-1 0,-1 0 0 0,-3-8-3 0,3 1 0 16,-4-1 0-16,5-8 0 0,0-3 0 0,-1 0-8 15,1-9 12-15,4-7-4 0,0 0 0 0,0 0-8 16,0 0 12-16,0 0-4 0,4-7-8 0,1-9 10 15,-1 0-10-15,5-7 10 0,0-8-10 0,-1 0 0 16,5-1 0-16,1-3 0 0,3-4 0 0,5 0 0 16,-4 0 0-16,4 0 0 0,4-4 0 0,0 4 0 15,5 4 0-15,-5 0 0 0,1 8 11 0,-5 3 3 16,-5 5 1-16,1 7 0 0,-5 4-15 0,0 8 0 16,0 8 0-16,-4 8 0 0,-5 3 9 0,5 9-1 15,-5 7 0-15,1 4 0 0,-5 4-8 0,0-4 8 0,-5 7-8 16,5-3 8-16,0 0-8 0,5 4 0 0,-5-4 0 15,0 0-11 1,9-4-113-16,-5 0-22 0,5-8-5 0,0-4-815 0</inkml:trace>
          <inkml:trace contextRef="#ctx0" brushRef="#br0" timeOffset="72815.8873">4712 11361 1094 0,'0'0'48'0,"0"0"11"0,0 0-47 0,0 0-12 15,0 0 0-15,0 16 0 0,4 4 220 0,1 3 43 16,-1 4 8-16,-4 8 1 0,4-3-160 0,-4 3-32 16,5 4-6-16,-1-4-2 0,1-4-24 0,-5 4-6 15,4-4-1-15,0-3 0 0,-4-1-41 0,0-4 0 16,5-3 0-16,-5-5 0 0,0-3 16 0,4-4 8 16,-4-8 2-16,0 0 0 0,0 0 10 0,0 0 3 15,9 0 0-15,4-8 0 0,-4-4-13 0,4-3-2 16,5-1-1-16,-1-3 0 0,1-5-23 0,4 1 0 15,0-1 0-15,-1-3 0 0,6 0 0 0,-5 0-8 16,0 3 0-16,4-3 0 16,-4 0-100-16,4-1-20 0,-4 1-4 0,5 4-961 0</inkml:trace>
          <inkml:trace contextRef="#ctx0" brushRef="#br0" timeOffset="73338.4987">5453 11346 2106 0,'0'0'46'0,"0"12"10"0,0-1 1 0,5 13 3 0,4-1-48 0,-5 0-12 0,0 9 0 0,1-1 0 16,-1 0 35-16,0-4 5 0,1 5 0 0,-1-5 1 16,-4 0-30-16,0-7-11 0,5-1 0 0,-5 1 9 15,-5-5-9-15,1-3 10 0,4 0-10 0,0-12 10 16,-5 7 11-16,5-7 3 0,0 0 0 0,0 0 0 0,0 0 16 15,0 0 4-15,0 0 1 0,0-11 0 0,5-1-20 16,4-4-4-16,-5-7-1 0,5 4 0 0,-5-9 9 0,9 1 2 16,-4 0 0-16,0-8 0 0,4 3-31 0,5-3 0 15,4 4 0-15,-1 4 0 0,-3-1 0 0,4 13 0 16,4-1 0-16,-4 8 0 0,-4 5-16 0,4 6 1 16,0 9 0-16,-5 4 0 0,1 7 15 0,-1 4 15 15,-4 1-3-15,1 3-1 0,-6 0-11 0,1 0-16 16,0 1 4-16,-5-5 1 0,1-4 11 0,-5 1 16 15,0-5-4-15,0 1-1 0,0-5-11 0,-5-3-16 16,10 0 4-16,-5-12 1 0,0 0 11 0,0 0 0 16,0 0 0-16,0 0 0 0,0 0 16 0,0 0 6 15,0-12 1-15,4-4 0 0,5 1-37 0,-5-5-7 16,1-7-2-16,3 0 0 0,1-5 43 0,0-7 8 16,4 0 1-16,5 0 1 0,-5 0-30 0,9 0 0 0,4 4 0 15,0 0 0 1,-4 4-20-16,0 12-8 0,5 3 0 0,-5 12-1 0,4 4 48 0,-9 4 9 0,5 8 3 15,-4 7 0-15,-1 5-31 0,1 7 0 0,-9 4-13 0,-5 4 4 16,1 4-11-16,-1-8-3 0,-4 4 0 0,0-4 0 16,-4 0 23-16,-1 0 16 0,-4 0-2 0,-4-4-1 15,-9 1-174 1,9-5-35-16,13-4-8 0</inkml:trace>
        </inkml:traceGroup>
        <inkml:traceGroup>
          <inkml:annotationXML>
            <emma:emma xmlns:emma="http://www.w3.org/2003/04/emma" version="1.0">
              <emma:interpretation id="{9052F96B-B561-497F-A83A-D3E791051012}" emma:medium="tactile" emma:mode="ink">
                <msink:context xmlns:msink="http://schemas.microsoft.com/ink/2010/main" type="inkWord" rotatedBoundingBox="12980,11598 14293,11512 14399,13127 13086,13213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5416.8962">10332 11209 1785 0,'0'0'79'0,"0"0"17"0,0 0-77 0,0 0-19 16,0 0 0-16,13 4 0 0,0 4 144 0,-4-4 26 15,4-4 5-15,0 0 1 0,9 0-90 0,-4-4-18 16,8 0-3-16,5 0-1 15,0-7-153-15,4 3-31 0,4-8-7 0,1 1-922 16</inkml:trace>
          <inkml:trace contextRef="#ctx0" brushRef="#br0" timeOffset="75254.7">10806 10987 2199 0,'9'-15'97'0,"-5"7"21"0,9 0-94 0,5-4-24 16,-1 1 0-16,-4-1 0 0,1-4 0 0,3 1 0 16,1-5 0-16,-1 1 0 0,1-5 28 0,-1 1 10 15,1-1 2-15,-5-7 1 0,0-4-33 0,-4 4-8 16,-5 0 0-16,1 0 0 0,-5-1 8 0,0 1 0 15,0 0 0-15,-5 0 0 0,1 0 21 0,0-1 4 16,-5 1 1-16,0 4 0 0,0 0-6 0,0-1-2 16,1-3 0-16,3 8 0 0,-3-1-17 0,-1 1-9 15,0-1 10-15,5 9-10 0,-5-1 0 0,4 5 0 16,1 3 0-16,0 4 0 0,4 4 0 0,0 0 0 16,0 0 0-16,-9 12 0 0,5-1 0 0,-5 9-8 15,4 7 8-15,-3 4 0 0,3 4 0 0,-4 8 0 16,-4 4 0-16,0 8 0 0,-4-1 9 0,-1 9 9 15,0 3 2-15,-3 4 0 0,-1 4 9 0,0-4 3 16,-5-3 0-16,1 7 0 0,-5 0 0 0,5 0 0 16,-5 0 0-16,5 4 0 0,4-12-20 0,-4-3-4 0,4-1-8 0,4-3 12 15,5-9-12-15,0 1-16 0,-5-4 3 0,10-4 1 32,-6-12-114-32,10-8-22 0,0-3-5 0,-1-5-603 0,1-7-120 0</inkml:trace>
          <inkml:trace contextRef="#ctx0" brushRef="#br0" timeOffset="74955.3814">10161 11053 921 0,'0'0'82'0,"0"-7"-66"15,0-5-16-15,-4 4 0 0,-1 0 203 0,1-3 37 16,-5 3 7-16,0-4 1 0,0 4-192 0,-4-3-38 16,0 3-8-16,0 4-2 0,0 0-8 0,-5 8 0 15,5 0 0-15,-9 4 0 0,5-1 24 0,-5 9 7 16,-5 4 1-16,1 3 0 0,0 4 8 0,4 4 1 15,0 1 1-15,0-1 0 0,4 4-16 0,1-4-3 16,8-7-1-16,0 3 0 0,5-4-2 0,8-3 0 16,-4-1 0-16,9-3 0 0,0-5-20 0,4-7 0 15,0 0 0-15,9-4-8 0,0-8-1 0,4-3 0 16,-4-1 0-16,5-7 0 0,-6-1 9 0,1-3 0 16,0-1 0-16,0 1 0 0,0 0 0 0,0-9-13 15,-4 5 5-15,4-4 8 0,-5 0 44 0,1-1 16 16,-1 1 3-16,-4 0 1 0,1 8-16 0,-6-1-4 0,-3 1 0 15,-1 7 0-15,-8 1-19 0,-5 7-4 0,0 0-1 16,-4 8 0-16,0 0-34 0,-5 4-7 0,-4 4-2 16,-4 3-748-16,-5 1-149 0</inkml:trace>
        </inkml:traceGroup>
        <inkml:traceGroup>
          <inkml:annotationXML>
            <emma:emma xmlns:emma="http://www.w3.org/2003/04/emma" version="1.0">
              <emma:interpretation id="{3E6F2B89-C3D9-4E47-B7EC-241C0BE59D75}" emma:medium="tactile" emma:mode="ink">
                <msink:context xmlns:msink="http://schemas.microsoft.com/ink/2010/main" type="inkWord" rotatedBoundingBox="15540,11583 20137,11281 20233,12749 15636,1305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3117.6245">12885 10909 1267 0,'0'0'112'0,"9"-8"-89"0,-4-3-23 0,3 3 0 16,-3 4 71-16,-5 4 9 0,0 0 3 0,0 0 0 16,0 0-16-16,0 0-3 0,0 0-1 0,0 0 0 15,0-4-36-15,-5-4-7 0,5 8-2 0,-8 0 0 16,-6-4-6-16,6 0 0 0,-6 4-1 0,1 0 0 16,-4 0-11-16,4 0 8 0,-5 0-8 0,0 4 8 15,5 0 11-15,-4 0 1 0,-1 0 1 0,1 4 0 16,4 0 11-16,-5-1 1 0,0 5 1 0,1 4 0 15,-1-5-3-15,1 9-1 0,-1-1 0 0,-8 9 0 16,4 3-12-16,-4 4-2 0,-1 8-1 0,1 0 0 0,0 4-15 0,-1-4 11 16,5 7-11-16,5-3 10 0,-1 0-10 0,10-4 10 15,3 0-10-15,5-8 10 0,9 0-10 0,8 0 0 16,5-8 0-16,5-7 0 16,8-1-105-16,9-7-23 0,4-8-5 0</inkml:trace>
          <inkml:trace contextRef="#ctx0" brushRef="#br0" timeOffset="83428.2204">13728 10203 1216 0,'0'-11'27'0,"0"3"5"0,-5-4 2 0,1 0 0 0,0 1-34 0,-1 3 0 0,1-4 0 0,-1 8 0 16,1-4 84-16,-5 8 11 0,0-3 1 0,1 3 1 16,-5 3-33-16,4 1-8 0,-4 4 0 0,4 8-1 15,0-1 0-15,0 5 0 0,-4 7 0 0,0 4 0 16,9 4-3-16,-5 8-1 0,0 0 0 0,0 4 0 16,-4 4 3-16,0 7 1 0,-5 5 0 0,5 3 0 15,-9 4-23-15,5-4-5 0,-1 1-1 0,-4-1 0 16,-4-4-18-16,4 1-8 0,0-5 0 0,5 1 8 0,-1-8-24 15,0-5-6-15,5-3-1 0,0-8 0 16,4-7-141-16,5-5-29 0</inkml:trace>
          <inkml:trace contextRef="#ctx0" brushRef="#br0" timeOffset="83869.9744">14017 11081 1728 0,'9'-4'153'0,"0"-4"-122"15,0 0-31-15,-1 0 0 0,1 1 48 0,0-1 4 16,0 4 1-16,-5-4 0 0,1 4 28 0,-1-4 6 0,-4 1 1 0,0 7 0 16,0-12-38-16,0 4-7 0,0 0-2 0,0 8 0 15,-4-7-28-15,-5 3-5 0,9 4-8 0,-9-4 11 16,-4 4-11-16,0 0-17 0,-1 4 4 0,1 3 1 15,-4 1 12-15,-5 4 12 0,0 4-3 0,4 3 0 16,-8 1-9-16,4-1-11 0,0 8 3 0,-4 1 0 16,8 3-12-16,-4-4-1 0,5-3-1 0,4 3 0 15,4-8 2-15,0 5 0 0,5-9 0 0,4 1 0 16,0-4 20-16,4-5 12 0,5 1-2 0,-9-8 0 16,13-4-10-16,5 0 0 0,-1-3 0 0,5-5 8 15,0-4-8-15,0 1 0 0,0-9 0 0,0 5 8 16,0-8 12-16,0 3 3 0,-5-3 0 0,5 3 0 0,-4 1 1 15,-1-4 1-15,1 3 0 0,-5 5 0 0,-4 3-2 0,4 1-1 16,-4 7 0-16,-5 4 0 0,-4 4-22 0,0 0 0 16,0 0 0-16,-4 16-12 0,-5 7 12 0,5 4 0 15,-10 1 0-15,6 3-8 0,-1 0 8 0,4 4 0 16,-3 0-9-16,8-4 9 16,0 1-111-16,4-5-17 0,0 0-4 0,1-7-838 0</inkml:trace>
          <inkml:trace contextRef="#ctx0" brushRef="#br0" timeOffset="84298.2285">14447 10792 1882 0,'0'0'84'0,"0"0"16"0,5 12-80 0,-10 3-20 0,5 5 0 0,-9-1 0 16,9 9 46-16,-8 3 5 0,-5 4 1 0,4 4 0 15,0-4-23-15,-4 0-4 0,0-4-1 0,4 5 0 16,0-5-2-16,0-4-1 0,9 0 0 0,0-3 0 16,0-5 0-16,5-3 0 0,-1-4 0 0,5-5 0 15,0 1 30-15,4-4 5 0,4-4 2 0,1-4 0 16,-1-4-27-16,5-3-6 0,0-5-1 0,5-3 0 16,-1-1 16-16,-4 1 4 0,0-1 0 0,0 1 0 15,0-5-20-15,0 1-3 0,-5-1-1 0,1 5 0 16,-5-5-20-16,0 1 0 0,0 0-10 0,0-1 10 15,1 1-105-15,-6 3-15 0,-3 5-2 0,-1-5-1005 16</inkml:trace>
          <inkml:trace contextRef="#ctx0" brushRef="#br0" timeOffset="85138.9711">15513 10714 1699 0,'14'-19'75'0,"-6"7"16"0,1-4-73 0,0 5-18 0,-5 3 0 0,5-4 0 16,-9 4 76-16,4-3 11 0,-4-1 2 0,0 12 1 15,-4-8-42-15,-9 0-9 0,4 4-2 0,-8 4 0 16,-5 0-28-16,0 4-9 0,-9 0 0 0,5 0 0 16,-1 4 0-16,1 0 0 0,0 3 0 0,4 1 0 15,-5 8 0-15,5-1 0 0,5-3 0 0,-1 7-9 16,1-3 9-16,4-1 0 0,-1 1 0 0,10-1-8 16,0-3 8-16,4 3 0 0,4-3 0 0,5 3 0 15,0 1 0-15,-1-1 9 0,1 1-9 0,4-1 0 16,-4 1 24-16,0 3-1 0,0-3-1 0,-1 3 0 15,-3-3-2-15,-5 3 0 0,-5 0 0 0,1-3 0 16,0-1 20-16,-5 1 3 0,-4-1 1 0,4-3 0 16,-4 7-14-16,4-7-2 0,-4-4-1 0,4-1 0 0,0 1-19 15,1-4-8-15,-1 0 0 0,0-4 8 0,0 3-25 0,9-7-6 16,-4 4-1-16,4-4 0 16,0 0-24-16,0 0-4 0,-5 8-2 0,1 0 0 15,4 4-3-15,0-1-1 0,0 1 0 0,0 0 0 16,0-1-10-16,0 1-1 0,0-4-1 0,4 4 0 15,1-5 2-15,-5-7 0 0,9 12 0 0,4-8 0 16,0 0 17-16,0 0 4 0,5-8 1 0,-1 0 0 0,5 0 34 0,0-8 12 16,0 1-9-16,4-1 9 0,5-4 17 0,-5 1 9 15,5-9 2-15,0 5 0 0,0-1 36 0,4-3 7 16,-5 0 1-16,5-1 1 0,5 1 5 0,-1-4 1 16,1 3 0-16,-5 1 0 0,0-1-20 0,0 1-4 15,0 0-1-15,-4-1 0 0,-9 1-36 0,4 3-7 0,-8 1-2 16,-1-1 0-16,-8 5-9 0,0-5 0 0,0 5 0 0,-9-1 8 15,0-4 5-15,0 9 1 0,-5-1 0 0,1 4 0 16,-1-3-6-16,-8 3 0 0,5 8-8 0,-10 0 12 16,9 0-12-16,-8 0 0 0,-5 4 0 0,4 3 0 15,1 1 0-15,-5 4-10 0,4-4 10 0,1 3-8 16,-1 1 8-16,1 4 0 0,3 3 0 0,1 1 0 16,0 3 0-16,0 4-8 0,8 1 8 0,5 3-8 15,-8-4 8-15,3 8 0 0,5-3 0 0,0-1 0 16,5-4 33-16,3 0 9 0,-8-7 2 0,9 7 0 15,0-7-16-15,0-1-4 0,0-3 0 0,-1-5 0 16,6-3 12-16,3 0 3 0,1-4 0 0,-1-4 0 16,9-4-24-16,1-4-5 0,4 0-1 0,-1-3 0 0,5-9-9 15,9-3 0-15,4 3 9 0,9-7-9 0,-8 0 9 0,8-1-9 16,-5-3 12-16,14 0-12 0,-4 4 8 0,-5-4-8 16,-9 3 0-16,5 9 0 0,-1-1 8 0,-8 1-8 15,0 7 0-15,-5 4 0 0,-3 0 0 0,-6 8 8 16,5 0-8-16,-8 8 0 0,-14 0 0 0,4 4 0 15,10 3 0-15,-14 1 0 0,-9 0 8 0,1 3-8 16,3 1 0-16,-3 3 0 0,-1-4 10 0,-8 1-2 16,-5-1 0-16,0 1 0 0,1-1 17 0,-14 1 3 15,-14-4 1-15,1-5 0 0,0 1-21 0,-9 0-8 16,-4-1 0-16,-9-7 9 0,-4 0-9 0,-1-4 0 16,5 0 0-16,-9-4 0 15,-13 0-38-15,9-3-6 0,9-1-2 0,8 0 0 16,1 0-138-16,3-4-27 0,14 5-5 0</inkml:trace>
        </inkml:traceGroup>
        <inkml:traceGroup>
          <inkml:annotationXML>
            <emma:emma xmlns:emma="http://www.w3.org/2003/04/emma" version="1.0">
              <emma:interpretation id="{4A808A8A-36BB-4A70-8BF8-F6FD03A0A34C}" emma:medium="tactile" emma:mode="ink">
                <msink:context xmlns:msink="http://schemas.microsoft.com/ink/2010/main" type="inkWord" rotatedBoundingBox="21818,11035 23083,10952 23194,12638 21928,12721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1974.7259">18624 10905 288 0,'0'0'25'0,"9"-4"-25"15,4 0 0-15,4-3 0 0,-3-5 157 0,3 0 27 16,5-3 4-16,0-1 2 0,4-3-50 0,1-1-11 16,-1-3-1-16,0-1-1 0,5-3-63 0,-5 0-13 15,1-1-3-15,3 1 0 0,1-4-24 0,0-4-4 16,-5 0-2-16,9-4 0 0,-4 4-18 0,0-4 10 16,-1 0-10-16,1 0 8 0,-5 0 20 0,1 0 3 15,-5 3 1-15,4-6 0 0,-8 3-32 0,3 0 0 16,-3 3 0-16,0-3 0 0,-1 0 0 0,-4 4 0 15,0 4 0-15,-8 0 0 0,4 0 0 0,-5 0-8 0,0 7-1 16,-4 1 0-16,-4 3 9 0,4 1 12 16,-4 3-2-16,-5 1-1 0,4-1-9 0,-8 4 0 0,4 1 0 15,1 3 0-15,3-4 0 0,-3 4 0 0,-1 0 0 0,4 5 0 16,-3-5 0-16,8 8 0 0,-5-4 0 0,5 4 0 16,-9-4 0-16,5 0 0 0,-5 0 0 0,9 4 0 15,-4-4 0-15,4 4 0 0,-4-4 0 0,4 4 0 16,0 0 0-16,-9 0 0 0,0-4 0 0,9 4 0 15,-9 0 0-15,9 0 0 0,-9 0 0 0,9 0 0 16,-8 4 0-16,-1 0 0 0,9-4 0 0,-9 4 0 16,9-4 0-16,0 0 0 0,0 0 0 0,-4 8 0 15,-5 0 0-15,5 0 0 0,4 3 0 0,-5-3 0 0,5 0 8 16,0 4 0-16,0 3 0 0,5 1 0 0,-5-1-8 16,-5 9 8-16,5 3-8 0,-4 8 8 0,-1 4 14 0,1 4 2 15,-5 8 1-15,0 7 0 0,-4 5 16 0,0-1 3 16,-4 0 1-16,-10 13 0 0,5-5-1 0,-4 0 0 15,0-4 0-15,-5 1 0 0,5-1-16 0,4-8-3 16,0-3-1-16,4-4 0 0,1-1 8 0,-5-7 0 16,9 0 1-16,-5 0 0 0,9-4 0 0,-4-4 0 15,4-4 0-15,-4 1 0 0,4-5-9 0,1-4-3 16,3 5 0-16,-4-5 0 0,5-4-2 0,-5 1-1 16,5-4 0-16,-5-1 0 0,0-3-9 0,5 0-1 15,0 3-8-15,4-3 12 0,-5-8-12 0,5-4 8 16,0 8-8-16,0-8 0 0,-4 7 0 0,4-7 8 15,0 0-8-15,0 8 0 0,0-8 0 0,0 0 0 0,0 0 0 0,0 0 0 16,0 0 0-16,0 0 0 0,0 0 0 0,0 0 0 16,0 0 8-16,0 0-8 0,0 0 0 0,0 0 0 15,0 0 0-15,0 0 0 0,0 0 0 0,0 0 0 16,-9-4 0-16,9 4 0 0,0 0 0 0,0-8 0 16,-4 1 0-16,-1-1 0 0,5 8 0 0,-4-12 0 15,4 0 0-15,4-3 0 0,-4 3 0 0,5-7 0 16,-5-1 0-16,8-3 0 0,1-1 0 0,0-3 0 15,0-4-9-15,8-4 9 0,5 0-13 0,0-4 5 16,4 0-4-16,1-4 0 0,4 4 0 0,-1-8 0 16,10 8 1-16,-1 0 0 0,-4 0 0 0,5 8 0 15,4-4-1-15,0 3 0 0,-5-3 0 0,0 4 0 16,1 8 2-16,4-1 0 0,0 1 0 0,-5 7 0 0,1 1 10 0,-1 3-12 16,-4 0 12-16,5 5-12 0,-10 3 12 0,1-4 0 15,-4 4-9-15,-1 4 9 0,0 0 0 0,-4 4 0 16,0-4 0-16,-4 4 0 0,4 0 0 0,-5 3 0 15,-4-3 0-15,0 4 0 0,-8 4 0 0,4-4 0 16,-9-8 0-16,0 11 0 0,-5 1 0 0,1 4 0 16,-9-1 0-16,-1 1 0 0,-3-1-11 0,-5 1 11 15,0 0-8-15,-9-1 8 0,1 1 0 0,-1-4 0 16,0 3 0-16,-8-3 0 0,4 0-18 0,0 3 2 16,-1-3 0-16,6 0 0 0,-1-9-6 0,5 9-1 15,-1-8 0-15,5 0 0 0,0 0 10 0,5-4 1 16,4 0 1-16,0 0 0 0,-1 0 11 0,1-4 0 0,4 4 0 15,5-4 0-15,-5 0 0 0,9 4 0 0,-4-4 0 0,4 4 0 16,-4-8 0-16,4 8 0 0,-5 0 10 0,5 0-10 16,0 0 8-16,-9-3-8 0,5-1 0 15,-5 4 9-15,0 0-9 0,5 0 0 0,0 4 0 0,-1 3 0 16,-3-3 0-16,3 4-9 0,-4 0 9 0,5 0 0 16,4-8 0-16,-4 11 0 0,4-11 0 0,-5 12 0 15,1 0 0-15,-1-4-8 0,5-8 8 0,-4 11 0 16,4-11 0-16,0 0 0 0,0 0-8 0,0 0 8 15,-4 8 0-15,4-8 0 0,0 0 0 0,0 0 0 16,0 0 0-16,0 0 9 0,0 0-9 0,0 0 8 16,0 0-8-16,0 0 8 0,0 0-8 0,0 0 8 15,0 0-8-15,0 0 0 0,0-8 0 0,4 0 0 16,-4 8 0-16,4-7 0 0,-4-5 0 0,0 12 0 0,0 0 0 16,5-4 0-16,-5 4 0 0,4-8 0 0,-4 8 8 0,9-4-8 15,-9 4 12-15,0 0-4 0,9 4-8 0,0 4 0 16,4 0 0-16,-5 4 0 0,1-1 20 0,0 5 4 15,0-1 2-15,4 5 0 0,0 3-17 0,0 1-9 16,5-1 10-16,-5 4-10 0,5-7 24 0,-1 7 0 16,1 1-1-16,-1-5 0 0,-4 0-8 0,5 1-2 15,-5-1 0-15,5-3 0 16,-5-5-58-16,0 1-12 0,0-1-3 0,5 1-1051 0</inkml:trace>
        </inkml:traceGroup>
        <inkml:traceGroup>
          <inkml:annotationXML>
            <emma:emma xmlns:emma="http://www.w3.org/2003/04/emma" version="1.0">
              <emma:interpretation id="{DBA1DC3C-4FB3-4263-B407-46ED383F3FCA}" emma:medium="tactile" emma:mode="ink">
                <msink:context xmlns:msink="http://schemas.microsoft.com/ink/2010/main" type="inkWord" rotatedBoundingBox="24505,11308 25394,11249 25521,13179 24632,13237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92948.7417">21274 10285 1105 0,'0'0'48'0,"-5"-8"12"0,1 1-48 0,0-5-12 16,-1 0 0-16,1 0 0 0,4 1 72 0,-4-5 13 16,4 1 3-16,0-1 0 0,4-4-13 0,5 5-3 15,-5-5 0-15,5 5 0 0,4-1-25 0,0-3-6 16,5 3-1-16,-1 0 0 0,1-3-19 0,4 3-4 15,8 1-1-15,1-1 0 0,4 4 18 0,0 1 3 0,5 3 1 0,4 0 0 16,-5-4-3-16,5 5-1 16,4-1 0-16,1 0 0 0,-1 4-18 0,-4 0-3 15,-5 0-1-15,5 8 0 0,-9 0-12 0,-4 0 0 16,-5 4-12-16,1 4 12 0,-5 3-16 0,-9 5 3 0,0-1 1 0,0 8 0 16,-9 5 4-16,-8 3 8 0,4 4-13 0,-13 4 5 15,-5 3 8-15,1 1 0 0,-10 4 0 0,-3 7 0 16,-1-3 0-16,0 4 8 0,-8-1 0 0,-1 8 0 15,1-3 0-15,4-5 0 0,0 5 0 0,4-5 0 16,-4-3-8-16,8 3 0 0,6-3 0 0,-1-1 0 16,4-3-144-16,1 0-24 15</inkml:trace>
          <inkml:trace contextRef="#ctx0" brushRef="#br0" timeOffset="93360.7732">21467 11849 1440 0,'0'0'128'0,"0"0"-103"16,0 0-25-16,0 0 0 0,0 0 89 0,0 0 13 0,0 0 2 0,0 0 1 15,0 0-20-15,0 0-4 0,9 4-1 0,-9-4 0 16,13-4-33-16,-13 4-7 0,0 0-2 0,9 0 0 16,-9 0-23-16,0 0-5 0,8-8-1 0,-8 8 0 15,5-8-9-15,-1 1-11 0,-4-1 3 0,0 0 0 16,5 0 8-16,-5 8 16 0,0-4-4 0,0 4-1 15,0 0 17-15,4-8 4 0,0 1 1 0,-4 7 0 16,0 0-8-16,13 0-1 0,-13 0-1 0,9 0 0 16,0 0-12-16,-9 0-3 0,0 0 0 0,0 0 0 15,9 4-8-15,-9-4 0 0,0 0 0 0,0 0 0 16,-5 7-121-16,5 5-17 16,0-12-3-16,-4 12-831 0</inkml:trace>
        </inkml:traceGroup>
      </inkml:traceGroup>
      <inkml:traceGroup>
        <inkml:annotationXML>
          <emma:emma xmlns:emma="http://www.w3.org/2003/04/emma" version="1.0">
            <emma:interpretation id="{E1AA9F95-2C13-49CB-B8D5-1C06665FAC6C}" emma:medium="tactile" emma:mode="ink">
              <msink:context xmlns:msink="http://schemas.microsoft.com/ink/2010/main" type="line" rotatedBoundingBox="6633,14126 19456,13820 19498,15603 6676,15910"/>
            </emma:interpretation>
          </emma:emma>
        </inkml:annotationXML>
        <inkml:traceGroup>
          <inkml:annotationXML>
            <emma:emma xmlns:emma="http://www.w3.org/2003/04/emma" version="1.0">
              <emma:interpretation id="{4910B64C-49B6-4CB7-88B4-D3F5F7087897}" emma:medium="tactile" emma:mode="ink">
                <msink:context xmlns:msink="http://schemas.microsoft.com/ink/2010/main" type="inkWord" rotatedBoundingBox="6645,14606 9756,14532 9787,15835 6676,15910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6673.1029">5910 13495 288 0,'0'0'12'0,"0"0"4"0,0 0-16 0,0 0 0 15,0 0 0-15,0 0 0 0,0 0 196 0,0 0 36 16,0 0 7-16,0 0 1 0,-5-8-137 0,5 8-28 0,0-4-6 16,0 4-1-16,0-8-4 0,0 8-2 0,0-8 0 0,0 8 0 15,0 0-8-15,0 0-2 0,0-7 0 0,0 7 0 16,0 0-10-16,0 0-2 0,0 0-1 0,0 0 0 15,0 0-9-15,0 0-2 0,0 0 0 0,0 0 0 16,0 0-5-16,0 0-2 0,0 0 0 0,0 0 0 16,-4 11 10-16,-1 5 1 0,1 3 1 0,0 5 0 15,-5 11-2-15,0 4-1 0,-4 8 0 0,0 7 0 16,0 1-12-16,0 7-2 0,-1 1-1 0,1-5 0 16,-4 1 6-16,-1-5 2 0,5 1 0 0,-5-4 0 15,1-5-4-15,4-3-1 0,-1 0 0 0,1-8 0 16,0 0-1-16,0-7 0 0,4-5 0 0,-4-3 0 15,0-9 9-15,9 5 2 0,-5-8 0 0,4-1 0 16,-3-3-28-16,8-4 0 0,0 0 0 0,-5-7 0 16,1-1 0-16,4-4 0 0,0-4 11 0,4 1-11 15,-4-9 9-15,0 1-9 0,9-8 8 0,0-4-8 16,0-4 0-16,4-8 0 0,0 0 0 0,4-7 0 0,1-1 0 16,-1-7 0-16,5-5 8 0,0 5-8 0,5-1-13 0,-5 1-5 15,8 4-1-15,-3-1 0 0,3 1 8 0,1 3 2 16,0 0 0-16,0 5 0 0,-1-1 9 0,1 4-13 15,0 8 5-15,-5 4 8 0,-4 12-14 0,0-1 5 16,-5 9 1-16,-3 3 0 0,-1 8 8 0,-5 0 0 16,6 4 0-16,-6 8 0 0,6 12 0 0,-1-1 0 15,0 4 0-15,-4 9 0 0,8 3 0 0,1 8 0 16,-1-1 0-16,1 9 0 0,-1 0 28 0,1 0 5 16,0 3 1-16,-1 1 0 0,1 3-11 0,-1 1-3 0,-4-1 0 15,5-3 0-15,-5-1-12 0,0 1-8 0,-4-4 8 0,0-4-8 16,-5-5 0-16,5 1-16 0,-5 0 2 0,-4-8 1 31,0 0-99-31,-4-7-20 0,4-1-4 0,-9-4-953 0</inkml:trace>
          <inkml:trace contextRef="#ctx0" brushRef="#br0" timeOffset="94618.875">4124 13491 1216 0,'0'0'54'0,"0"-8"11"0,-9 0-52 0,9 4-13 0,-4-4 0 0,4 1 0 16,-5 3 60-16,1-4 8 0,4 0 3 0,-4 0 0 15,4 1-20-15,0-5-4 0,0 0-1 0,0 0 0 16,-5 1-29-16,1-1-5 0,0 0-2 0,-1 5 0 15,-4-5-2-15,1 0-8 0,-6 4 12 0,1 1-4 16,0-1 15-16,-4 4 2 0,-5 0 1 0,4 0 0 16,-4 4-3-16,0 0-1 0,0 4 0 0,-4 0 0 15,-9 4 11-15,4 3 3 0,-4-3 0 0,4 8 0 16,-4-5-8-16,0 9-2 0,-9-1 0 0,9 1 0 16,18 7 15-16,-10-3 3 0,-8-1 1 0,4 0 0 15,10 5-24-15,3-1-5 0,0 0 0 0,5 5-1 16,0-1 1-16,9 4 0 0,-1 4 0 0,1 0 0 15,0 4-8-15,8 0 0 0,14 0-8 0,-1-1 12 0,-8 1-2 16,13-4-1-16,0 0 0 0,8-4 0 0,10-3-9 16,-1-9 10-16,-4 0-10 0,9-3 10 15,5-8-34-15,-6-1-8 0,6-7 0 16,3-4-672-16,1-8-135 0</inkml:trace>
          <inkml:trace contextRef="#ctx0" brushRef="#br0" timeOffset="95146.0814">4633 13916 979 0,'0'0'43'0,"-4"-4"9"0,8 0-41 0,-4 0-11 0,0-4 0 0,0 1 0 16,0 7 216-16,0 0 42 0,0 0 8 0,0 0 2 0,0 0-155 0,13 7-30 15,-4 1-7-15,4 8 0 0,-4 3-36 16,0 5-8-16,8-1 0 0,-8 8-1 0,0 0-16 16,-1 5-3-16,-8-1-1 0,9 4 0 0,-9 0 3 0,0 0 1 15,-4 4 0-15,-1-8 0 0,1 0-15 0,0 0 0 16,-1-8 8-16,1-3-8 16,0-5-88-16,-1 1-20 0,1-5-4 0</inkml:trace>
        </inkml:traceGroup>
        <inkml:traceGroup>
          <inkml:annotationXML>
            <emma:emma xmlns:emma="http://www.w3.org/2003/04/emma" version="1.0">
              <emma:interpretation id="{A296DB6A-8969-4313-939E-176ECE0F46CF}" emma:medium="tactile" emma:mode="ink">
                <msink:context xmlns:msink="http://schemas.microsoft.com/ink/2010/main" type="inkWord" rotatedBoundingBox="10664,14424 12213,14387 12239,15472 10690,15509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97486.9336">8283 13159 1267 0,'0'0'112'0,"-13"-11"-89"15,9 3-23-15,-1-4 0 0,-4 0 116 0,1 1 20 16,3 3 3-16,-3 0 1 0,-1-4-16 0,0 5-2 16,-4-1-1-16,4 0 0 15,-4 0-145-15,-5 4-28 0,1-3-7 0,-5 7-1 0,0-4 48 0,0 4 12 16,-4 4 0-16,-1-1 0 0,1 1 0 0,-5 4 0 16,1 4 0-16,-1 0 0 0,5-1 33 0,-5 5 6 15,0 3 1-15,-4 5 0 0,0-1 9 0,0 8 3 16,-5 4 0-16,5 4 0 0,0 4 0 0,0 4 0 0,4 0 0 15,5 0 0-15,0-1-12 0,13 1-1 0,-1-4-1 0,6 0 0 16,3-4-6-16,5 0-2 0,5 0 0 0,3-4 0 16,1-4-17-16,4 4-3 0,9-3-1 0,5-5 0 15,3-4-9-15,1 5 0 0,4-9 0 0,0 5 0 32,5-5-111-32,-1-7-24 0,9-8-5 0,-4 0-959 0</inkml:trace>
          <inkml:trace contextRef="#ctx0" brushRef="#br0" timeOffset="97860.0699">8612 13850 2253 0,'0'0'100'0,"-9"-8"20"0,5 4-96 0,0-4-24 16,4 8 0-16,0-12 0 0,4 5 48 0,5-5 5 16,8 4 1-16,1-4 0 0,8-3-44 0,5 3-10 15,0 0 0-15,4 1 0 16,-5 3-24-16,1 0-4 0,0 4 0 0,-9 8-1 16,0 0-5-16,0 4-1 0,-9 0 0 0,0 3 0 0,-13-3 35 0,0 8 12 15,-4-1 0-15,-5 5 0 0,-4-1 36 0,0 5 6 0,-5-5 2 0,0 5 0 16,1-5 0-16,-5 4 1 0,0-3 0 0,0-1 0 15,5 1-20-15,-1-4-4 0,5-1-1 16,4 1 0-16,0-5-14 0,0-3-3 0,5 4-1 0,4-12 0 16,0 0-14-16,4 8 0 0,5 3 0 0,4-7 0 15,1 0-16-15,8 0-7 0,4-4-1 0,0-4 0 32,5 0-120-32,0 0-25 0,4-3-5 0,4-5-870 0</inkml:trace>
          <inkml:trace contextRef="#ctx0" brushRef="#br0" timeOffset="97053.5997">7397 13385 518 0,'0'0'46'0,"0"0"-37"16,9-11-9-16,-5 3 0 0,-4 8 76 0,0 0 12 15,4-8 4-15,-4 8 0 0,0 0 9 0,0 0 3 16,0-12 0-16,0 12 0 0,0 0-12 0,0 0-3 16,0 0 0-16,0 0 0 0,0 0-39 0,0 0-8 0,0-7-2 0,0 7 0 15,0 0-26-15,0 0-6 0,5-8 0 16,-5 8-8-16,0 0 0 0,0 0 0 15,0 0 0-15,0 0 0 16,0 0-40-16,0 0-3 0,9 0 0 0,-5 4-669 0</inkml:trace>
        </inkml:traceGroup>
        <inkml:traceGroup>
          <inkml:annotationXML>
            <emma:emma xmlns:emma="http://www.w3.org/2003/04/emma" version="1.0">
              <emma:interpretation id="{1437B7A0-5A2D-4BA4-AF5E-8E335796E5E4}" emma:medium="tactile" emma:mode="ink">
                <msink:context xmlns:msink="http://schemas.microsoft.com/ink/2010/main" type="inkWord" rotatedBoundingBox="13336,14809 15178,14765 15182,14922 13340,14966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98294.4203">11135 13471 2440 0,'17'-11'108'0,"-17"11"23"0,14-4-105 0,3 4-26 0,1 0 0 0,4 0 0 15,4 0-55-15,5 0-16 0,-1 0-3 0,1-4-936 16</inkml:trace>
          <inkml:trace contextRef="#ctx0" brushRef="#br0" timeOffset="98408.4317">11872 13389 403 0,'0'0'36'0,"0"0"-36"15,0 0 0-15,0 0 0 0,0 0 364 0,0 0 65 16,0 0 14-16,9 8 2 15,4 0-435-15,-4-4-87 0</inkml:trace>
          <inkml:trace contextRef="#ctx0" brushRef="#br0" timeOffset="98129.5844">10064 13577 2566 0,'0'0'56'0,"0"0"12"0,0 0 3 0,0 0 1 0,9 3-57 0,4 1-15 15,5-4 0-15,4 4-1138 0</inkml:trace>
        </inkml:traceGroup>
        <inkml:traceGroup>
          <inkml:annotationXML>
            <emma:emma xmlns:emma="http://www.w3.org/2003/04/emma" version="1.0">
              <emma:interpretation id="{98AC0A77-D904-41D1-BB2B-7B18AE1FFA54}" emma:medium="tactile" emma:mode="ink">
                <msink:context xmlns:msink="http://schemas.microsoft.com/ink/2010/main" type="inkWord" rotatedBoundingBox="16421,13892 17215,13873 17249,15301 16455,15320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99331.7245">13184 13035 2156 0,'0'0'96'0,"4"-8"19"0,-4 8-92 0,9-4-23 16,0 0 0-16,-1 8 0 0,6 4 25 0,-6 3 1 15,6 9 0-15,-6 3 0 0,1 8-7 0,-5 8-2 0,5 12 0 0,-9 0 0 16,0 3-1-16,-4 5 0 0,-1-5 0 0,1 5 0 16,0-1 14-16,-1-3 2 15,1-4 1-15,-5-1 0 0,5-3-20 0,-5-4-4 0,5-4-1 16,-5-8 0-16,0-3-8 0,5-9 8 0,-5 1-8 0,0-9 8 16,5-3 5-16,4-8 1 0,0 0 0 0,0 0 0 15,-5-15 19-15,5-5 4 0,0-7 1 0,5-4 0 16,4-8-24-16,4-4-5 0,-5-4-1 0,6-4 0 15,-1 0-8-15,4-3 0 0,-4-5 0 0,5-3 0 16,4 0 8-16,-4-1-8 0,3-3 0 0,1 4 8 16,0-5-8-16,5 1 0 0,3 4 0 0,1-1 0 15,0-3 0-15,4 7-11 0,0 5 3 0,-4 3 0 16,-1 8 8-16,1 4 0 0,0 8 8 0,-9 4-8 16,0 3 0-16,0 9 0 0,-5 3 0 0,-4 0 0 15,1 12 0-15,-1 8 0 0,-5 4 0 0,1 7 0 16,0 12 0-16,0 8-8 0,-5 4 0 0,5 4 0 0,-9 8 8 0,4 7 11 15,1 1-3-15,-5 3 0 0,4 4 4 0,0 4 0 16,-4-4 0-16,5 4 0 0,4-3-12 0,-5-5-9 16,0-4 9-16,10-7-13 15,-6-1-24-15,-3 1-5 0,4-12-1 0,-1 0-750 16,1-8-151-16</inkml:trace>
        </inkml:traceGroup>
        <inkml:traceGroup>
          <inkml:annotationXML>
            <emma:emma xmlns:emma="http://www.w3.org/2003/04/emma" version="1.0">
              <emma:interpretation id="{6F9F5992-4E5B-4D8D-8987-3926F2CBBA83}" emma:medium="tactile" emma:mode="ink">
                <msink:context xmlns:msink="http://schemas.microsoft.com/ink/2010/main" type="inkWord" rotatedBoundingBox="18248,14022 19460,13993 19498,15578 18286,15607"/>
              </emma:interpretation>
              <emma:one-of disjunction-type="recognition" id="oneOf34">
                <emma:interpretation id="interp42" emma:lang="" emma:confidence="1">
                  <emma:literal>k</emma:literal>
                </emma:interpretation>
                <emma:interpretation id="interp43" emma:lang="" emma:confidence="0">
                  <emma:literal>A</emma:literal>
                </emma:interpretation>
                <emma:interpretation id="interp44" emma:lang="" emma:confidence="0">
                  <emma:literal>h</emma:literal>
                </emma:interpretation>
                <emma:interpretation id="interp45" emma:lang="" emma:confidence="0">
                  <emma:literal>b</emma:literal>
                </emma:interpretation>
                <emma:interpretation id="interp46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100856.4173">15794 13803 1951 0,'0'0'86'0,"5"-4"18"0,3 0-83 0,5 0-21 0,1 0 0 0,3-4 0 15,1 4 36-15,4-3 2 0,0-1 1 0,4 0 0 16,-9 0-39-16,10-7 0 0,-5-1 0 0,0 4-12 16,0-3-4-16,0-1 0 0,-5 1-1 0,1-1 0 15,-1 0 17-15,1-3 0 0,-14-1 8 0,5-3-8 16,4 3 24-16,-9 1 0 0,1-4-1 0,-5-1 0 15,0 5-8-15,0-1-2 0,4-3 0 0,-8 3 0 0,-1 1-13 0,1-1 0 16,8 5 0-16,-8 3 0 0,0 0 0 16,-1 1 0-16,1 3 0 0,0 4 0 0,4 4 0 0,-9-8 0 15,0 4-10-15,0 4 10 0,9 0 0 0,-13 0-10 16,0 0 10-16,4 0 0 0,-4 4-8 0,0 0 8 16,0 0 0-16,-1 0 0 0,1 0 0 0,0 0 0 15,4 3 0-15,1-3 0 0,-1 0 0 0,0 4 0 16,0 0 0-16,5 0 9 0,-5 7 10 0,5-3 1 15,-1 3 1-15,1 5 0 0,4 3-5 0,-4 5-2 16,4-1 0-16,0 0 0 0,0 8 3 0,0 0 1 16,0 1 0-16,0 3 0 0,-5 3 3 0,1 1 1 0,4 0 0 15,-9 0 0-15,5 0 5 0,-5-4 1 0,0 0 0 0,-4 0 0 16,0-4-10-16,0-4-2 0,-1 1 0 0,6-5 0 16,-6 0-5-16,1-7-2 0,9-5 0 0,-5-3 0 15,0 0 3-15,5-1 0 0,-5-7 0 0,9-4 0 16,0 0-12-16,0 0 12 0,0 0-12 0,-9 0 12 15,9 0 1-15,0 0 1 0,-4-8 0 0,0 1 0 16,-1-1 0-16,1 0 0 0,8-4 0 0,-4 1 0 16,0-1-14-16,5 0 11 0,-1-3-11 0,0 3 10 15,5-8-10-15,4 1 0 0,-4-1 0 0,9 1 0 16,-1-4 0-16,5-1-9 0,0-3 9 0,0 3-10 16,4-3-2-16,1 0 0 0,3 0 0 0,-3 3 0 15,-1 1-10-15,0 7-2 0,5 1-1 0,-9 3 0 16,-4 0 25-16,-1 4-8 0,5 1 8 0,-9 3 0 15,0 0 14-15,-4 4 8 0,-9 0 2 0,0 0 0 16,9 4-24-16,-9-4 0 0,0 0 0 0,-4 7 0 0,-1 5 0 0,-4 0 0 16,-13 0 8-16,5-1-8 0,-5 5 12 15,0-4-3-15,0 7 0 0,0-3 0 0,5 7-9 0,3-3 0 16,1 3 0-16,0 0 0 0,0 5 0 0,4-1 0 16,5-4-12-16,4 1 12 0,0-1-9 0,4-3 9 15,1-1 0-15,8-3 0 16,0-1-37-16,4 1-1 0,-3-4 0 0,8-5 0 15,-1 1-173-15,6-4-34 0,-5-4-7 0,4 0-2 0</inkml:trace>
          <inkml:trace contextRef="#ctx0" brushRef="#br0" timeOffset="99808.342">15917 12746 1839 0,'-4'-20'81'0,"-1"9"18"0,1-1-79 0,-5 4-20 16,0-7 0-16,1 3 0 0,-10 4 78 0,0 0 12 0,1 1 2 0,-5-1 1 15,-4 4-53-15,-5 0-10 16,0 4-2-16,-8 0-1 0,4 8-27 0,-5-4 0 15,1 7 0-15,-1 1 0 0,1 4 0 0,-1 3 0 16,1 1 11-16,4 3-11 0,-5 4 28 0,1 5 0 0,4-1 0 16,-1 8 0-16,-3 4 9 0,4 3 2 0,0 1 0 15,4 4 0-15,9 4-4 0,-4-1-1 0,8 5 0 16,1-5 0-16,12-3-14 0,5 0-4 0,0-1 0 0,5-7 0 16,3-4-16-16,6 0-9 0,3-4 1 0,9-4 0 31,-4-3-92-31,9-5-17 0,0-3-4 0,8-5-1 15,1-3-93-15,4-4-18 0</inkml:trace>
        </inkml:traceGroup>
      </inkml:traceGroup>
    </inkml:traceGroup>
    <inkml:traceGroup>
      <inkml:annotationXML>
        <emma:emma xmlns:emma="http://www.w3.org/2003/04/emma" version="1.0">
          <emma:interpretation id="{A899C180-74AF-4149-B1F9-E5DD31B297E2}" emma:medium="tactile" emma:mode="ink">
            <msink:context xmlns:msink="http://schemas.microsoft.com/ink/2010/main" type="paragraph" rotatedBoundingBox="1288,16545 21767,15962 21815,17649 1337,182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1EBF24-E405-4F8C-B3AF-FF1E2334DDEB}" emma:medium="tactile" emma:mode="ink">
              <msink:context xmlns:msink="http://schemas.microsoft.com/ink/2010/main" type="line" rotatedBoundingBox="1288,16545 21767,15962 21815,17649 1336,18233"/>
            </emma:interpretation>
          </emma:emma>
        </inkml:annotationXML>
        <inkml:traceGroup>
          <inkml:annotationXML>
            <emma:emma xmlns:emma="http://www.w3.org/2003/04/emma" version="1.0">
              <emma:interpretation id="{5523A917-7BE9-45FF-91B1-B5E954DD32DE}" emma:medium="tactile" emma:mode="ink">
                <msink:context xmlns:msink="http://schemas.microsoft.com/ink/2010/main" type="inkWord" rotatedBoundingBox="1288,16545 4200,16462 4248,18150 1336,18233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4.04831E7">-1672 15679 712 0,'0'0'16'0,"0"0"3"0,0 0 1 16,0 0 0-16,0 0-20 0,0 0 0 0,0 0 0 0,0 0 0 0,0 0 32 0,0 0 4 16,0 0 0-16,0 0 0 0,0 0-2 0,0 0 0 15,0 0 0-15,0 0 0 0,0 0-10 0,0 0-1 16,0 0-1-16,0 0 0 0,0 0-7 0,0 0-2 16,0 0 0-16,0 0 0 0,0 0-1 0,0 0-1 15,0 0 0-15,0 0 0 0,0 0 0 0,-4 7 0 16,4 1 0-16,0 0 0 0,-9-4 5 0,5 4 0 15,-1 3 1-15,1 1 0 0,-5 4 6 0,9-1 1 16,-8 5 0-16,3-1 0 0,-8 5-7 0,4-1-1 16,0 8 0-16,1 4 0 0,-5 0-4 0,4 4 0 0,0 0-1 0,5-3 0 15,-10 3-3-15,6-4 0 0,-1 0 0 16,0 0 0-16,9 4 0 0,-9 0 0 0,5 0 0 16,-5 0 0-16,9 0 0 0,-13 0 0 0,0-4 0 15,4 0 0-15,0 0-8 0,9 0 12 0,-13 0-12 0,9 0 12 16,-1-7-4-16,5 3 0 0,-8-8 0 0,8 1 0 15,0-1-8-15,0-3 0 0,0-5 0 0,0 1 8 16,0-4-8-16,-9-5 0 0,9-7 0 0,0 0 8 16,0 0-8-16,0 0 8 0,0 0-8 0,0 0 8 15,0 0-8-15,0 0 12 0,0 0-12 0,0 0 12 16,0 0-12-16,0 0-14 0,0 0 3 0,0 0-691 16</inkml:trace>
          <inkml:trace contextRef="#ctx0" brushRef="#br0" timeOffset="4.04839E7">-1702 15819 489 0,'0'0'21'0,"8"-8"6"0,-3 0-27 0,8 1 0 0,-9-1 0 0,5-4 0 16,-4 4 46-16,8-3 4 0,-9 3 1 0,5 0 0 15,-9 0-3-15,9 0-1 0,-9 8 0 0,0-7 0 16,4-1-13-16,-4 8-2 0,4-8-1 0,-4 8 0 16,0 0 4-16,0 0 1 0,0 0 0 0,0 0 0 15,0 0-7-15,0 0-1 0,0 0 0 0,0 0 0 16,0 0-12-16,0 0-2 0,0 0-1 0,0 0 0 0,0 0 2 15,14 4 0-15,-14-4 0 0,4 8 0 0,5 3 3 16,0 5 1-16,-1 3 0 0,1 1 0 0,4 3-19 0,-4 5 0 16,4-1 8-16,0 8-8 0,5-4 0 0,-14 8 10 15,9-4-10-15,-4 4 8 0,9 4-8 0,-9-4 0 16,-1-4 0-16,6 4 0 0,-10 0 0 0,5-4 0 16,-5 1 0-16,0-1 0 0,-4-4 0 0,9 0 0 15,-4-8 0-15,3 1 0 0,-3-1 0 0,4-3 0 16,-5-5 0-16,0-3 0 0,5 0 0 0,-9-4 0 15,4 3 0-15,1-3 0 0,-5-8 0 0,0 0 0 16,0 0 0-16,0 0 0 0,4 0 8 0,-4 0 0 16,0 0 0-16,9 0 0 0,-5 0 0 0,5 0-8 0,0-4 12 15,-9 4-4-15,0 0-8 0,0 0 0 0,0 0 0 0,4-4 8 16,-4 4-8-16,9-4 8 0,-9 4-8 0,0 0 8 16,0-11 4-16,5 3 0 0,-1 4 0 15,5-4 0-15,-9-4 12 0,0 5 4 0,4-5 0 0,-4-4 0 16,4 5-12-16,1-5-1 0,-5-3-1 0,4-1 0 15,5-3 22-15,-5-1 4 0,1-3 0 0,4-4 1 16,-9-4-11-16,0 0-2 0,4-4-1 0,-4 0 0 16,4-4-4-16,1 0-1 0,3-4 0 0,6 0 0 15,-6 0-14-15,6 1-8 0,3-5 8 0,-4 4-8 16,9 0 0-16,-4 4 0 0,4 0 0 0,-5 8 0 16,5 0 0-16,-4 8 0 0,-1 4 0 0,-8 3 0 15,13 4 0-15,-13 5-8 0,4 7 8 0,-4 0-8 16,-9 4-26-16,0 0-5 0,13 4-1 15</inkml:trace>
          <inkml:trace contextRef="#ctx0" brushRef="#br0" timeOffset="4.04848E7">-645 15940 172 0,'0'0'16'0,"0"0"-16"16,0 0 0-16,-4-8 0 0,-1-4 184 0,-3 5 33 0,3-1 7 0,5 8 2 16,-4-4-140-16,-1 0-28 0,5 0-6 15,0 4 0-15,0 0-24 0,0 0-5 0,0 0-1 0,-13 0 0 16,0 0-2-16,4 4-1 0,9-4 0 0,-4 8 0 15,-5 3 1-15,5-3 0 0,-5 0 0 0,5 0 0 16,-5 0-4-16,9-1-1 0,-9 9 0 0,9-4 0 16,-4 3-4-16,-1 1-1 0,1 0 0 0,-1-1 0 15,1 5 10-15,0 3 1 0,-1 0 1 0,1 5 0 16,-1-1-22-16,1 4 0 0,4 0 0 0,-4 1-8 16,-1-1 8-16,1 0 0 0,4-4 0 0,4 1 0 15,-4-5 0-15,5 0 0 0,-1 1 0 0,5-5 0 16,0 1 0-16,-1-8 8 0,-8-12-8 0,14 7 11 15,3 1-11-15,1 0 0 0,-5-4 0 0,0-8 0 0,5-4 0 16,-1 0 0-16,1-3 0 0,-1-9-11 0,1 5 11 16,-5-5 0-16,0-3 0 0,0 3 0 0,-4 1 0 15,4-1 8-15,0-3-8 0,1 3 0 0,-1 5 19 0,-9-5-1 16,9 5 0-16,-13-5 0 0,5 1 12 0,-1 3 2 16,-4-4 1-16,0 5 0 0,0-1 8 0,-4 5 2 15,-1-9 0-15,5 4 0 0,-9 1-16 0,1-1-3 16,-5 5-1-16,4-5 0 0,-4 4-15 0,4 1-8 15,0 3 8-15,0 0-8 0,-8 0 9 0,8 0-9 16,-9 1 12-16,5-1-12 16,4 4-17-16,1 0-11 0,-5 4-1 0,-1 0-1 15,14 0-109-15,0 0-21 0,-17 8-5 0,-1-4-1 0</inkml:trace>
          <inkml:trace contextRef="#ctx0" brushRef="#br0" timeOffset="4.04856E7">-215 15760 403 0,'-4'0'36'0,"4"0"-36"0,-5 0 0 0,1 0 0 16,-5 0 117-16,0 0 17 0,5 0 3 0,4 0 1 15,0 0-45-15,-4 0-9 0,4 0-1 0,-5-3-1 16,5 3-22-16,0 0-5 0,0 0-1 0,0 0 0 16,0 0-15-16,0 0-3 0,0 0-1 0,0 0 0 15,0 0-12-15,9 3-3 0,4 1 0 0,5-4 0 16,-5 0 4-16,4-4 0 0,5 1 0 0,5-1 0 16,-1-8 8-16,5 4 1 0,4 0 1 0,-9 1 0 15,5-1-18-15,4 4-4 0,-9-4-1 0,5 0 0 16,-9 4-11-16,4-3 8 0,-8 3-8 0,4 0 8 15,-5 0-8-15,-4-4 0 0,5 4 0 0,-1 0 0 16,-3-4-12-16,3 1 3 0,1-1 0 0,4-4 0 16,-9 0-28-16,9 1-6 0,0-1-1 0,-5 0-466 15,-4 5-94-15</inkml:trace>
          <inkml:trace contextRef="#ctx0" brushRef="#br0" timeOffset="4.04859E7">272 15125 806 0,'-4'-8'36'0,"4"8"7"0,0-4-35 0,0 0-8 16,-5 0 0-16,1 4 0 16,4 0 26-16,-5 0 3 0,1 0 1 0,4 0 0 15,-9 4 26-15,9 4 6 0,-8 0 1 0,3-4 0 16,-4 4-7-16,1 3-2 0,-1 1 0 0,0 0 0 15,-4 3-18-15,8 1-3 0,-12 7-1 0,13 4 0 16,-5 1 8-16,4 11 2 0,-8 0 0 0,9 8 0 16,-5 3-19-16,9 5-4 0,-4 3-1 0,4 5 0 0,-9-1-8 15,9 8-2-15,-18 4 0 0,10-7 0 0,-6 3-8 16,-3-4 0-16,4-7 0 0,0 3 0 0,-1-7-17 0,1-1-6 16,-4-3-1-16,3 0 0 15,6-8-122-15,-1 0-25 0,-22 27-5 0,14-20 0 0</inkml:trace>
          <inkml:trace contextRef="#ctx0" brushRef="#br0" timeOffset="4.04866E7">553 16334 403 0,'0'0'36'0,"0"0"-36"0,0 0 0 0,0 0 0 0,0 0 86 0,0 0 10 15,0 0 3-15,13-4 0 0,-4-4-45 0,4 4-9 16,-4 0-1-16,-1 0-1 0,6 0 1 0,-6 4 1 15,6 0 0-15,-1 0 0 0,4-3-1 0,1-1-1 16,4 0 0-16,0 0 0 0,0 0-10 0,-5-4-1 16,5 0-1-16,-4-3 0 0,8-5-4 0,-4 4-1 15,0 1 0-15,-9-1 0 0,0-4-14 0,0 5-4 16,-4-5 0-16,-5 4 0 0,5 1 16 0,0-5 4 16,-9 4 0-16,0-3 0 0,0-1 3 0,0 1 1 15,0-1 0-15,-9 0 0 0,0 1 6 0,5-1 2 16,-5-3 0-16,1 3 0 0,-1 0-30 0,0 5-10 15,-9-1 0-15,10 0 9 0,-1 5-9 0,-4-1 0 16,0 8 0-16,-1 0 0 0,6-4 0 0,-1 8 0 0,-9 0 0 0,1 3 0 16,4 1 0-16,-1 4 0 0,-3 4 0 0,4-5 8 15,0 9-8-15,-1-1 0 0,1 1 0 0,4 3 8 16,-4 4-8-16,9 1 0 0,-5 7 0 0,5 0 0 16,-1 0 0-16,1 4 0 0,4-4-9 0,4 4 9 15,1-4 0-15,-1 0 0 0,5 0 0 0,0-7 0 16,4-5-8-16,0-3 8 0,5 7 0 0,-1-8 0 31,1 1-30-31,-1-4 1 0,-4-5 0 0,1-3 0 0,12-4-47 0,-13 0-8 16,5-4-3-16</inkml:trace>
        </inkml:traceGroup>
        <inkml:traceGroup>
          <inkml:annotationXML>
            <emma:emma xmlns:emma="http://www.w3.org/2003/04/emma" version="1.0">
              <emma:interpretation id="{0772AAFB-EB5A-43E3-ABFA-90F573B26390}" emma:medium="tactile" emma:mode="ink">
                <msink:context xmlns:msink="http://schemas.microsoft.com/ink/2010/main" type="inkWord" rotatedBoundingBox="5026,17340 5102,17337 5114,17752 5038,17754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4.04869E7">1755 15987 1267 0,'0'-4'112'0,"-4"-4"-89"0,4 4-23 0,0 4 0 15,0 0 80-15,0 0 12 0,0-8 3 0,0 8 0 16,0 0-38-16,0 0-7 0,0 0-2 0,0 0 0 15,0 0-32-15,13 0-6 0,-13 0-2 0,0 0 0 16,0 0-8-16,8 4 0 0,6 0 0 0,-6 0 0 16,-8-4-44-16,5 12-5 0,-1-5-1 0</inkml:trace>
          <inkml:trace contextRef="#ctx0" brushRef="#br0" timeOffset="4.04872E7">1772 16377 748 0,'0'0'67'0,"0"0"-54"16,0 0-13-16,0 0 0 0,0 0 107 0,0 0 18 0,0 0 4 0,0 0 1 15,0 0-33-15,0 0-6 0,9-4-2 0,-9 4 0 16,0 0-15-16,0 0-3 0,5-8-1 0,-5 8 0 16,0 0-9-16,13-4-1 0,-4 0-1 0,-1 0 0 15,5 0-27-15,-13 4-6 0,0 0-1 0,0 0 0 16,0 0-25-16,0 0-16 0,9 4 3 0,-9-4-599 16,0 0-120-16</inkml:trace>
        </inkml:traceGroup>
        <inkml:traceGroup>
          <inkml:annotationXML>
            <emma:emma xmlns:emma="http://www.w3.org/2003/04/emma" version="1.0">
              <emma:interpretation id="{AF234AE2-5BAA-4B9B-AA4B-DBCC11967AE0}" emma:medium="tactile" emma:mode="ink">
                <msink:context xmlns:msink="http://schemas.microsoft.com/ink/2010/main" type="inkWord" rotatedBoundingBox="6530,16573 8205,16525 8242,17826 6567,17874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4.04907E7">3282 15694 403 0,'0'0'36'0,"0"0"-36"0,-5-8 0 0,5 8 0 0,0 0 88 0,0 0 10 16,0 0 2-16,0 0 1 0,-9 0-32 0,9 0-6 16,0 0-2-16,0 0 0 0,0 0-17 0,0 0-3 15,0 0-1-15,0 0 0 0,0 0-24 0,0 0-6 16,0 0-1-16,0 0 0 0,14-4 8 0,-14 4 2 15,0 0 0-15,0 0 0 0,13 0 0 0,0-3 0 16,9 3 0-16,-5-4 0 0,-8 4 5 0,13-4 0 16,13 0 1-16,-8-4 0 0,-10 0 10 0,9 4 1 15,5-7 1-15,4 3 0 0,5 0-12 0,-5 4-2 16,0-4-1-16,0 1 0 0,-4-1-22 0,-1 4 8 16,-3-4-8-16,-5 4 0 0,4 0 0 0,-4 0 8 0,0 0-8 15,0 1 0-15,0-1 0 0,0 0 0 16,0 0 0-16,4 0 0 0,-4-4 0 0,4 4-18 0,1-4 3 15,-5 5 1 1,-1-1-114-16,-3-4-22 0</inkml:trace>
          <inkml:trace contextRef="#ctx0" brushRef="#br0" timeOffset="4.0491E7">3663 15718 1004 0,'0'0'44'0,"0"0"10"0,0 0-43 0,0 0-11 15,0 0 0-15,0 0 0 0,0 0 54 0,0 0 9 16,-4 11 1-16,4 5 1 0,0-1-20 0,-4 5-4 16,-1 3-1-16,-8 5 0 0,4-1 1 0,0 0 0 15,1 12 0-15,-5-4 0 0,-5 4-7 0,5 0-2 16,4 0 0-16,-4-4 0 0,0 4-14 0,0-3-3 16,4-1-1-16,4-4 0 0,5 0-14 0,-8 0 8 0,-6-3-8 15,6-5 0 1,12 0-17-16,-4-3-10 0,-13-1-1 0,4 1-1 15,0-1-34-15,1-7-6 0,-6 0-2 0,-3-8-570 0</inkml:trace>
          <inkml:trace contextRef="#ctx0" brushRef="#br0" timeOffset="4.04921E7">4528 15253 172 0,'0'0'16'0,"0"0"-16"0,0-7 0 0,0 7 0 15,0 0 172-15,0-12 31 0,0 0 6 0,4-3 2 16,-4 3-127-16,0 0-24 0,4 5-6 0,-8-1-1 16,4 8-11-16,0 0-2 0,0 0-1 0,4-8 0 15,-4 8 17-15,0 0 3 0,0 0 1 0,0 0 0 16,0 0-16-16,0 0-4 0,0 0 0 0,-4 8 0 15,0 7-17-15,-1 1-4 0,1 3-1 0,-5 5 0 16,5 3 8-16,-5 8 2 0,0 4 0 0,0 4 0 16,1 0 3-16,-1 4 1 0,0 0 0 0,0-1 0 15,1 5 0-15,-1 0 0 0,0-1 0 0,0 1 0 16,0 0-32-16,5-4-8 0,-9-4-1 0,8-1 0 0,-8-3 9 16,5 0 0-16,-1-3 0 0,-4-5 0 0,4-4 0 15,4-4 0-15,-3-3 0 0,-1-1 0 0,-4-3 0 0,4-8 0 16,0 4 0-16,5-5 0 0,-5-3 0 0,0 0 0 15,5 0 0-15,4-4-12 0,0 0 1 0,-9-4 0 16,5 0 0-16,4 4 0 0,0 0 11 0,0 0-13 16,-5-4 5-16,1-3 8 0,4-5-11 0,0 4 11 15,-4-4-8-15,8 1 8 0,0-1-8 0,1-4 8 16,-1 5-8-16,0-1 8 0,1-4 0 0,4 1-8 16,4-1 8-16,0 1 0 0,-4-5 0 0,4 1 0 15,4-1 0-15,-3 4-8 0,3 1 8 0,1-1 0 16,-5-3 0-16,4 7-8 0,-3 0 8 0,-1 5 0 15,0-1 0-15,0 8 0 0,-4 0 0 0,4 8 0 0,-4-1 0 0,-5 5 0 16,9 4 0-16,-8-1 0 0,3 5 0 0,-3-1 0 16,4 1 0-16,-5-1 0 0,5 1 0 0,-5-1 8 15,5 1-8-15,-5-1 0 0,5-3 0 0,0-4 0 16,0-1 0-16,-1-3 0 0,1 0 0 0,0 0 0 16,0-1 0-16,4-3 0 0,0-8 0 0,0 4 0 15,0-3 0-15,5-5 0 0,4 0 0 0,0 0 0 16,-5-4 0-16,5 1 0 0,0-1 0 0,-4-4 0 15,-1 5 0-15,-3-1 0 0,3 4 0 0,-4-3 0 16,0 3 0-16,1-4 8 0,-6 4-8 0,1-3 8 0,4 3 0 0,-8 0 1 0,-1 0 0 0,0 0 0 31,1-3 2-31,-1 3 0 0,-4-4 0 0,0 4 0 16,-4-3 0-16,4-1 0 0,-5 0 0 0,1 1 0 0,0-1 1 16,-1 0 0-16,-4 0 0 0,1 1 0 0,-5 3 0 0,4-4 1 15,-4 4 0-15,4 1 0 0,-4-1-13 0,4 4 11 16,-4 0-11-16,4 4 10 0,-4 0-10 0,0 4 0 15,4 0 0-15,-4 4 0 0,0-1 0 0,-1 5 8 16,1 0-8-16,0 3 0 0,0 5 8 0,4-1-8 16,0 9 8-16,1-5-8 0,-1 4 0 0,0 1 0 15,9-1 0-15,-4-4 0 0,4 5 0 0,4-5 0 16,0 1 0-16,5-5 0 0,0 4-12 0,4-3 12 16,0-4-10-16,5-5 10 15,-1 1-39-15,1 0-1 0,4-1-1 0,4-3 0 16,1-4-28-16,-1 0-6 0,9 0-1 0,0 0-716 0</inkml:trace>
        </inkml:traceGroup>
        <inkml:traceGroup>
          <inkml:annotationXML>
            <emma:emma xmlns:emma="http://www.w3.org/2003/04/emma" version="1.0">
              <emma:interpretation id="{2CD8882E-43EC-43B1-8C37-4C552CF43816}" emma:medium="tactile" emma:mode="ink">
                <msink:context xmlns:msink="http://schemas.microsoft.com/ink/2010/main" type="inkWord" rotatedBoundingBox="9588,16643 13552,16530 13587,17759 9623,17872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4.04946E7">7651 15835 230 0,'0'0'10'0,"0"0"2"0,0 0-12 0,0 0 0 0,0 0 0 0,0 0 0 16,0 0 153-16,0 0 28 0,9-8 6 0,-4 0 1 15,-5 8-51-15,0 0-9 0,0 0-3 0,0 0 0 16,4-8-53-16,-4 8-12 0,0-12-1 0,0 12-1 15,0 0-30-15,0 0-7 0,0 0-1 0,0 0 0 16,-4 0-3-16,-5 0-1 0,4 8 0 0,-3 0 0 16,3 0 16-16,-8 4 4 0,9-1 0 0,-5 1 0 15,0 4-8-15,0-1-2 0,1 9 0 0,3-1 0 16,1-4-18-16,-1 5-8 0,1-1 0 0,4 1 8 16,0-5-8-16,0 5 0 0,4-9 0 0,1 1 8 15,-5-1-8-15,9-3 0 0,-5 0 0 0,-4-12 0 16,9 4 0-16,4 0 0 0,-4-4 8 0,4-4-8 15,4 0 0-15,-3-4-11 0,3-4 3 0,1 1 0 0,-1-5-3 16,-4 0 0-16,5-3 0 0,-5-1 0 0,0 1 11 16,0-1 0-16,1 1 0 0,-10-1 0 0,5 1 0 0,-5 3 0 15,0-3 0-15,-4-1 0 0,0 5 18 16,-4-1-1-16,0 0 0 0,-1 5 0 0,-3-1 1 0,-1 4 0 16,0 4 0-16,-4 0 0 0,0 1-3 0,0-1-1 15,-5 4 0-15,5 0 0 0,0 0-14 0,-1 4 0 16,1-1 0-16,5 1 0 15,-1 0-30-15,0 0-9 0,0 0-1 0,9-4-835 0</inkml:trace>
          <inkml:trace contextRef="#ctx0" brushRef="#br0" timeOffset="4.04951E7">8248 15273 288 0,'0'0'12'0,"0"0"4"0,0 0-16 0,0 0 0 16,0 0 0-16,0 0 0 0,0 0 200 0,0-8 38 15,0-4 7-15,0 12 2 0,0 0-139 0,0 0-27 16,0 0-5-16,0 0-2 0,0 0-16 0,0 0-3 16,0 0-1-16,0 0 0 0,0 0-8 0,0 0-2 15,0 0 0-15,0 8 0 0,4 4-12 0,-4 7-4 16,0 5 0-16,0 7 0 0,0 4 12 0,0 8 3 15,5 4 0-15,-5 4 0 0,0-1-11 0,0 5-3 16,-5-4 0-16,5 3 0 0,0-3-10 0,5-4-3 16,-1 3 0-16,-4-7 0 0,0 0-16 0,0-8 0 15,5-4 0-15,-5 1 0 0,0-5 0 0,0-4 0 16,0-3 0-16,0-8 0 0,0-12 8 0,0 0-8 0,-5 7 9 16,5-7-9-16,0 0 9 0,0 0-9 0,0 0 8 0,0-7-8 15,5-9 0-15,-1 0 0 0,0-3 0 0,5-5 0 0,4-3-21 0,0-4 3 16,1 0 1-16,3 3 0 0,1 1 6 15,-1 4 2-15,5-1 0 0,-4 5 0 16,4 3 9-16,-5 5-10 0,1-1 10 0,-1 4-10 16,1 0 10-16,-1 8 0 0,-3 0-9 0,-1 0 9 15,0 4 0-15,-9 4 0 0,5 4-9 0,-5-5 9 16,1 9 0-16,-5-4 0 0,0 3 0 0,0 1 0 16,-5 3 0-16,1 1 14 0,0-8-2 0,-5 7-1 15,5-3 7-15,-10 3 2 0,1 1 0 0,0-5 0 16,-4-3-9-16,-1 0-2 0,-4-1 0 0,0 1 0 15,0-4-9-15,0 0 0 0,-4 0 0 0,0-5 8 16,-1 5-8-16,5-8 0 0,0 4 0 0,0 0-11 16,5-4-32-16,-1 0-6 0,5 0-2 0,0-4-581 15,0 0-117-15</inkml:trace>
          <inkml:trace contextRef="#ctx0" brushRef="#br0" timeOffset="4.04955E7">8823 15199 403 0,'0'0'36'0,"0"0"-36"0,0 0 0 0,0 0 0 16,0 0 160-16,0 0 24 0,0 0 6 0,0 0 1 15,9-4-75-15,-9 4-14 0,0 0-3 0,0 0-1 16,13 0-17-16,-9 4-3 0,-4-4-1 0,9 12 0 16,-5-1-16-16,1 1-3 0,-5 7-1 0,4 1 0 15,0 7-4-15,1 4-1 0,4 5 0 0,-5 3 0 16,0 0-10-16,1 7-2 0,-1-3-1 0,-4 4 0 15,5 4-15-15,-5-1-2 0,0 1-1 0,0-4 0 16,0 4-21-16,0-8 9 0,-5-1-9 0,1-3 0 16,-5 0-15-1,5-3-9-15,-1-5-3 0,1-4-650 0,-5 0-131 0</inkml:trace>
          <inkml:trace contextRef="#ctx0" brushRef="#br0" timeOffset="4.04933E7">6476 15636 907 0,'0'0'40'0,"-5"-4"8"0,5-4-38 0,0 8-10 16,0-8 0-16,0 8 0 0,0-8 74 0,0 8 13 16,0 0 2-16,0 0 1 0,0 0-20 0,0 0-4 15,0 0-1-15,0 0 0 0,0 0-15 0,0 20-3 16,0-1-1-16,0 13 0 0,0 3 0 0,-4 4 0 15,-1 7 0-15,1 9 0 0,0 0-13 0,-1-1-2 0,1-3-1 16,-5 4 0-16,5-9-14 0,-5 1-2 0,0 0-1 0,5-4 0 16,4-4-2-16,-5 0-1 0,1-8 0 0,0 0 0 15,4-7-2-15,-9-5-8 0,4 1 12 16,5-5-4-16,0 1 0 0,0-8 0 0,0-8 0 16,0 0 0-16,0 0-8 0,0 0 10 0,0 0-10 0,0 0 10 15,-8 0-10-15,3-8 10 0,1-4-10 0,0 0 10 16,-1-3-10-16,1-1 0 0,4-3 0 0,-5-1 8 15,1-3-8-15,4-1 0 0,0-3 0 0,4 0 0 16,1-4 0-16,-1-4 0 0,1 3 0 0,3-3 0 16,1 0 0-16,0 0 0 0,4-4 0 0,-4 0 0 15,4-4-8-15,0 4 8 0,0-4-10 0,0 4 10 16,1 0-15-16,3 0 3 0,-4 4 1 0,5 8 0 16,-1-4 2-16,1 3 0 0,0 1 0 0,-5 4 0 15,4 3 9-15,1 1 0 0,4 3 0 0,-5 0 0 0,1 1-8 16,-1 7 8-16,1 0-8 0,-5 4 8 0,9 0-8 0,-13 4 8 15,4 4-8-15,-4 0 8 0,-5 4 0 0,5 4 0 16,-5-1 0-16,1 9-8 0,-1-1 8 0,5 1 0 16,-9 3 0-16,0 5 0 0,-5-1 13 0,-3 0 5 15,-1 4 1-15,-4 1 0 0,0-5-19 0,-5 0-12 16,-4 1 1-16,5-5 1 0,-5 0 10 0,0 1 0 16,-5-5 0-16,5 1 8 0,0-5 2 0,5-3 1 15,-5-4 0-15,0-4 0 0,0 0-11 0,5 0 10 16,-1-1-10-16,0-3 10 0,1-3-28 0,-1-5-6 15,5 4 0-15,-4-4-1 16,8-4-109-16,0 1-22 0,0-1-4 0</inkml:trace>
          <inkml:trace contextRef="#ctx0" brushRef="#br0" timeOffset="4.0494E7">7081 15792 576 0,'0'0'51'0,"0"0"-41"15,0-12-10-15,0 4 0 0,4-4 116 0,-4 5 22 16,0 7 4-16,0 0 1 0,0 0-41 0,0 0-8 15,0 0-2-15,0 0 0 0,0 0-27 0,0 0-5 16,0 0-2-16,0 0 0 0,9 4-18 0,4 3-4 0,-4 5-1 0,4 4 0 16,-8 3 1-16,3 5 1 0,6 3 0 15,-10 4 0-15,0 4-10 0,5 0-3 0,-9-4 0 0,5 1 0 16,-5-1-12-16,0 0-2 0,-5-4-1 16,-4 1 0-16,9-5-9 0,-4-3 10 0,-5-9-10 0,5 1 10 15,-1 0-1-15,5-12 0 0,0 0 0 0,0 0 0 16,0 0 1-16,0 0 0 0,0 0 0 0,0 0 0 15,0 0-10-15,0 0 8 0,-4-8-8 0,8-4 8 16,-4-3-8-16,5-5 0 0,4-3 0 0,-5-1 0 16,5-3 0-16,0-4 0 0,4 0 9 0,-5-5-9 15,10-3 11-15,-5 4-3 0,0 0 0 0,1 4 0 16,-1 0 1-16,0 4 0 0,0 3 0 0,0 5 0 16,0 3 7-16,-4 0 2 0,4 5 0 0,0 3 0 15,-4 0-54-15,4 4-12 16,-4 0-1-16,0-3-1 0,0 3-147 0,-1 0-30 15,6-4-5-15,-14 8-2 0</inkml:trace>
          <inkml:trace contextRef="#ctx0" brushRef="#br0" timeOffset="4.0496E7">9143 15955 907 0,'0'0'40'0,"0"0"8"0,0 0-38 0,0 0-10 0,0 0 0 0,9 4 0 15,0 0 48-15,4-4 8 0,-13 0 2 0,13 0 0 16,-4-8-31-16,4 5-7 0,4-5 0 0,-3 0-1 15,-1-4 2-15,4-3 1 0,5 3 0 0,-4-4 0 0,-5 1 18 0,4 3 3 16,-3-4 1-16,-1-3 0 0,0 3-4 0,-4 1 0 16,-5-1 0-16,1 4 0 0,-1-3-22 0,0 3-5 15,-8-3-1-15,4 3 0 0,0 0 14 0,0-3 2 16,-4 3 1-16,-1 0 0 0,1 0 0 0,-1 1 0 16,1 3 0-16,0-4 0 0,-1 4 2 0,1 1 0 15,-1-1 0-15,1 0 0 0,0 0 0 0,4 8 0 16,0 0 0-16,0 0 0 0,-9 0-13 0,9 0-2 15,-9 0-1-15,0 4 0 0,5 0-15 0,-5 4 11 16,0 4-11-16,1-1 10 0,-1 5-10 0,0 3 0 16,0 5 0-16,5 3 0 0,0 8 0 0,-5 0 0 15,4 0 0-15,1 4 0 0,4 4 0 0,-4 0 0 16,8-4 0-16,0-4 0 0,1 0 0 0,-1-3 0 16,1-1 0-16,3-8 0 15,1 1-143-15,4-9-21 0</inkml:trace>
          <inkml:trace contextRef="#ctx0" brushRef="#br0" timeOffset="4.04967E7">9621 15679 1382 0,'0'0'61'0,"0"-8"13"0,0 4-59 0,5-4-15 0,-5 8 0 0,8-4 0 16,1 4 0-16,4 0 0 0,1 0 8 0,-6 8-8 16,1-4 16-16,4 8 1 0,-4 3 0 0,4 1 0 0,-4-1 28 0,4 9 6 15,-4-1 1-15,0 4 0 0,4 5 5 0,-4-1 2 16,-1 0 0-16,1 0 0 0,-4 0-19 0,-1 1-4 0,-4-9-1 0,0 4 0 16,4-3-11-16,-4-5-1 15,-4 1-1-15,0-9 0 0,4 1-14 0,0-12-8 16,0 0 8-16,0 0-8 0,0 0 16 0,0 0-2 15,0 0 0-15,0 0 0 0,-5-8-5 0,-4-3-1 16,5-5 0-16,4 4 0 0,-4-3 2 0,4-5 0 16,0 1 0-16,0-1 0 0,4-3 8 0,-4 3 2 15,4-3 0-15,5 3 0 0,-4 5-12 0,3-1-8 16,1-3 9-16,0 3-9 0,0 1 8 0,-1-1-8 16,6 4 0-16,-1 1 0 0,-4 3 8 0,-1 0-8 15,10 0 0-15,-5 4 0 0,0 0 0 0,0 4 0 0,0 4 0 16,1 0 0-16,3 4 0 0,1 0 0 0,-1 3 0 15,-4 1 0-15,5 4 0 0,-5-5 0 0,0 5 0 16,0 0 0-16,-4-1 0 0,0 5 0 0,-9-5 0 0,4 5 0 16,-8-1 0-16,-5 1 0 0,5-1 0 0,-5 1 0 15,5-8 0-15,-5 3 9 0,0-3-9 0,0 0 8 16,9-12-8-16,-8 3 0 0,-1 5 0 0,9-8 0 16,0 0 0-16,0 0 0 0,-5-8 0 0,5 1 0 15,-4-5 0-15,4-4 0 0,-4 1 0 0,4-5 0 16,4-3 0-16,-4-1 0 0,4 5 0 0,5-8 0 15,-4 3 0-15,-1 1 0 0,5-4 0 0,4 3 0 0,0 5 0 0,0-1 0 16,0 5 0-16,1-1 0 16,3 0 0-16,-4 9 0 0,0 3 0 0,1 0 0 15,-1 4 0-15,-4 0 10 0,-9 0-10 0,13 4 10 16,0 3-2-16,0 5 0 0,-4 0 0 0,0 3 0 0,-5 5-8 16,0-1 10-16,1 1-10 0,-1-1 10 0,1 1-10 0,-1-4 0 15,-8-5 9-15,8 5-9 0,-4-1 0 0,0-7 0 16,0 4 0-16,0-4 0 15,0-8-125-15,0 0-30 0</inkml:trace>
        </inkml:traceGroup>
        <inkml:traceGroup>
          <inkml:annotationXML>
            <emma:emma xmlns:emma="http://www.w3.org/2003/04/emma" version="1.0">
              <emma:interpretation id="{6288A669-60CB-4AB6-A441-2792C3F44421}" emma:medium="tactile" emma:mode="ink">
                <msink:context xmlns:msink="http://schemas.microsoft.com/ink/2010/main" type="inkWord" rotatedBoundingBox="14559,16524 15209,16505 15240,17592 14590,17610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4.04985E7">11332 15565 345 0,'0'0'31'0,"0"0"-31"0,0 0 0 0,0 0 0 16,0 0 127-16,0 0 19 0,0 0 4 0,0 0 1 16,0 0-67-16,0 0-14 0,0 0-2 0,0 0-1 15,0 0-18-15,0 0-3 0,0 0-1 0,0 0 0 16,0 0-9-16,0 0-1 0,0 0-1 0,0 0 0 0,0 0-3 16,0 0-1-16,0 0 0 0,5 12 0 0,-5 0 10 15,4 3 1-15,-4-3 1 0,0 8 0 0,0 7 0 16,-4 0 0-16,-1 1 0 0,5 7 0 15,-4 0-6-15,0 4 0 0,4 4-1 0,-5 0 0 0,1-1-11 16,4-3-3-16,-5-3 0 0,5-1 0 0,5 0-13 0,-5-8-8 16,4-4 8-16,1-3-8 0,-1-4 0 0,0-1 0 15,1-3 0-15,3 0 0 0,-8-12 0 0,9 3 0 16,-4 1 0-16,8-4 0 0,-4-4 0 0,-1 1-8 16,1-5 8-16,0 0-8 0,4 0 8 0,0-4 0 15,-4-3 0-15,9-1 0 0,-1-3 0 0,-4-1 0 16,0 1 0-16,1-5-12 0,-1-3 12 0,4 0 0 15,1 3 0-15,-1-3 0 0,1 4 0 0,4-5 0 16,0 1 0-16,0 0 0 0,-5 7 0 0,5-3 0 0,-9 3 0 16,5 5 0-16,4-1 0 0,-9 4 0 0,0 1 0 15,0-1-8-15,1 4 8 0,-1 0 0 0,0 1 0 0,0-1 0 16,0 4 0-16,-4 0 0 0,4 0 0 0,-4 4 8 16,4 0-8-16,-13 0 0 0,9 0 0 0,-9 0 0 15,9 0 0-15,-9 0 0 0,8 8 0 0,1 0 8 16,-4 3-8-16,-1 1 8 0,-4 0-8 0,0 3 8 15,0 1 6-15,0 0 2 0,-4 3 0 0,-1 1 0 16,1-1 1-16,-5 1 1 0,5-1 0 0,-5 1 0 16,-4-1-5-16,4-3-1 0,-4-1 0 0,0 1 0 15,-1-4 3-15,1-1 0 0,-4-3 0 0,-1 0 0 16,1-4-7-16,3 0 0 0,-3-4-8 0,-1 0 12 16,-4 0-12-16,5 0 0 0,-9-4-9 0,8-4 9 15,-8 4-36-15,8-4 0 0,-4-3-1 16,0-1-611-16,0 0-121 0</inkml:trace>
          <inkml:trace contextRef="#ctx0" brushRef="#br0" timeOffset="4.04987E7">11688 15172 921 0,'-5'-8'82'0,"-3"0"-66"0,-1 0-16 0,0 4 0 16,0 0 215-16,5 1 39 0,4 3 8 0,0 0 2 16,0 0-211-16,0 0-41 0,0 0-12 0,0 0 0 31,0 0-152-31,0 0-33 0,-9 15-7 0,9-15-2 0</inkml:trace>
        </inkml:traceGroup>
        <inkml:traceGroup>
          <inkml:annotationXML>
            <emma:emma xmlns:emma="http://www.w3.org/2003/04/emma" version="1.0">
              <emma:interpretation id="{26D8FA30-DB4E-4041-985E-FDFD4D361300}" emma:medium="tactile" emma:mode="ink">
                <msink:context xmlns:msink="http://schemas.microsoft.com/ink/2010/main" type="inkWord" rotatedBoundingBox="16837,16437 17787,16410 17819,17513 16869,17540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4.05E7">13618 15558 345 0,'0'0'31'0,"0"0"-31"16,0 0 0-16,0 0 0 0,0 0 147 0,0 0 23 16,0 0 5-16,0 0 1 0,0 0-93 0,0 0-19 15,4-8-3-15,-4 8-1 0,0 0-15 0,0-8-3 16,0 4-1-16,0 4 0 0,0 0-17 0,0 0-3 15,0 0-1-15,0 0 0 0,0 0-4 0,0 0-2 0,0 0 0 0,0 0 0 16,0 0 11-16,0 0 3 16,0 0 0-16,0 0 0 0,0 0-13 0,0 0-3 0,0 0 0 0,0 0 0 15,0 0-3-15,0 0-1 0,0 0 0 0,0 0 0 16,-8 4 13-16,8-4 3 0,-5 0 0 0,5 0 0 16,-8 8 0-16,3 4 0 0,5-12 0 15,-4 7 0-15,-1 5 6 0,5 0 2 0,-4-1 0 0,0 1 0 16,4 0 38-16,0 3 8 0,0 1 2 0,4 4 0 31,-4-5-112-31,4 9-23 0,5-1-4 0,-4 0-1 0,3 1 52 0,-3 3 8 0,3-4 0 0,1 5 8 16,0-9 6-16,-5 5 2 0,5-1 0 0,0 0 0 15,4-3-16-15,-4-4-8 0,0-1 8 0,-1-3-13 32,6-4-15-32,-1-1-4 0,0-7 0 0,4-3-844 0</inkml:trace>
          <inkml:trace contextRef="#ctx0" brushRef="#br0" timeOffset="4.05002E7">13636 15113 1209 0,'-9'-8'108'0,"4"1"-87"16,1-1-21-16,0-4 0 0,-1 8 60 0,1 0 7 16,4 4 1-16,0 0 1 0,4-8-31 0,-4 8-6 0,0 0-2 0,0 0 0 15,9-3-14-15,-9 3-4 0,0 0 0 0,9 0 0 16,4 0-12-16,0 3 0 0,0 1 8 0,0 0-724 16</inkml:trace>
          <inkml:trace contextRef="#ctx0" brushRef="#br0" timeOffset="4.05009E7">14188 15495 691 0,'0'0'61'0,"0"0"-49"0,0 0-12 0,0 0 0 16,0 0 141-16,0 0 26 0,0 0 5 0,0 0 0 16,5 12-107-16,-1 4-21 0,5-1-5 0,-5 1-1 15,1 7-8-15,4 1-2 0,-1 3 0 0,-3 4 0 16,-5 4 2-16,4 4 0 0,5 0 0 0,0 0 0 15,-1 0 11-15,1-4 3 0,0 4 0 0,-5 0 0 16,5-8-20-16,0-3-3 0,-5-1-1 0,1 0 0 16,-1-7-1-16,0-5-1 0,-8 1 0 0,0-8 0 15,4-8-4-15,0 0-1 0,0 8 0 0,0-8 0 16,-9 0 7-16,0-4 0 0,5 4 1 0,-1-8 0 16,1-4-7-16,0 1-2 0,-1-9 0 0,1 1 0 15,4-1-1-15,0-7-1 0,0-1 0 0,0-3 0 16,9 0-10-16,-1-4 0 0,1 4 0 0,4 0 0 15,0 3 0-15,1 1 0 0,-1 4 0 0,0 3 0 16,0 4 0-16,0 5 0 0,0-1 11 0,-4 4-11 16,0 4 18-16,-9 4-2 0,13 0-1 0,0 0 0 15,-4 4-2-15,0 4 0 0,0 0 0 0,-1 0 0 0,-3 3-4 16,4 1-1-16,-5 4 0 0,0-5 0 0,1 1-8 0,-1 4 0 16,5-5 9-16,-5 1-9 0,1 4 0 0,-1-5 8 15,-4 1-8-15,0 0 0 0,0-1 0 0,0 1 0 16,0 4 0-16,0-5 0 0,0 5 0 0,0-4-8 15,0 3 0-15,0 1 0 16,0-4-34-16,-4 3-6 0,4 1-2 0,0-4-918 0</inkml:trace>
        </inkml:traceGroup>
        <inkml:traceGroup>
          <inkml:annotationXML>
            <emma:emma xmlns:emma="http://www.w3.org/2003/04/emma" version="1.0">
              <emma:interpretation id="{936067C6-514C-4E26-8B67-6D856B3CBDFB}" emma:medium="tactile" emma:mode="ink">
                <msink:context xmlns:msink="http://schemas.microsoft.com/ink/2010/main" type="inkWord" rotatedBoundingBox="19498,16344 21563,16285 21600,17586 19536,17644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4.05052E7">17610 15090 460 0,'-13'-4'41'0,"5"-4"-33"0,12-4-8 0,0 5 0 16,-8-5 120-16,0 4 21 0,8 0 5 0,0 0 1 15,5 1-45-15,-5 3-9 0,-4 4-1 0,9-8-1 16,4 4-31-16,-4 0-5 0,-9 4-2 0,0 0 0 16,0 0-7-16,0 0-2 0,0 0 0 0,0 0 0 15,0 12 0-15,5 0 0 0,-1 3 0 0,-4 1 0 0,0 3-3 0,0 9-1 16,0-1 0-16,0 4 0 0,-4 0 4 0,-1 8 0 15,-4 4 0-15,9 0 0 0,5 4-9 0,-10 0-2 16,-3 3 0-16,3-3 0 0,10 4-14 0,-10-4-3 16,-4 3-1-16,-4 1 0 0,5-4-4 0,3 0-1 15,1-1 0-15,-5-3 0 0,0 0-10 0,0 0 12 16,9-4-12-16,-4-4 12 0,-5 0-12 0,5-7 12 16,0-5-12-16,-1 0 12 0,10-7-12 0,-10 0 0 15,1-9 0-15,4-7 0 16,4 12-20-16,-4-12-5 0,0 0-2 0,0 0 0 15,0 0-136-15,-4-12-27 0,-1 5-6 0,-3-9 0 0</inkml:trace>
          <inkml:trace contextRef="#ctx0" brushRef="#br0" timeOffset="4.05045E7">16457 15312 946 0,'0'0'42'0,"0"0"9"0,0-8-41 0,-5 0-10 0,5 1 0 0,-4-1 0 15,4 0 67-15,0 8 11 0,0 0 2 0,0 0 1 16,-5-8-22-16,5 8-5 0,0 0-1 0,0 0 0 15,-4-8-21-15,4 8-5 0,0 0-1 0,0 0 0 16,0 0-13-16,0 0-2 0,0 0-1 0,0 0 0 16,0 0-2-16,0 0 0 0,0 0 0 0,0 0 0 15,9 4 5-15,-5 8 1 0,-4-4 0 0,0 11 0 16,0 1 7-16,0 3 2 0,0 8 0 0,-4 8 0 16,-9 0 7-16,4 12 2 0,5-4 0 0,-1 11 0 15,-8 1-8-15,0-1-2 0,4 5 0 0,5-5 0 0,-1-3-13 16,-3-1-9-16,-1-3 12 0,0-8-12 0,9 0 11 15,-4-8-11-15,-5-4 10 0,4-3-10 0,1-5 8 0,0-4-8 16,-1-3 0-16,-4-8 0 0,1 4 14 0,8-12-3 16,0 0-1-16,0 0 0 0,-9 3-10 0,9-3 12 15,0 0-12-15,0 0 12 0,0 0-12 0,0 0 12 16,0 0-12-16,0 0 12 0,0 0-12 0,0 0 0 16,-4-7 0-16,-5-1 0 0,-4 0 0 0,8-4 0 15,14 1 0-15,-5-1 0 0,-8-4 0 0,8 1 0 16,5-1 0-16,-4-3 0 0,-10-5 0 0,5-3 0 15,5 0 0-15,-1-5 0 0,5 1 0 0,-5-4 0 16,-4-4 0-16,9 0 0 0,0-4 0 0,4 0 0 0,-13-3 0 16,4-1 0-16,5-4 0 0,0 4-11 0,-9 0 3 15,0 1 0-15,4 3 8 0,1 4-10 0,3 4 10 0,1 0-10 16,-13 3 10-16,8 5 0 0,5 0 0 0,0 7-8 16,-1 5 8-16,-3 3 0 0,-1 0 0 0,5 4 0 15,0 5 0-15,-9 3 0 0,0 0 0 0,0 0 0 16,17 0 0-16,-8 3 0 0,-9-3 0 0,9 4 0 15,4 4 0-15,0 0 0 0,-4 4 0 0,0-5 0 16,-9-7 0-16,8 12 0 0,6 0 0 0,-6 3 0 16,1-3 0-16,0 4 0 0,4 3 0 0,-4 1 0 15,0-1 0-15,-5 1 0 0,5-1 0 0,0 5 0 16,-1 3 0-16,-3 0 0 0,-1 1 0 0,5 3 0 16,0 4 0-16,-1-4 9 0,-8 0-1 0,5 4-8 15,-1 0 13-15,1 1-4 0,3-5-1 0,-3 0 0 0,-5 0-8 16,4-4 0-16,5 1 0 0,0-9 0 0,-9 1 0 15,4-5 0-15,0-3 0 0,5-4 0 0,-4 0 0 0,-5-8 0 16,0 0 9-16,13 4-9 0,0-4 8 0,-4 0-8 16,-9 0 8-16,13-4-8 0,0 0 0 0,0 0 9 15,-4 0-9-15,0-4 0 0,0 4 18 0,-1 0-3 16,-3-3-1-16,-5 7 0 0,-5-8 6 0,10-4 2 16,8 0 0-16,-4 1 0 0,-9-1-1 0,4 0 0 15,5 4 0-15,4-7 0 0,0-1-7 0,-4 1-2 16,-9-5 0-16,4-3 0 0,14-5 0 0,-5 1-1 15,-4-4 0-15,-5-4 0 0,9-4-2 0,1 0 0 16,-6 0 0-16,1-4 0 0,0-4-9 0,0 0 10 16,13 1-10-16,-9 3 10 0,-5-4-10 0,6 4 0 15,3 0 0-15,-4 8 0 0,1 0-10 0,-6 4 10 0,1 3-13 16,0 5 5 0,4 7-16-16,-4 1-4 0,-5 3 0 0,5 4 0 15,0 4-136-15,-9 4-28 0</inkml:trace>
          <inkml:trace contextRef="#ctx0" brushRef="#br0" timeOffset="4.05058E7">17479 15417 806 0,'0'0'72'0,"0"0"-58"15,4-8-14-15,-4 1 0 16,-4-5 92-16,4 0 16 0,4-3 4 0,5-1 0 16,0 0-38-16,0 1-7 0,-1-5-2 0,6 1 0 15,7 3-25-15,-3-3-4 0,-14-1-2 0,10-3 0 16,7 3-18-16,-3 1-3 0,0-4-1 0,-1 3 0 0,1 1 10 0,4-1 2 15,0 4 0-15,4-3 0 0,0 3 3 0,1 1 1 16,3-5 0-16,-3 9 0 0,-1-5-28 0,5 4 0 16,-5 4 0-16,-4-3 0 0,4 7 17 0,-4 0-1 15,0 0-1-15,4 0 0 0,-8 4-6 0,-1-4-1 16,5 4 0-16,0 4 0 0,0-4-8 0,0 4 0 16,-4 0 0-16,-1 4 0 0,-4 0 0 0,1-1 0 15,-1 5 0-15,-4 0 0 0,-1 3 0 0,1 5 0 16,-4-5 0-16,-5 9 0 0,0-1 15 0,-5 1-3 15,1-1 0-15,-5 0 0 0,-9 1 7 0,1-1 1 16,-5 4 0-16,0 1 0 0,-4-1 1 0,-5-4 1 16,0 5 0-16,-4-5 0 0,0 1-6 0,0-5-2 15,-5 1 0-15,-3-5 0 0,-6-3 7 0,5 0 2 0,5-1 0 16,4-3 0-16,0 0-9 0,4-4-2 0,-4 0 0 0,13-4 0 31,9 0-31-31,-13 0-6 0,-5-4-2 0,5 4 0 16,4 0-138-16,4 0-28 0,-4 0-6 0</inkml:trace>
        </inkml:traceGroup>
        <inkml:traceGroup>
          <inkml:annotationXML>
            <emma:emma xmlns:emma="http://www.w3.org/2003/04/emma" version="1.0">
              <emma:interpretation id="{59857097-D253-4FE9-9990-758B049742C9}" emma:medium="tactile" emma:mode="ink">
                <msink:context xmlns:msink="http://schemas.microsoft.com/ink/2010/main" type="inkWord" rotatedBoundingBox="21759,17071 21798,17070 21799,17074 21760,17075"/>
              </emma:interpretation>
              <emma:one-of disjunction-type="recognition" id="oneOf42">
                <emma:interpretation id="interp54" emma:lang="" emma:confidence="0">
                  <emma:literal>.</emma:literal>
                </emma:interpretation>
                <emma:interpretation id="interp55" emma:lang="" emma:confidence="0">
                  <emma:literal>-</emma:literal>
                </emma:interpretation>
                <emma:interpretation id="interp56" emma:lang="" emma:confidence="0">
                  <emma:literal>_</emma:literal>
                </emma:interpretation>
                <emma:interpretation id="interp57" emma:lang="" emma:confidence="0">
                  <emma:literal>,</emma:literal>
                </emma:interpretation>
                <emma:interpretation id="interp58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4.05061E7">18523 15694 1652 0,'0'0'73'0,"0"0"15"15,0 0-70-15,0 0-18 0,0 0 0 0,0 0 0 16,0 0 40-16,0 0 5 0,0 0 1 0,-9 0 0 15,9 0-57-15,-13 4-11 0,4-4-2 0,1 0-1 16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3:04:11.4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22BEB0A-2B53-49A7-B8E4-FA95DE072BFF}" emma:medium="tactile" emma:mode="ink">
          <msink:context xmlns:msink="http://schemas.microsoft.com/ink/2010/main" type="writingRegion" rotatedBoundingBox="1085,1627 28335,286 29178,17416 1927,18757"/>
        </emma:interpretation>
      </emma:emma>
    </inkml:annotationXML>
    <inkml:traceGroup>
      <inkml:annotationXML>
        <emma:emma xmlns:emma="http://www.w3.org/2003/04/emma" version="1.0">
          <emma:interpretation id="{E330A937-DDFD-4CEE-BEFE-1446902623C3}" emma:medium="tactile" emma:mode="ink">
            <msink:context xmlns:msink="http://schemas.microsoft.com/ink/2010/main" type="paragraph" rotatedBoundingBox="2728,1365 26583,789 26650,3543 2794,41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505E3A7-550A-4B9A-86CB-6C43FF92AA6E}" emma:medium="tactile" emma:mode="ink">
              <msink:context xmlns:msink="http://schemas.microsoft.com/ink/2010/main" type="inkBullet" rotatedBoundingBox="2743,2009 4895,1957 4946,4067 2794,4119"/>
            </emma:interpretation>
            <emma:one-of disjunction-type="recognition" id="oneOf0">
              <emma:interpretation id="interp0" emma:lang="" emma:confidence="0">
                <emma:literal>→</emma:literal>
              </emma:interpretation>
            </emma:one-of>
          </emma:emma>
        </inkml:annotationXML>
        <inkml:trace contextRef="#ctx0" brushRef="#br0">13 323 345 0,'-13'-12'31'0,"13"12"-31"16,0 0 0-16,0 0 0 0,0 0 92 0,0-3 12 15,0-1 2-15,0-4 1 0,0 4-3 0,8-4 0 0,5 4 0 0,1-4 0 16,3 1-22-16,5-1-5 0,9 0-1 0,-5 8 0 15,5-12-14-15,8 5-3 0,5-5-1 0,0 8 0 16,4 0-30-16,9-4-7 0,5 8-1 0,12-4 0 16,1 4-8-16,4-4-1 0,0 4-1 0,9 0 0 15,-14-3-2-15,14 3-8 0,4 0 12 0,-4 0-4 16,0-8 10-16,-5 0 2 0,-4-4 0 0,-4 4 0 16,-10-3-11-16,1-5-1 0,0 1-8 0,0 7 12 15,-14-12 2-15,5 5 0 0,-8-1 0 0,-5 8 0 16,-14-7-53-16,1 3-10 15,-9 8-3-15,-5-4-470 0,-8 0-94 0</inkml:trace>
        <inkml:trace contextRef="#ctx0" brushRef="#br0" timeOffset="485.0522">1377 241 518 0,'0'0'46'0,"4"-4"-37"0,-4 4-9 0,0 0 0 16,0 0 92-16,0 0 17 0,0 0 3 0,0 0 1 16,0 0-81-16,0 0-17 0,0 0-3 0,0 0-1 15,0 0-19-15,0 0-4 0,0 0-1 0,0 0 0 16,0 0 13-16,0 0-12 0,0 0 12 0,0 0-12 16,0-7 56-16,0-1 11 0,-4 0 2 0,4 8 1 15,0 0 5-15,0 0 1 0,0 0 0 0,0 0 0 16,0 0-28-16,0 0-4 0,-9 16-2 0,-4 3 0 15,-4-3 26-15,-1 15 4 0,-4 8 2 0,-9 12 0 16,5-1 2-16,-9 13 0 0,-4 3 0 0,-5 12 0 16,0 0-16-16,0 8-2 0,-9-4-1 0,5 15 0 0,0-7-3 15,-5-8-1-15,9 3 0 0,0 5 0 16,9-4-17-16,5-4-4 0,-1 0-1 0,9 0 0 16,-9-8-19-16,9 0-19 0,0-8 4 0,9-3 1 15,0-9-28-15,4-7-6 0,0-12 0 0,5-8-1 16,0-3-129-16,8-5-26 0</inkml:trace>
        <inkml:trace contextRef="#ctx0" brushRef="#br0" timeOffset="999.3912">2140 717 1094 0,'0'0'97'0,"0"4"-77"0,-8-4-20 0,3 0 0 16,1 0 32-16,-5 0 2 0,5 0 1 0,-5 0 0 15,-4 4 20-15,4 0 4 0,5 0 1 0,-5 0 0 0,0-1-15 0,-4 1-2 16,-5 4-1-16,1 0 0 16,-1 4-22-16,-4 3-5 0,5-3-1 0,-9 4 0 0,4 3 23 0,0 4 5 15,0 5 1-15,0 11 0 0,-5 4-8 0,6 3-2 16,-1 5 0-16,-5 0 0 0,10 3-6 0,4 1-2 16,-5 0 0-16,5 3 0 0,8-7-7 0,1 3-2 15,4-3 0-15,0 0 0 0,0-8-16 16,4-4 0-16,5-4 8 0,0-8-8 0,0 0 0 0,4-7 0 15,4-8 0-15,-3-5-9 0,3-7 9 0,-4-4 0 16,9-11 0-16,0-5 0 0,9-3 12 0,0-4 4 16,-1-8 0-16,1-8 1 0,0 4 2 0,-1 0 0 15,1-12 0-15,0 0 0 0,-14 8 1 0,1-7 1 16,-5-5 0-16,5-3 0 0,-10-1-21 0,1 1 0 16,-4 3-12-16,-1 4 4 0,0 8 8 0,1 8-10 15,-5 4 10-15,-5 4-10 0,5 3 10 0,-4 5-13 16,-5 7 5-16,0 4 8 15,-4-3-44-15,5 3-2 0,-6 8 0 0,-3 4-881 0</inkml:trace>
      </inkml:traceGroup>
      <inkml:traceGroup>
        <inkml:annotationXML>
          <emma:emma xmlns:emma="http://www.w3.org/2003/04/emma" version="1.0">
            <emma:interpretation id="{40B2595C-4F16-4064-A2EA-03C48F528F08}" emma:medium="tactile" emma:mode="ink">
              <msink:context xmlns:msink="http://schemas.microsoft.com/ink/2010/main" type="line" rotatedBoundingBox="6590,1271 26583,789 26644,3308 6650,3790"/>
            </emma:interpretation>
          </emma:emma>
        </inkml:annotationXML>
        <inkml:traceGroup>
          <inkml:annotationXML>
            <emma:emma xmlns:emma="http://www.w3.org/2003/04/emma" version="1.0">
              <emma:interpretation id="{AA3068D9-C5BE-430C-9018-F55F579D25CB}" emma:medium="tactile" emma:mode="ink">
                <msink:context xmlns:msink="http://schemas.microsoft.com/ink/2010/main" type="inkWord" rotatedBoundingBox="6590,1271 10564,1176 10622,3561 6647,365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65.2106">5677 1103 1494 0,'0'0'32'0,"0"-8"8"0,0-11 0 0,4 3 3 0,-4 1-35 0,0-5-8 16,0 1 0-16,0 3 0 0,0 0 54 0,-4 5 9 16,-1-1 1-16,1-7 1 0,-1 7-32 0,-3 4-6 15,3-4-2-15,-3 8 0 0,-1-3-14 0,-4 3-3 16,-1 4-8-16,1-4 12 0,0 4-3 0,0-4-1 15,-5 4 0-15,5 0 0 0,-4 8 3 0,4-4 0 0,-5 3 0 0,-4 5 0 16,4 0-3-16,1 3-8 0,-5 1 12 0,-4 7-4 16,-5 9-8-16,5-1 0 0,-1 8 0 15,1-4 0-15,4 4 0 0,-4 8 8 0,8-4-8 0,1 3 8 16,-1-7 9-16,9 4 2 0,1-4 0 0,3 0 0 16,1-8-19-16,8 1-16 0,1-9 4 15,3 0 0-15,5-7-7 0,5-4-1 0,0-8 0 0,8-4 0 16,-4-12 9-16,4-4 2 0,14-7 0 0,-5-4 0 15,4-1 17-15,-4-7 3 0,0-4 1 0,1-4 0 16,-1-3 30-16,0-1 6 0,-9-4 2 0,0-3 0 16,-4-1-2-16,0-4-1 0,-4 1 0 0,4 3 0 15,-5 5-22-15,-4 11-4 0,1 11-1 0,-6 5 0 16,1 11-5-16,-4 4-2 0,-5 8 0 0,8 12 0 0,-3 8-13 16,3 11 8-16,-3 8-8 0,-5 12 0 0,4-5 0 0,1 9-10 15,-1 7 0-15,0 1 0 16,1-1-42-16,4-7-8 0,-1 3-1 0</inkml:trace>
          <inkml:trace contextRef="#ctx0" brushRef="#br0" timeOffset="1870.7296">4580 686 1587 0,'0'0'70'0,"0"-8"15"0,-5-4-68 0,1 8-17 0,0-11 0 0,4 11 0 15,-5-12 50-15,1 9 6 0,-5-5 2 0,0 4 0 16,1 0-27-16,-1 0-6 0,-4 1-1 0,4-1 0 15,-4 0-24-15,0 8 0 0,-5-4 0 0,0 4 0 16,-4-4-8-16,5 8-1 0,-5 4 0 0,0 4 0 16,-9 3 9-16,1 1 0 0,-5 7-9 0,-1 12 9 15,6 8 0-15,-5 4-11 0,-9 8 11 0,4 7-8 16,14 4 8-16,-5-3 0 0,-4-1 0 0,4 1 0 16,5-1 0-16,13-11 0 0,4-1 0 0,0 1-8 0,5-4 8 15,4-8 0-15,13-4 0 0,-8 0 0 0,-1-8 0 0,5-7 0 16,13-5 0-16,0-3 0 0,-5-8 12 0,1-4-3 15,4-8 0-15,4-4 0 0,9-3 31 0,0-9 7 16,-4-7 1-16,8-8 0 0,-4 0-28 0,5 0-6 16,-5-8-1-16,5-3 0 0,-5-1-5 0,0-15 0 15,4-4-8-15,1-8 12 0,-1-8-12 0,1-4 11 16,-1 4-11-16,-8-3 10 0,0-1-10 0,-1 0 0 16,1 1 0-16,0 3 0 0,-5 4 0 0,0 4-17 15,1 12 4-15,-1 3 1 0,0 5 3 0,-4 7 1 16,5 8 0-16,-5 4 0 0,-1 0 8 0,1 4 0 15,5 0 0-15,-5 4 0 0,4 3 0 0,-4 9 0 16,-5-1 0-16,-3 1 0 0,-6 7 0 0,-3 4 0 16,-1 4 8-16,-4 4-8 0,0 16 0 0,-4 11 0 0,-9 12-10 15,-1 8 10-15,-3 12-12 0,-1 11 4 0,-4 8 8 16,0 8-13-16,-4 7 13 0,4 1 0 0,0 3 0 0,0 9-9 16,0-9 9-16,5-3 8 0,-1 3-8 0,1-3 11 15,8-4-11-15,5-5 0 0,-1-7 0 0,1 4 0 16,4-12-19-1,0 1-5-15,0-1-2 0,4-4-847 0</inkml:trace>
          <inkml:trace contextRef="#ctx0" brushRef="#br0" timeOffset="2637.0095">6177 311 1792 0,'0'0'80'0,"4"-7"16"0,1-5-77 0,-1 4-19 0,0-4 0 0,1 5 0 15,3-5 64-15,10 8 10 0,0-8 2 0,4 5 0 16,-1-5-47-16,6 4-9 0,4-4-1 0,8 5-1 16,0-1 14-16,5-4 2 0,13 4 1 0,5-3 0 15,4 7-35-15,-1-4 0 0,6 8 0 0,-1-4 0 16,-4 0-15-16,-5 0-6 0,-4 8-2 0,0 0 0 15,-9 0-138-15,-8 0-28 16,-1-4-6-16</inkml:trace>
          <inkml:trace contextRef="#ctx0" brushRef="#br0" timeOffset="2997.8183">7160-753 1508 0,'0'0'33'0,"8"-4"7"0,1 0 2 0,4 4 0 0,-4-8-34 0,0 8-8 15,-9 0 0-15,4 8 0 0,-4-8 34 0,9 4 5 16,-9 11 1-16,0-3 0 0,0 12 1 0,0 7 1 15,0-4 0-15,-4 16 0 0,-1 4-6 0,-4 3 0 16,1 5-1-16,-10 11 0 0,5 1-3 0,0 3-1 16,0 8 0-16,-1 8 0 0,-3 3 12 0,-1 1 2 15,1 8 1-15,-1 3 0 0,-4-7-6 0,5-1 0 16,-1 5-1-16,1 3 0 0,-5-3-28 0,4-9-11 0,-4-3 8 16,0 0-8-16,5-8 8 0,-5-4-8 0,4 0 0 0,-4 0 8 15,0-12-22-15,5-3-5 0,-1-4-1 0,-4-9 0 31,5-3-137-31,-1-15-28 0</inkml:trace>
          <inkml:trace contextRef="#ctx0" brushRef="#br0" timeOffset="3413.4931">7225 1064 1472 0,'0'0'65'0,"0"0"14"0,0 0-63 0,14 4-16 16,-1 4 0-16,4-8 0 0,1 8 48 0,-1-4 6 15,1 3 2-15,4-7 0 0,-5 4-35 0,5 0-6 16,0-4-2-16,9-4 0 0,-5 4-13 0,1-4-15 16,-1-3 3-16,5-5 1 0,-5 0 11 0,0-7 0 15,1 3 0-15,-5-3 0 0,-1-5 16 0,1 5 0 16,0-5-1-16,-4-3 0 0,-5 0 49 0,5-1 11 15,-1 1 1-15,-4 0 1 0,-4-4-20 0,0-1-4 16,4 5-1-16,-4-4 0 0,-5 7-31 0,1 5-6 16,3-12-2-16,-8 11 0 0,-4 1-13 0,0-1 11 15,-5 5-11-15,-4 7 10 0,-1 0-10 0,-3 4 0 16,-5 4 0-16,-4 8 8 0,-5 4-8 0,0-1-9 16,1 9 9-16,-6 7-13 0,1 0 13 0,0 12 0 0,0-3 0 15,4 6 0-15,5 5 0 0,4 4 12 0,0 4-4 0,5 3-8 16,4-3 0-16,-1-1 0 0,1 1 0 0,9-1 0 15,4-3 0-15,4 4 0 0,1-5 0 0,3 1 0 16,6-4-27 0,3 0-9-16,14-4-1 0,4-1-615 0,0-6-124 0</inkml:trace>
        </inkml:traceGroup>
        <inkml:traceGroup>
          <inkml:annotationXML>
            <emma:emma xmlns:emma="http://www.w3.org/2003/04/emma" version="1.0">
              <emma:interpretation id="{25460B6B-329A-4FA7-9258-D563BAFB1978}" emma:medium="tactile" emma:mode="ink">
                <msink:context xmlns:msink="http://schemas.microsoft.com/ink/2010/main" type="inkWord" rotatedBoundingBox="12931,1182 19273,1029 19330,3404 12988,355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894.5017">12986-706 1681 0,'0'0'36'0,"0"0"8"0,0 0 2 0,0 0 2 0,0 0-38 0,0 0-10 15,0 0 0-15,9 11 0 0,-1 1 79 0,-3 4 13 16,-1 7 4-16,1 8 0 0,-1 4-60 0,-4 12-12 16,4 4-3-16,-4 11 0 0,-4 8-8 0,4-7-1 15,-4 7-1-15,-10 8 0 0,6 0 17 0,-10-4 3 16,1 4 1-16,-1 0 0 0,0 0-32 0,-4-12 0 15,1 1 0-15,-1-5 0 0,4-7 0 0,1-5 0 0,-1-7 0 16,9 0 0-16,0-8 0 0,5-7 0 0,-5-1 0 0,0-8 0 16,9-7 0-16,-4 4 0 0,4-12 0 0,0 7 0 15,0-7 11-15,0-4-11 0,0 0 12 0,0 0-12 16,0 0 20-16,0 0-2 0,0 0-1 0,9-12 0 16,-5-3-6-16,5-1-2 0,0 1 0 0,4-5 0 15,0 1-9-15,5-5 0 0,4-3 9 0,0-4-9 16,4 3 0-16,5 1-13 0,-1-4 1 0,5 4 1 15,0-1-3-15,5 5-1 0,-1 3 0 0,5-3 0 16,-4 4-4-16,-1 7-1 0,1 0 0 0,-5 4 0 16,0 8 20-16,-4 0 14 0,-5 8-2 0,0 4-1 15,-4 0-35-15,0-1-6 0,0 5-2 0,-9 3 0 16,0 1 52-16,-4 3 9 0,-4 1 3 0,-5-5 0 0,-5 1-21 0,-4 3-11 16,-8 0 12-16,-1 5-12 0,1 3 17 0,-5-12-3 15,-4 9-1-15,-10-1 0 0,6-7-13 0,-10-1 8 16,5 1-8-16,-4-1 0 15,-1 1-34-15,1-5-13 0,4 1-2 0,0-5-1 16,-1-3-168-16,1 0-34 0,-26 0-6 0,21-8-2 0</inkml:trace>
          <inkml:trace contextRef="#ctx0" brushRef="#br0" timeOffset="6299.5368">14241 339 1792 0,'0'0'40'0,"0"0"8"15,0 0 1-15,0 0 1 0,0 0-40 0,-9 4-10 0,0 7 0 0,-4-3 0 16,4 4 38-16,-4 7 6 0,0-3 0 0,-5 3 1 15,9 5-20-15,-8-1-4 0,-1 5-1 0,1-1 0 0,-1 4-20 0,1 0 0 16,4 0 0-16,4 1 0 0,0-5 0 16,0 0 0-16,5 1 0 0,-1-5 0 0,5 4-12 0,5-7-6 15,-1-9-2-15,5 1 0 0,0-4 9 0,4 0 2 16,0-4 0-16,0-4 0 0,0-4 9 0,1 0 0 16,8-8 8-16,-1 0-8 0,-3 1 34 0,4-9 2 15,-5-7 1-15,5 0 0 0,-8-1 7 0,-1 1 2 16,-4 0 0-16,4-4 0 0,-5-5-18 0,-3 1-3 15,-5-4-1-15,-5 0 0 0,5 0-16 0,-8 0-8 16,3 8 8-16,-3 4-8 0,3 7 0 0,1 9 0 16,-5-1 0-16,0 8 0 15,0 0-115-15,-4 12-15 0,0 0-3 0,0 3-1 0</inkml:trace>
          <inkml:trace contextRef="#ctx0" brushRef="#br0" timeOffset="4599.6264">10213 542 1436 0,'18'-20'64'0,"-10"4"12"16,1 1-60-16,4-5-16 0,0-3 0 0,9 0 0 15,-4-1 38-15,8 1 5 0,-4-1 1 0,5 1 0 0,-1 0-24 0,0-1-5 16,1 12-1-16,-6-3 0 0,6-1-14 0,-1 5 0 15,-4 11 0-15,0-12 0 0,-4 4 0 0,3 0 0 16,1 8 0-16,-4 0 0 0,4 8 0 0,-5-8 0 16,1 20 0-16,4-1 0 0,0 1 0 15,-9 15 0-15,0 0 0 0,0 4 0 0,1 4 0 0,-6 3 0 16,1 5 11-16,-9-8-11 0,4 0 15 0,-4 4-4 16,5-4-1-16,-5 0 0 0,-5-1 12 0,1-3 2 15,0 0 1-15,-5 0 0 0,5-3 0 0,-10-13 0 16,6 8 0-16,3-4 0 0,1-3-12 0,-5-5-2 15,9 1-1-15,-4-12 0 0,-1 3 17 0,1-3 3 16,-1-4 1-16,5-4 0 0,0 0-31 0,0 0 8 16,0 0-8-16,-4-8 0 0,0 4 8 0,4-11 0 15,0-5-8-15,4-3 12 0,0-4-12 0,5-5 11 16,0 5-11-16,4-20 10 0,5 4-10 0,-5-3 8 16,4-1-8-16,5-4 8 0,0 0-8 0,0 1 0 0,-4-5 0 15,8 4 0-15,0-3 0 0,1 3 0 0,3 0 0 16,1 1 0-16,4 3 0 0,0 8 0 0,1 0-10 15,3 8 10-15,5 3 0 0,-9 13 0 0,4-5-8 0,-12 20 8 16,-1 4 12-16,-4 12 4 0,4-1 2 0,-4 17 0 16,-4 7-10-16,-1 11-8 0,-3 1 9 0,-1 4-9 15,0-5 31-15,-9 9 0 0,1 3 0 0,-1-7 0 16,0-1-31-16,1 1 0 0,-5 0 0 0,4-1 0 16,-4-3 0-16,0-4 0 0,0-1 0 0,-4-3 0 15,-1-4-101-15,5-7-20 16,0-5-4-16</inkml:trace>
          <inkml:trace contextRef="#ctx0" brushRef="#br0" timeOffset="5231.6671">12205 538 1209 0,'0'0'108'0,"0"0"-87"0,-4-8-21 0,4-4 0 16,0 4 84-16,0 1 12 0,0 7 2 0,0 0 1 15,0-4-29-15,0 4-6 0,0 0 0 0,-5-12-1 16,-4 12-43-16,1-4-9 0,-6 4-2 0,1 8 0 16,0 0 2-16,-4 11 0 0,-1 1 0 0,-4-1 0 0,0 12 11 15,0 4 2-15,-4 4 1 0,4 8 0 0,0-4-5 0,4 4-2 16,5 4 0-16,0-8 0 0,0-4-18 0,9-8 10 16,-1 0-10-16,5 0 8 0,0-4-8 0,9-3 0 15,-5-5-12-15,10-7 12 0,-10-4-17 0,9 4 4 16,5-9 1-16,-1-3 0 0,1 0 12 0,4-11 0 15,0-1 0-15,0 0 10 0,8-7 29 0,1-1 5 16,0-7 2-16,4 0 0 0,-5-4-8 0,1-1-2 16,0-3 0-16,-5 0 0 0,-4-4-24 0,4-4-4 15,-8 0-8-15,-5 0 11 0,-4 8-11 0,0 0 0 16,-5 4 0-16,5 0 0 0,-9 4 0 0,0 7 0 16,-5 1 0-16,1 3 0 0,0 8 0 0,-9 4 0 15,-5 0 0-15,-4 8 0 16,-9 4-111-16,-8 8-24 0</inkml:trace>
          <inkml:trace contextRef="#ctx0" brushRef="#br0" timeOffset="6882.2286">15337 284 1900 0,'49'-31'84'0,"-27"19"18"0,-9-7-82 0,4 7-20 0,-4-7 0 0,1-5 0 15,-6 5 42-15,1-1 4 0,-9 5 1 0,0-1 0 16,0 4-23-16,-4-7-5 0,-5 11-1 0,-4-4 0 0,-9 1-18 0,0 3 0 16,0-4-11-16,-9 8 11 0,-8 0-16 0,4 8 3 15,0 0 1-15,-5 4 0 0,-4 7 12 0,-4 1-9 16,0 7 9-16,-5 5-8 0,0 3 8 0,1 8-8 16,-1 0 8-16,1 4-8 0,8 0 8 0,0 0 0 15,9 7 8-15,0-11-8 0,8 0 0 0,5 0 0 16,5-4 0-16,4-3 0 0,-1-5 0 0,10 0 0 15,0-7 0-15,4-1 0 0,0-7 0 0,4 0 0 16,-4-12 0-16,13 4 0 0,-4-4 24 0,4-8 0 16,5 0 0-16,4-4 0 0,-5-3 4 0,10 3 2 15,-1-11 0-15,0-1 0 0,9-3-21 0,-4-4-9 16,4-16 8-16,0 0-8 0,0-4 0 0,5-11 0 16,-5-4 0-16,0-8 0 0,-4 3-12 0,-1-3-7 15,1-8-1-15,0-3-1 0,-5 7 9 0,0-4 3 0,5 4 0 16,-4-4 0-16,-1 15 9 0,0 5 0 15,-8 7 8-15,8 5-8 0,-4 7 11 0,0 8-3 0,-5 7 0 16,1-3 0-16,4 4-8 0,-13 8 8 0,-5-1-8 16,5 12 8-16,4-7-8 0,-4 11-9 0,-9 4 9 0,0 0-13 15,0 0 13-15,0 0 0 0,0 0 0 0,-5 19 0 16,-3 1 0-16,-6 7 0 0,1 4 0 0,0 8 0 16,0 8 0-16,-5 8 0 0,-3 3 0 0,7 12 0 15,1 0 0-15,-4 1-9 0,-1 7 9 0,-4 0-8 16,9-8 8-16,0 8 0 0,4 0 0 0,-4 4 0 15,0-8-48-15,4-4-10 16,5-4-2-16</inkml:trace>
          <inkml:trace contextRef="#ctx0" brushRef="#br0" timeOffset="7379.4397">15702-86 1440 0,'17'-4'128'16,"-8"0"-103"-16,-9 4-25 0,0 0 0 0,0 0 84 0,0 0 12 16,-5 15 3-16,5 5 0 0,0-1-31 0,-4 5-7 15,0 7-1-15,-1 0 0 0,5 8-32 0,-4-8-6 16,0 1-2-16,4-1 0 0,0 0-20 0,4-8 9 16,-4-3-9-16,4-4 0 0,5-5 13 0,0-3-4 15,4-4-1-15,0 4 0 0,9-8-8 0,0-4 0 16,-4 0 0-16,8-8 0 0,0-3 0 0,1-1 0 15,3-3 11-15,1-13-11 0,0 5 30 0,-1 4 0 0,1-1 0 16,0 5 0-16,0-1 3 0,4 1 1 0,0-1 0 16,0 5 0-16,-4 7-18 0,8 0-4 0,-4 4-1 0,0 12 0 15,-4 8-11-15,-5 7 0 0,-4 12 9 0,0 8-9 16,-9 12 0-16,-4 3 0 0,0 4-12 0,-14 20 4 16,-8-8 8-16,-9 8 9 0,0 4-1 0,-8 4-8 15,-1-8 0-15,0-4-11 0,1-8 0 0,-10 0 0 16,5-11 26-16,-4-5 5 0,3-3 0 0,-3 0 1 15,4-9 27-15,-5-6 4 0,10-1 2 0,-1-8 0 16,0-8-43-16,5 1-11 0,4-1 0 0,4-7 0 16,1-4 28-16,-1-4 4 0,5-8 1 0,4 0 0 15,-4-4-16-15,9 0-3 0,-1-3-1 0,1-9 0 16,4 1 4-16,9-5 1 0,0-7 0 0,8-4 0 0,5 8-18 0,0-4 0 16,4-16-13-16,9 4 5 15,5 0-40-15,-1-4-7 0,10 0-1 0,3-3-1 16,-3-1-57-16,3 4-11 0,-3 4-3 0,-1 8 0 15,0 0-51-15,0 8-10 0,40-24-3 0,-27 20 0 0</inkml:trace>
        </inkml:traceGroup>
        <inkml:traceGroup>
          <inkml:annotationXML>
            <emma:emma xmlns:emma="http://www.w3.org/2003/04/emma" version="1.0">
              <emma:interpretation id="{C82A4D6F-C772-4E04-832A-CD4A963A00C5}" emma:medium="tactile" emma:mode="ink">
                <msink:context xmlns:msink="http://schemas.microsoft.com/ink/2010/main" type="inkWord" rotatedBoundingBox="21035,1000 26585,866 26644,3308 21094,344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032.8286">18575 401 1756 0,'13'-4'39'0,"1"0"8"0,3-11 1 0,9-1 1 0,1 8-39 0,3-11-10 16,6-1 0-16,-1-3 0 0,0 3 26 0,0-3 3 15,9 4 1-15,-9-13 0 0,4 1-14 0,-4 4-2 16,0-4-1-16,1-4 0 0,-6 7-13 0,1-3 0 16,-5-4 0-16,-4 0 0 15,5-4 0-15,-5-4 0 0,4 0 0 0,-4-8 0 0,0 1 0 0,-5-5 8 16,5 4-8-16,-4-11 9 0,-5 7-9 0,4 5 0 16,1 7 0-16,-5-12-11 0,0 8 11 0,-4 8 0 15,0 0 0-15,-5 0 0 0,5 8 0 0,-9 0 0 16,0 4 0-16,0 7 8 0,0 1-8 0,0 3 0 15,-4 4 0-15,-5 5 0 16,5 3 24-16,-5 0 4 0,4 4 1 0,-8 4 0 0,0 4-29 0,-5 3 0 16,1-3 0-16,-1 8 0 0,-4-1 0 0,5 5 0 15,-1-9 0-15,-4 9 0 0,5-4 0 0,-1-1 0 0,1-3 0 16,-1 3 0-16,5 1 0 0,-4 3 0 0,3-7 0 16,6 4 0-16,-1 3 0 0,-4 1 0 0,4 7 0 15,0 4 0-15,0 8 13 0,1-4 0 0,-1 16 0 0,0 8 0 16,0 7 6-16,-8 12 1 0,-1-4 0 0,-4 16 0 15,-4-1 16-15,0 1 3 0,-1 8 1 0,1 7 0 16,0-12-17-16,-5 5-3 0,5-8-1 0,-5-5 0 16,4 1-4-16,6-8-1 0,-1-8 0 0,0 1 0 15,4-9 5-15,1-7 1 0,-1-9 0 0,0-3 0 16,5-4-20-16,-4-7-14 0,4-5 2 0,-5 0 1 16,5-4 24-16,0 5 5 0,0-5 1 0,-1 1 0 15,-3-1-4-15,4-7-1 0,0 3 0 0,-1-3 0 0,6-1-6 16,3 1-8-16,-8-1 11 0,9-7-11 0,-1 4 0 15,1-4 0-15,0-4 0 0,-5 0 0 0,4-1 0 0,5-3 0 16,0 0 0-16,-4 4 0 0,4-4 0 0,0 0 0 16,0 0 0-16,0 0 0 0,0 0 10 0,-9 0-2 15,5 0 0-15,4 0 0 0,0 0-8 0,-9-7 0 16,-4-5 0-16,8 0 0 0,1 0 0 0,4 1 0 16,-4-9 0-16,4 1 0 0,0 7 0 0,4 0 0 15,-4-3 0-15,0-1 0 0,0 1 0 0,9 3 0 16,0 0 0-16,4-3 0 0,0-1 0 0,-4-4 0 15,4 5 0-15,4-1 0 0,-3-3 0 0,3-1 0 16,-4-3 0-16,0 0 0 0,5-5 0 0,0-3 0 16,-1 0 0-16,1-4-11 0,-1 0 11 0,5 0-12 15,0-8 12-15,0 0-12 0,0-4-1 0,4 0-1 16,5-4 0-16,0 5 0 0,4-1 2 0,0 0 1 0,4 4 0 16,1 0 0-1,-1 0-15-15,1 4-3 0,-5 8-1 0,9 0 0 0,-5 4 30 0,1 3 0 0,4 1 0 0,-5 3 0 16,-4 1-9-16,0 11 1 15,-4-4 0-15,0 8 0 0,-5 1 8 0,0 6 0 0,-4-3 0 0,-4 4 0 16,-5 8 0-16,0 0 0 0,-8 3 0 0,3 1 0 16,6 3 0-16,-10 1-8 0,-8-1 8 0,-5 1 0 15,0 7 0-15,0-3 0 0,-8-1 0 0,-5 0 0 16,0 1 0-16,-5-1 0 0,6 1 0 0,-6-5 0 16,5 1 0-16,0-9 0 0,-4 1 0 0,4 4 0 0,-4-5 0 15,-1 1 0-15,6 0 0 0,-6-1 0 0,1-3 0 16,4 4 0-16,-4-8 0 0,-1 0-8 0,5 0 0 0,0-4 0 15,5-4 0-15,-1 4 0 0,5 4 8 0,0 3 11 16,4-7-3-16,0 4 0 0,1-4-8 0,-1 0 0 16,0 0 0-16,9 0 0 0,-9 4 0 0,9-4 0 15,-8 0 0-15,8 0 0 0,0 0 8 0,0 0-8 16,-5 4 0-16,5-4 8 0,0 0-8 0,0 8 0 16,0 4 0-16,0-1-11 0,5 5 11 0,3 0 0 15,1 7 0-15,0-4 0 0,4 1 0 0,0-1 0 16,5 5 0-16,-1-1 8 0,1 1 0 0,-1 3 1 15,5-4 0-15,5 5 0 0,-5-1-9 0,4 0-11 16,-4 1 3-16,4-1 0 16,-8-4-160-16,4 1-32 0,17 15-7 0,-17-12-1 0</inkml:trace>
          <inkml:trace contextRef="#ctx0" brushRef="#br0" timeOffset="9482.5671">19887 269 403 0,'9'-12'36'16,"4"4"-36"-16,-4-11 0 0,4 7 0 16,4 4 318-16,-3-4 57 0,3 8 11 0,1 1 2 0,-5 3-235 0,4 0-47 15,-8 0-10-15,4 11-1 0,-8 1-51 0,-1 7-11 16,5 9-1-16,-5 7-1 0,-4 4-9 0,0 4-2 15,0-4 0-15,-4 11 0 0,-5 1-2 0,0-8-1 16,1 4 0-16,-6-4 0 0,6 0-9 0,-1-8-8 16,-9 0 12-16,10 0-12 0,-1-8 0 0,-4-3 0 15,4-5 0-15,0-3 0 0,0-5 9 0,5 1-9 16,-1-8 0-16,5-4 9 0,0 0 4 0,0 0 1 16,0-8 0-16,5-7 0 15,-1-1 22-15,5 0 5 0,0-3 1 0,8-4 0 0,-3-5-27 0,7-7-6 16,6-4-1-16,4 0 0 0,8 8 0 0,-4-12-8 15,5 0 12-15,3 4-4 0,1-4-8 0,5 4-9 16,-6 0 9-16,1 16-13 0,-9-8-4 0,1 11-1 16,-10 1 0-16,-4 7 0 0,-5 8 18 0,-4 4-8 15,1 4 8-15,-10 12 0 0,-4-1 0 0,0 9 0 0,-4 3 0 16,-1 4 0-16,-4 4 0 0,1 0 0 16,-5 8 0-16,4 0 0 0,0-4 12 0,0 4 7 0,-4 0 1 15,0 8 0 1,4-9-228-16,-4 1-44 0,-9 43-10 0,4-27-2 0</inkml:trace>
          <inkml:trace contextRef="#ctx0" brushRef="#br0" timeOffset="9871.7509">21146 280 1699 0,'22'-4'37'0,"-22"4"8"0,0 0 2 0,0 0 1 0,0 0-39 0,0 0-9 16,-4 12 0-16,-1 4 0 0,-3-1 20 0,3 5 3 16,-4 3 0-16,1 1 0 0,-1 3-23 0,0 0-20 15,5 4 4-15,-1-3 1 0,1 3 24 0,0-4 5 16,8-3 1-16,0 3 0 0,5-4-24 0,0-3-5 16,-5-1-1-16,5-3 0 0,9-4 15 0,-5-5 0 15,-5 5 0-15,6-4 0 0,-6-8 67 0,6 0 16 16,-1 0 3-16,4-4 1 0,-8 0-21 0,9-8-4 15,-1 5-1-15,5-5 0 0,-4 4-61 0,-1-8-20 16,10 5 0-16,-1-9 0 0,0 1 20 0,-4 3 0 16,0-3 0-16,0-1 0 0,0 1 0 0,0-13 17 15,-5 5-3-15,-3-4-1 0,-1-4-13 0,0-4-15 16,-4 0 3-16,-1 8 1 0,-12-1 11 0,0 9 0 16,-5 4 0-16,-4-1-8 0,-5 12 8 0,-4 8 0 0,0 8 0 15,-4-4 0-15,-5 4 0 0,1 7 0 0,3 9 0 0,-3-1 0 16,3 4-10-16,-4-3 0 0,1-1 0 0,-5 5-953 15</inkml:trace>
          <inkml:trace contextRef="#ctx0" brushRef="#br0" timeOffset="10380.0142">21804 194 1958 0,'27'-19'43'0,"-23"11"9"0,5 0 1 0,0 1 3 0,4-1-45 0,-5 4-11 15,-8 4 0-15,0 0 0 0,9 4 53 0,0 4 9 16,0-1 2-16,0 1 0 0,-5 8-52 0,0-1-12 16,-4 9 0-16,0 3 0 0,-8-4 8 0,3 13 0 15,-8-5-8-15,9 4 12 0,-5-8-12 0,4 0 0 16,1 1 0-16,8-5 0 0,1-3 0 0,-1-9 0 15,5 5 0-15,4-4 0 0,5-8 0 0,-5 3 11 16,4-3-11-16,5-8 10 0,0 0 11 0,0 1 3 16,5-1 0-16,-1-4 0 0,0-4 0 0,5-3 1 15,-5-1 0-15,1-4 0 0,-1 5-12 0,0-5-2 16,1-3-1-16,-1 7 0 0,-4-3 0 0,0-1 0 16,0 1 0-16,-5 7 0 0,-4 4-10 0,-4 4 0 0,4 1 0 15,-4 6 8-15,0 5-8 0,-5 4 0 0,-4 0-12 16,5 3 12-16,-1 1-20 0,-4 3 3 0,4-3 1 0,1 3 0 15,-1 1 16-15,1-1 0 0,3-7 0 0,1 8 0 16,-4-13 0-16,8 5-10 0,0-8 0 0,-4 0 0 16,4-4 32-16,0 4 6 0,0-4 2 0,0-4 0 15,0-4 21-15,5 0 4 0,-5-3 1 0,0-1 0 16,0-4-4-16,5 1 0 0,-5-5 0 0,5 1 0 16,-5-5-41-16,4-3-11 0,1-4 0 0,4 0 0 15,-5-1 0-15,1 9-14 0,4-8 3 0,-5 4 1 16,1-5-17-16,0 1-3 0,-1 0-1 15,1 4 0-15,-10 3-198 0,6-3-40 0</inkml:trace>
          <inkml:trace contextRef="#ctx0" brushRef="#br0" timeOffset="10898.281">23862-8 1728 0,'-31'-16'76'0,"31"16"16"0,0-8-73 0,-4 0-19 0,4-3 0 0,-5 3 0 16,5 0 36-16,-4 0 4 0,4 8 1 0,-13-4 0 15,-5 4-33-15,1 0-8 0,-10 0 0 0,1 4 0 16,-9 12 0-16,4-8 0 0,-8 3 0 0,4 5 0 15,-5 4 18-15,5-1 5 0,-4 1 1 0,4 3 0 16,-1 4-42-16,6 1-8 0,3-5-2 0,5 4 0 0,1 1 28 16,7-1 0-16,1-4 0 0,4 5 8 0,9-5 13 0,5 0 3 15,-1 1 1-15,5-5 0 0,4 5 20 16,0-9 4-16,0 5 1 0,5-1 0 0,0-3 22 0,-1-1 4 16,1 5 0-16,-1-4 1 0,-4-1-61 0,1 5-16 15,-6-1 0-15,-3 1 0 0,-5 3 54 0,-5-3 8 16,-3 7 2-16,-10-4 0 0,-4 1-52 0,-9-1-12 15,-4 0 0-15,-9 1 0 16,-4-1-120-16,-9-3-28 0,-4 3-4 0,4-7-2 0</inkml:trace>
        </inkml:traceGroup>
      </inkml:traceGroup>
    </inkml:traceGroup>
    <inkml:traceGroup>
      <inkml:annotationXML>
        <emma:emma xmlns:emma="http://www.w3.org/2003/04/emma" version="1.0">
          <emma:interpretation id="{68E679EC-EA5F-42E5-9F3D-0616EF58A86A}" emma:medium="tactile" emma:mode="ink">
            <msink:context xmlns:msink="http://schemas.microsoft.com/ink/2010/main" type="paragraph" rotatedBoundingBox="3493,5190 16229,4296 16413,6918 3677,78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FCE186-12A9-40B0-9397-B98BB78C86CF}" emma:medium="tactile" emma:mode="ink">
              <msink:context xmlns:msink="http://schemas.microsoft.com/ink/2010/main" type="line" rotatedBoundingBox="3493,5190 16229,4296 16413,6918 3677,7812"/>
            </emma:interpretation>
          </emma:emma>
        </inkml:annotationXML>
        <inkml:traceGroup>
          <inkml:annotationXML>
            <emma:emma xmlns:emma="http://www.w3.org/2003/04/emma" version="1.0">
              <emma:interpretation id="{F2C9766F-ACBC-459E-A41E-9A935B6AA536}" emma:medium="tactile" emma:mode="ink">
                <msink:context xmlns:msink="http://schemas.microsoft.com/ink/2010/main" type="inkWord" rotatedBoundingBox="3493,5190 5935,5019 6110,7516 3669,768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223.3561">1711 3657 1558 0,'0'0'34'0,"0"0"7"0,0 0 2 0,0 0 1 0,0 0-35 0,0 0-9 15,0 0 0-15,0 0 0 0,0 0 54 0,0 0 9 16,0 0 1-16,0 16 1 0,-5 0-35 0,1 3-7 15,4 12-2-15,-13 4 0 0,-1 12 16 0,1 12 3 16,0 7 1-16,-4 16 0 0,-5 8-6 0,4 7-2 16,-8 1 0-16,-1 15 0 0,1-12 11 0,0 1 1 0,-5 7 1 15,5 0 0-15,-1-12-26 0,5-3-4 0,-4-8-2 0,0 7 0 16,0-15-24-16,-1 0-5 0,5-4-1 0,0-7 0 31,-4-13-48-31,0-3-9 0,8-12-3 0,1-4-557 0,-1-15-112 0</inkml:trace>
          <inkml:trace contextRef="#ctx0" brushRef="#br0" timeOffset="12999.9306">2829 3119 1785 0,'-13'-4'159'0,"4"-3"-127"15,9 7-32-15,0 0 0 16,0-8-33-16,0 8-13 0,5-8-2 0,4 4-1 0,-1 0 87 0,-8 4 18 15,0 0 3-15,0 0 1 0,0 0-31 0,0 0-5 0,-8 8-2 16,3 0 0-16,-4 4-9 0,1 7-1 16,-1 0-1-16,-4 9 0 0,-9 3-11 0,4 12 0 0,9 8 0 15,-4 11 0-15,-9 0 0 0,0 9 0 0,9 10 8 16,-4 5-8-16,-5 4 19 0,0 4 1 16,0-1 1-16,-9 16 0 0,0-3-10 0,-4-9-3 0,0 5 0 0,-9-1 0 15,0-7 2-15,1-5 0 16,-1-7 0-16,-5 4 0 0,6-12 0 0,-1-8 0 0,4-11 0 0,1-4 0 15,8-12 26-15,0-4 6 0,5-8 1 0,8-8 0 16,5-7-19-16,0-4-3 0,4-4-1 0,5-8 0 16,0-4-11-16,-1-4-9 0,10-7 12 0,-1-8-12 15,5-8 0-15,4-8-9 0,9 0-1 0,4-8 0 16,5 4 10-16,0 4-8 0,-1-3 8 0,10-1-8 0,-1 16 8 16,-4-1-10-16,0 9 10 0,1 4-10 0,-10 7 10 0,5 4 0 15,4 12-9-15,-5 12 9 0,1 7 0 0,4 4-11 16,-4 1 11-16,4 7-8 15,0 0 8-15,-4 4 0 0,4 4 0 0,9-4 0 0,4 0-11 0,-4-8 0 16,-9-4 0-16,0-3 0 0,0-5-9 0,0-3-1 16,0-9-1-16,-4 1 0 0,-9-12 22 0,4 0 0 15,14-7-9-15,-9-5 9 0,-9 4 13 0,-1-3 7 16,1-1 0-16,5-7 1 0,-1-1 5 0,-8-3 1 16,-10 0 0-16,10 0 0 0,8-1-11 0,-13 1-3 15,-8-4 0-15,-5 0 0 0,9-5-13 0,-5 5 11 16,0 0-11-16,-4 0 10 0,-8 4-10 0,8-1 0 15,4 5 0-15,-4-1 0 0,-9 5 0 0,9-1 0 0,0 5 0 16,0 3 0-16,-13 8-17 0,4 0 1 0,9 4 0 16,-9 4 0-16,1 4 8 0,-10 8 8 0,-4-1-12 0,0 13 12 15,5-1 0-15,-5 4 0 0,-9 8 0 0,0 12 0 16,5-4 0-16,-5 11 0 16,5-7 0-16,0 3 9 0,-1-3-9 0,10 0 8 0,8-1-8 0,0 1 8 15,-4-8-8-15,13 0 8 0,13 0-8 0,0 0 8 16,9-4-23-16,0-4-5 0,9-4 0 0,4 0-665 15,13-11-133-15</inkml:trace>
          <inkml:trace contextRef="#ctx0" brushRef="#br0" timeOffset="11862.0198">833 4500 1209 0,'0'0'53'0,"0"0"12"0,0 0-52 0,0 0-13 0,0 0 0 0,0 0 0 15,0 0 79-15,18 4 13 0,-14 0 2 0,9-4 1 16,0 0-25-16,5 0-5 0,-1-4-1 0,5 4 0 16,0-8-9-16,18 4-3 0,-5-8 0 0,9 5 0 15,0-5-16-15,4 0-3 0,-4 0-1 0,13 1 0 16,0 3-13-16,0 0-3 0,0 0-1 0,4 4 0 16,-4 1-15-16,-4-1 9 0,0-4-9 0,-1 4 8 15,-8 0-31 1,-4 0-6-16,-1 4-2 0,-4-4-588 0,-4-4-117 0</inkml:trace>
        </inkml:traceGroup>
        <inkml:traceGroup>
          <inkml:annotationXML>
            <emma:emma xmlns:emma="http://www.w3.org/2003/04/emma" version="1.0">
              <emma:interpretation id="{A965578D-62A1-4D49-8A7F-A7F5D26B8A2E}" emma:medium="tactile" emma:mode="ink">
                <msink:context xmlns:msink="http://schemas.microsoft.com/ink/2010/main" type="inkWord" rotatedBoundingBox="8818,5962 14756,5545 14831,6609 8892,702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887.8074">7107 4180 1116 0,'0'0'24'0,"0"-12"6"0,9 1 1 0,-5-5 0 0,0 4-31 0,1-3 0 0,-5 3 0 0,4 0 0 15,-4 1 74-15,0 3 9 0,0-4 1 0,-4 0 1 16,4 1-9-16,-5-1-1 0,1 4-1 0,-5 0 0 16,5 1-23-16,-9 3-5 0,-5 0-1 0,1 0 0 0,-5 0-24 0,-5 4-5 15,-3 0 0-15,-5 0-1 16,4 4-15-16,-4 4 11 0,-5 7-11 0,5-3 10 0,-4 8-10 15,-1-5 0-15,1 1 0 0,-10 11 0 0,6 0 0 16,-6 12 0-16,5 4 0 0,-4 4 0 0,4 0 0 16,0 4 0-16,5-1 0 0,-1 9 0 0,5-5 19 0,5 5 1 15,3-5 1-15,10 5 0 0,-1-8-4 0,5-1-1 16,0 1 0-16,13-8 0 0,0-4-16 0,4-8 10 16,5 0-10-16,0-3 8 0,4-9-8 0,5-7 0 15,-1-4 0-15,1-1 0 0,4-10 0 0,4-9-11 16,5-8 3-16,4-3 0 0,4-4 8 0,1-8 0 15,4-4 0-15,-1-4-8 0,-3 0 8 0,4-4 8 16,-5-4-8-16,1-3 11 0,-5 3-11 0,-4-4 0 16,-1-3 0-16,1-5 0 0,-5 1 0 0,-4 4 0 15,-4 3 11-15,-1 4-11 0,1 8 19 0,-1 4-3 16,-3 12 0-16,-1 8 0 0,-4 7 16 0,-1 8 4 16,1 4 0-16,0 12 0 0,0 3-36 0,-5 13 0 0,0 7 0 15,5 8 0-15,-9 7 13 0,5 1-4 0,-10-4-1 16,5 7 0-16,0 5-8 0,0-5 0 0,5 5 0 0,-5-1 0 31,4-3-108-31,0-4-23 0,1-4-5 0</inkml:trace>
          <inkml:trace contextRef="#ctx0" brushRef="#br0" timeOffset="15307.2959">7379 4223 979 0,'9'-23'87'0,"-5"11"-70"16,5 0-17-16,4 0 0 0,5 1 183 0,3-1 33 16,1 0 6-16,5 5 2 0,-1-1-107 0,-4 4-21 15,0 4-4-15,4 0 0 0,-8 8-37 0,4 3-7 16,-5 9-2-16,1 7 0 0,-5 4-32 0,-4 1-6 16,0 7-8-16,-9 0 11 15,0 0-3-15,-5 0 0 0,-4-4 0 0,1 4 0 0,-6-4-8 0,1 4 0 16,0-8 0-16,-4 4 0 0,-1-8 0 0,5-3 8 15,0-9-8-15,4 1 8 0,0 0-8 0,5-5 0 16,-5-3 0-16,9-8 0 0,0 0 33 0,0 0 5 16,0 0 1-16,4-8 0 0,1-11-15 0,4-1-2 15,4-3-1-15,0-4 0 0,4-1-13 0,5-3-8 16,0-4 8-16,9 0-8 0,-5-8 0 0,9 0 0 16,1 0 0-16,3 0 0 0,5 0 8 0,0 8-8 15,0 4 8-15,-5 0-8 0,-4 4 0 0,0 7 0 0,-8 1 0 0,-1 11 0 16,0 8 11-16,-8 4 7 0,-1 3 2 0,-8 9 0 15,0 11-36-15,0 1-6 0,-5 3-2 0,0 8 0 16,-8 0 39-16,4-4 7 0,-9 4 2 0,9 4 0 16,-4 0-48-1,0 0-10-15,-1 3-2 0,1-7 0 0,-1-3-156 16,-3 3-31-16</inkml:trace>
          <inkml:trace contextRef="#ctx0" brushRef="#br0" timeOffset="15700.8763">9081 3833 2084 0,'9'-8'46'0,"-5"0"10"0,-4 1 1 0,-4-1 1 0,-5 4-46 0,0 4-12 16,1 0 0-16,-1 4 0 0,-4-4 15 0,0 8 1 15,-5-1 0-15,0 1 0 0,1 4-16 0,-5 0 0 0,0-1 0 0,4 5 0 16,-3 3 0-16,3 5-16 16,0-1 3-16,1 8 1 15,4 1-22-15,0-1-4 0,4 4-1 0,0 0 0 0,5 8 50 0,4 0 9 16,0 4 3-16,-5-1 0 0,5-7-37 0,0 0-7 0,-4 4-2 0,4 0 0 15,4-8 70-15,-13 0 13 0,1 0 4 16,-5-3 0-16,4-1-8 0,-4-4-2 0,-1-3 0 0,1-5 0 16,4 1-5-16,1-9-1 0,3 1 0 0,-3 0 0 15,3-8-28-15,5-4-5 0,0 0-2 0,-9 3 0 32,-4 1-113-32,4-4-22 0,-4 0-5 0,-4-4-901 0</inkml:trace>
          <inkml:trace contextRef="#ctx0" brushRef="#br0" timeOffset="16265.3984">9608 4047 1440 0,'4'-7'128'0,"-4"-5"-103"16,0 0-25-16,4 1 0 0,1 3 142 0,-1 0 23 0,-4-4 5 0,0 8 1 15,5-3-76-15,-5 7-15 16,0 0-4-16,0 0 0 0,0 0-51 0,-5 15-10 0,5 5-3 16,-4 7 0-16,-5 4-12 0,5 4 0 0,-5 8 0 15,4 4 0-15,-3-4 0 0,-1-4 0 0,5-4 0 16,-1 0 0-16,1-4 0 0,4 0 0 0,-5 1 0 15,10-5 0-15,-5-8 0 0,0 1 0 0,4-4 0 0,1-5 0 16,-5-11 0-16,13 0 0 0,0 0 0 0,4-8 0 16,1-7 35-16,4-5 4 0,4-3 1 0,1-8 0 15,-1 0-20-15,5-8-3 0,-5-4-1 0,5 0 0 0,-5 0-6 16,5 4-2-16,-9 4 0 0,4-4 0 16,0 8 18-16,-8 7 3 0,-1 1 1 0,-4 7 0 15,1 8-16-15,-10 4-3 0,5 8-1 0,0 4 0 16,-5 8-10-16,0 3 0 0,1 5 0 0,-1 3 0 0,-4 4 0 0,5 0-14 15,-1-3 5-15,0 3 1 0,1-4 8 16,-1-3 0-16,9-5 0 0,-8-3 0 16,-10 3-30-16,10-11-1 0,3 4 0 0,-3-8 0 15,8-1 42-15,-4-3 8 0,4 0 1 0,0-7 1 0,0 3 12 0,0-8 3 16,1 0 0-16,3-3 0 0,-4-1-12 0,5-3-3 16,-5-1 0-16,0-3 0 0,5-5-21 0,-5 5 0 15,0-4 0-15,5-1 0 0,-1-3 0 0,1 0 0 16,4-4 0-16,-5 0 0 15,5 4-47-15,0-4-13 0,4 3-4 0,1 1-751 16,-1 4-150-16</inkml:trace>
          <inkml:trace contextRef="#ctx0" brushRef="#br0" timeOffset="16607.0035">10819 4063 1152 0,'17'-4'102'0,"-17"4"-82"0,9-8-20 0,-9 8 0 16,0 0 132-16,13 8 23 0,0-4 4 0,0 4 1 16,-4-8-77-16,4 0-15 0,0-4-4 0,1 0 0 15,3 4-5-15,1-8-2 0,-1-3 0 0,1 3 0 16,8-8-40-16,-8 1-8 0,-1 3-1 0,1-4-8 16,4-3 0-16,-9-1 0 0,0-3 0 0,0 3 0 15,-4-3 40-15,0 3 2 0,0 1 0 0,-5-1 0 16,-4 1 2-16,0-4 0 0,0 3 0 0,0 1 0 15,-4 3-23-15,-1-4-4 0,-4 9-1 0,5-1 0 16,-5 0-8-16,-4 5-8 0,0 3 9 0,-9 4-9 0,4 7 0 0,-8 1 0 16,-5 8-8-16,-4 3 8 0,0 9-11 0,0 7 11 15,-4 0-10-15,-1 8 10 0,9 7 20 0,1-3 9 16,3 4 3-16,1 4 0 16,4-5-54-16,9-3-10 0,0 0-3 0,8 0 0 0,5-4 9 0,5-8 2 15,-1 0 0-15,9-4-710 16,9-4-142-16</inkml:trace>
          <inkml:trace contextRef="#ctx0" brushRef="#br0" timeOffset="16937.6325">11613 3751 1497 0,'22'16'133'0,"-18"-9"-106"0,0 5-27 0,-4 4 0 15,-8 3 184-15,-1 12 31 0,0 1 6 0,5 7 2 16,-10 4-152-16,6-4-31 0,-5-4-5 0,4 4-2 16,0 0 25-16,0 0 5 0,-8 0 1 0,-1-4 0 31,9-4-77-31,-4-4-15 0,-4-3-4 0,-1-1 0 0,5-7 14 0,9-1 2 0,8-7 1 0,-4 0 0 16,0-8-1-16,0 0-1 0,0 0 0 0,0 0 0 15,0 0 80-15,0 0 16 0,4-12 3 0,1 0 1 16,3-3-24-16,-3-1-5 0,-1 1-1 0,5-9 0 15,9-3-53-15,-1-4 0 0,-4 0-8 0,5-1 0 0,4 1 57 16,4-4 12-16,5-4 3 0,4-4 0 16,-4 0-103-16,8 0-20 0,5 4-4 0,0 0-1 15,-5 4-36-15,1 0-7 0,4 4-1 0,-9 11-680 16,4 1-136-16</inkml:trace>
        </inkml:traceGroup>
        <inkml:traceGroup>
          <inkml:annotationXML>
            <emma:emma xmlns:emma="http://www.w3.org/2003/04/emma" version="1.0">
              <emma:interpretation id="{73F72159-89AA-4B1A-8005-E0E6D6B78EF1}" emma:medium="tactile" emma:mode="ink">
                <msink:context xmlns:msink="http://schemas.microsoft.com/ink/2010/main" type="inkWord" rotatedBoundingBox="15614,4690 16254,4646 16413,6918 15773,696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174.5306">13451 2780 172 0,'17'-19'8'0,"-3"11"1"0,-6-4-9 0,1 4 0 15,-4 0 0-15,-5-3 0 0,0 3 219 0,0 8 41 16,0 0 9-16,0 0 2 0,0-12-147 0,0 4-28 16,0 8-7-16,0 0-1 0,0 0-19 0,0 0-4 15,0 0-1-15,0 0 0 0,0 0-9 0,0 0-3 16,0 0 0-16,0 0 0 0,0 0 7 0,0 0 1 16,-5 8 0-16,1 4 0 0,4 11-28 0,0 1-6 15,-9-1-1-15,9 12 0 0,-4 8-1 0,4 8-1 16,-5 3 0-16,1 13 0 0,-5-1-1 0,-4 4 0 15,0 4 0-15,-9 8 0 0,4-4-14 0,-4 0-8 16,5 0 10-16,-5 0-10 0,0-12 0 0,4 1 0 16,1 3 0-16,-1-4 0 0,5-3-16 0,0-5-7 15,-5-3-1-15,5 3-1003 0</inkml:trace>
          <inkml:trace contextRef="#ctx0" brushRef="#br0" timeOffset="20706.5376">13021 4964 864 0,'0'0'76'0,"0"0"-60"16,0 0-16-16,0 0 0 0,0 0 184 0,0 0 33 15,0 0 7-15,0 0 2 0,0 0-81 0,0 0-16 16,0 0-3-16,0 0-1 0,0 0-45 0,0 0-10 16,0 0-2-16,9 8 0 0,-9-8-40 0,0 0-9 15,0 0-2-15,0 0 0 0,0 0-17 0,0 0 8 16,8 0-8-16,-8 0 0 0,9-4 8 0,-9 4-8 16,0 0 0-16,0 0 0 0,9-4 10 0,-9 4-2 15,0 0 0-15,0 0 0 0,0 0 0 0,0 0-8 0,0 0 12 16,0 0-4-16,0 0 0 0,0 0 0 0,0 0 0 0,0 0 0 15,0 0-8-15,9 4 0 0,-9-4 0 0,13 0 0 16,-13 0 0-16,0 0 0 0,4 8 0 0,5-4 0 16,-9-4 0-16,13 3 0 0,-13-3 0 0,9 4 0 15,0 0 0-15,-9-4 0 0,4 4 0 0,-4-4 0 16,13 0-16-16,-13 0-6 0,0 0-1 0,9 0-713 16,-9 0-142-16</inkml:trace>
        </inkml:traceGroup>
      </inkml:traceGroup>
    </inkml:traceGroup>
    <inkml:traceGroup>
      <inkml:annotationXML>
        <emma:emma xmlns:emma="http://www.w3.org/2003/04/emma" version="1.0">
          <emma:interpretation id="{0179B755-35FC-484A-ACE5-B519D3921FE9}" emma:medium="tactile" emma:mode="ink">
            <msink:context xmlns:msink="http://schemas.microsoft.com/ink/2010/main" type="paragraph" rotatedBoundingBox="1400,8359 28654,6873 29077,14644 1824,161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807F19-C3AA-442D-9F9F-2EF3846E7658}" emma:medium="tactile" emma:mode="ink">
              <msink:context xmlns:msink="http://schemas.microsoft.com/ink/2010/main" type="line" rotatedBoundingBox="1322,8759 28548,6200 28790,8779 1564,11338"/>
            </emma:interpretation>
          </emma:emma>
        </inkml:annotationXML>
        <inkml:traceGroup>
          <inkml:annotationXML>
            <emma:emma xmlns:emma="http://www.w3.org/2003/04/emma" version="1.0">
              <emma:interpretation id="{2B1FED03-43BF-4ED2-9019-F9179E78780A}" emma:medium="tactile" emma:mode="ink">
                <msink:context xmlns:msink="http://schemas.microsoft.com/ink/2010/main" type="inkWord" rotatedBoundingBox="1403,9619 3906,9384 4064,11063 1560,1129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5340.555">-939 7725 576 0,'0'0'51'0,"0"0"-41"0,0 0-10 0,0-8 0 15,4 0 148-15,-4 8 27 0,0 0 5 0,0 0 2 16,0 0-82-16,9-4-17 0,-9 4-3 0,4-3-1 16,5 3-43-16,0 0-8 0,0 0-1 0,-1 0-1 15,-8 0-8-15,9 0-2 0,4-4 0 0,0 4 0 16,1-4 16-16,3 4 4 0,1-4 0 0,8 0 0 15,-4-4 15-15,4 0 3 0,5-3 1 0,8 3 0 16,5-4-11-16,9 0-1 0,-5 1-1 0,5-1 0 16,4 0-6-16,-4 1 0 0,-1-1-1 0,5 4 0 15,0 0-23-15,-8 1-4 0,-1 7 0 0,-4 0-8 16,0 0-27-16,-9 3-12 16,4 1-2-16,-8 4-1 0,-5-4-53 0,0 4-10 0,-4-4-3 15,-8 0-463-15,7 0-93 0</inkml:trace>
          <inkml:trace contextRef="#ctx0" brushRef="#br0" timeOffset="36045.0301">-1189 9339 345 0,'0'0'31'0,"0"0"-31"15,0 0 0-15,0-7 0 0,8-1 121 0,-8-4 19 16,0 12 3-16,5-8 1 0,-1 1-46 0,-4 7-9 15,4-8-1-15,-4 8-1 0,0 0-14 0,0 0-2 0,9-8-1 0,-9 8 0 16,0 0-16-16,0 0-3 0,0 0-1 16,0 0 0-16,0 0-21 0,0 0-4 0,0 0-1 0,0 0 0 15,0 0 3-15,13 0 0 0,-13 0 0 0,9 0 0 16,9 0-11-16,-5 0-3 0,0-4 0 0,5 4 0 16,-1-4 15-16,5 0 4 0,0 0 0 0,0-3 0 15,9-1 1-15,4 0 1 0,-4 4 0 0,-5-4 0 16,13 0-6-16,-4 1-2 0,5-1 0 0,-5 0 0 15,13 4-14-15,-13-4-4 0,5 8 0 0,-5-4 0 16,4 4-8-16,-8-3 0 0,4 3 0 0,-4 0 0 16,0 0 0-16,-1 0-17 0,1 0 4 0,-5 3-632 15,5 1-127-15</inkml:trace>
          <inkml:trace contextRef="#ctx0" brushRef="#br0" timeOffset="34855.3812">-365 7600 1612 0,'9'-4'144'0,"-4"-4"-116"15,-5 1-28-15,0 7 0 0,4-8 8 0,-4 8-8 16,0 0 0-16,0 0 9 0,0 0-9 0,0 0 12 16,0 0-12-16,0 0 12 0,0 0-2 0,0 0 0 15,0 0 0-15,0 0 0 0,0 12-10 0,0-1 0 16,-4 1 0-16,-1 0-11 0,1 3 11 0,4 1 0 16,-9-1 0-16,5 5 0 0,4-1 32 0,-14 5 1 0,6 3 1 15,-1 8 0-15,0 4 21 0,0 8 4 16,-4 8 1-16,0 7 0 0,-9 4-1 0,5 5 0 0,-5-1 0 0,0 4 0 15,0 0-15-15,-9 0-4 0,5 0 0 0,8 0 0 16,-4-7-15-16,9-5-3 0,4-4-1 0,-4-7 0 16,4-4-7-16,1-4-2 0,8-8 0 0,-9-4 0 15,9-4-12-15,-5-3 9 0,1-5-9 0,4-3 8 16,-4-4-18-16,4-5-4 0,0-7-1 0,0 0 0 31,0 0-31-31,0 0-6 0,0 0-2 0,0 0 0 16,-9-4-170-16,0-7-35 0,-8-20-6 0,8-4-2 0</inkml:trace>
          <inkml:trace contextRef="#ctx0" brushRef="#br0" timeOffset="36852.6556">478 8470 1094 0,'0'0'97'0,"0"-8"-77"0,0-4-20 0,0 1 0 0,0-1 99 0,0 0 16 16,8 1 3-16,1-1 1 0,0-4-48 0,0 1-10 16,4-1-1-16,0 0-1 0,0 1-32 0,9-1-7 15,-4 1 0-15,4-1-1 0,-5 4-19 0,1 5 0 16,-1-5 8-16,1 8-8 0,-1 4 0 0,5 4 0 16,-4 11 8-16,0 5-8 0,-1 7 14 0,-13 4-1 15,5 5 0-15,-9 6 0 0,0 1 11 0,-4 4 3 16,-5 0 0-16,-4 8 0 0,-13-5 2 0,4 1 1 15,8 0 0-15,-7-1 0 0,3-7-11 0,0 0-3 16,1-4 0-16,-1-4 0 0,1-4-8 0,-1-3-8 16,5-5 9-16,4-3-9 0,-4-9 8 0,4 1-8 0,1-4 0 15,-1 0 9-15,9-8-1 0,0 0-8 0,-9-4 12 0,5 0-4 16,-1-8 4-16,1-4 0 0,8-3 0 0,1-4 0 16,-1-5-12-16,9-3 0 0,5-8 9 0,8-8-9 15,0 1 8-15,1-9-8 0,3 4 8 0,6-3-8 16,3-1 0-16,1 4 0 0,3 5 0 0,6 3-8 15,-14 8 8-15,4 7 0 0,-4 5 0 0,5 3 0 16,-14 5 0-16,5 7-8 0,-5 4 8 0,-4 8 0 16,0 8 0-16,0 3 8 0,0 5 0 0,-5 7 0 15,1 8 16-15,-5 4 4 0,0 0 1 0,-4 8 0 16,0 0-8-16,0 0-1 0,-5-1-1 0,5-3 0 16,-5 4-19-16,1 0 0 0,3-8-8 0,-3-4 8 15,-1-4-112-15,1 0-17 16,-1-3-3-16</inkml:trace>
        </inkml:traceGroup>
        <inkml:traceGroup>
          <inkml:annotationXML>
            <emma:emma xmlns:emma="http://www.w3.org/2003/04/emma" version="1.0">
              <emma:interpretation id="{ECA9993B-C8DE-4079-B664-B577A5B7CCDE}" emma:medium="tactile" emma:mode="ink">
                <msink:context xmlns:msink="http://schemas.microsoft.com/ink/2010/main" type="inkWord" rotatedBoundingBox="6049,8315 8537,8081 8756,10411 6268,1064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7628.5981">4159 6734 2026 0,'8'-7'44'0,"1"3"10"0,0 0 2 0,-9 4 1 0,0 0-45 0,9 8-12 0,4 3 0 0,-4 5 0 16,-1 7 53-16,1 9 9 0,0 3 2 0,-5 8 0 16,1 7-37-16,-10 5-7 0,-3 7-2 0,-6 8 0 15,1 8-8-15,-9 8-2 0,-17 4 0 0,-5 0 0 16,9 7-8-16,-9 1 0 0,-4-1 0 0,0 1 0 16,-1-1 17-16,5-7-1 0,9-8-1 0,5-8 0 15,-10-4 1-15,14-8 0 0,4 1 0 0,4-13 0 16,-8 1-31-16,4-8-5 0,-4 0-2 0,8-4 0 15,-4-8-157-15,0 0-31 0</inkml:trace>
          <inkml:trace contextRef="#ctx0" brushRef="#br0" timeOffset="37317.6546">3444 7803 1868 0,'-9'-8'83'0,"9"8"17"0,13-8-80 0,9 4-20 16,0 1 0-16,8-5 0 15,1 0 48-15,13 0 7 0,9-4 1 0,-5 5 0 0,5-5 0 0,4 0 1 16,13-3 0-16,4-1 0 0,1 4-41 0,-5 1-16 16,-8-1 11-16,3-4-11 15,-8 9-24-15,1-1-12 0,-15 0-1 0,1 0-1 16,-9 0-120-16,0 4-24 0,-8 1-5 0,-10-1-1 16</inkml:trace>
          <inkml:trace contextRef="#ctx0" brushRef="#br0" timeOffset="38343.2987">5492 6149 1900 0,'0'0'169'0,"0"0"-135"0,0 0-34 0,0 0 0 15,0 0 34-15,0 8 0 0,0 4 0 0,-8 7 0 16,3 9-10-16,-8 11-1 0,4 0-1 0,-8 8 0 15,-5 3-4-15,4 9-1 0,1 7 0 0,-10 4 0 16,5 0-17-16,-4 8 8 0,4 0-8 0,0 0 0 16,-4 8 12-16,4 0-4 0,0 0 0 0,4 7-8 15,-8 5 17-15,4-5-3 0,0 1-1 0,-4-4 0 16,4-8-13-16,-4 3 0 0,-5-7 8 0,5 0-8 16,-1-7 0-16,-3-13-10 0,-1-7 2 0,0-8 0 15,1-8 8-15,3-4 0 0,5-8 0 0,0-3 0 16,5-12 16-16,-1-4-2 0,1 0 0 0,-1-8 0 15,1-8 12-15,3 0 2 0,6-3 1 0,3-5 0 16,1-3-8-16,4-5-1 0,0-3-1 0,4 0 0 0,5 0-19 16,9 0 10-16,-1-1-10 0,5 5 8 0,0 4-8 15,4-1 0-15,-4 9 9 0,5-1-9 0,-1 12 0 0,0 4 0 16,-4 4 0-16,9 8 0 0,-5 3-16 0,-4 5-5 16,4 3-1-16,1 5 0 0,-5 3 9 0,4-4 1 15,0-3 1-15,-4-1 0 0,5 0-10 0,-5-7-3 16,4-4 0-16,0-5 0 15,5-3-3-15,0 0-1 0,8-12 0 0,-4 5 0 0,5-9 20 0,-5 0 8 16,9-3-8-16,-5-5 8 0,-4 1 12 0,5-5 7 16,-5 1 1-16,-4-1 1 0,-1 1 14 0,1-4 2 15,-5 3 1-15,1-3 0 0,-1-4-8 0,-4 3-2 16,-5 1 0-16,5-4 0 0,-4 0-20 0,-1 0-8 16,-3-5 0-16,-6 9 9 0,1-4-9 0,-4 4-12 0,3-1 2 15,-8 5 1-15,0 7 9 0,-4 1-8 0,0 3 8 0,-1 4-8 16,1 4 8-16,-9 0 8 0,4 8-8 0,-4 0 11 15,-5 8-2-15,1 4 0 0,-5-1 0 0,0 5 0 16,0 7 7-16,-5 0 2 0,1 4 0 0,0 1 0 16,4 3-3-16,-4 0-1 0,-1 0 0 0,10 4 0 15,-5 0-4-15,9 0-1 0,-1 4 0 0,10-4 0 16,0 4-9-16,12-4 0 0,1 0 9 0,9-4-9 16,-1-4-14-16,10-4-7 0,3-3-2 0,10-5-747 15,4-7-150-15</inkml:trace>
        </inkml:traceGroup>
        <inkml:traceGroup>
          <inkml:annotationXML>
            <emma:emma xmlns:emma="http://www.w3.org/2003/04/emma" version="1.0">
              <emma:interpretation id="{F1F4DF6D-CE19-4F3E-92CD-B05370EC1989}" emma:medium="tactile" emma:mode="ink">
                <msink:context xmlns:msink="http://schemas.microsoft.com/ink/2010/main" type="inkWord" rotatedBoundingBox="11407,8252 15523,7866 15677,9505 11561,989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9732.5766">9998 7468 1209 0,'0'0'108'0,"0"0"-87"0,0 0-21 0,0 0 0 16,0 0 192-16,0 0 33 0,9-12 7 0,4 4 2 15,-4 0-134-15,8 0-28 0,1-3-4 0,4-1-2 16,-5 0-42-16,5-3-8 0,5-1-1 0,3-3-1 16,1-1-14-16,-5-3-16 0,1 3 3 0,-1 1 1 0,0-5 0 15,1 5 0-15,-10-5 0 0,1 5 0 0,-1-1 12 16,-3 1 10-16,-6-1-2 0,5 5 0 0,-8-1-8 0,-1 1 0 16,1-1 0-16,-5 0 8 0,0 5 11 0,0-5 1 15,0 5 1-15,-9-5 0 0,4 8-5 0,-3 0-2 16,-1 4 0-16,0-3 0 0,-4 3 5 0,4 0 1 15,-4 0 0-15,-5 4 0 0,5 4-32 0,-9 0-7 16,5 0-1-16,-1 0 0 0,-4 3 20 0,0 1-12 16,5 8 12-16,-5-1-10 0,0 5 26 0,0 7 4 15,13 0 2-15,-8 5 0 0,-1 7-11 0,1 3-3 16,-1-3 0-16,9 8 0 0,5-8-8 0,0 8 0 16,4 0 0-16,0-4-11 0,8 0-9 0,1 0-3 15,-5-8 0-15,1 4 0 16,4-8-157-16,-1 0-32 0</inkml:trace>
          <inkml:trace contextRef="#ctx0" brushRef="#br0" timeOffset="40231.4299">11709 6832 1900 0,'0'0'169'0,"0"0"-135"0,-9 0-34 0,-4 8 0 16,0 3 95-16,-5 5 12 0,1 7 2 0,-9 5 1 16,-9 3-54-16,-1 8-12 0,6 0-1 0,-10 8-1 15,1-1-22-15,-5 1-4 0,0 0 0 0,0 4-1 16,0 3-15-16,-4 1 8 0,4 0-8 0,5-9 0 16,-5 5 0-16,4-4 0 0,-4-8-8 0,5 0 8 31,-1-4-120-31,1-4-16 0,4-7-4 0</inkml:trace>
          <inkml:trace contextRef="#ctx0" brushRef="#br0" timeOffset="40021.8991">10805 7101 2131 0,'14'-12'189'0,"-10"4"-151"0,-4-3-30 0,4-1-8 15,5 0 74-15,0 5 14 0,0-5 2 0,-1 4 1 16,1-4-24-16,4 5-5 0,0-1-1 0,1 4 0 16,-1-4-34-16,4 8-7 0,-3 4-2 0,-1 0 0 15,4 4-29-15,-4 0-5 0,1 7-2 0,-1 1 0 16,0 3 7-16,-4 8 2 0,-1 5 0 0,1-5 0 0,4 8-3 0,-4 0 0 16,0 4 0-16,0 4 0 0,-1-4 12 0,1 0 14 15,0 4-3-15,0-4-1 0,0 0-10 0,-1-4 0 16,6-4 0-16,-1 0 0 0,0-7-27 0,0-1 3 15,5-7 0-15,-5-1 0 16,0-3-128-16,4-8-24 0,1-4-6 0</inkml:trace>
          <inkml:trace contextRef="#ctx0" brushRef="#br0" timeOffset="39318.667">8752 7113 1036 0,'0'0'92'0,"0"-12"-73"0,5 0-19 0,-5 1 0 15,-5-1 148-15,5 0 27 0,5 4 5 0,-1-3 0 16,5 3-85-16,4 0-18 0,0 0-3 0,0 1-1 15,5 3-47-15,4 0-10 0,-5 4-1 0,1 8-1 16,4-1-6-16,0 5-8 0,-5 4 11 0,-4 7-11 16,5 4 14-16,-5 4-4 0,0 5-1 0,-4 6 0 15,-5 5 13-15,1 4 2 0,-1 4 1 0,-8-5 0 0,-1 5-8 0,1-4-1 16,-5-5-1-16,0 1 0 16,-4-8-15-16,-4-4 11 0,-1-7-11 0,1-1 10 15,-1-8-2-15,1-3-8 0,3-4 12 0,1-5-4 16,0 1 20-16,4-8 3 0,0 0 1 0,1-4 0 0,-1-3 1 0,0-1 1 15,5 0 0-15,-1-4 0 16,1-3-18-16,0-1-3 0,4-7-1 0,4-1 0 16,-4-3 0-16,9-4 0 0,4-4 0 0,0-4 0 15,5-8-12-15,4 0 0 0,0-4 0 0,8 1 0 0,1-1 0 16,0 0-13-16,4 4 4 0,4 5 1 0,1 3 8 0,-1 3-12 16,1 5 12-16,-5 8-12 0,4 7 12 0,-4 5 0 15,-4 7 0-15,4 0 0 0,-9 4 17 0,1 8-1 16,-1 7 0-16,5 1 0 0,-9 7 0 0,4 4 0 15,-8 5 0-15,4-1 0 0,-5 4 3 0,-4 4 0 16,-4 4 0-16,0 0 0 0,-5 4-19 0,1-5 10 16,-5 5-10-16,0 0 8 0,-5-4-22 0,1 0-5 15,-1-8-1-15,-3 0 0 16,-5 0-34-16,4-4-7 0,-4 1-2 0,-1-5-683 16,-3 0-137-16</inkml:trace>
          <inkml:trace contextRef="#ctx0" brushRef="#br0" timeOffset="40478.2329">11933 6793 1728 0,'0'0'153'0,"9"-4"-122"16,4-4-31-16,4 4 0 0,5 0 168 0,5-3 27 16,3 3 5-16,10-4 2 0,4-4-135 0,8 1-27 15,-3-1-6-15,3 0-1 0,1 4-25 0,0-3-8 16,-5-1 0-16,4-4 0 16,-3 5-30-16,-5-5-13 0,4 0-2 0,-9 1-1 15,1-1-111-15,-5 1-23 0,-4 3-4 0,-5-4-420 16,0 1-85-16</inkml:trace>
          <inkml:trace contextRef="#ctx0" brushRef="#br0" timeOffset="40712.1172">12705 5915 1580 0,'-13'0'70'0,"9"0"14"0,-5 0-67 0,4 4-17 0,-8 0 0 0,4 8 0 15,-4 4 64-15,0 11 10 0,-4 0 2 0,-1 12 0 16,0 8-7-16,-4 8-1 0,-4 7 0 0,0 4 0 0,0 1-9 0,-1 7-3 16,-4 8 0-16,-4-1 0 15,5 5-4-15,-5-4-2 0,-1 0 0 0,1-4 0 16,5-4-50-16,-1 0 0 0,5-8 0 0,-5 1 0 16,5-9-94-16,-1 1-16 15,1-9-3-15,-5 1-869 0</inkml:trace>
        </inkml:traceGroup>
        <inkml:traceGroup>
          <inkml:annotationXML>
            <emma:emma xmlns:emma="http://www.w3.org/2003/04/emma" version="1.0">
              <emma:interpretation id="{4AE02747-3825-49DB-A04B-3624CCB59063}" emma:medium="tactile" emma:mode="ink">
                <msink:context xmlns:msink="http://schemas.microsoft.com/ink/2010/main" type="inkWord" rotatedBoundingBox="17569,7515 23892,6921 24073,8841 17750,943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3184.0771">18650 6364 2095 0,'0'0'92'0,"0"0"20"0,0 0-89 0,0 0-23 0,0 16 0 0,0-5 0 15,0 9 39-15,0-1 3 0,0 1 1 0,0 7 0 16,-5 4-27-16,1 0-6 0,0 1-1 0,-1 3 0 0,1 0-9 0,-1-4-9 15,1-4 9-15,4 1-13 0,0-9 13 16,0-3 0-16,0-1 0 0,4-3 0 0,5-8 0 0,-4 4 0 16,8 0 0-16,0-8 0 0,5-8 22 0,3 0 7 15,6 0 2-15,-1-4 0 0,5-7 11 0,0 3 2 16,4-7 1-16,0 3 0 0,-5-7 6 0,6 0 1 16,-1 3 0-16,-5-3 0 0,-3 0-52 0,-1-8 0 15,0 4 0-15,1-5 0 0,-1 1-18 0,-4 0 2 16,4-4 1-16,-4 8 0 15,0-4-46-15,-4 8-10 0,-1 7-1 0,1 1-1032 0</inkml:trace>
          <inkml:trace contextRef="#ctx0" brushRef="#br0" timeOffset="42814.5595">18545 5346 1796 0,'0'0'80'0,"4"-4"16"0,0 0-77 0,-4 4-19 16,0 0 0-16,0 0 0 0,0 0 77 0,0 0 12 16,-4 20 3-16,0 3 0 0,-1 1-23 0,-8 15-4 15,4 7-1-15,-8 5 0 0,-10 4-12 0,5 3-2 16,-4 8-1-16,-9 9 0 0,-9 6-16 0,-4 1-3 15,0 4-1-15,8-4 0 0,-8 4-29 0,0-4 8 16,-1-4-8-16,5-4 0 16,14-4-22-16,-5-4-7 0,0 8-2 0,13-7 0 15,0-9-26-15,8 1-6 0,-3-9-1 0,4-3 0 16,4-8-102-16,5-11-21 0,8-1-4 0,-4-12-639 0</inkml:trace>
          <inkml:trace contextRef="#ctx0" brushRef="#br0" timeOffset="42544.7706">17759 6305 2156 0,'0'0'48'0,"0"0"9"0,0 0 3 0,0 0 0 0,9-3-48 0,4-1-12 0,-4 0 0 0,4 4 0 15,-4-4 38-15,8 0 6 0,5-8 0 0,0 8 1 16,-4 0-30-16,13-3-7 0,4-1 0 0,0-4-8 15,0 0 0-15,4 1 0 0,-4-5-15 0,9 4 5 32,5-3-14-32,-10 3-4 0,0 0 0 0,-3 1 0 15,3-9-93-15,1 1-19 0,-10 3-4 0,1-3-1 0</inkml:trace>
          <inkml:trace contextRef="#ctx0" brushRef="#br0" timeOffset="41606.89">15737 5525 1594 0,'0'-19'71'0,"4"11"14"0,0-4-68 0,1 5-17 0,-1-1 0 0,-4 8 0 0,0 0 53 0,0 0 7 16,5-4 2-16,-5 4 0 0,0 0-23 0,0 0-5 15,0 0-1-15,4 12 0 0,-8-1-3 0,-1 9-1 16,-4 15 0-16,1 4 0 0,-10 8 19 0,-8 11 4 16,-1 5 1-16,-3 15 0 0,-5 11-1 0,-5 9-1 15,-8 3 0-15,-5 1 0 0,5 7-13 0,-5-4-2 16,5 0-1-16,0-3 0 0,8-1-21 0,1-11-4 16,-1-4-1-16,10-8 0 15,-5-8-92-15,4-4-18 0,0-7-4 0,-8-9-933 16</inkml:trace>
          <inkml:trace contextRef="#ctx0" brushRef="#br0" timeOffset="42002.9374">15618 6805 1900 0,'0'0'84'0,"0"0"18"0,9-8-82 0,0 4-20 0,4 0 0 0,0 0 0 16,5-4 106-16,4 1 17 0,4-1 3 0,0-4 1 15,5-4-91-15,0 5-17 0,-1-5-4 0,1 4-1 16,4-7-27-16,-4 3-6 0,0-3-1 0,-1-1 0 16,-3-3-6-16,3 0-2 15,-8-1 0-15,9 1 0 0,-5-5 10 0,1 5 2 0,-5-4 0 0,-1-1 0 16,-3 1 16-16,0 0 0 0,-5 3 0 0,-4 9 0 0,-1-1 28 0,-3 1 0 15,-1 7 0-15,-4 0 0 0,-4 0 4 0,-1 0 0 16,1-3 0-16,-5 7 0 0,0 8-15 0,-4-8-2 16,-9 4-1-16,5 4 0 0,-5 7-14 0,0-3 0 15,0 4 0-15,0 4 0 0,-9-1 10 0,9 5-10 16,-4 3 10-16,4 8-10 0,0 0 9 0,5 5-9 16,-1-1 8-16,0 4-8 0,5 0 11 0,0 4-3 15,0 3-8-15,4 1 12 0,5 0-12 0,-1-8-18 16,1 0 4-16,4 0 1 15,0-4-32-15,4-4-7 0,5 0 0 0,4-7-993 0</inkml:trace>
          <inkml:trace contextRef="#ctx0" brushRef="#br0" timeOffset="47148.6372">16891 6555 979 0,'0'0'87'0,"0"0"-70"0,-9-8-17 0,9 4 0 15,0 4 65-15,0 0 10 0,-13 0 1 0,13 0 1 16,0 0-37-16,-9-4-8 0,-9 1-2 0,9 3 0 16,1 0-30-16,-1 0 0 0,5 0-8 0,-10 0 8 15,-3 0 0-15,8 0 0 0,5 0 0 0,-1 0 0 16,-3 0 0-16,-1-4 0 0,4 0 0 0,-3 0 0 16,3 4 15-16,1 0 0 0,-5-4 0 0,9 4 0 15,-4-4-1-15,4-4 0 0,-9 4 0 0,0 0 0 16,5 1 2-16,-5 3 0 0,5 0 0 0,-1-4 0 15,5 4 1-15,0 0 1 0,0 0 0 0,0 0 0 16,-9 0 2-16,9 0 0 0,0 0 0 0,0 0 0 16,0 0 15-16,0 0 3 0,0 0 1 0,0 0 0 15,18-4-31-15,-5 4-8 0,0 4 0 0,5 0 0 16,4-8 0-16,-5 4-12 0,-8 0 4 0,9 0 0 16,4 0-14-16,-9 0-2 0,-13 0-1 0,0 0 0 15,0 0 12-15,0 0 2 0,0 0 1 0,0 0 0 0,0 0 10 0,0 0 8 16,8-4-8-16,-8 4 11 0,0 0 5 15,9 0 0-15,4-4 1 0,5 4 0 0,0 0 1 16,-1-4 0-16,-8 4 0 0,4 0 0 0,5-4-18 0,-5 0-16 16,-5-4 4-16,-8 8 0 0,0 0 20 0,9-4 5 15,-9 4 1-15,9-3 0 0,-9 3-14 0,4-12 0 16,5 4-12-16,-9 8 12 0,-4-4 20 0,4 4 10 16,0-8 2-16,0 8 1 0,0 0-12 0,0 0-2 15,0 0-1-15,0 0 0 0,0 0-18 0,0 0 0 16,0 0 8-16,0 0-8 0,0 0 18 0,0 0 0 15,-9 0 0-15,-4 4 0 0,0-4-18 0,8 4 0 16,5-4 0-16,0 0 0 0,-13 4-10 0,0 4 1 16,13-8 0-16,-9 12 0 0,-13-1 29 0,9 1 5 0,4 0 2 15,-4 3 0-15,4 5 17 0,-13-1 3 0,-4 5 1 0,0-1 0 16,4 4-29-16,0 1-6 0,-4-1-1 0,4 4 0 16,0 4-4-16,4 0 0 0,1-3-8 0,3 3 12 15,1-4-12-15,13 0 0 0,5-4 0 0,3 1 0 16,6 3 11-16,12 0-11 0,9 0 12 0,13-4-12 15,9 5 0-15,9-5 0 0,0 0 0 0,4-7-12 32,5-1-110-32,13-3-22 0</inkml:trace>
          <inkml:trace contextRef="#ctx0" brushRef="#br0" timeOffset="48252.0674">19769 6278 806 0,'0'0'72'0,"4"-8"-58"0,-4-3-14 0,0 11 0 0,0 0 120 0,4-8 22 15,-4-4 4-15,0 4 1 0,0 8-75 0,0 0-14 16,0-7-3-16,0-5-1 15,0 0-34-15,5 0-6 0,-5 5-2 0,0 7 0 0,0 0-12 16,8-4 0-16,1-4 0 0,-9 8 0 0,9-4 0 0,-9 4 0 16,0 0 8-16,0 0-8 0,9 4 16 0,-9-4 0 15,4 12 0-15,1 7 0 0,-5 5 21 0,-5 7 5 16,1 0 1-16,-5 8 0 0,0 0-13 0,-4 8-2 16,-4 0-1-16,-1-1 0 0,0 1 6 0,1 4 2 15,4-4 0-15,0-1 0 0,4-7-27 0,4 0-8 16,1-7 0-16,0-9 0 0,4 0 14 0,-5-3-4 15,5-8-1-15,0-1 0 0,0 1-9 0,0-12 0 16,0 0 0-16,0 0 0 0,0 0 40 0,0 0 8 16,0-12 3-16,0-3 0 0,5-1-3 0,-5 1-1 15,0-9 0-15,4 1 0 0,0-5-23 0,5-7-4 0,-4 4 0 16,3-8-1-16,1 4-19 0,4 0 10 0,0 0-10 16,5-4 8-16,4 0-22 0,0 4-5 0,4 0-1 0,1 3 0 15,3 1 7-15,5 0 1 0,-4 0 0 0,0 7 0 31,4-3-16-31,0 4-4 0,4 3 0 0,-3 1-990 0</inkml:trace>
          <inkml:trace contextRef="#ctx0" brushRef="#br0" timeOffset="48715.0633">20734 6504 1728 0,'0'0'76'0,"0"0"16"0,0 0-73 0,0 0-19 16,0 0 0-16,0 0 0 0,0 0 70 0,0 0 10 15,0 0 3-15,9 0 0 0,4-4-38 0,0 4-7 16,4-3-2-16,5-1 0 0,-4 0-28 0,4 0-8 15,0 0 0-15,4 0 0 16,0-8-21-16,-4 5-6 0,0-5-1 0,0 0 0 16,0 4-16-16,0-7-3 0,0 3-1 0,-4-7 0 0,-1-1 35 0,-4 1 13 15,5-1-11-15,-1-3 11 0,-3-5 0 0,3 1 0 16,-4 0 0-16,5-1 0 0,-5 1 10 0,-4 4-2 0,0-5 0 16,-5 9 0-16,5 3 21 0,-9 1 4 0,0-1 1 15,0 1 0-15,-9 7-34 0,5 0 0 0,-1 0 0 0,-4 4-9 16,1 0 21-16,-1 8 4 0,-4 4 0 0,-5 0 1 15,5 4-4-15,-5 3-1 0,1 1 0 0,4 7 0 16,0 4 18-16,-1 9 3 0,1-1 1 0,4 8 0 16,5 3 4-16,4 1 1 0,0 4 0 0,0 0 0 15,9-5-7-15,-5 5 0 0,9-4-1 0,-4 0 0 16,4 3-43-16,5-7-8 0,-1 0-1 0,1 0-1 16,4-8-87-1,4 0-18-15,5-4-3 0</inkml:trace>
        </inkml:traceGroup>
        <inkml:traceGroup>
          <inkml:annotationXML>
            <emma:emma xmlns:emma="http://www.w3.org/2003/04/emma" version="1.0">
              <emma:interpretation id="{67E5295D-C4B0-4D1C-92C6-4A1236F70894}" emma:medium="tactile" emma:mode="ink">
                <msink:context xmlns:msink="http://schemas.microsoft.com/ink/2010/main" type="inkWord" rotatedBoundingBox="26505,7709 28671,7505 28790,8779 26625,898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9655.8752">23980 5728 1792 0,'0'0'40'0,"0"0"8"0,0 0 1 0,0 0 1 0,0 0-40 16,0 12-10-16,0 4 0 0,0-1 0 0,-4 5 22 0,0 7 2 15,-5 4 1-15,0 8 0 0,-4 0-13 0,0 12-4 16,-5 0 0-16,5-5 0 0,-5 1-8 0,5-8 0 0,-4 4 0 16,4-4 0-16,4-8 0 0,4 0 0 0,1-7 0 0,0-1 0 15,4-7 11-15,4-1-3 0,-4-3-8 0,9-4 12 16,-5 0-3-16,5-4-1 0,4-4 0 0,0-4 0 15,0 0 0-15,5-8 0 0,4 0 0 0,0-3 0 16,4-1-8-16,1-3 0 0,-1-5 9 0,5-3-9 16,-1-4 8-16,1-4-8 0,0 7 10 0,-1-7-10 15,5 0 16-15,-4 0-4 0,0 4 0 0,4-4 0 16,-4 4 0-16,-1 11-1 0,-8 1 0 0,0 11 0 16,-9 4-11-16,-13 4 0 0,0 0 9 0,5 8-9 15,-1 7 0-15,-4 5 8 0,-9 7-8 0,5 0 0 16,-5 1 0-16,-4 3 8 0,4 4-8 0,5-4 0 15,-5 0 0-15,5-3 0 0,-1 3 0 0,5-8 0 16,5 1 0-16,-1-5 0 0,1-3 0 0,3-4 8 0,1-1-8 0,0-3 8 16,0-4-8-16,4 0 8 0,-4 0 8 15,8-4 1-15,-4-4 1 0,5 0 0 0,-1-4 16 16,5 0 3-16,-4 1 1 0,4-1 0 0,-5-4-1 0,5-4 0 16,0 1 0-16,5-5 0 0,-5-3-29 0,-1 0-8 15,-3-5 0-15,8 1 0 0,-8 0 0 0,4-5 9 16,4-3-9-16,0 0 0 0,-4 0 0 0,0 4 0 15,5-8 0-15,-5 4-9 16,4 4-27-16,0-1-6 0,-4 1-1 0,0 8 0 16,-4-4-116-16,-1 3-23 0</inkml:trace>
          <inkml:trace contextRef="#ctx0" brushRef="#br0" timeOffset="50184.9437">25494 6465 460 0,'0'-4'41'0,"0"4"-33"16,9-3-8-16,-5-1 0 0,5-4 350 0,-5 4 68 15,5 0 14-15,0 0 2 0,4 4-336 0,-4-4-67 16,-9 4-14-16,13-4-2 0,4 0-31 0,1-3-5 16,0-1-2-16,-1 0 0 15,5 0-27-15,0-3-6 0,0 3 0 0,0 0-1 16,-5-4 21-16,5 1 5 0,0-9 1 0,0 1 0 0,-4-5 30 0,-1-3 0 15,1 0 0-15,-5-1 0 0,5 5 11 0,-5-1 8 16,0-3 1-16,-4 4 1 0,-1-5 20 0,1 5 4 16,0 4 1-16,-9-1 0 0,4 1-4 0,-8-1-1 15,0 1 0-15,-1 7 0 0,-4 0-17 0,1 4-4 16,-1-3-1-16,-4 7 0 0,0-4-19 0,4 4 0 16,-9 4 8-16,5 8-8 0,-4-4 0 0,-1 7 0 15,0 1 8-15,1 8-8 0,-1 7 0 0,-4 4 0 0,5-4 0 16,-1 12 0-16,1 0 24 0,-1-7-3 0,-4 3 0 0,9 4 0 15,4 0 1-15,-4 0 0 0,4 0 0 0,5 0 0 16,-5-4-10-16,9 4-3 0,9 0 0 0,0 0 0 16,4 0-20-16,5 0-4 0,8 0-1 0,0 0 0 31,5-4-176-31,4-4-35 0,44 24-7 0,-13-24-2 0</inkml:trace>
        </inkml:traceGroup>
      </inkml:traceGroup>
      <inkml:traceGroup>
        <inkml:annotationXML>
          <emma:emma xmlns:emma="http://www.w3.org/2003/04/emma" version="1.0">
            <emma:interpretation id="{0432EE53-0554-4ECF-A39E-705747583008}" emma:medium="tactile" emma:mode="ink">
              <msink:context xmlns:msink="http://schemas.microsoft.com/ink/2010/main" type="line" rotatedBoundingBox="2497,11441 26462,10262 26578,12633 2614,13812"/>
            </emma:interpretation>
          </emma:emma>
        </inkml:annotationXML>
        <inkml:traceGroup>
          <inkml:annotationXML>
            <emma:emma xmlns:emma="http://www.w3.org/2003/04/emma" version="1.0">
              <emma:interpretation id="{48AD02C2-70B9-4B33-90D2-6A0385B9790D}" emma:medium="tactile" emma:mode="ink">
                <msink:context xmlns:msink="http://schemas.microsoft.com/ink/2010/main" type="inkWord" rotatedBoundingBox="2537,12248 4889,12133 4966,13696 2614,1381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1610.1486">21 10794 1566 0,'0'0'69'0,"0"0"15"0,0 0-68 0,0 0-16 0,-8-12 0 0,-1 5 0 16,5-1 20-16,4 8 0 0,-14-8 0 0,14 8 0 15,0 0 8-15,-13-4 3 0,13 4 0 0,-13 4 0 16,4 0-31-16,-4 0 0 0,9 4 0 0,-5-1 0 16,0 5 0-16,0 4 0 0,1 3 0 0,-1 9 0 15,4 3-8-15,-3 8 8 0,3 7 0 0,1 5 0 16,0 4 0-16,-1 7 17 0,1 1-1 0,-1 3-1 16,5 0 17-16,0-3 3 0,0-5 1 0,0-3 0 15,0-9-20-15,9-3-3 0,-4-11-1 0,3-5 0 16,-3-4 2-16,3-3 0 0,1-5 0 0,0-7 0 15,4-4 2-15,0-4 1 0,0-4 0 0,9-8 0 16,-4 1 3-16,4-9 0 0,4-3 0 0,-8-8 0 16,8-1-7-16,5-3-1 0,-9-4 0 0,0-4 0 15,0 1 0-15,-5-5 0 0,1 4 0 0,-1 4 0 16,1 4 1-16,-5 4 0 0,-4 3 0 0,4 13 0 0,-4-1-2 0,-5 4-1 16,-4 12 0-16,0 0 0 0,9 8-10 0,0 12 0 15,-5-1 0-15,0 8 0 0,10 1 0 0,-14 7 0 16,8 0 0-16,-3-4 0 0,8 0 0 0,-4-3 0 15,-1-5 0-15,1-3 0 0,4-1 0 0,-4-7 0 16,4-1 0-16,-4-7 0 0,-9-4 0 0,13 0 0 16,-4 0 8-16,4-7-8 0,5-5 31 0,-14 4 1 15,5-8 0-15,4 5 0 0,-4-5 3 0,0-3 1 16,-1-5 0-16,-3-3 0 0,12 0-22 0,-12-1-4 16,3-3-1-16,1 0 0 0,0 0-9 0,0 0 0 15,0-1-12-15,-1-3 12 16,10 0-165-16,-14-4-26 0,9 4-5 0</inkml:trace>
          <inkml:trace contextRef="#ctx0" brushRef="#br0" timeOffset="51977.7711">873 11379 1263 0,'17'-19'28'0,"-8"11"5"0,0-4 2 15,8 4 1-15,-8-3-36 0,4-1 0 0,-4 0 0 0,0 4 0 0,4 1 0 0,-4-1 0 16,-5 0 0-16,5 4 0 0,-9 4 26 0,0 0-2 15,0 0 0-15,0 0 0 0,0 0 4 0,0 0 0 16,0 0 0-16,0 12 0 0,-9 3 20 0,5 1 5 16,-5 3 1-16,4 9 0 0,-3-1-10 0,3 0-3 15,1 5 0-15,-5-1 0 0,0-4-25 0,1 4-6 16,3-3-1-16,5-5 0 0,-13-4-9 0,9 1 8 16,4-4-8-16,-5-1 8 15,5-15-67-15,0 0-13 0,0 0-4 0,13 4 0 0</inkml:trace>
          <inkml:trace contextRef="#ctx0" brushRef="#br0" timeOffset="52130.5958">1355 10654 2289 0,'-26'-8'101'0,"17"4"22"0,-8 0-99 0,-1 8-24 0,5 0 0 0,-5 4 0 15,5 3-42-15,4 1-14 0,-4 4-2 0</inkml:trace>
          <inkml:trace contextRef="#ctx0" brushRef="#br0" timeOffset="52499.766">1772 10350 1324 0,'0'-8'118'0,"0"0"-94"16,4-4-24-16,-4-3 0 0,5 3 80 0,-1 0 12 16,-4 1 3-16,5 3 0 0,-1 0-25 0,-4 8-5 15,0 0-1-15,0 0 0 0,0 0-6 0,0 0-2 16,0 0 0-16,0 12 0 0,4 3-19 0,-4 13-4 15,5-1-1-15,-5 8 0 0,0 0 12 0,0 12 3 16,0 0 0-16,4 3 0 0,-4 9-8 0,0-1-2 16,0 9 0-16,0-5 0 0,0 0-37 0,0 5 0 0,-4-1 0 15,-1 0 0-15,-3-7 0 0,3 3 9 0,-8 4-9 0,0-7 0 16,0-4 8-16,-1-1-8 0,1-7 0 16,0-4 0-16,0-4 0 0,4-4-12 0,-4-4 0 0,4-7 0 31,1-5-52-31,3-3-9 0,1-1-3 0,4-7 0 15,0-8-131-15,0 0-26 0,0 0-6 0,13-16-1 0</inkml:trace>
          <inkml:trace contextRef="#ctx0" brushRef="#br0" timeOffset="52741.7972">2123 10174 2300 0,'0'0'51'0,"0"0"10"0,0 0 3 0,0 0 0 0,4 16-52 0,1-1-12 16,-5 5 0-16,4 11 0 0,0 0 22 0,1 8 2 16,-1 8 0-16,-8 4 0 0,4 3 9 0,0 9 3 15,-5 7 0-15,5 0 0 0,-13 8-21 0,5 0-4 16,3-4-1-16,-4 0 0 0,1 4 2 0,3-4 1 16,-4-4 0-16,5-3 0 0,0 3-13 0,4-8 9 15,0 1-9-15,0-9 8 16,4 1-36-16,5-8-8 0,-5-4-2 0,5-4-714 15,-5-4-142-15</inkml:trace>
        </inkml:traceGroup>
        <inkml:traceGroup>
          <inkml:annotationXML>
            <emma:emma xmlns:emma="http://www.w3.org/2003/04/emma" version="1.0">
              <emma:interpretation id="{BDCFE625-CEFB-4B1F-8509-9552B7B198C0}" emma:medium="tactile" emma:mode="ink">
                <msink:context xmlns:msink="http://schemas.microsoft.com/ink/2010/main" type="inkWord" rotatedBoundingBox="6984,11375 10537,11200 10628,13050 7075,1322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0113.2347">5299 10775 1152 0,'0'0'102'15,"0"0"-82"-15,-8 4-20 0,-1-1 0 0,9-3 0 0,0 0-8 16,-5 0 0-16,5 0 0 0,0 0 56 0,0 0 11 15,5-7 2-15,-1-1 1 0,1-4-4 16,8 0-1-16,0 1 0 0,9-5 0 0,0-3-26 0,4-1-6 16,5-7-1-16,-1 3 0 0,6-7 16 0,3 0 2 15,1 0 1-15,-1-4 0 0,1 0-17 0,3 0-3 16,1-4-1-16,0-4 0 0,4-4 7 0,1 0 2 16,-5-4 0-16,-1 5 0 0,1-1-19 0,-4-4-3 15,-5 4-1-15,-4-3 0 0,-5 3 4 0,0 0 0 16,-4 4 0-16,0 0 0 0,-4 0-12 0,-5 4 0 15,-4 0-12-15,-1 4 12 0,-3 0 0 0,-1 0 0 16,-8 8 0-16,4-1 0 0,-5 1 0 0,5 4 0 16,-4 3 0-16,0 1 0 0,-5 3 0 0,0 0 0 15,5 5 11-15,-5-5-11 0,-4 8 8 0,4 4-8 16,-9-3 0-16,5 3 9 0,4 0-9 0,-4 4 0 0,0 0 0 16,0 0 0-16,0 0 0 0,0 0 0 0,-1 8-11 0,1-4 11 15,0-1 0-15,-4 5-8 0,-1 0 8 0,5 0 0 16,-5 4 0-16,1-1 0 0,-1 1 0 0,1 4 0 15,4-1 0-15,-5 5 0 0,5 3-10 0,-5 4 10 16,1 5 0-16,-1 7 0 0,1 3 0 0,-5 9 9 16,4 8 10-16,1 7 1 0,-5 8 1 0,0 8 0 15,-5 8 9-15,5-5 2 0,-4 5 0 0,4-4 0 16,-4-4-9-16,4 4-2 0,4-4 0 0,-4-8 0 16,5 0-9-16,-1-12-1 0,-4-3-1 0,5-9 0 15,-1-3-2-15,1-4 0 0,-5-4 0 0,0-4 0 16,4-4 15-16,-8 0 2 0,8-3 1 0,-3-5 0 15,-1-3-26-15,4-5 0 0,5-3 0 0,-5 0 0 16,5-5 0-16,4-3 0 0,1 4 0 0,-1-4 0 0,0-8 0 16,9 4 8-16,0 0-8 0,0 0 12 0,0 0-12 15,0 0 12-15,0 0-12 0,4-8 12 0,-4-3-12 0,9-5 0 16,0 0 0-16,4-3 0 0,9-1 0 0,0-3 0 16,0-4 0-16,4-1 0 0,1-7 0 0,3 4 0 15,-3-8-12-15,8 4 12 0,-5 4-8 0,1 0 8 16,0 3 0-16,0 5 0 0,-9 0 0 0,0 7 0 15,-1 0-9-15,-3 1 9 0,0 7 0 0,-5 4 0 16,0 4 0-16,0 0 0 0,-4 0-9 0,4 8 9 16,-4 0 0-16,0 3-9 0,-5 1 9 0,5 4 0 15,-5 3-9-15,0 1 9 0,1 3 0 0,-1 1 0 16,1-1 0-16,-5-4 0 0,0 5 0 0,4-5 0 0,0 1 0 16,1-5 0-16,-1-3 0 0,5 4 0 0,0-5 0 0,-1-3 0 31,1 0-34-31,4-4-12 0,1 4-2 0,-1-4-653 0,4-1-131 0</inkml:trace>
          <inkml:trace contextRef="#ctx0" brushRef="#br0" timeOffset="60495.9519">6501 10701 1594 0,'0'-4'35'0,"0"4"7"0,0 0 2 0,5-8 1 0,-1 0-36 0,-4 4-9 0,0 4 0 0,0 0 0 0,5-8 50 15,-5 8 8-15,0 0 2 0,0 0 0 16,0 0-32-16,0 0-7 0,0 0-1 0,-5 4 0 0,-4 8-20 0,-4 0 8 16,0 7-8-16,0 8 0 0,-5 5 16 0,5-1-2 15,-4 4 0-15,-1 0 0 0,1 0 8 0,-1-4 2 16,9 4 0-16,-4-7 0 0,4-1-12 0,5-4-1 16,4 1-1-16,0-5 0 0,0-7-10 0,0 4 8 15,4-5-8-15,1-7 8 0,-5-4-8 0,13 0 8 16,0 0-8-16,0-8 8 0,5-3 2 0,-5-1 0 15,4-4 0-15,1 1 0 0,0-1-10 0,-1-3 8 16,1-5-8-16,-5 1 8 0,4-8 17 0,-3 7 3 16,-1-3 1-16,4 0 0 0,-8-4-11 0,0-1-2 15,0 1-1-15,-5 0 0 0,5-4 1 0,-5 4 0 16,1 3 0-16,-5 1 0 0,-5 4-8 0,5 3 0 16,-4 5-8-16,-1 3 12 0,-3 0-12 0,-1 4 0 0,0 8 0 15,-4 0 0-15,0 0-24 0,-5 12 0 0,1 0-1 16,-1 3 0-1,-4-3-134-15,0 11-26 0</inkml:trace>
          <inkml:trace contextRef="#ctx0" brushRef="#br0" timeOffset="59225.6874">5040 10390 460 0,'0'0'41'0,"0"0"-33"16,0 0-8-16,0 0 0 0,5-7 96 0,-5-1 16 16,0 0 4-16,0 0 1 0,4 4-54 0,-4 4-11 15,0-8-3-15,0 1 0 0,0 3-23 0,0 4-5 16,0-12-1-16,0 4 0 0,0 4 11 0,0-3 1 15,0-1 1-15,0 8 0 0,0-8 3 0,0 4 1 16,0-4 0-16,0 8 0 0,0 0-13 0,0 0-2 16,-4-4-1-16,-1 0 0 0,-3 1-9 0,3 3-1 0,-8 0-1 15,4 3 0-15,-4 1-10 0,0 0 0 0,-9-4 0 0,5 8 0 16,-5-4 24-16,-5 4 4 0,1 0 0 16,4 3 0-16,-4-3-8 0,4 0-2 0,0 0 0 0,-4 3 0 15,-5-3-6-15,0 4-2 0,5 0 0 0,-5-1 0 16,9 5-10-16,-4-4 0 0,-1 7 0 0,1-7 0 15,0 3 0-15,4 1 0 0,0 0 0 0,4-5 0 16,5 1 0-16,-4 0 0 0,4 7-9 0,4-7 9 16,0-4 0-16,5 3 0 0,4 1 0 0,0 0 0 15,0-1-8-15,8 5 8 0,-3 4-12 0,8-5 12 16,4-3-18-16,1 0 3 0,8-1 1 0,5-3 0 16,0 0-5-16,8 0-1 0,-4-4 0 0,5-1 0 15,-1 5 5-15,1-4 1 0,-1 0 0 0,1 0 0 16,-5 0 0-16,-4 0 0 0,-1 4 0 0,-8-5 0 0,0 5 32 15,-4-4 6-15,-5 4 2 0,0-4 0 0,-13-4 42 0,4 4 8 16,1 7 1-16,-5 1 1 0,-9-4-7 0,0 0-2 16,-8 3 0-16,-1 5 0 0,-8 0-12 0,-5-1-2 15,-8 1-1-15,4 3 0 0,-9 1-43 0,-5-1-11 16,6-3 0-16,-1 3 0 0,0-7 0 0,0 4 0 16,4-5 0-16,1 1 0 15,-1 0-44-15,5 0-4 0,5-5 0 0,-5-3-902 0</inkml:trace>
          <inkml:trace contextRef="#ctx0" brushRef="#br0" timeOffset="61011.0683">7010 10624 2070 0,'0'0'92'0,"0"0"18"0,0 0-88 0,0 0-22 16,0 0 0-16,0 0 0 0,0 0 46 0,0 0 5 16,0 0 1-16,0 20 0 0,-4-1-42 0,0 9-10 15,-1 3 0-15,5 4 0 0,-9 0-8 0,5-4-4 16,-5 0-1-16,5-3 0 0,-1-1 13 0,1-4 0 15,-5-3 0-15,5-4-9 0,0-1 9 0,-1 1-12 16,5-8 12-16,0-8-12 0,0 0 12 0,0 0 8 16,0 0-8-16,0 0 11 0,0 0-11 0,9-4 0 15,8-4 0-15,-3-4 0 0,3-3 16 0,1-1-1 16,-1-4-1-16,5 1 0 0,-4-4-14 0,4-1-16 16,-5 1 3-16,1 3 1 0,-1-3 20 0,-3 7 4 0,-1 1 0 15,-5 3 1-15,1 4 14 0,-9 8 2 0,0 0 1 16,9 8 0-16,-5 0-18 0,1 3-3 0,-1 5-1 0,5 4 0 15,-5-1-8-15,1-3 0 0,4-1 0 0,-1 5 8 16,5-9-8-16,1 1 0 0,3 0 0 0,1-8 0 16,4 0 9-16,0-8-9 0,4 4 10 0,5-8-10 15,-1-4 12-15,5-3-3 0,-4-5-1 0,4-3 0 16,-4-1 16-16,0-3 4 0,-5 0 0 0,0-4 0 16,1-1 13-16,-5 1 3 0,-5 4 1 0,5-4 0 15,-9 3-36-15,5 5-9 0,-5-4 0 0,-4 3 0 16,-1 5 0-16,1-1-17 0,0 1 4 0,-5 3 1 15,1 1-100 1,-1 3-20-16,1-4-4 0,-1 5-916 0</inkml:trace>
        </inkml:traceGroup>
        <inkml:traceGroup>
          <inkml:annotationXML>
            <emma:emma xmlns:emma="http://www.w3.org/2003/04/emma" version="1.0">
              <emma:interpretation id="{49B2E620-FE99-4E7D-9386-73DDD7DAED2B}" emma:medium="tactile" emma:mode="ink">
                <msink:context xmlns:msink="http://schemas.microsoft.com/ink/2010/main" type="inkWord" rotatedBoundingBox="12204,10963 15306,10811 15415,13030 12313,1318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3370.7581">11841 8951 1630 0,'13'-23'72'0,"-9"15"16"0,1-4-71 0,-1 4-17 16,-4 1 0-16,0-1 0 0,0 8 33 0,0 0 3 15,0 0 1-15,0 0 0 0,0 0-13 0,0 0-4 0,-9 11 0 0,1 9 0 16,-6 3-11-16,1 12-9 15,-4 8 12-15,-5 12-12 0,-9 7 20 0,-4 12-4 0,0 12 0 16,-5 0 0-16,-4 12 0 0,-13-5-1 0,5 1 0 0,-10-1 0 16,5 1-7-16,0 0 0 0,0-5-8 15,9-3 12-15,-5-12-12 0,9-4 9 0,1-3-9 0,-1-9 8 16,4 1-8-16,5-5 10 0,-4-3-10 0,8-4 10 16,0-8-10-16,9-8 0 0,0-4 0 0,5-7 0 15,-1-1 8-15,9-7-8 0,-4-4 12 0,9-4-4 16,4-4 11-16,0 0 1 0,0 0 1 0,0 0 0 15,0 0 9-15,9-12 2 0,-1-11 0 0,6 3 0 16,8-3-10-16,4-8-2 0,5-1 0 0,-1 1 0 16,5-4-9-16,1 4-3 0,-1-4 0 0,4 8 0 15,1-5-8-15,-5 5 0 0,4 4 0 0,-4 3-11 16,-4 5 11-16,0 7 0 0,-5 0 0 0,-4 8 0 16,4 4 0-16,-8 8-8 0,4 3 8 0,-5 5 0 15,-4 3 0-15,1 4 0 0,-1 5 0 0,-4 3 0 0,-1-4 0 16,-3-4 8-16,4 4-8 0,-5 1 0 0,-4-5 0 15,0-8 0-15,4 5 0 0,1-9 0 0,-1-3-13 0,0-4 2 16,1 0 1-16,4-8 0 0,-9 0 10 0,13 0 0 16,0-8 0-16,4-4-8 0,1-3 8 0,0-5 9 15,-1 1-1-15,5-5-8 0,0-7 13 0,4 0-4 16,1-4-1-16,-1 0 0 0,0 3-8 0,1-3 0 16,-5 8 0-16,-1 4 8 0,6-1-8 0,-10 9 0 15,1 7 0-15,-5 0 0 0,-4 8 0 0,0 8 0 16,-1 3 0-16,-3 5 0 0,-1 7 10 0,-4 5-10 15,5-1 12-15,-5 0-12 0,0 5 12 0,0-1-4 16,4 0 0-16,-4-4-8 0,0-3 0 0,4-5 0 0,1 1-10 0,-1-13 10 16,-4 5 0-16,0-12 0 0,0 0 0 0,0 0 8 15,9 0-8-15,0-8 0 0,4 4 0 0,0-7 0 16,0-1 0-16,0-4 0 0,9-3 0 0,-4-1-11 16,-1 1 35-16,10-4 6 0,-1-1 2 0,5-3 0 15,4 3-32-15,0 1 0 0,4 4 0 0,5-1 0 16,-4 1 0-16,-5 7 0 0,4 4 0 0,-8 0 0 15,4 4 12-15,-4 4-3 0,-5 4-1 0,0 4 0 16,-8 0-8-16,4 0 0 0,-9 3 0 0,0 5 0 16,0 0 0-16,-8 3 0 0,-5-3 10 0,-5 3-10 15,1 1 12-15,-9-5-12 0,0 1 12 0,-5-1-12 16,-4 1 18-16,-4 4-3 0,-5-5-1 0,-4-3 0 16,-4 3-14-16,-5-3 0 0,-4 0 0 0,-5-4 0 15,5-4 0-15,-5-1-13 0,5-3 2 0,-5-7 1 16,0 3-122-16,5-4-24 0,0-4-4 15,8-3-2-15</inkml:trace>
          <inkml:trace contextRef="#ctx0" brushRef="#br0" timeOffset="63524.7925">12126 9439 2602 0,'0'0'57'0,"0"0"12"0,0 0 3 0,13 4 1 0,0 3-58 0,5 1-15 0,-1 0 0 0,-3 4 0 32,3-1-173-32,1 5-38 0</inkml:trace>
          <inkml:trace contextRef="#ctx0" brushRef="#br0" timeOffset="62481.5748">10915 9277 1382 0,'0'0'123'0,"0"-12"-99"16,0 5-24-16,0 7 0 0,0 0 94 0,0 0 14 0,0 0 2 0,0 0 1 15,0 0-60-15,-9 3-12 0,0 1-3 16,-4 4 0-16,-4 8-25 0,-1 7-11 0,-8 1 8 0,-5 11-8 15,-4 11 9-15,-4 5-9 0,-1 12 10 0,1 7-10 16,-5 0 21-16,0 16-1 0,-4 7-1 0,-5 9 0 16,-4-1 13-16,0 1 2 0,-5-1 1 0,-3 0 0 15,3 1-17-15,1-9-3 0,8 1-1 0,1-12 0 16,3-4-14-16,5-12 0 0,5-4 8 0,-1-11-8 16,1 0-12-16,4-4-6 0,0-8-1 0,4-8 0 31,0-4-109-31,5-7-23 0,-5-5-4 0,14-7-1 0</inkml:trace>
          <inkml:trace contextRef="#ctx0" brushRef="#br0" timeOffset="62216.3412">9840 10264 806 0,'0'0'36'0,"0"0"7"0,0 0-35 0,0 0-8 0,0 0 0 0,-4-4 0 15,4 4 118-15,0 0 22 0,-5-4 4 0,5 4 0 16,0 0-68-16,0 0-15 0,0 0-2 0,0 0-1 16,5-8-26-16,8 4-4 0,0-4-2 0,5 1 0 15,4-1 9-15,13-4 1 0,0 0 1 0,0 5 0 16,4-5 15-16,10 0 2 0,-1-3 1 0,5 3 0 16,-5 4-20-16,4-4-4 0,1 1-1 0,-5-5 0 15,1 4-13-15,3 1-2 0,1-1-1 0,0 0 0 16,-1 1-6-16,-8 3-8 0,4-4 11 0,-4 4-11 15,0 4-9-15,-9-3-9 0,-4 3-2 0,-5 0 0 16,1 4-120-16,-10-4-24 16,1 0-4-16,-5 0-2 0</inkml:trace>
        </inkml:traceGroup>
        <inkml:traceGroup>
          <inkml:annotationXML>
            <emma:emma xmlns:emma="http://www.w3.org/2003/04/emma" version="1.0">
              <emma:interpretation id="{83420D3B-8EF4-46E6-B625-62639E9CFE51}" emma:medium="tactile" emma:mode="ink">
                <msink:context xmlns:msink="http://schemas.microsoft.com/ink/2010/main" type="inkWord" rotatedBoundingBox="17107,11233 22808,10953 22895,12717 17194,12998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5889.1962">15412 10117 172 0,'0'0'16'0,"0"0"-16"0,0-11 0 0,0-1 0 0,0 0 224 0,0 12 43 16,0-8 8-16,4 1 1 0,1-5-148 0,-5 12-31 16,0 0-5-16,0 0-2 0,0 0-34 0,0 0-6 15,0 0-2-15,0 0 0 0,0 12-14 0,4 3-3 16,-4 5-1-16,0 3 0 0,0 8-2 0,0 4 0 16,0 0 0-16,-4 4 0 0,4 1-7 0,-9 2-1 15,5 1-1-15,-1-4 0 0,1 0 3 0,-1 0 1 16,-3-4 0-16,-1-3 0 0,0-1-23 0,5-8-13 15,-9-3 1-15,8-5 1 0,-4-3 25 0,1-4 5 16,-1 0 1-16,0-1 0 0,9-7 23 0,0 0 5 16,-9 0 0-16,5-7 1 0,-5-5 1 0,5 0 0 15,4-3 0-15,0-5 0 0,-5 1-6 0,10-5-2 16,-1-3 0-16,1 0 0 0,3-8-22 0,5 3-4 16,1-7 0-16,3 4-1 0,5 0-15 0,0-4 0 0,0 0 0 0,4 0 0 15,9 4 0-15,1 0 0 0,-1 8-11 0,4-1 11 31,-4 9-41-31,0-1-1 0,0 1 0 0,0 7 0 16,-4 0-82-16,0 8-16 0,4 4-3 0,-4 0-801 0</inkml:trace>
          <inkml:trace contextRef="#ctx0" brushRef="#br0" timeOffset="65230.7257">14679 10069 172 0,'0'0'8'0,"0"0"1"0,0 0-9 0,13-4 0 16,-4-4 0-16,0 4 0 0,-9 4 23 0,9-4 2 0,0-4 1 0,-1 1 0 16,1 3 10-16,-4-4 1 0,-5 8 1 0,0 0 0 15,8-8 34-15,-3 0 6 0,-1 1 2 0,-4 7 0 16,4-8 4-16,1 0 0 0,-1 0 1 0,-4 8 0 16,0 0-18-16,5-8-4 0,-1 1-1 0,-4 7 0 15,0 0 2-15,0 0 0 0,0-8 0 0,0 8 0 16,0 0-20-16,0 0-3 0,0 0-1 0,0 0 0 15,0 0-22-15,0 0-5 0,0 0-1 0,0 0 0 16,0 0 12-16,0 0 3 0,0 0 0 0,0 0 0 16,0 0 9-16,9 4 3 0,0 3 0 0,-9-7 0 15,0 16-5-15,0 0-1 0,0 7 0 0,-5 8 0 16,1 4-6-16,-5 8-2 0,0 4 0 0,-8 4 0 16,-1 3 3-16,1 5 1 0,-1-1 0 0,0 5 0 15,1-5-5-15,-1 1 0 0,1-1-1 0,-1-3 0 16,5-4-12-16,0-5-3 0,0-3 0 0,0-4 0 15,4-8-8-15,0 1 0 0,-4-5 9 0,4-4-9 16,0-7 10-16,1-4-2 0,3-1-8 0,-4-3 12 0,5 0-3 16,4-8-1-16,-9 0 0 0,9 0 0 0,0 0-8 0,-4-4 12 15,-5 0-12-15,9 4 12 0,-4-8-12 0,-1 4 10 16,-3-7-10-16,3 3 10 0,5-4-10 0,-4 0 0 16,-1-3 9-16,5-1-9 0,0 1 8 0,-4-5-8 15,4-3 10-15,0-1-10 0,0-3 8 0,0 0-8 16,0-4 0-16,4-1 9 0,-4-3-9 0,5-4 0 15,-1 4 0-15,1-4 0 0,3-4 0 0,1 4 0 16,0-4 0-16,0 4 0 0,-1-3-18 0,6-1 4 16,-1 0 1-16,0-4 0 0,4 4-7 0,-3 0 0 15,3 0-1-15,1 0 0 0,4 4 4 0,0-4 1 16,8 8 0-16,1-4 0 0,-5 8 16 0,9 0 0 0,5 0 0 0,-1 7 0 31,-3 1-28-31,3 7 2 0,0 1 0 0,-3 7 0 0,-6 0 26 0,-3 4-10 0,-1 4 10 0,5 4 0 16,-5 4-8-16,-4 8 8 0,0-1 0 0,-5 5 0 15,1 3 0-15,-5 8-8 0,-4 0 8 0,-5 5 0 16,-4 3 0-16,-8 0 0 0,-6 3 0 0,-3-3 0 16,-5 0 0-16,-9-3 0 0,0-1 0 0,-12 0 0 15,-1-4 0-15,-9-4 0 0,-4-3 0 0,0-5-10 32,0 1-18-32,0-5-4 0,9-3-1 0,-1 0 0 0,10-5 3 15,4 1 1-15,0-4 0 0,4-4 0 0,5 0-23 0,8-4-5 16,1 0-1-16,3-3 0 0</inkml:trace>
          <inkml:trace contextRef="#ctx0" brushRef="#br0" timeOffset="66340.5064">16263 10205 979 0,'-13'-19'87'0,"9"11"-70"16,-1-4-17-16,-4 1 0 0,1-5 220 0,-1 8 40 15,4-4 8-15,-3 5 1 0,3-1-185 0,-3 4-38 16,-1 0-7-16,-4 4-2 0,4 4-29 0,-4 4-8 15,-5 3 0-15,1 5 0 0,-1 0 0 0,-4 11 0 16,0 4-11-16,5 4 11 0,-5 0-15 0,0 4 3 16,0 4 1-16,4-4 0 0,1 0 11 0,4-8-10 15,-1 1 10-15,6-1-10 16,-1-4-15-16,9-3-3 0,-5-5-1 0,5-7 0 0,5 3 5 0,-1-7 2 16,-4-8 0-16,18-4 0 0,4-4 46 0,0 1 8 15,8-9 3-15,1 0 0 0,0-7 17 0,8 4 4 0,1-9 1 16,-1 1 0-16,1 0-24 0,-1-1-5 0,-4 1 0 0,0 0-1 15,-4-4-12-15,0-1-3 0,-9-3 0 0,4 8 0 16,-8-4-4-16,-5 3-8 0,4 1 11 0,-8 4-11 16,-5 3 12-16,1 5-4 0,-5 7 0 0,-5 0-8 15,5 8 0-15,-13 0 0 0,-4 0 0 0,-10 4 0 32,-3 8-35-32,-1-1-1 0,-13 5 0 0,5 0 0 15,-1 3-89-15,-4 4-19 0,0-3-3 0,5-1-682 0</inkml:trace>
          <inkml:trace contextRef="#ctx0" brushRef="#br0" timeOffset="66876.1588">17246 9207 2070 0,'13'-12'92'0,"-4"4"18"0,0 1-88 0,-1-5-22 15,-8 12 0-15,5-4 0 0,8 0 27 0,-13 4 1 16,0 0 0-16,0 20 0 0,4 3-6 0,-8 12-1 16,0 4 0-16,-10 12 0 0,-3 3-21 0,-1 9 8 0,5 3-8 15,-9 4 0-15,-4 0 0 0,0 5 0 0,-1 3 0 0,1-4 8 16,0 0-8-16,4-4 0 0,0-4 0 0,4-3 0 15,5-13 0-15,0 1 0 0,-5-8 0 0,5-4 0 16,9-4 0-16,-1-8 12 0,-8-3-2 0,0-1-1 16,4-3 3-16,5-5 0 0,-1-7 0 0,-3 0 0 15,-1 0 0-15,9-8 1 0,0 0 0 0,0 0 0 16,0 0 15-16,0 0 2 0,9-8 1 0,-1 0 0 16,1-4-19-16,0-7-3 0,4-1-1 0,5-3 0 15,4 0-8-15,4-5 10 0,-4-3-10 0,4-4 10 16,9 4-10-16,-4-4 0 0,4 3 0 0,5-3 0 15,3 4 0-15,6 4 0 0,-1 7-11 0,-4 1 11 16,-9 7-12-16,0 4 4 0,9 8 0 0,-9 8 0 16,-13 0-10-16,0 8-2 0,-5-1 0 0,1 12 0 15,-5 1 20-15,-13 3 0 0,0 0 0 0,-9 4 0 0,5 4 0 16,-9-4 16-16,-13 0-4 0,-1 1 0 16,1 3-3-16,-5 0-1 0,-4-8 0 0,-4-4 0 0,-1 0 0 15,1 1 0-15,4-1 0 0,-5-4 0 16,-4-3-35-16,5-5-7 0,8-3-2 0,-4-4 0 15,-5-8-137-15,5 0-28 0</inkml:trace>
          <inkml:trace contextRef="#ctx0" brushRef="#br0" timeOffset="67182.8277">18360 9103 1497 0,'0'0'133'0,"5"-8"-106"0,-5-3-27 0,0 11 0 16,8-8 100-16,-8 8 16 0,0 0 2 0,0 0 1 16,0 0-52-16,0 12-11 0,0 3-1 0,-8 9-1 15,-1 7-13-15,-4 8-2 0,0 8-1 0,-14 3 0 16,-8 9-25-16,-4-1-5 0,8 9 0 0,-4-1-8 15,-5 8 16-15,1-4-4 0,-5 0-1 0,4 1 0 16,5 7-11-16,0-8 0 0,-4-8 0 0,8-3 0 16,5-5-26-1,-1-7-10-15,1-4-3 0,0-8 0 0,-1-8-163 16,10 1-33-16,-5 11-6 0,4-20-2 0</inkml:trace>
          <inkml:trace contextRef="#ctx0" brushRef="#br0" timeOffset="67625.8077">18474 10213 1324 0,'0'0'118'0,"0"-8"-94"0,9 0-24 0,-5 1 0 16,1-1 169-16,-1 0 30 0,9 0 5 0,-4 0 2 15,4 1-123-15,-4-1-25 0,4 0-5 0,5 0-1 16,-5 0-52-16,0 1-13 0,0-5-2 0,0 0 0 16,5 1-5-16,-5-1-2 0,0-4 0 0,1 1 0 15,-1-1 4-15,0 0 1 0,-4 1 0 0,-1-5 0 16,1 1 17-16,-4-1 0 0,3 1 0 0,-3 3 0 16,-5-3 13-16,0 3 0 0,0-3 0 0,-5 3 0 0,5 4 3 0,-4 1 0 0,0-1 0 0,-1 4 0 31,1 4 6-31,-5 0 2 0,0 0 0 0,-4 4 0 15,0 4-24-15,-5 0 0 0,1 4 0 0,-10 4 0 16,6 3 12-16,-10 1 8 0,5 3 2 0,-5 5 0 16,-4 3-9-16,0 0-1 0,4 5-1 0,5-1 0 15,-1 4-11-15,1-4 0 0,0 4 0 0,4 0 0 16,13 0 0-16,-4-3 0 0,0-1 0 0,8 0 0 16,10 0 0-16,-1 0 0 0,0-3 0 0,5-1 0 15,4 0-25-15,5-7-1 0,4-1 0 0,0-7 0 16,0 4-33-16,4-5-6 0,0-3-2 0,1-4-873 0</inkml:trace>
          <inkml:trace contextRef="#ctx0" brushRef="#br0" timeOffset="68175.9404">19115 10053 1324 0,'4'-27'59'0,"1"11"12"0,3 1-57 0,1 3-14 15,0-4 0-15,0 5 0 0,0-5 66 0,-1 4 10 0,5 5 3 0,-4-1 0 16,-4 4-15-16,-5 4-4 0,0 0 0 0,0 0 0 15,0 0-26-15,8 12-6 0,-8 3 0 0,0 5-1 16,0 7 3-16,0 0 1 0,-4 4 0 0,-5 1 0 16,0 7-4-16,-4 0-1 0,5-4 0 0,-10 4 0 15,0-4-10-15,5 0-3 0,-4-4 0 0,4 0 0 16,-1-3-5-16,1-5-8 0,4 0 11 0,5-7-11 16,-5-4 11-16,5-1-11 0,4-11 10 0,0 0-10 15,0 0 17-15,0 0-2 0,0 0-1 0,0 0 0 16,0 0 37-16,4-7 7 0,1-5 2 0,3-4 0 15,1 1-16-15,0-1-4 0,4-7 0 0,0-1 0 16,0 1-21-16,5-8-5 0,0-4-1 0,4 3 0 16,-1-7 0-16,10 0 0 0,0 4 0 0,0 0 0 15,8 4-25-15,1 0-6 0,-1 7-1 0,1 5 0 16,-5 3 10-16,0 9 9 0,0-1-13 0,-4 12 5 16,-1 0 8-16,-3 7-8 0,-1 5 8 0,-4 7-8 15,-5 5 8-15,-3 7 0 0,-1-4-9 0,-5 4 9 0,-3 0 0 16,-1 4 0-16,-4-4 0 0,-4 0 0 0,4 4 0 0,-5-8 0 15,1 1 0-15,4-5 0 0,-4 0 0 0,4-7 0 16,0-5 8-16,0-3-8 0,0 0 0 0,0-4 0 16,0-8-10-16,0 0 10 0,0 0 0 0,0 0 0 15,8-4 0-15,1 0 0 0,4-8 0 0,-4 0 12 16,4-3-4-16,0-5-8 0,1 1 25 0,-1-1-1 16,0-11-1-16,5 4 0 0,-1-4-23 0,1-1 0 15,4 1 0-15,-5 0 0 0,5 4 0 0,0 3 11 16,-4 9-3-16,-1-1 0 0,1 8-8 0,-5 4 0 0,0 4 0 15,0 8 0-15,-4 4 0 0,4 3 0 0,-4 5-11 16,0 3 11-16,-5 5 0 0,5-1-10 0,-5 4 10 16,5 0 0-1,-13 4-32-15,4-3 0 0,-5 7 0 0,1-4-750 0,-1 0-150 0</inkml:trace>
        </inkml:traceGroup>
        <inkml:traceGroup>
          <inkml:annotationXML>
            <emma:emma xmlns:emma="http://www.w3.org/2003/04/emma" version="1.0">
              <emma:interpretation id="{6297141F-335F-4284-87FA-029A7F0ED7B6}" emma:medium="tactile" emma:mode="ink">
                <msink:context xmlns:msink="http://schemas.microsoft.com/ink/2010/main" type="inkWord" rotatedBoundingBox="25145,10600 26475,10534 26559,12241 25229,12307"/>
              </emma:interpretation>
              <emma:one-of disjunction-type="recognition" id="oneOf16">
                <emma:interpretation id="interp16" emma:lang="" emma:confidence="1">
                  <emma:literal>is</emma:literal>
                </emma:interpretation>
                <emma:interpretation id="interp17" emma:lang="" emma:confidence="0">
                  <emma:literal>io</emma:literal>
                </emma:interpretation>
                <emma:interpretation id="interp18" emma:lang="" emma:confidence="0">
                  <emma:literal>in</emma:literal>
                </emma:interpretation>
                <emma:interpretation id="interp19" emma:lang="" emma:confidence="0">
                  <emma:literal>as</emma:literal>
                </emma:interpretation>
                <emma:interpretation id="interp20" emma:lang="" emma:confidence="0">
                  <emma:literal>us</emma:literal>
                </emma:interpretation>
              </emma:one-of>
            </emma:emma>
          </inkml:annotationXML>
          <inkml:trace contextRef="#ctx0" brushRef="#br0" timeOffset="70607.8964">22620 9638 759 0,'0'0'33'0,"0"0"8"0,5-8-33 0,-5 8-8 0,4-8 0 0,0 0 0 16,1-4 90-16,-1 5 16 0,1-5 3 0,-1 0 1 16,-4 1-21-16,0 3-4 0,0-4-1 0,0 12 0 15,0 0-19-15,0 0-4 0,0 0-1 0,0 0 0 16,0 0-36-16,0 0-7 0,0 0-1 0,-4 12-1 15,-5 3-23-15,4 5-5 0,-3 3-1 0,-1 8 0 0,0 5 27 16,-4 3 6-16,0 7 1 0,4 5 0 0,-4 4-4 16,0-1-1-16,0 1 0 0,-1-4 0 0,1-1-2 0,4-7 0 15,1 0 0-15,-1-8 0 0,5-4 0 0,4-3 0 16,0-9 0-16,4 1 0 0,0-5 4 0,5-3 1 16,0 0 0-16,4-8 0 0,0 0 10 0,0-4 1 15,9-4 1-15,-4-4 0 0,8 0-6 0,0-4 0 16,1 4-1-16,3-3 0 0,6-5-13 0,-1 1-2 15,0-5-8-15,0-3 12 0,-4 3-12 0,-1-7 8 16,5 3-8-16,0-3 0 0,1-4 12 0,-6 0-3 16,5-4-1-16,0 0 0 0,-4-1 1 0,0 1 0 15,4 0 0-15,0 4 0 0,-4 0-9 0,8 4 0 0,-4-1 0 16,9 1 0-16,0 4 0 0,-4 3 0 0,4 4 0 0,-5 9 0 16,5 3-15-16,-5 4 5 0,-8 8 1 0,0 3 0 15,-5 5 9-15,-4 3 0 0,-4 1-9 0,-5 3 9 16,-4 5 0-16,-1-1 0 0,-8 0-9 0,0 4 9 15,-4-3 0-15,0-1 0 0,-5 8 0 0,-9-8 0 16,1 1 18-16,-5-1-2 0,0-4-1 0,0-3 0 16,-4 3 1-16,-1-7 0 0,1-4 0 0,4 3 0 15,0-3-7-15,0-4-1 0,-9-4 0 0,9-1 0 16,-4-3-8-16,-5-3 0 0,5-1 0 0,0-4 0 16,-1-4-12-16,-3-7-8 0,-1 3-2 0,5-3 0 15,-5-1-30 1,-4-7-5-16,0-1-2 0,0-3-577 0,-5 0-115 0</inkml:trace>
          <inkml:trace contextRef="#ctx0" brushRef="#br0" timeOffset="70761.724">23156 8647 1324 0,'-5'-16'118'0,"1"8"-94"16,-1 1-24-16,1-1 0 0,0 4 109 0,4 4 18 15,0 0 3-15,0 0 1 0,0 0-106 0,0 0-25 16,-5 8 0-16</inkml:trace>
        </inkml:traceGroup>
      </inkml:traceGroup>
      <inkml:traceGroup>
        <inkml:annotationXML>
          <emma:emma xmlns:emma="http://www.w3.org/2003/04/emma" version="1.0">
            <emma:interpretation id="{01B32D46-3A0D-4ED5-8CF0-180A0B69BB55}" emma:medium="tactile" emma:mode="ink">
              <msink:context xmlns:msink="http://schemas.microsoft.com/ink/2010/main" type="line" rotatedBoundingBox="2145,14228 27364,12853 27467,14732 2248,16107"/>
            </emma:interpretation>
          </emma:emma>
        </inkml:annotationXML>
        <inkml:traceGroup>
          <inkml:annotationXML>
            <emma:emma xmlns:emma="http://www.w3.org/2003/04/emma" version="1.0">
              <emma:interpretation id="{A9D81F82-CB3D-4D17-8094-F07C447A349F}" emma:medium="tactile" emma:mode="ink">
                <msink:context xmlns:msink="http://schemas.microsoft.com/ink/2010/main" type="inkWord" rotatedBoundingBox="2195,15151 4401,15030 4453,15982 2247,1610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7481.6876">759 13442 633 0,'0'0'28'0,"-5"-8"6"15,-4 0-34-15,9 1 0 0,-4-1 0 0,0-4 0 16,4 4 119-16,0-3 17 0,0 3 3 0,0-4 1 0,4 0-62 0,-4 1-12 16,4-5-2-16,5 1-1 0,-9 3-7 0,9-8-2 15,4 1 0-15,0-1 0 0,0 1-19 0,1 3-4 16,3-3-1-16,5 3 0 0,0 1 2 0,0 3 0 16,4 0 0-16,-8 4 0 0,4 1-18 0,0 3-3 15,4 4-1-15,-4 4 0 0,0-1-10 0,4 5 0 16,-8 4 0-16,4 4 0 0,0 7 0 0,-5 0 10 15,-4 9-10-15,0-1 10 0,-8 4 14 0,-5 4 4 16,-5 0 0-16,1 4 0 0,-5 0 16 0,-4-4 4 16,-4 0 1-16,-1 0 0 0,0-8-9 0,1 4-1 15,-1-8-1-15,1 4 0 0,-5-7-19 0,9-1-4 16,-5-3-1-16,5-5 0 0,0-3-6 0,4-4 0 16,5-4-8-16,-1 0 12 0,-3-4-4 0,8 0-8 15,0-8 11-15,4-8-11 0,0 5 9 0,5-9-9 0,0-3 0 16,13-5 9-16,-9 1-9 0,5-8 0 0,8-4 0 0,-4-4 0 15,4 0-9-15,5-4 9 0,4 8 0 16,-4-4 0-16,8 4 0 0,-4 4 0 0,-4 8 0 0,-5 0 0 16,5 7 0-16,-5 5-10 0,-4 7 10 0,5 4-8 15,-6 8 8-15,-3 8 0 0,4-1 0 0,-4 9 0 16,-1 7 0-16,1 4 0 0,-10 8 0 0,6 0 8 16,-1 4-8-16,0-4 8 0,0 0-8 0,0 4 8 31,0-4-101-31,9-4-20 0,0-4-4 0</inkml:trace>
          <inkml:trace contextRef="#ctx0" brushRef="#br0" timeOffset="76443.0768">298 13399 612 0,'0'0'27'0,"0"0"5"0,0 0-32 0,4-8 0 0,1 1 0 0,3-1 0 16,6 0 81-16,-14 0 10 0,4 0 1 0,-4 8 1 15,4-7-7-15,1-1-2 0,3 0 0 0,-3 0 0 16,-5 0-27-16,0 8-5 0,0-7-2 0,4-1 0 15,-4 8-26-15,0 0-4 0,0-4-2 0,0 4 0 16,0 0-2-16,-4-8 0 0,4 8 0 0,0 0 0 16,0 0-3-16,0-8-1 0,-5 0 0 0,5 8 0 15,0 0 4-15,0 0 0 0,0-3 0 0,0 3 0 16,0 0-7-16,0 0-1 0,0 0 0 0,0 0 0 16,0 0 0-16,0 0-8 0,-4-4 12 0,4 4-4 15,-4-4-8-15,4 4 0 0,-5-4 0 0,5 4 8 16,-4-8-8-16,4 8 0 0,0 0 0 0,0 0 8 0,0 0 8 0,0 0 2 15,0 0 0-15,0 0 0 0,0 0-18 16,0 0-19-16,0 0 4 0,0 0 1 0,0 0 22 0,0 0 5 16,0 0 1-16,0 0 0 0,0 0-14 0,0 0 0 15,0 0 0-15,0 0 0 0,0 0 0 0,0 0 0 16,0 0 0-16,0 0 0 0,0 0 8 0,0 0-8 16,-4 0 0-16,4 0 0 0,0 0 8 0,0 0-8 15,0 0 0-15,0 0 0 0,0 0 0 0,0 0 0 16,0 0 0-16,0 0 0 0,-9 0 0 0,9 0 0 15,0 0 0-15,0 0 0 0,0 0 9 0,0 0-9 16,-9 0 8-16,9 0-8 0,0 0 0 0,-9 4 0 16,9-4 0-16,0 0 0 0,0 0 0 0,-4 4 0 0,-5-4 0 15,9 0 0-15,0 0 0 0,0 0 0 16,-9 4 0-16,9-4 0 0,-8 8 0 0,8-8 0 0,0 0 0 0,0 0 0 16,-5 0 0-16,5 0 8 0,0 0-8 0,0 0 0 15,-9 0 0-15,9 0 8 0,0 0-8 0,0 0 0 16,0 0 0-16,0 0 0 0,-4-4 8 0,4 4-8 15,0 0 11-15,0-4 0 0,-9 0 0 0,9 4 0 16,0 0-3-16,0 0 0 0,0 0 0 0,0 0 0 16,0 0-8-16,0 0 0 0,0 0 0 0,0 0 8 15,0 0-8-15,0 0 0 0,0 0 0 0,0 0 0 16,0 0 0-16,0 0 0 0,0 0 0 0,0 0 0 16,0 0 0-16,0 0 0 0,0 0 0 0,0 0 0 15,0 0 0-15,0 0 0 0,0 0 0 0,-9 0 0 16,5 4 0-16,4-4 0 0,-9-4 0 0,9 4 0 15,0 0 0-15,0 0 0 0,0 0 0 0,0 0 0 0,0 0 0 16,0 0 0-16,0 0 0 0,0 0 0 0,0 0 0 0,0 0 0 16,0 0 0-16,0 0 0 0,0 0 0 0,0 0 0 15,0 0 0-15,0 0 0 0,0 0 0 0,0 0 0 16,0 0 0-16,0 0 0 0,0 0 0 0,0 0 0 16,0 0 0-16,-9 4 0 0,1 0 10 0,3-4-10 15,-3 0 12-15,3 0-12 0,5 0 10 0,0 0-10 16,0 0 8-16,0 0-8 0,0 0 0 0,0 4 0 15,-4-4 0-15,4 0 0 0,0 0 0 0,0 0 0 16,0 0 0-16,0 0 0 0,0 0 0 0,0 0 0 16,-5 0 8-16,5 0-8 0,-8 0 0 0,8 0 0 15,0 0 0-15,-5 0 0 0,-4 0 0 0,5 3 0 16,4-3 0-16,0 0 0 0,-4 0 0 0,-5 4 0 0,9-4 0 16,-4-4 0-16,4 4 0 0,-9 0 0 0,0 4 0 0,9-4 0 15,0 0 0-15,-4 0 0 0,-5-4 0 0,9 4 0 16,0 0 0-16,0 0 0 0,0 0 0 0,0 0 8 15,-13-3-8-15,13 3 0 0,-5 0 0 0,5 0 0 16,0 0 0-16,0 0 0 0,0 0 0 0,-9-4 0 16,5 0 0-16,4 4 0 0,0 0 0 0,0 0 0 15,-13 0-9-15,4 0 9 0,9 0 0 0,-9 0 0 16,9 0-8-16,-4 4 8 0,-5 0 0 0,-4-1 0 16,4 1-14-16,1 0 4 0,-1 4 1 0,-4-4 0 15,-1 0 1-15,1 4 0 0,0-4 0 0,0 3 0 16,-5 1 8-16,1-4 0 0,8 0 0 0,-4 4 0 15,-5-4 0-15,10 7 0 0,-6-3 12 0,6 0-4 16,-1-4-8-16,0 4-16 0,0-1 4 0,5 5 0 0,-5-8 3 16,5 4 0-16,-9 0 0 0,4-1 0 0,0 1 1 0,0 4 0 15,-4-4 0-15,0 3 0 0,4 1 8 0,-4-4 0 16,4 4 0-16,-4-5-8 0,0 9 16 0,0-4 3 16,0-1 1-16,4 5 0 0,-4 0 0 0,4-1 0 15,0-3 0-15,-4 7 0 0,4-3 2 0,0 4 1 16,-4-1 0-16,0 1 0 0,4-1-3 0,1 1-1 15,-1-5 0-15,4 5 0 0,-3-1-3 0,8 1-8 16,-5-1 12-16,1 5-4 0,8-5-8 0,-4 4 10 16,5 1-10-16,-1-5 10 0,0 5-10 0,5-1 0 15,4 1 0-15,-13-5 0 0,13 1 8 0,-4-1 4 16,4-3 0-16,-4-1 0 0,0-3 4 0,4 0 0 0,-4-5 1 16,0-3 0-16,-5 0-4 0,14-4-1 0,-14-4 0 15,9 4 0-15,0-7-2 0,0-1-1 0,1-4 0 0,3-4 0 16,1 1-9-16,4-5 0 0,0 1 9 0,0-8-9 15,4 3 0-15,0-3 0 0,5-4 0 0,0-1 0 16,-5 1-12-16,-13-4 2 0,9 0 1 0,0 4 0 16,4-8 9-16,-4 4-12 0,-4-4 12 0,-1 8-12 15,1-5 12-15,-5 9 0 0,0-4 0 0,-4 8 0 16,0 3 0-16,-5 4 0 0,-4 5 0 0,0-1 0 16,0 4 15-16,0 4 1 0,-4-3 1 0,4 7 0 15,0 0-6-15,0 0-2 0,-5-4 0 0,-3 8 0 16,3-4-9-16,5 0 0 0,-4 7 0 0,-9-3 0 15,8 4 0-15,1 4 0 0,-1-1 0 0,1 5 0 16,4 0 0-16,0 3 0 0,0 1 0 0,0-1-11 0,4 1 11 16,1 3 0-16,4 0 8 0,4-3-8 0,0-1 0 0,9 5 0 15,0-5 0-15,0 5-12 16,4-5-129-16,0-3-27 0</inkml:trace>
        </inkml:traceGroup>
        <inkml:traceGroup>
          <inkml:annotationXML>
            <emma:emma xmlns:emma="http://www.w3.org/2003/04/emma" version="1.0">
              <emma:interpretation id="{A70C4F26-61DD-4C6A-BBFA-37E2BB6C1CE5}" emma:medium="tactile" emma:mode="ink">
                <msink:context xmlns:msink="http://schemas.microsoft.com/ink/2010/main" type="inkWord" rotatedBoundingBox="6568,14499 8943,14369 9003,15475 6628,15604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8398.4569">3865 13231 1501 0,'-9'0'32'0,"9"0"8"0,0 0 0 0,0 0 4 0,9 4-36 0,-9-4-8 0,13 0 0 0,4 4 0 15,5 0 26-15,-4-4 3 0,-5-4 1 0,5 0 0 16,12-3-11-16,5-5-3 0,-4 0 0 0,4-3 0 16,5-1 16-16,4-7 2 0,-1-1 1 0,10-3 0 15,-5 0-8-15,5-5-2 0,0-3 0 0,4 4 0 16,-5-4-5-16,1 0 0 0,-5 0-1 0,1 4 0 16,-6-1-10-16,1 1-1 0,-4 4-8 0,-10 0 12 15,1-1-4-15,-9 5 0 0,0-4-8 0,-9 3 12 16,-4 5 0-16,0-5-1 0,-5 5 0 0,-4 3 0 15,-4 1-1-15,-5-1 0 0,-4 4 0 0,-5 5 0 16,5 3-2-16,-9 4-8 0,-4-4 12 0,-5 8-4 16,5 0-8-16,-1 7 0 0,-8 1 9 0,5 0-9 15,-5 7 0-15,4 5 0 0,-4 3 0 0,4 4 0 16,-4 4 19-16,4 4 2 0,1 8 1 0,3-4 0 16,1 4 15-16,4-1 3 0,4 1 1 0,5 4 0 0,0 0-9 15,9 3-1-15,-1-3-1 0,10 0 0 0,-1 3-16 0,9-3-3 16,5 3-1-16,8-7 0 0,-4-4-10 15,13 0 0-15,0-8 0 0,5-8 0 16,4 1-104-16,4-13-19 0,0-7-4 0,0-4-845 16</inkml:trace>
          <inkml:trace contextRef="#ctx0" brushRef="#br0" timeOffset="78682.1408">5286 13060 1382 0,'-9'-16'123'0,"5"8"-99"0,0-3-24 0,4-5 0 15,0 1 87-15,0-5 12 0,0 1 2 0,8-5 1 16,-3 1-20-16,4-1-4 0,-1 1-1 0,5 3 0 16,1-3-20-16,3 7-4 0,1-3-1 0,-5 3 0 15,0 1-12-15,0 7-2 0,0 0-1 0,1 4 0 16,-1 8-21-16,0 0-5 0,0 4-1 0,0 4 0 16,0 7-10-16,5 1 0 0,-5 3 9 0,0 4-9 15,0 1 14-15,5 3-2 0,-5 0 0 0,0 0 0 16,5 4-2-16,-1 0-1 0,1 0 0 0,-1 1 0 15,5-5-9-15,0 0 0 0,0 0 0 0,5-7 8 16,-5-1-8-16,4-4 0 0,0-3 0 0,-4-4 0 16,0-1-31-16,4-3-11 15,1-4-2-15,-1 0-1 0,-4 0-162 0,0-4-32 16,9 0-6-16,-14-12-2 0</inkml:trace>
          <inkml:trace contextRef="#ctx0" brushRef="#br0" timeOffset="78895.4936">6203 12584 2098 0,'-17'0'93'0,"8"4"19"0,-4 0-89 0,-1 8-23 16,-3 3 0-16,-1 1 0 0,-4 3 56 0,5 9 6 16,-5-1 2-16,-4 8 0 0,-1 4-41 0,-3 0-8 15,-1 0-2-15,-4 0 0 0,-5 4-13 0,1 0 0 16,-1-4 8-16,1 0-8 0,-5 4 0 0,4-8 0 0,-3 0 0 0,3 0 0 15,1 0-9-15,8 0-5 0,0-4-1 0,0 1-682 16,1-1-137-16</inkml:trace>
        </inkml:traceGroup>
        <inkml:traceGroup>
          <inkml:annotationXML>
            <emma:emma xmlns:emma="http://www.w3.org/2003/04/emma" version="1.0">
              <emma:interpretation id="{40A5FCED-DD7D-4C74-A912-911699603B60}" emma:medium="tactile" emma:mode="ink">
                <msink:context xmlns:msink="http://schemas.microsoft.com/ink/2010/main" type="inkWord" rotatedBoundingBox="9442,13830 14758,13540 14849,15207 9532,1549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9262.4319">7388 12491 1904 0,'-31'-16'84'0,"18"12"18"0,-9 0-82 0,0 0-20 16,4 0 0-16,-4 4 0 0,-4 0 26 0,0 4 1 16,-1 0 0-16,6 4 0 0,-10 4-13 0,5-1-2 15,-10 5-1-15,6 7 0 0,-1 1-11 0,-4 3 8 16,4 4-8-16,0 0 8 0,1 8 7 0,8 4 1 16,0 0 0-16,0 0 0 0,4 4 27 0,10-4 5 15,-1 0 2-15,4 0 0 0,-3-1-24 0,3 1-5 16,5-4-1-16,5 0 0 0,3 0-20 0,6-4 0 15,3-3 0-15,5-1 0 16,0-8-144-16,9 1-24 0</inkml:trace>
          <inkml:trace contextRef="#ctx0" brushRef="#br0" timeOffset="79761.1557">7484 13138 691 0,'-17'4'30'0,"8"-4"7"16,0 0-29-16,5 4-8 0,4-4 0 0,0 0 0 0,0 0 173 16,0 0 34-16,8-4 6 0,10-4 2 0,0 0-172 0,8-4-35 15,0 1-8-15,1-1 0 0,3 0-14 0,5 1-5 16,-4-5-1-16,0-3 0 0,-1 3 20 0,1-4 9 15,0 1-1-15,0-1 0 0,-5 1 34 0,0-1 6 16,-4 1 2-16,0-1 0 0,0 1 11 0,-4-1 3 16,-5 1 0-16,-4-1 0 0,-1 5-17 0,1 3-3 15,-9-3-1-15,0 3 0 0,-4 4-13 0,-1 0-2 16,1 0-1-16,-9 5 0 0,0-1-8 0,-5 8-2 16,1-1 0-16,-1 5 0 0,-4 4 0 0,0 4 0 15,0-1 0-15,0 5 0 0,0-1 3 0,0 5 0 16,5-1 0-16,-5 4 0 0,4-3-12 0,1 3-8 15,-1-4 12-15,1 1-12 0,4-1 9 0,4 1-9 0,0-5 0 16,9 1 9-16,-4 3-9 0,8 4 0 0,5-7 0 16,0-1 0-1,4-3-87-15,0 3-16 0,4-3-3 0,5-4-813 0</inkml:trace>
          <inkml:trace contextRef="#ctx0" brushRef="#br0" timeOffset="79930.7776">8528 12108 1209 0,'0'0'108'15,"0"0"-87"-15,5-7-21 0,-5 7 0 16,0 0 212-16,9 3 39 0,-1 5 7 0,5 8 2 16,-4 3-176-16,0 5-36 0,0 3-6 0,0 4-2 15,-5 8-12-15,0 4-4 0,1 0 0 0,-5 8 0 0,-5 3-12 0,1 1-4 16,-5 7 0-16,0 1 0 0,-4 7 1 0,0-4 0 15,-4-3 0-15,3-1 0 0,6 4 0 0,-6-7 0 16,6-1 0-16,-1 5 0 0,9-9-9 0,-5-3 0 16,1-8 0-16,4-4 0 15,-4-4-48-15,4-8-1 0,-5-7-1 0,1-5-649 16,4 1-129-16</inkml:trace>
          <inkml:trace contextRef="#ctx0" brushRef="#br0" timeOffset="80153.6393">9107 12015 1843 0,'5'-12'164'0,"-1"4"-132"0,1 0-32 0,-5 8 0 16,0 0 72-16,0 0 8 0,4 16 2 0,5 7 0 16,-5 5-52-16,-4 3-10 0,5 8-3 0,-5 4 0 15,-5 4 1-15,5 3 0 0,-9 1 0 0,5 8 0 16,-5-1-7-16,0 4-2 0,-4 1 0 0,5 3 0 15,-1 0-9-15,0 1 0 0,0-5 0 0,0-3 0 32,1-1-96-32,3 1-20 0,-3-9-5 0,8 1-778 0</inkml:trace>
          <inkml:trace contextRef="#ctx0" brushRef="#br0" timeOffset="80486.7926">9533 12935 2286 0,'0'0'50'0,"0"0"10"0,0 0 3 0,13 4 1 0,0 0-51 0,1-4-13 15,3 0 0-15,1-4 0 0,4 0 0 0,-5-4 0 16,9 0 8-16,-8 1-8 0,4-5 0 0,-5 0 0 16,1-3 0-16,-5-5 0 0,-4 1-12 0,0-5 4 15,-5-3 8-15,1 4-13 0,-5-9 13 0,-5 1 0 16,5 4 0-16,-4-4 0 0,-1 0 0 0,-3-1 10 15,3 5-2-15,-4 4 0 0,1 3-8 0,-1 1 8 16,-4-1-8-16,4 8 8 0,-4 5-8 0,0 3 0 0,4 0 0 16,-4 8 0-16,-5 4 0 0,1 7 0 0,-1 9 0 15,0 3 0-15,1 8 0 0,-1 4 8 0,1 4-8 0,4 0 12 16,0 3-12-16,4-3 12 0,0 4-12 0,9-8 12 16,-4 4-12-16,8-4 0 0,0 0 0 0,5-4 0 31,0-4-96-31,4-3-22 0,5-5-4 0</inkml:trace>
          <inkml:trace contextRef="#ctx0" brushRef="#br0" timeOffset="80843.1751">10327 12619 2487 0,'0'0'55'0,"0"0"11"15,0 0 2-15,0 16 2 0,5 3-56 0,-1 1-14 0,0 7 0 0,-4 0 0 0,5 5 38 0,-5-1 5 16,0 0 1-16,0 0 0 0,0-4-20 0,0 5-3 16,-5-5-1-16,1-8 0 0,0 1-20 0,4-1 0 15,-5-3 0-15,5-4 0 16,-4-4-27-16,4-8-9 0,0 0-3 0,0 0 0 0,0 0 31 0,0 0 8 16,-5-8 0-16,10-8 0 0,-1 1 9 0,1-5 7 15,3-3 0-15,-3-1 1 0,8-3 5 0,0-4 1 16,-4-4 0-16,8-4 0 0,5 4-23 0,-4 3 0 15,-1 1 0-15,5 4 0 0,-4 0 11 0,-1 7-3 16,1 8 0-16,4 5 0 0,-9-1 0 0,5 8-8 16,-1 8 12-16,-4-1-4 0,0 9-8 0,-8 4 0 15,4 3 0-15,-1 4 8 0,-3 4-8 0,-1 1 0 0,-4-1 9 16,0 0-9-16,0 0-8 0,5 0-7 0,-5 4-1 0,4-7 0 31,0-1-183-31,1-4-37 0,-1-7-7 0</inkml:trace>
          <inkml:trace contextRef="#ctx0" brushRef="#br0" timeOffset="81113.1532">11007 12401 2530 0,'0'0'56'0,"0"0"11"0,0 0 2 0,9-4 3 0,4-4-58 0,-4 4-14 16,8 0 0-16,5-3 0 0,5-1 13 0,3 0 0 16,1 0 0-16,13-4 0 0,0-3-13 0,0 3 8 15,4-3-8-15,0 3 0 0,9 4 0 0,0-4 0 16,-4 5 0-16,0 3 0 0,-5-4 0 0,0 0-10 16,0 4 10-16,-4 0-12 0,-4-4-6 0,-1 5-2 15,1 3 0-15,-5-4 0 16,-4 0-102-16,-10 4-21 0,-3-4-4 0,0 4-810 0</inkml:trace>
          <inkml:trace contextRef="#ctx0" brushRef="#br0" timeOffset="81400.695">11635 11617 1555 0,'0'0'138'0,"0"-4"-110"0,4-8-28 0,-4 12 0 16,0 0 172-16,0 0 30 0,0 0 6 0,0 0 0 15,0 0-116-15,4 20-23 0,-4 3-5 0,0 12 0 16,0 4-35-16,-4 8-6 0,0 8-2 0,-5 11 0 16,0 4 0-16,-4 12 0 0,-5 0 0 0,1 4 0 15,-14-4-5-15,5 0 0 0,8 3-1 0,-4-3 0 16,0 0-15-16,-4-4 9 0,4-4-9 0,4-4 8 15,1 1-8-15,-1-9 0 0,-4 0 0 0,5-3 0 16,-1-4-105-16,1-5-20 0,-1-7-4 16,5-8-963-16</inkml:trace>
        </inkml:traceGroup>
        <inkml:traceGroup>
          <inkml:annotationXML>
            <emma:emma xmlns:emma="http://www.w3.org/2003/04/emma" version="1.0">
              <emma:interpretation id="{10AAD2ED-A817-42A7-9125-F9A820C8121C}" emma:medium="tactile" emma:mode="ink">
                <msink:context xmlns:msink="http://schemas.microsoft.com/ink/2010/main" type="inkWord" rotatedBoundingBox="16857,13891 23625,13522 23689,14696 16921,15065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3359.6413">14780 12459 1850 0,'0'0'82'0,"-4"-7"17"0,-1-1-79 0,1 4-20 0,4 4 0 0,0 0 0 15,0 0 26-15,9-8 2 0,0 4 0 0,4 0 0 16,0 0-28-16,4-3-19 0,5 3 3 0,0-4 1 31,5 4-22-31,-1-4-5 0,5 0-1 0,-1 1 0 0,1-5 24 0,0 4 5 0,-5-4 1 0,5 1 0 16,-9-5 13-16,0 4 0 0,0 1 9 0,-5-5-9 15,5 4 50-15,-9-3 4 0,5-1 1 0,-5 1 0 16,-4-5-3-16,0 4 0 0,-5 1 0 0,5-1 0 16,-9 1-24-16,4-1-6 0,-4 0-1 0,-4 5 0 15,-1-5-21-15,1 8 8 0,0 1-8 0,-5-1 0 16,0 0 0-16,-4 8 0 0,-5 0 0 0,1 4-12 15,-1 0 12-15,1 4-10 0,-10 3 10 0,10 5-10 16,-5-4 10-16,0 7 0 0,-4 1 0 0,4 3-8 16,9-4 8-16,-5 5 0 0,0 3 0 0,5 0 0 15,0 1 0-15,0-5 9 0,9 1-9 0,-5 3 0 0,4-4 0 16,5 1 0-16,5-5 0 0,4 1-9 16,-1-1-19-16,5 1-3 15,5-1-1-15,0-3 0 0,8-5-124 0,0 5-24 16,31 0-6-16,-4-9-1 0</inkml:trace>
          <inkml:trace contextRef="#ctx0" brushRef="#br0" timeOffset="83801.6632">15789 12132 1414 0,'5'-24'31'0,"-1"13"6"0,-8-5 2 0,4 4 1 0,0 1-32 0,-5 3-8 0,5 0 0 15,0 8 0-15,0 0 75 0,0 0 13 0,-4 8 2 0,-5 4 1 16,0 7-53-16,1 8-10 0,-1 1-3 0,-4 3 0 15,-1 0-7-15,6 8-2 0,-10 0 0 0,5 4 0 16,-5 4 1-16,1 3 0 0,-1 9 0 0,-4-4 0 16,5-1 7-16,-1-3 2 0,1 3 0 0,-1 1 0 15,5-8-4-15,4-4-1 0,1-4 0 0,-1-8 0 16,-4-4 3-16,4-7 0 0,0-1 0 0,5-3 0 16,4-5 1-16,-5-7 1 0,5-4 0 0,0 0 0 15,0 0 21-15,0 0 4 0,0 0 1 0,0-7 0 16,0-5-16-16,5-4-4 0,-1-3 0 0,-4-1 0 15,4-7-16-15,1 0-3 0,-1-5-1 0,1-7 0 16,3 4-12-16,10-4 0 0,-1 0 0 0,5-3 0 16,0-1 0-16,5-4-8 0,3 0-1 0,-3 0 0 15,8 0-24-15,-5 1-5 16,1-1-1-16,4 0 0 0,5 8 0 0,-1-4 0 0,5 4 0 16,0 4 0-16,0 12 17 0,4 3 3 0,0 5 1 0,1-1 0 0,-10 12 18 15,1-4-8-15,-5 8 8 0,-5 0 0 0,-8 8 0 0,0 0 9 16,-4 4 1-16,-9-1 0 0,-1 5-1 0,-8-1 0 0,0 5 0 15,-4 3 0-15,-9 1 2 0,-5-5 0 16,-4 9 0-16,-4-5 0 0,-5 4-11 0,-8 1 10 16,-5-9-10-16,-4 8 10 15,-1 1-38-15,1-1-7 0,-4-4-1 0,-1 5-649 16,-4-5-130-16</inkml:trace>
          <inkml:trace contextRef="#ctx0" brushRef="#br0" timeOffset="82872.0033">14127 12112 1224 0,'0'-19'54'0,"-5"7"11"0,5 0-52 0,0 1-13 15,-4-1 0-15,-1 0 0 0,5 1 68 0,0 3 10 16,5 0 2-16,-5 8 1 0,9-12-39 0,-9 12-8 16,0 0-2-16,8-8 0 0,1 5-24 0,0-5-8 15,-5 4 0-15,5 0 0 0,4 0 24 0,-4 4-3 16,4 4 0-16,0 4 0 0,-4 3 3 0,0 1 1 15,4 8 0-15,-4 7 0 0,-5 4-6 0,5 4-2 16,-5 8 0-16,-4 0 0 0,0-4-1 0,0 8 0 16,-4-4 0-16,0 4 0 0,4-1-2 0,-5-3-1 15,1 0 0-15,-1-4 0 0,5-4 1 0,0 0 0 16,0-7 0-16,-4-1 0 0,4-4 3 0,0-3 1 16,0-5 0-16,-4-7 0 0,4 4 2 0,0-12 0 0,0 0 0 0,0 0 0 15,0 0-4-15,0 0 0 0,0 0 0 0,0 0 0 16,0 0 11-16,0 0 1 0,-5-4 1 0,5 4 0 15,0-12 3-15,0-3 1 0,0-1 0 0,0 4 0 16,0-3-12-16,5-1-2 0,-1-7-1 0,-4-1 0 16,4 1-2-16,1-4 0 0,4-1 0 0,-1-3 0 15,1 0-16-15,0 0 0 0,8-4 0 0,-3 0 0 16,3 0 0-16,5 3 0 0,0-7 0 0,0 4 0 16,4 0-11-16,1 4 1 0,3-4 0 0,-3 8 0 15,3-1-31 1,5 9-7-16,1-1 0 0,-6 5-1 0,5 3-97 15,0 8-19-15,1 0-4 0,-1 4-701 0</inkml:trace>
          <inkml:trace contextRef="#ctx0" brushRef="#br0" timeOffset="84205.7824">16557 12171 1555 0,'0'-16'68'0,"0"16"16"0,4-8-68 0,1 1-16 0,-5 7 0 0,0 0 0 15,0 0 124-15,0 0 20 0,0 0 5 0,0 0 1 16,0 15-119-16,0 1-31 0,0 3 8 0,-5 9-8 16,-3 3 0-16,-1 0 0 0,-4 4 0 0,0 0 0 15,-1 4 0-15,-3-4 0 0,4 4 0 0,0-4 0 16,-5-3 8-16,0-1 0 0,5-8 0 0,0 1 0 0,-4-9 19 0,3 1 3 16,6-5 1-16,-6-3 0 0,6-4 17 0,-1 0 3 15,9-4 1-15,0 0 0 0,0 0-8 0,0 0 0 16,0 0-1-16,4-12 0 0,-4-3-30 0,5-1-5 15,8-3-8-15,0-1 11 0,0-7-11 0,9 0 0 16,0-1 0-16,0-3 0 0,9-4 0 0,-1 0 0 16,6 4 0-16,-1-8 0 0,4 4-17 0,9-4-6 15,1 3-1-15,-5 5 0 16,-5 4-39-16,5 4-8 0,4 3-1 0,0 8-1 16,-8 1-28-16,-5 3-6 0,4 0-1 0</inkml:trace>
          <inkml:trace contextRef="#ctx0" brushRef="#br0" timeOffset="84644.333">16956 12424 1785 0,'5'-4'159'0,"-1"-7"-127"15,5 3-32-15,0-4 0 16,-5 4 60-16,5 1 5 0,13-1 2 0,-5-4 0 0,0 4-47 0,1-3-10 16,8 3-2-16,0-4 0 0,5 0-20 0,-5-3-4 15,0 3 0-15,1-4-1 0,8 1 17 0,-5-5-8 16,-8 5 8-16,9-5 0 0,-1 1 0 0,-3-5 0 15,-1 1 0-15,-9 0 0 0,-4 3 0 0,1 4 0 16,3 1 0-16,-8-1 0 0,-14 8 0 0,5-3 8 16,9 3-8-16,-4 0 12 0,-5 8-12 0,-9 0 0 15,-4 4 8-15,4 0-8 0,0 4 0 0,-8 0 0 16,-5 3 8-16,0 5-8 0,9 7 10 0,-9-3-1 16,-4 3 0-16,4 4 0 0,0 1-9 0,5 3 10 15,3 0-10-15,1 0 10 0,-4 1-10 0,8 3 8 16,5-4-8-16,-1-4 8 0,-3 4-8 0,8-3 0 15,0 3-12-15,8-4 12 16,-3 0-161-16,3 1-25 0</inkml:trace>
          <inkml:trace contextRef="#ctx0" brushRef="#br0" timeOffset="86892.9982">18321 11929 864 0,'0'0'76'0,"0"0"-60"0,-5-4-16 0,5 4 0 16,0 0 124-16,0 0 21 0,-4-8 5 0,0 0 1 15,4 8-59-15,-5-7-11 0,-4-1-2 0,1 4-1 16,-6-4-13-16,6 4-2 0,3-4-1 0,-8 5 0 16,0-1-21-16,0 0-4 0,4 0-1 0,0 4 0 15,-4 0-26-15,0 4-10 0,-5 0 0 0,5 3 9 16,-4 5-9-16,-5 0 0 0,-5 3 0 0,1 1 0 16,4 0 0-16,0 3 0 0,-4 5 0 0,-5-1 0 15,1 4 0-15,8-7 0 0,0 3 0 0,4-3 0 16,-4-1 0-16,9-3 0 0,4-5 0 0,5 5 0 15,-1-4 0-15,5-1 0 0,0 5 0 0,5-4 0 16,8-1 0-16,0 1 0 0,-4-4 0 0,4 4 0 16,5-5 0-16,-1 5 0 0,1-4 0 0,-5 4 0 0,4-5 0 15,-3 5 0-15,-1 0 0 0,-4 3 0 0,-9 1 0 0,0 0 0 16,4 3 9-16,0-3-1 0,-4-1 28 0,-4 5 5 16,-5-1 2-16,-4-3 0 0,-5 3-17 0,1-3-3 15,4 4-1-15,-9-5 0 0,-5-3-33 0,6 3-6 16,-6 1-2-16,5-4 0 15,-4-4-53-15,0-5-12 0,-5 5-1 0,9-4-1 16,0-8-97-16,5 4-19 0,-36-15-4 0,31 3-1 0</inkml:trace>
          <inkml:trace contextRef="#ctx0" brushRef="#br0" timeOffset="87315.0316">18369 12471 1555 0,'0'0'138'0,"0"0"-110"0,0 0-28 0,0 0 0 16,0 0 90-16,0 0 13 0,0 0 2 0,0 0 1 16,0 0-65-16,0 0-13 0,0 0-2 0,0 0-1 15,9-8-25-15,4 0 0 0,0-3 0 0,5 3 0 16,-5-4 0-16,4 1-12 0,5-5 0 0,0 0 1 15,0 1 11-15,0-1 0 0,-4 1 0 0,4 3 0 0,-5-4 0 16,1 1 0-16,-10-1 0 0,6 4 0 0,-6 1 32 0,-3-1 3 16,-1 0 0-16,1 1 0 0,-1 3 12 0,-4 0 2 15,0 0 1-15,-4 0 0 0,-1 1-23 0,1-1-5 16,4 8-1-16,-5-8 0 0,-3 4-13 0,-6 0-8 16,1 0 10-16,0 4-10 0,-4 4 0 0,-1 0 0 15,-4 4 0-15,0 0 0 0,0 3 0 0,-4 1-12 16,0-4 12-16,4 7-10 0,-5 5 10 0,10-1 0 15,-5 1 0-15,0-1-8 0,0 5 8 0,4 3 0 16,10-3 10-16,-10 3-10 0,1 0 8 0,8 4-8 16,9-3 0-16,0 3 0 0,0-4 0 0,4 0 0 15,1 1 0-15,8-9-10 16,9 1-87-16,-5-5-18 0,-4-3-3 0</inkml:trace>
          <inkml:trace contextRef="#ctx0" brushRef="#br0" timeOffset="87692.0345">18768 12264 921 0,'0'0'82'16,"0"0"-66"-16,9 0-16 0,0 4 0 0,4 4 300 0,5 0 57 0,3 4 11 0,1-1 3 16,0 5-279-16,5-1-56 0,-5 9-12 0,0-5-1 15,-5 5-15-15,1-1-8 0,-10 8 10 0,1-7-10 16,-4 3 0-16,-5-4-18 0,-5 5 2 0,-4-5 1 15,1 1 15-15,-6-1 0 0,1-7 0 0,-4-1 0 0,4-3 0 16,-1 0 0-16,-8-5 0 0,5-3 0 0,4 0 17 0,4-4-3 16,-4-4-1-16,4 0 0 0,0-3-13 0,1-5 8 15,3-4-8-15,5 1 0 0,5-5 12 0,3 1-4 16,-3-5-8-16,8 1 12 0,4-4-12 0,1 3 0 16,4-7 0-16,0 8 0 0,4-5 0 0,-4 5-12 15,0 7 12-15,-4 5-10 0,-1-1 10 0,1 4 0 16,-1 4 0-16,-8 4 0 0,4 12 17 0,0-4-1 15,-4 7 0-15,0 5 0 0,0 3-3 0,4-3-1 16,-4 7 0-16,-1-4 0 0,1 5-4 0,0-5-8 16,0 0 11-16,-1 1-11 15,-3-1-24-15,-1-3-12 0,1-1-3 0,-5 1-1033 0</inkml:trace>
          <inkml:trace contextRef="#ctx0" brushRef="#br0" timeOffset="88509.2917">19356 12159 864 0,'0'0'38'0,"-9"0"8"0,9 0-37 0,-8 0-9 16,3-4 0-16,5 4 0 0,0 0 208 0,0 0 39 15,0 0 8-15,0 0 1 0,0 0-185 0,0 0-38 16,9 4-7-16,4-4-2 0,9 0-2 0,0 0-1 16,4 0 0-16,5 0 0 0,4-4 9 0,5 4 2 15,8-4 0-15,0 0 0 0,5-3 9 0,-1 3 3 16,5 0 0-16,1 0 0 0,-1 0-8 0,0 0-2 16,0 4 0-16,-5 4 0 0,-3 0-23 0,-6 0-11 15,-3 0 10-15,-1 0-10 0,-12-1 0 0,-1 1 0 0,-4 0 0 16,-4 0-10-1,-5 4-33-15,0-4-6 0,-13-4-2 0,0 0-613 0,0 0-124 0</inkml:trace>
          <inkml:trace contextRef="#ctx0" brushRef="#br0" timeOffset="88771.9891">19944 11613 1785 0,'0'0'159'0,"0"0"-127"16,0 0-32-16,0 0 0 0,0 0 48 0,0 0 4 16,0 0 1-16,4 8 0 0,1 7 2 0,-5 5 0 15,4 7 0-15,-4 1 0 0,-4 3-20 0,-1 4-4 16,1 8-1-16,-5 4 0 0,0 3 22 0,1 1 4 16,3 7 0-16,-3-3 1 0,-6 4-33 0,10-1-8 15,-9-3 0-15,0-1-1 0,4 1-15 0,0-1 0 16,-4-3 0-16,4-4 0 15,0 4-34-15,5-8-10 0,-5-1-1 16,5-6-1-16,4-1-138 0,-5-8-28 0,5 0-6 0,5-3-1 16</inkml:trace>
          <inkml:trace contextRef="#ctx0" brushRef="#br0" timeOffset="89260.6352">20751 12514 1580 0,'0'0'70'0,"0"0"14"0,0 0-67 0,5-12-17 0,-1 1 0 0,5-1 0 16,0 0 67-16,-5 0 9 0,0-3 3 0,5 3 0 15,-9 0-37-15,5-3-7 0,-5 3-2 0,0 4 0 16,-5-3-13-16,1 3-2 0,4-4-1 0,-5 4 0 15,1 1 13-15,-5-1 2 0,-4 4 1 0,4-4 0 16,1 8-9-16,-1-4-1 0,0 4-1 0,9 0 0 16,-4-4-10-16,-5 4-1 0,0 4-1 0,9-4 0 15,-9 4-10-15,0-4 0 0,1 8 0 0,-1-4 0 0,0 0 0 16,0 3 0-16,-4 5-9 0,4 0 9 0,-4 0 0 16,0 3 0-16,4-3 0 0,1 7 0 0,-6 1 0 0,6-1 0 15,-1 1 8-15,0-1-8 0,5 1 0 0,-5-1 0 0,0-3-13 0,5 3 4 16,-1-7 9-16,5 0 0 15,0-12 0-15,0 0 0 16,0 0-24-16,0 0-5 0,0 0-2 0,9-4 0 0,4 0 31 0,5-4 0 16,4-7 0-16,0-1 0 0,0 0 0 0,4-3 18 15,5-4-2-15,-1-1-1 0,1 1 2 0,-5 3 1 16,5 1 0-16,-9 3 0 0,0 4 1 0,-4 5 0 16,-1 3 0-16,-4 4 0 0,-4 4 5 0,-9-4 2 15,9 11 0-15,0 1 0 0,-5 4-34 0,0-1-8 16,-8 5 0-16,4-5-1 15,-4 1-130-15,-5 3-25 0,-9 13-6 0,10-17-694 0</inkml:trace>
        </inkml:traceGroup>
        <inkml:traceGroup>
          <inkml:annotationXML>
            <emma:emma xmlns:emma="http://www.w3.org/2003/04/emma" version="1.0">
              <emma:interpretation id="{F0B8FE42-D774-4487-83C3-EF290BD1D536}" emma:medium="tactile" emma:mode="ink">
                <msink:context xmlns:msink="http://schemas.microsoft.com/ink/2010/main" type="inkWord" rotatedBoundingBox="23999,13295 27378,13111 27467,14732 24087,14916"/>
              </emma:interpretation>
              <emma:one-of disjunction-type="recognition" id="oneOf21">
                <emma:interpretation id="interp25" emma:lang="" emma:confidence="1">
                  <emma:literal>e</emma:literal>
                </emma:interpretation>
                <emma:interpretation id="interp26" emma:lang="" emma:confidence="0">
                  <emma:literal>@</emma:literal>
                </emma:interpretation>
                <emma:interpretation id="interp27" emma:lang="" emma:confidence="0">
                  <emma:literal>C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91167.626">24059 12494 1785 0,'0'0'79'0,"0"0"17"0,0 0-77 0,0 0-19 15,0 0 0-15,13 0 0 0,1 4 70 0,-1-4 10 16,4 0 3-16,1 0 0 0,-1-4-83 0,1 4-16 0,4-3-3 0,0-1-1 16,0-4-4-16,-5 0 0 0,5-4-1 0,0 5 0 15,0-5 33-15,-4 0 8 0,-1 4 0 0,1-7 1 16,-1 3 31-16,-3-4 7 0,3 1 1 0,-4-1 0 16,-4 1-13-16,4-5-3 0,-4 1 0 0,0-1 0 15,-5-3 3-15,5-1 0 0,-5 1 0 0,1 0 0 16,-5-1-34-16,4 1-9 0,-4-1 0 0,0 1 0 15,-4 0 0-15,4 3 0 0,-5 4 0 0,1 5 0 16,-5 3 11-16,5 0-3 0,-9 4 0 0,4 4 0 16,-4 12 4-16,-5-4 0 0,1 3 0 0,-5 9 0 15,-5 3-4-15,1 5 0 0,-9 7 0 0,0 0 0 16,0 4 10-16,0 0 2 0,8 0 0 0,-3 0 0 16,3 4-8-16,1-4-2 0,4 0 0 0,4 0 0 15,5 0-10-15,0-4 0 0,4 0 0 0,5-8 8 0,4-3-8 16,4-5 0-16,5 1 0 0,4-5 8 15,5 1-35-15,8-8-7 0,9 3-2 0,9-7 0 16,4-4-20-16,5 0-5 0,4 0-1 0,4-8 0 16,-4-3-155-16,5-5-31 0,61-23-7 0,-22-4-1 0</inkml:trace>
          <inkml:trace contextRef="#ctx0" brushRef="#br0" timeOffset="89523.7513">21287 12030 806 0,'0'0'72'16,"0"0"-58"-16,0 0-14 0,0 0 0 15,0 0 287-15,13 4 54 0,9-4 11 0,0 0 3 0,4 4-235 0,9-4-46 16,4-4-10-16,5-4-1 0,5 5-33 0,3-9-6 16,5-4-2-16,0 1 0 0,0 3-22 0,0 0 9 15,-4-3-9-15,4 3 0 0,0-4-9 0,0 5-9 16,-4-1-2-16,-5-4 0 15,0 9-28-15,5-5-5 0,-9 4-2 0,-5 0 0 16,-4 0-58-16,-4 1-12 0,0-1-3 0</inkml:trace>
          <inkml:trace contextRef="#ctx0" brushRef="#br0" timeOffset="89773.2246">21997 11321 1497 0,'0'0'133'0,"9"-8"-106"0,0 4-27 0,0-4 0 16,-5 0 100-16,9 8 14 0,-4 4 3 0,-5 4 1 15,1 4-31-15,-1 3-7 0,5 5 0 0,-9 7-1 16,-5 12-47-16,1 0-8 0,-5 12-3 0,-4 3 0 16,0 5-5-16,-13 11 0 0,-5 4-1 0,-4 8 0 15,0 8-4-15,-9-1-1 0,-4-3 0 0,-5 0 0 16,5 0 16-16,-5 0 3 0,5 3 1 0,4-7 0 15,-4 0-30-15,8-4-21 0,9-4 3 0,5-8 1 16,-5-7-147 0,10-4-28-16</inkml:trace>
          <inkml:trace contextRef="#ctx0" brushRef="#br0" timeOffset="90032.2496">22414 12440 230 0,'0'0'20'0,"0"0"-20"16,0 0 0-16,0 0 0 0,0 0 359 0,0 0 67 16,0 0 14-16,0 0 2 0,0 0-306 0,4 8-60 15,-4 3-13-15,-4 1-3 0,4 4-41 0,-4 3-9 0,-5 1-2 0,0 7 0 16,0 0 0-16,1 1 0 0,3 3 0 0,-4 0 0 15,1 0-8-15,3-4-11 0,-3 1 3 0,3-9 0 32,-4 5-133-32,5-9-27 0,0 5-4 0,4-20-2 0</inkml:trace>
          <inkml:trace contextRef="#ctx0" brushRef="#br0" timeOffset="90165.1038">22629 11906 2181 0,'0'0'96'0,"0"0"21"0,0 0-93 0,0 0-24 0,0 0 0 0,0 0 0 16,0 0 26-16,0 0 1 0,0 0 0 0,0 0-1024 15</inkml:trace>
          <inkml:trace contextRef="#ctx0" brushRef="#br0" timeOffset="90528.7079">22826 12132 1983 0,'0'0'88'0,"0"0"18"0,18 11-85 0,-5 1-21 16,0 4 0-16,5-1 0 0,-1 9 28 0,1-1 2 15,-5 4 0-15,5 1 0 0,-1-1-21 0,-4 4-9 16,-4 4 8-16,4-3-8 0,-4-1 10 0,0 0-10 15,-5 0 12-15,5 4-12 0,-5-7 20 0,1-5-4 16,-1-4 0-16,1 1 0 0,-1-1 26 0,-4-7 5 0,0 0 1 16,0-12 0-16,9 8 0 0,-9-8 0 0,0 0 0 0,0 0 0 15,9 0-23-15,-1-4-4 0,5 0-1 0,-8-8 0 16,4 0 26-16,4 1 5 0,-4-5 1 0,4 1 0 16,0-1-21-16,4-4-4 0,-3-3-1 0,8 0 0 15,0-5-11-15,-1-3-3 0,6 0 0 0,-1 0 0 16,5-4-12-16,0-4-15 0,4 0 3 0,0-4 1 31,-5 0-24-31,6-4-5 0,-6 0 0 0,5 0-1 16,0 5-107-16,-4-1-20 0,0 4-5 0</inkml:trace>
        </inkml:traceGroup>
      </inkml:traceGroup>
    </inkml:traceGroup>
    <inkml:traceGroup>
      <inkml:annotationXML>
        <emma:emma xmlns:emma="http://www.w3.org/2003/04/emma" version="1.0">
          <emma:interpretation id="{A4FC961F-89C1-4705-A298-7EA46561C609}" emma:medium="tactile" emma:mode="ink">
            <msink:context xmlns:msink="http://schemas.microsoft.com/ink/2010/main" type="paragraph" rotatedBoundingBox="2420,16037 20552,15703 20594,17968 2462,183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6553F6-7863-4B96-892D-36217B0CB528}" emma:medium="tactile" emma:mode="ink">
              <msink:context xmlns:msink="http://schemas.microsoft.com/ink/2010/main" type="inkBullet" rotatedBoundingBox="2427,16370 3712,16347 3743,18057 2458,18081"/>
            </emma:interpretation>
            <emma:one-of disjunction-type="recognition" id="oneOf22">
              <emma:interpretation id="interp30" emma:lang="" emma:confidence="1">
                <emma:literal>of</emma:literal>
              </emma:interpretation>
              <emma:interpretation id="interp31" emma:lang="" emma:confidence="0">
                <emma:literal>Of</emma:literal>
              </emma:interpretation>
              <emma:interpretation id="interp32" emma:lang="" emma:confidence="0">
                <emma:literal>off</emma:literal>
              </emma:interpretation>
              <emma:interpretation id="interp33" emma:lang="" emma:confidence="0">
                <emma:literal>oof</emma:literal>
              </emma:interpretation>
              <emma:interpretation id="interp34" emma:lang="" emma:confidence="0">
                <emma:literal>Off</emma:literal>
              </emma:interpretation>
            </emma:one-of>
          </emma:emma>
        </inkml:annotationXML>
        <inkml:trace contextRef="#ctx0" brushRef="#br0" timeOffset="104430.5548">52 15209 345 0,'-13'0'31'16,"13"-4"-31"-16,0-4 0 0,-4 0 0 0,4 0 136 0,-5 1 22 16,5-1 4-16,-9 0 1 0,18 0-51 0,-18 0-9 15,5 4-3-15,0-3 0 0,4-5-14 0,0 4-3 16,-9 0-1-16,5 1 0 0,4-5-42 0,-9 4-8 15,9 8-1-15,-5-4-1 0,1-4-2 0,4 8-1 16,0 0 0-16,0 0 0 0,0 0-27 0,0 0 0 16,0 0 0-16,0 0 0 0,0 0 0 0,0 0 0 15,-4 4 0-15,-5 4 0 0,4 0 12 0,-8 7-2 16,0-3-1-16,0 8 0 0,0-5 0 0,-5 9 0 16,9-5 0-16,-8 8 0 0,-1 1 3 0,1 3 1 15,-1 0 0-15,5 4 0 0,-4 0 0 0,8 4 0 0,-9-7 0 0,5-1 0 16,0-4-13-16,4 4 8 0,0-3-8 0,5-5 0 15,0 0 0-15,-1 1 0 0,5-5 0 0,0-3 0 16,0 3 0-16,0-7 0 0,0-4 0 0,0-8 0 16,5 8 0-16,3-1-12 0,5-3 12 0,1-4-13 15,-1-7 13-15,9-1 0 0,0-4 0 0,8-4-9 16,-3-7 9-16,8 4 0 0,0-9 0 0,-4 1 0 16,13 0 0-16,-9-8 0 0,4 3 0 0,-4-3-8 15,-4-4 8-15,8 4 0 0,-17 0 0 0,5-4 0 16,-1 4 0-16,-13-4 0 0,5 8 0 0,-5 0 0 15,-9-1 0-15,1 5 0 0,-1 4 8 0,-8-1-8 16,-1 9 9-16,1-1-9 0,4 0 12 0,-9 9-12 0,-4-1 9 16,4 0-9-16,0 4 0 0,-4 4 9 15,0 4-30-15,4 4-7 0,-13 0 0 16,9 3-816-16</inkml:trace>
        <inkml:trace contextRef="#ctx0" brushRef="#br0" timeOffset="104915.2237">601 15123 979 0,'0'0'43'0,"0"0"9"0,0 0-41 0,4-8-11 0,0 0 0 0,5 4 0 16,0-7 94-16,0 3 17 0,4-4 3 0,0 0 1 15,0-3-57-15,0-1-11 0,0-3-3 0,5-1 0 16,0-3 4-16,-1-4 0 0,5-1 0 0,-4 1 0 16,4 0-13-16,-5-5-3 0,5 1 0 0,-4 4 0 15,-1-4-14-15,1 3-3 0,-1 5-1 0,-8-4 0 16,4 3-4-16,-8 5-1 0,3-4 0 0,-3 3 0 16,-5 4 11-16,0 1 1 0,0-1 1 0,-5 5 0 15,-8-5 4-15,4 4 1 0,5 1 0 0,-5 3 0 16,-8-4-19-16,4 0-8 0,4 1 8 0,-4 3-8 15,-1 0 0-15,6 0 0 0,-1 0 0 0,0 1 0 16,5 3 0-16,-5 4 0 0,0 0 0 0,9 0 0 16,-4 0 0-16,-5 4 0 0,0 3 0 0,0 5 0 15,5 4 0-15,-5 3 0 0,5 9 0 0,-5 3 0 0,0 8 0 0,1 8 0 16,-1 7 0-16,-4 5 0 0,4 7 15 0,-4 4-3 16,0 0 0-16,-5 4 0 0,0 4 18 0,1 4 3 15,-5 4 1-15,-4-4 0 0,4 0-21 0,0-8-4 16,0 0-1-16,0-8 0 0,9-3-8 0,-9-5 10 15,0-7-10-15,4 0 10 0,5-8-10 0,-4-4 0 16,8-4 0-16,-4 0 0 16,8-4-44-16,1-4-5 0,-1-3-1 0,1-5-607 15,0 5-122-15</inkml:trace>
        <inkml:trace contextRef="#ctx0" brushRef="#br0" timeOffset="105122.4959">359 15528 2012 0,'0'0'44'0,"-4"-3"10"0,4 3 2 0,0 0 0 0,0 0-45 0,0 0-11 0,9-8 0 0,-1-4 0 16,10 8 0-16,-5-4 8 0,5 1-8 0,4-1 8 15,4 0 0-15,0 0 0 0,1 4 0 0,3-7 0 16,-3 7-40-16,-1-4-8 15,9 0-1-15,-4 0-831 0</inkml:trace>
      </inkml:traceGroup>
      <inkml:traceGroup>
        <inkml:annotationXML>
          <emma:emma xmlns:emma="http://www.w3.org/2003/04/emma" version="1.0">
            <emma:interpretation id="{AFFCCF48-F2C8-46B5-9AF3-41B8CA65C421}" emma:medium="tactile" emma:mode="ink">
              <msink:context xmlns:msink="http://schemas.microsoft.com/ink/2010/main" type="line" rotatedBoundingBox="4969,15990 20552,15703 20594,17968 5011,18255"/>
            </emma:interpretation>
          </emma:emma>
        </inkml:annotationXML>
        <inkml:traceGroup>
          <inkml:annotationXML>
            <emma:emma xmlns:emma="http://www.w3.org/2003/04/emma" version="1.0">
              <emma:interpretation id="{8DCA74AA-8369-43C5-BC2C-B54F2E2E6F2F}" emma:medium="tactile" emma:mode="ink">
                <msink:context xmlns:msink="http://schemas.microsoft.com/ink/2010/main" type="inkWord" rotatedBoundingBox="4969,15990 7439,15944 7480,18187 5011,18233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5798.4868">3110 14440 403 0,'-13'-11'17'0,"4"3"5"0,0-4-22 0,5 4 0 16,4 5 0-16,0-5 0 0,-9 4 335 0,9 4 62 15,0 0 13-15,0 0 2 0,0 0-329 0,0 15-67 16,5 5-16-16,-1 7 0 0,-4 12 10 0,-4 0-2 16,-5 12 0-16,-4 7 0 0,4 5 15 0,-13 7 2 15,-9 4 1-15,-4 4 0 0,0 4 7 0,-4 0 2 0,-10 4 0 16,5-1 0-16,1 1 5 0,-6 0 0 15,5-8 1-15,-4 0 0 0,4-4-25 0,9-4-4 0,4-3-2 16,1-1 0-16,3 0-10 0,6-7 0 0,-1-9-12 0,4-3 12 31,0 0-164-31,1-8-26 0,-18 31-5 0,17-35-1 0</inkml:trace>
          <inkml:trace contextRef="#ctx0" brushRef="#br0" timeOffset="105503.9547">2285 15189 1897 0,'-22'-12'84'0,"22"12"17"0,-13 0-81 0,13 0-20 0,-9 0 0 16,9 0 0-16,0 0 16 0,0 0 0 0,0 0-1 0,0 0 0 16,5 12 5-16,4-8 0 0,13 0 1 0,-1-4 0 15,10 0-21-15,4-8-18 0,9-4 3 0,4 5 1 16,1-5 14-16,12-4 8 0,0 1 0 0,14-1-8 16,4-3 19-16,-9 3-3 0,-4 0-1 0,0 1 0 15,0-1-15-15,-1-3 0 0,-3 3 0 0,-5 1 0 16,-13 3-10-16,0 4-2 0,4-4 0 0,-9 1-588 15,-3 3-119-15</inkml:trace>
          <inkml:trace contextRef="#ctx0" brushRef="#br0" timeOffset="106667.5274">4075 14070 1792 0,'13'-23'80'0,"-13"15"16"0,-4-4-77 0,4 0-19 16,0 1 0-16,0 11 0 0,0 0 8 0,0 0-8 16,0-8 9-16,0 8-9 0,0 0 16 0,0 0-2 15,0 0-1-15,0 0 0 0,9 8-13 0,-5 3 9 16,-13 5-9-16,1 7 8 0,-5 5-8 0,4 11 0 16,4 0 0-16,-12 7 0 0,-5 5 0 0,-4 4 0 15,12 7 0-15,-3 4 0 0,-5 5 24 0,-4-1 0 0,4 8 0 0,4-8 0 16,1 4 7-16,3-4 1 0,-8-3 0 0,9-1 0 15,0 4-9-15,-4 0-2 0,-1 0 0 0,0-7 0 16,5-1-3-16,-4-3-1 0,-1-5 0 16,1-3 0-16,-5-4-7 0,4-8-2 0,1-8 0 0,-5 0 0 15,-5-3 7-15,10-5 1 0,-1-7 0 0,9-5 0 16,-4 1 18-16,5-8 4 0,-6-4 1 0,6-4 0 16,8 4-11-16,-5-8-1 0,-12-7-1 0,8 3 0 15,9-8-16-15,4 5-10 0,-4-5 12 0,0 1-12 16,5-5 0-16,3 1 0 0,6 0 0 0,-1-1 0 15,-4 1 0-15,12 3-11 0,6 1 2 0,-1 3 0 16,-8 4-11-16,8 5-3 0,0 3 0 0,1 4 0 16,3 0 11-16,-3 8 3 0,3-1 0 0,1 5 0 15,13-4 9-15,-5 4 0 0,-8-1-9 0,9 1 9 16,4-4 0-16,-1 3 0 0,-3-3-9 0,-1-4 9 16,1 0 0-16,-1-4 0 0,1 0 0 0,-1 0 0 0,-4-4 0 15,1-4 0-15,-1 1 0 0,0-1 0 0,-5-4 0 0,1-4 0 16,0-3 0-16,0-1 0 0,-1-3 8 0,-8 4-8 15,0-1 0-15,0-3 0 0,0-1 9 0,-4 1-9 16,-5-4 8-16,-4-1-8 0,-5 1 19 0,5 0-2 16,-5-5 0-16,0 1 0 0,-8 4-27 0,0 4-6 15,-1-1 0-15,-3 5-1 0,-1 3 8 0,-4 4 9 16,-5 8-13-16,-4 4 5 0,0 4 8 0,0 4 0 16,-9 8 0-16,10 3-8 0,-6 5 8 0,-3 7 0 15,-1 4 10-15,4 4-10 0,6 0 24 0,-6 4 0 16,5 0-1-16,0-4 0 0,5 4-23 0,4 0-18 15,-1-8 3-15,10 4 1 0,4-4 14 0,4 0 0 0,10 0 0 16,3-4 0-16,5 0 16 0,4 1-4 0,10-1-1 0,3 0 0 31,9-4-51-31,5-3-11 0,4 3-1 0,9-8-1001 0</inkml:trace>
        </inkml:traceGroup>
        <inkml:traceGroup>
          <inkml:annotationXML>
            <emma:emma xmlns:emma="http://www.w3.org/2003/04/emma" version="1.0">
              <emma:interpretation id="{15877EA1-4B14-4A72-A02D-F29DAB2981B4}" emma:medium="tactile" emma:mode="ink">
                <msink:context xmlns:msink="http://schemas.microsoft.com/ink/2010/main" type="inkWord" rotatedBoundingBox="9812,16214 13783,16140 13815,17914 9844,17987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8188.9531">9200 15404 1918 0,'4'-16'42'0,"0"0"9"0,1-7 1 0,4 0 3 0,-5-1-44 16,9-3-11-16,-4 4 0 0,0-1 0 0,-1 1 47 0,1-1 7 15,-4 1 2-15,-1 3 0 0,0 5-17 0,1-5-3 16,-1 5-1-16,-8-1 0 0,-1 4-18 0,1 1-3 16,4 3-1-16,-9 0 0 0,0 4-13 0,-4 0 9 15,0 4-9-15,0 4 8 0,-5 0-8 0,5 8 0 16,-4-4 0-16,-1 3 0 0,1 1 0 0,-1 4 8 16,-4-1-8-16,5 5 8 0,-1 3-8 0,5 4 0 15,0 1 0-15,-5 3 0 0,5-4 0 0,0 1 0 16,4-1-12-16,0-4 12 0,0 5 0 0,5-5 0 15,4-4 0-15,0-3 0 0,0 4-18 0,0-9 4 16,4 1 1-16,5-4 0 0,-9-8 13 0,9 8 0 16,4-5 0-16,0 1-9 15,1-4-16-15,-1 0-3 0,0-7-1 0,4-1 0 0,-3-4 29 0,3 4 0 0,5-7 13 0,-4-1-4 16,4 0-9-16,-1-3 0 0,1-1 0 0,0 5 0 16,-4-5 0-16,-1 5 0 0,5-5 0 0,-4 5 0 15,-5-1 21-15,0 0-1 0,0 1 0 0,1 3 0 16,-10 0-20-16,5 5 8 0,-5-1-8 0,-4 8 0 15,0 0 21-15,0 0 0 0,0 0 0 0,0 0 0 16,0 0-5-16,0 0-2 0,-4 12 0 0,4 3 0 16,-5 5-14-16,1-1-8 0,4 1 8 0,4-1-13 31,1 5-11-31,3-1-3 0,-3 0 0 0,4 1-654 0,4 3-131 0</inkml:trace>
          <inkml:trace contextRef="#ctx0" brushRef="#br0" timeOffset="108608.4997">10389 14924 288 0,'-5'-20'12'0,"1"13"4"0,4-9-16 0,0 0 0 16,0-3 0-16,4 3 0 0,-4 1 341 0,5-5 66 0,-1 5 13 0,-4 3 2 15,4 0-331-15,-4 1-67 0,5-1-12 0,-5 4-4 16,0 8-8-16,0 0 0 0,-9-8 0 0,0 8-11 16,0 0 11-16,-8 0 0 0,-1 8 0 0,-8 4-8 15,4-1 8-15,-9 9 0 0,1-1 0 0,-5 5 0 16,4 3 8-16,0 0-8 0,5 9 8 0,-1-9-8 15,1 4 16-15,4 0-2 0,5 0 0 0,3-3 0 16,6 3-14-16,3-4 9 0,5-3-9 0,9 3 8 16,4-4-8-16,5 1 0 0,-1-5 0 0,1-3 8 15,-1-1 18-15,5-3 3 0,-4 4 1 0,-1-5 0 16,1 5 10-16,0-4 1 0,-5-1 1 0,-4 1 0 16,-5 0-6-16,0 0 0 0,-8 3-1 0,0 1 0 15,-5-5-35-15,-4 5 0 0,-5 4 0 0,-4-1-676 16,-9 1-139-16</inkml:trace>
          <inkml:trace contextRef="#ctx0" brushRef="#br0" timeOffset="107344.0772">7892 15322 1555 0,'-9'-16'68'0,"5"8"16"0,0 1-68 0,-1-5-16 15,1 4 0-15,0-4 0 0,-5 1 72 0,4-1 12 16,-3 0 1-16,3 1 1 0,-4-1-50 0,1 0-9 16,-1 0-3-16,-4 5 0 0,4-1-24 0,-4 0 0 15,-5 0 8-15,5 0-8 0,-5 5 0 0,1-1-12 16,-5-4 2-16,0 4 1 0,0 0 9 0,-4 4 0 16,4 0 0-16,-4 0-8 0,-5 4 31 0,5 4 6 15,-1 3 2-15,1 9 0 0,-9 3 1 0,0 1 0 16,4-1 0-16,-4 8 0 0,4 1-5 0,-4 3-1 15,4 0 0-15,5 4 0 0,0-4-11 0,4 0-3 16,0 0 0-16,9 0 0 0,0 0-12 0,4 0 0 0,4 0 0 16,5 1 0-16,0-1 0 0,5 4 0 0,8 0 0 15,0 0 0-15,5-8 0 0,8 4-12 0,5 0 3 0,4-8 0 32,4-7-33-32,9-1-6 0,10-7-2 0,3-4 0 15,5-8-137-15,0-4-27 0</inkml:trace>
          <inkml:trace contextRef="#ctx0" brushRef="#br0" timeOffset="107638.2522">8388 14281 2131 0,'-4'-12'189'16,"4"0"-151"-16,-5 0-30 0,1 5-8 0,4-1 27 0,0 8 4 16,0 0 1-16,0 0 0 0,0 0-32 0,4 12 0 15,1 7 0-15,-1 4 0 0,0 9 12 0,5 3-1 0,-4 4 0 0,-5 8 0 16,4 11-11-16,-4-3 10 16,0 3-10-16,0 4 10 0,-4 1 4 0,-1-1 1 15,1 1 0-15,-5-1 0 0,5 0-15 0,-5 5 9 16,0-1-9-16,-4 0 8 0,4 1-21 0,-8-1-5 15,3 0-1-15,-8 1 0 16,1-5-177-16,-6 0-35 0</inkml:trace>
          <inkml:trace contextRef="#ctx0" brushRef="#br0" timeOffset="109187.8395">11038 14936 288 0,'0'0'12'0,"0"0"4"0,0 0-16 0,0 0 0 0,9-4 0 0,-9 4 0 16,0 0 135-16,0 0 24 0,0 0 5 0,0 0 0 16,0-8-96-16,0 8-19 0,-9-8-4 0,4 4-1 15,1 0-24-15,-9 0-4 0,4 1-2 0,-4 3 0 16,-5 0 18-16,1 0 4 0,4 0 1 0,-5 3 0 15,1 1 31-15,-1 0 5 0,1 0 2 0,-1 0 0 0,0 4-33 0,5-4-6 16,0 0-2-16,0 0 0 0,0 3-21 0,0 1-4 16,-1-4-1-16,1 4 0 0,0-4-8 0,0 4 8 15,4 3-8-15,-4 1 8 0,4 4-8 0,5-1 0 16,-5 5 0-16,5-5-11 0,4 1 19 0,4 3 3 16,1-3 1-16,3 3 0 0,5-3 5 0,1 4 2 15,3-5 0-15,-4 5 0 0,9-1 16 0,-4 1 3 0,-5-1 1 0,5 1 0 16,-5-5 13-16,-5 5 4 15,1-1 0-15,0-3 0 0,0 3-9 0,-5-3-2 16,-8 3 0-16,-1-3 0 0,1-4-14 0,-5 7-3 16,-8-3-1-16,-1 3 0 0,1-3-27 0,-14 3 0 15,0 1 0-15,-4-1 0 16,-9 1-150-16,-4 3-35 0,-53 12-7 0,18-15-2 0</inkml:trace>
        </inkml:traceGroup>
        <inkml:traceGroup>
          <inkml:annotationXML>
            <emma:emma xmlns:emma="http://www.w3.org/2003/04/emma" version="1.0">
              <emma:interpretation id="{A9E63D5B-AACF-486A-91D5-1B53FDA16DB5}" emma:medium="tactile" emma:mode="ink">
                <msink:context xmlns:msink="http://schemas.microsoft.com/ink/2010/main" type="inkWord" rotatedBoundingBox="16293,16032 19615,15970 19653,17985 16330,18047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11848.5345">15873 14756 1440 0,'0'-27'64'0,"0"15"12"0,-5-3-60 0,5 3-16 0,0-8 0 0,0 5 0 15,0-8 53-15,0 3 8 0,0 1 2 0,5 3 0 16,-1-4-13-16,0 1-2 0,1-1-1 0,4 1 0 16,-1 3-19-16,1 1-3 0,0-5-1 0,4 9 0 15,0-5-7-15,0 4-1 0,5-3-1 0,0 3 0 16,-5 0-15-16,9 1 8 0,0-1-8 0,4 0 0 15,0 0 8-15,5 1-8 0,-5-1 0 0,5 0 0 0,4 5 0 0,0-1 0 16,0 0 0-16,0 0 0 16,-4 4 0-16,9-4 0 0,-5 5 0 0,-5-1 0 15,5 4 9-15,1-4-9 0,-1 4 8 0,0 0-8 16,0 0 11-16,-4 4-3 0,-5 0-8 0,5-1 12 16,4 9 5-16,-5-4 1 0,-16 8 0 0,-1-1 0 0,9 5-2 15,-9 7 0-15,-4-4 0 0,-5 9 0 0,-4-1 6 0,-4 0 1 16,4 4 0-16,-9 0 0 0,-4-4-3 0,-5 1 0 15,1 3 0-15,-5 0 0 0,-9-4 5 0,-4 0 1 16,-9 0 0-16,0-3 0 0,0-1 7 0,-8-4 2 16,-6-3 0-16,-3-1 0 0,-5-3-21 0,-4-4-4 15,4-1-1-15,5-3 0 0,-1 0-9 0,1-4 0 16,0 0 9-16,4-4-9 0,-1 0-12 0,1-4-8 16,0 0 0-16,0 0-1 15,5 0-122-15,3-4-24 0,1 0-5 0,4 5-765 0</inkml:trace>
          <inkml:trace contextRef="#ctx0" brushRef="#br0" timeOffset="111351.6954">15899 14518 288 0,'0'0'25'0,"0"0"-25"0,0 0 0 0,9-3 0 0,-9 3 136 0,9-8 21 16,-9 8 5-16,8-4 1 0,5 0-124 0,-13 4-25 15,9-4-5-15,-9 4-1 0,9-8-8 0,0 0 0 16,0 5 0-16,-1-5 0 0,-8 8 0 0,9-8 0 16,0-4 0-16,0 4 0 0,-5 1 47 0,5-5 7 15,0 0 2-15,-5-3 0 0,5 3 2 0,-5-4 1 16,1 1 0-16,-1-1 0 0,5 1 0 0,-5-1 0 16,-4 0 0-16,9 5 0 0,-5-5-19 0,1 0-3 15,3 5-1-15,-3-1 0 0,-1 4-16 0,1 0-4 16,-1 1-1-16,-4-1 0 0,0 8-3 0,4-4 0 0,-4 4 0 15,9-4 0-15,-9 4 8 0,0 0 0 0,0 0 1 16,0 0 0-16,0 0 8 0,0 0 2 0,0 0 0 0,0 0 0 16,0 0 1-16,0 16 0 0,0-1 0 0,0 5 0 15,-4 3-4-15,-5 4-1 0,0 9 0 0,-4 6 0 16,-9 1 5-16,5 8 0 0,-1 8 1 0,-4 7 0 16,0 4-1-16,0 0-1 0,0 0 0 0,-4 1 0 15,4 3 4-15,4 0 1 0,-4 0 0 0,5 0 0 16,-5 0-15-16,0-4-2 0,0-3-1 0,0-9 0 15,5 1-10-15,-1-9-8 0,1-3 12 0,-5 0-12 16,4-8 0-16,5 0 0 0,-5 0 0 0,5-8 0 16,0-4 16-16,0-3 2 0,8-9 1 0,-3 1 0 15,-1-8-19-15,5-4 0 0,4-4 8 0,0 0-8 16,0 0 0-16,0 0-12 0,-5-4 1 0,5-4 1 16,0 0-13-16,5-4-2 0,-1 1-1 0,-4-5 0 15,4 4-42-15,5-3-8 0,-9-5-1 0,4 1-975 16</inkml:trace>
          <inkml:trace contextRef="#ctx0" brushRef="#br0" timeOffset="110615.1291">13920 15002 518 0,'5'-23'46'0,"-5"15"-37"0,4-4-9 0,-4 0 0 15,4 1 228-15,1-1 44 0,-1 4 9 0,-4 0 2 16,5 1-196-16,-1-1-39 0,0 0-8 0,-4 8-2 15,0 0-4-15,0 0-1 0,0 0 0 0,0 0 0 16,0 0-33-16,0 0-22 0,0 16 3 0,0-1 1 16,0 9 18-16,-4 7 0 0,0 4 0 0,-1 8 0 15,-8 7 12-15,4 9 5 0,-8 3 2 0,4 5 0 16,-1-1 7-16,-3 4 2 0,-1-4 0 0,5 1 0 16,-4-5 12-16,-1 1 4 0,5-1 0 0,0-7 0 15,-5-5-25-15,5-3-5 0,4-4-1 0,-4-12 0 16,4 0-2-16,1-7-1 0,-1-5 0 0,-4 1 0 15,4-9 11-15,0-3 3 0,0-8 0 0,1 4 0 16,-1-4-4-16,9 0 0 0,-9-4 0 0,0-7 0 16,0-5-8-16,5 0-3 0,-5 1 0 0,5-5 0 15,0-7 6-15,-1-4 1 0,10-4 0 0,-5-4 0 0,4-8-6 0,5-4-1 16,4 0 0-16,0-3 0 0,5-5-9 16,-1 1 10-16,5-8-10 0,4-1 10 0,1 1-10 0,-5 0 0 15,4 3 0-15,0 1 8 0,5 3-8 0,-5 5 0 16,1-1 0-16,-1 1 0 0,0 3 0 0,1 4 0 15,3 4 0-15,-3 0 0 0,-1 8 14 0,0 4-2 16,-4 0-1-16,0 0 0 0,0 3-20 0,0 1-4 16,0 8-1-16,0-1 0 0,-5 1 22 0,1 3 5 15,0 4 1-15,-1 4 0 0,1 5-14 0,-5-1 0 16,0 8 0-16,0 3 0 0,0 9-13 0,5 11-6 16,-5 12-1-16,0 4 0 0,-4 12 20 0,4 7-8 0,-4 0 8 15,0 9 0-15,-9 3 0 0,4 4 0 0,-4 0 0 16,0 0 0-16,0-4 0 0,0 0 0 0,0-4 0 15,0-4 0-15,0-3 0 0,0-5 0 0,-4-7 0 0,4-4 0 16,0-8 0-16,0 0 0 0,0-4 0 0,0-8 0 16,0 1 20-16,0-13-1 0,4 1-1 0,-4-8 0 15,0-8-18-15,0 0 0 0,0 0 0 0,0 0 0 16,9-4 26-16,0-8-2 0,4 4 0 0,-4-7 0 16,4-5 7-16,0 1 1 0,0-5 0 0,5-3 0 15,-1 0-4-15,1-5-1 0,4-3 0 0,-5 4 0 16,5-8-5-16,0 4-1 0,0-8 0 0,4 4 0 15,1-8-6-15,-1 4-2 0,0 0 0 0,1 1 0 16,3-9-2-16,1 0-1 0,0 0 0 0,-1 1 0 16,1-5-2-16,0 1 0 0,4-5 0 0,-4 1 0 15,4-5-8-15,-5 1 0 0,1-1 0 0,4 1 8 0,0 0-8 16,0-1 0-16,-4 5 0 0,4-1 0 0,0 1 0 16,-4 7-9-16,0 0 9 0,-5 8 0 15,0 4-32-15,1 8 0 0,-10 8 0 0,1 3 0 16,-9 9-84-16,4 3-16 0,-13 8-3 0,0 0-994 0</inkml:trace>
        </inkml:traceGroup>
        <inkml:traceGroup>
          <inkml:annotationXML>
            <emma:emma xmlns:emma="http://www.w3.org/2003/04/emma" version="1.0">
              <emma:interpretation id="{C7CC0FFE-6D1F-42F1-BE47-5BCA97E79158}" emma:medium="tactile" emma:mode="ink">
                <msink:context xmlns:msink="http://schemas.microsoft.com/ink/2010/main" type="inkWord" rotatedBoundingBox="20564,17356 20583,17355 20585,17452 20566,17452"/>
              </emma:interpretation>
              <emma:one-of disjunction-type="recognition" id="oneOf26">
                <emma:interpretation id="interp38" emma:lang="" emma:confidence="0">
                  <emma:literal>.</emma:literal>
                </emma:interpretation>
                <emma:interpretation id="interp39" emma:lang="" emma:confidence="0">
                  <emma:literal>,</emma:literal>
                </emma:interpretation>
                <emma:interpretation id="interp40" emma:lang="" emma:confidence="0">
                  <emma:literal>1</emma:literal>
                </emma:interpretation>
                <emma:interpretation id="interp41" emma:lang="" emma:confidence="0">
                  <emma:literal>I</emma:literal>
                </emma:interpretation>
                <emma:interpretation id="interp42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12434.9556">17825 15450 460 0,'9'-15'41'0,"-9"7"-33"0,-5-4-8 0,5 1 0 16,-4 3 452-16,4 8 89 0,0 0 18 0,0 0 3 16,0 0-457-16,0 12-91 0,0-1-14 0,0 5-12 15,0 3-189-15,-4-3-39 16,-1 7-7-16,5-23-1 0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9:55.7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FA5BBC4-A66E-43F0-84B5-60CBB4600D67}" emma:medium="tactile" emma:mode="ink">
          <msink:context xmlns:msink="http://schemas.microsoft.com/ink/2010/main" type="inkDrawing" rotatedBoundingBox="5124,6408 20595,7804 19622,18584 4151,17187" hotPoints="20075,10539 18650,17894 5426,15332 6851,7977" semanticType="enclosure" shapeName="Rectangle"/>
        </emma:interpretation>
      </emma:emma>
    </inkml:annotationXML>
    <inkml:trace contextRef="#ctx0" brushRef="#br0">1118 4641 1558 0,'0'0'69'0,"0"0"15"0,0 0-68 0,0 0-16 0,0 0 0 0,0 0 0 15,0 0 21-15,0 0 1 0,-4-8 0 0,4 0 0 16,0 8-5-16,0-8-1 0,4 0 0 0,-4 1 0 16,0-1-16-16,0 0 0 0,13 4 0 0,-8-4 0 15,-5 8 21-15,0 0-2 0,9-7-1 0,-1-1 0 16,5 4 1-16,-4 0 0 0,-9 4 0 0,18-4 0 16,4 4-4-16,-5-4-1 0,-8 0 0 0,9 0 0 15,12 0 1-15,-3 1 0 0,-5-1 0 0,4 0 0 16,-4 0 5-16,9-4 0 0,8 4 1 0,-8 0 0 15,4-7 1-15,4 7 0 0,10-4 0 0,3-4 0 16,-8 4 6-16,4-3 2 0,5-1 0 0,13 0 0 16,8 1-6-16,1-1 0 0,-14 0-1 0,10 0 0 0,3 1-8 0,5-5-2 15,-9 1 0-15,9-1 0 0,5-4-5 0,3 1 0 16,1 3-8-16,0 1 12 0,-5-5-12 0,5-3 9 16,4-1-9-16,-4 5 8 0,0-1-8 0,-5-3 10 15,-4 4-10-15,0-1 10 0,0 1-2 0,-5 3 0 16,1 0 0-16,0 1 0 0,-1 3 8 0,1-4 2 15,-5 1 0-15,0 3 0 0,-8 0-18 0,-1 1 0 16,0-1 8-16,-3 4-8 0,-6 0 0 0,5 1-9 16,-4-1 1-16,-1 0 0 0,-3-4 8 0,-5 8 11 15,-1-3-3-15,-3 3 0 0,-5 0-8 0,0-4 0 16,-9 4 0-16,1 0 0 0,-10 4 8 0,1-4 0 16,-5 0 0-16,0 1 0 0,-4 3-8 0,-9 0-11 0,0 0 3 15,0 0 0-15,0 0 8 0,0 0 14 0,0 0-3 16,0 0-1-16,0 0-10 0,0 0 0 0,0 0 0 0,0 0 8 15,4-8-8-15,-4 8 0 0,0 0 0 0,0-4 0 16,0-4 0-16,0 8 0 0,0-8 0 0,0 8 0 16,0-4 0-16,0 4-11 0,-4-7 3 0,4 7 0 15,0 0 8-15,0 0 0 0,-4-8 0 0,-1 0 0 16,1 4 0-16,-1 0-10 0,-3 0 10 0,8 4 0 16,0 0-11-16,-9 0 11 0,0-4-10 0,0 0 10 15,1 4-8-15,8 0 8 0,0 0 0 0,0 0-9 16,0 0 9-16,-5-7 0 0,1 3 0 0,4-8 0 15,0 4 0-15,0 0-8 0,0-3 8 0,0-1 0 16,0 0 0-16,0 1 0 0,0-1 0 0,0 0 0 16,0-3 0-16,-5 3 12 0,5-4-4 0,-4 1 0 15,4-5 2-15,-4 1 1 0,4-1 0 0,-5-3 0 16,1-4-11-16,-1-1 0 0,5 1 9 0,-4-4-9 0,0-4 11 16,-1 4-3-16,5-5 0 0,-4-3 0 0,-5 0-8 0,5 0 0 15,-5 0 0-15,0-3-11 0,0-1 11 0,1 0 0 16,-1 0 0-16,-4-4 0 0,4 4 0 0,-4-4 0 15,-5 1 8-15,1-1-8 0,-1 0 0 0,-4-4 0 16,0 4 0-16,0 1 0 0,0-1 0 0,0 0 0 16,1 0 8-16,-1-7-8 0,0 3 17 0,4-4-1 15,1 5 0-15,-1-1 0 0,5 0-8 0,-5 1-8 16,5-1 12-16,0 0-12 0,0 0 0 0,0-3 0 16,4-1 0-16,-4 1 0 0,0-5 0 0,-1 5-12 15,-3-5 0-15,4 5 0 0,0-1 12 0,-1 4 0 0,-3 1 0 0,-1 3 0 16,1 0 0-16,-1 4 0 0,1-4 0 0,-1 8 0 15,1 0 0-15,-5 0 0 0,0 0 0 0,4 0 0 16,1 8 0-16,3-4-12 0,1 0 3 0,4 4 1 16,1-8 8-16,-5 7-12 0,-1-3 12 0,6 4-12 15,-1 0 2-15,0 0 0 0,5 0 0 0,-5-1 0 16,0 1 10-16,0 0 0 0,9-4-9 0,-4 4 9 16,-5-4 0-16,5 7 0 0,-1-3 0 0,1 0 0 15,0-4 0-15,-1 4 0 0,1 3 0 0,4 9 0 16,-5-5 0-16,5 5 0 0,0 3 0 0,-4 1-11 15,4 3 11-15,0 0 0 0,0 4 0 0,0 8 0 16,0 0 0-16,0 0 0 0,0 0 8 0,0 0-8 16,0-7 0-16,0 7-18 0,0 0 3 0,0 0 1 15,0 0 14-15,0 0-11 0,0 0 11 0,0 0-10 0,0 0 10 16,9 0 0-16,-9 0 0 0,9 7 0 0,-1-3 0 0,-8-4 0 16,0 0 0-16,9 4 0 0,4 4 0 0,-4 0 0 15,-9-8 0-15,9 4 8 0,0 0 0 0,-1 3 0 16,10-3 0-16,-9 0 0 0,4 0-8 0,0 4 0 15,5 0 0-15,-1 0 0 0,1-1 0 0,4 1 0 16,4 0 0-16,-4 4 0 0,9-5 0 0,-1 5-12 16,-3-4 4-16,3 4 0 0,1-1 8 0,0 5 0 15,4-8 0-15,-4 3 0 0,-1-3 0 0,10-4 0 16,-1 4 0-16,5-4 0 0,-4 0 0 0,8 4 0 16,9-5 0-16,4 1 8 0,1 0 2 0,-1 0 1 15,5 0 0-15,4-4 0 0,9-4 1 0,5 4 0 16,3-4 0-16,1 4 0 0,4 8-12 0,0-8 8 0,0-4-8 0,1 4 8 15,3-4-8-15,5 4 0 0,-4-4 0 0,-1 0 8 16,1-3-8-16,3-1 0 0,6-4 0 0,-5 0 0 16,4-3 0-16,5-1 0 0,-5 8 0 0,-4-7 0 15,4-5 0-15,-4 5 0 0,9-1 0 0,-9 4 0 16,0-7 0-16,-5 7 0 0,-4-3 0 0,-4 7 0 16,4 4 0-16,-9-4 0 0,1 8 0 0,-1-4 0 15,-4 4 0-15,-9 0 0 0,-4-4 0 0,0 4 0 16,-9 4 0-16,0 0 0 0,4 0 0 0,-4 0 0 15,0-8 0-15,-4 4 0 0,4-4 0 0,-4 4 8 16,-1 0-8-16,1-8 0 0,-5 4 0 0,5-3 0 16,-5-1 0-16,5 4 0 0,-5-4 0 0,5 0 0 15,-1 8 0-15,-3-4 0 0,-5-3 0 0,-1 3 0 16,1 4 0-16,-9-4 0 0,1 4 0 0,-6-4 0 0,1-4 0 16,-5 4 0-16,-4 4 0 0,0-4 0 0,-4 4 0 0,-1 0 0 15,-4-4 0-15,1 1 0 0,-6-1 0 0,-8 4 13 16,0 0-3-16,9 0-1 0,-9 0-1 0,9 0 0 15,-9 0 0-15,9-4 0 0,-9 4 12 0,0 0 1 16,0 0 1-16,0 0 0 0,0 0-33 0,0 0-6 16,0 0-2-16,0 0 0 0,0 0 30 0,0 0 5 15,0 0 2-15,0 0 0 0,0 0-18 0,0 0 0 16,0 0 0-16,0 0 0 0,8-4 0 0,-8 4 0 16,0 0 0-16,0 0 0 0,0 0 0 0,0 0 0 15,0 0 0-15,0 0 0 0,0 0 0 0,0 0 0 16,0 0 0-16,0 0 0 0,0 0 0 0,-4 12 0 15,0 3 0-15,-5 1 0 0,0-1-9 0,0 9-9 0,-4-1-2 16,0 12 0-16,0 0 7 0,-5 8 1 0,5 0 0 0,-4 4 0 16,-1 4 34-16,1-1 7 0,-5 1 2 0,4 4 0 15,0 3-31-15,-3 5 0 0,-1-1 0 0,-5 4 0 16,5 4-12-16,0 1-3 0,0-1 0 0,-4 4 0 16,-5 0 15-16,5 0 0 0,0 0 9 0,-1 8-9 15,1 4 10-15,-5 0-10 0,1-4 10 0,-1-1-10 16,0 1 19-16,-4 0-3 0,0 0 0 0,-4 4 0 15,-1 0-16-15,-4 0 0 0,0-5 0 0,1 1 0 16,3-4 0-16,1-4 0 0,-1 1 0 0,5-5-9 16,-5 0 9-16,5-8 0 0,5 1 0 0,-1-1 0 15,0-7 0-15,5-1 0 0,4-3 0 0,0 0 0 16,5-1 0-16,-5-3 0 0,4 0 0 0,5-4 0 0,0 0 14 16,4 0-2-16,0 0 0 0,5-4 0 0,-5 0-12 0,5-4 0 15,4-4 0-15,-5 4 0 0,1-4 0 0,4 0 0 16,0-3 8-16,-5-1-8 0,1-4 0 0,4 1 9 15,0-1-9-15,0 1 8 0,-4-5-8 0,4 1 0 16,-5-1 0-16,5 1 0 0,-4 3 0 0,0-4 0 16,-1 1 0-16,5-1 0 0,0 1 8 0,0 3 0 15,0-3 0-15,-4 3 0 0,4 1-8 0,0 3 0 16,0-4 0-16,0 1 0 0,0 3 0 0,0 0 0 16,0 1 0-16,0-1 0 0,-5 0 0 0,1 1 0 15,0-1 0-15,4 4 0 0,-5-8 0 0,1 5 0 16,-1-5 0-16,5-3 0 0,-4-1 8 0,4 1-8 0,-4-5 0 15,4 5 8-15,0-9-8 0,-5 5 8 0,5-4-8 0,0-1 8 16,0 1-8-16,0-4 8 0,0-8-8 0,0 12 8 16,5-5-8-16,-1 1 0 0,-4-8 0 0,4 8-11 15,-4-8 11-15,0 0 0 0,5 8 8 0,-1 4-8 16,-4-12 0-16,5 7 0 0,-5-7 0 0,4 8 0 16,-4-8 20-16,0 0 0 0,0 0 0 0,9 8 0 15,-5-4-20-15,-4-4-15 0,0 0 3 0,0 0 0 16,0 0 12-16,0 0 16 0,9 4-3 0,-9-4-1 15,0 0-12-15,0 0-16 0,9-4 3 0,-1 4 1 16,-8 0 12-16,14 0 0 0,-6-8 0 0,-8 8 0 16,14-4 0-16,-6 0 0 0,-8 4-10 0,13-4 10 15,-4 0 0-15,4 1 0 0,-4 3 0 0,4 0 0 16,1-4 10-16,-6 4 3 0,10-4 1 0,-5 4 0 0,5-4-14 16,3 0-18-16,1 0 4 0,5 4 1 0,3-8 13 15,10 4 0-15,4-3 0 0,4-5 0 0,9 0 0 16,0 0 0-16,0 1 0 0,5-1 0 0,-1-4-10 0,5 5 10 15,0-5-10-15,8 4 10 0,5 1-10 0,0-1 10 16,0 0-10-16,0 1 10 0,-4-1 0 0,4 0 0 16,8 1 0-16,-3 3 0 0,4-4 0 0,8 4 0 15,-8 0 0-15,4 1 0 0,0-1 0 0,5 4 0 16,-1-8 0-16,9 8 0 0,5-3 0 0,4-1 0 16,-4 0 0-16,8 0 0 0,1-4 0 0,8 5 0 15,0-5 0-15,5 0 0 0,-1-7 0 0,10 3 0 16,-1 1-8-16,1-1 8 0,-5-4-8 0,8 5 8 15,-3-9-13-15,4 5 5 0,-5-1 8 0,0 5 0 0,1 3 8 16,-1-3-8-16,1-1 0 0,-5 0 0 0,-9 5 0 16,0 3 0-16,5-4 0 0,-5-3 0 0,-9 3 0 15,1 0 0-15,-5 0 0 0,0 1 0 0,0-1 0 0,-4 4 0 16,-1-3 0-16,-12 3 0 0,-1 0 0 0,1 4 0 16,8 0 0-16,-8 0 0 0,-14 0 0 0,-8 4-12 15,-1 4 12-15,-4 0-13 0,-8 0 5 0,-5 4 8 16,-9 0 0-16,-4-1 0 0,4 5 0 0,-8 0 0 15,-5 3 0-15,-4 5 0 0,4-1 0 0,-9 1 0 16,0 3 0-16,-4 5 0 0,-13-1 0 0,4 4 0 16,9 0 0-16,-17 4 0 0,-5 1 0 0,-5 3 12 15,5 0-12-15,-4 0 0 0,-9 3 0 0,-1-3 0 16,-3 8 0-16,4 0 0 0,0 4-12 0,-9 3 12 16,-5 5 0-16,5-1 0 0,5 5 0 0,-1-1 0 0,1 1 0 15,-5-1 0-15,-9 0 0 0,5 1 0 0,-1 3 0 16,1 8 0-16,-9 0 0 0,4 4 0 0,9 0 12 0,-4-4-4 15,-9 0 0-15,0 4 0 0,8 0-8 0,-3-4 0 16,-1 8 0-16,-4 0 0 0,-5 4 0 0,5-8 0 16,13 0 0-16,-4 0 0 0,-5-4 0 0,1 4 0 15,8 4 0-15,0-4-11 0,-5 0 11 0,6 0 0 16,-1-8 0-16,0 0 0 0,0 5 0 0,4-9 0 16,-4 0 0-16,0 4 0 0,5 1 0 0,4-5 0 15,-1-8 0-15,1-3 0 0,5-1 0 0,-6-7 0 16,10 0 0-16,-5-4 0 0,5 0 0 0,-1-4 11 0,1 0-3 15,0 0 0-15,-1-4-8 0,1 8-11 0,-1-4 3 0,5 4 0 16,0 0 8-16,0-4 0 0,0 0 0 0,0 0 0 16,0-4 0-16,0-4 0 0,0 0 0 0,0-4 0 15,0 1 0-15,5-9 9 0,4 1-1 0,-5-5-8 16,-4 1 0-16,4 0 0 0,5-5 0 0,-4 1 0 16,3-4 8-16,-3 3-8 0,4-3 0 0,-5 4 0 15,0 0 8-15,5 3-8 0,-9-7 12 0,4 4-12 16,-4 3 14-16,5 1-4 0,-10 0-1 0,5 3 0 15,0 8-9-15,-4-3 8 0,0-1-8 0,-1 4 8 16,-8 5-8-16,4-5 0 0,-4 4 0 0,0-4 0 16,0-3 12-16,-5 3 1 0,5-7 0 0,-4 3 0 15,-1-3-13-15,1-1 0 0,-1 1 0 0,0-1 0 16,5-3 0-16,0 3-8 0,-4 1 8 0,3-5 0 16,1 5 0-16,0-1 0 0,0 1 0 0,0-1 0 0,0 1 0 15,-1-1 0-15,1 1 0 0,4-1 0 0,5-3 0 0,-5 3 0 16,-4-3 0-16,4 3 0 0,5-3 0 0,0 4 0 15,-5-1 0-15,0 1 0 0,0-5 0 0,5 1 0 16,0-1 0-16,-1 5 0 0,1-9 0 0,-1 5 0 16,1-4 0-16,4-1 0 0,0-3 0 0,-4 0 0 15,4 4 0-15,0-12 0 0,0 8 0 0,0 3 0 16,0-11 0-16,0 8 0 0,0-8 0 0,0 12 0 16,0-4 0-16,0-8 0 0,-5 11 0 0,5-11 0 15,0 8 0-15,-4 4 0 0,4-4 0 0,-5-1 0 16,5-7 0-16,-4 8 0 0,4-8 0 0,0 8 8 15,0-8-8-15,0 0 0 0,0 0 0 0,-9 8 0 0,9-8 0 16,0 0 0-16,0 0 0 0,0 0 0 16,0 0 0-16,0 0 0 0,0 0 0 0,0 0 0 0,0 0 0 0,0 0 0 15,0 0 0-15,0 0 0 0,-4 4 0 0,4-4 0 16,-9-4 0-16,9 4 0 0,0 0 0 0,-9-4 0 16,1 0 0-16,3-4 0 0,-4 4 0 0,5-4 0 15,0 5 0-15,-5-5 0 0,4 4 8 0,1-4-8 16,-5 0 0-16,5-3 0 0,-1-1 0 0,-3 0 0 15,-1 0 0-15,0 1 0 0,-4-5 0 0,4-3 0 16,-4-1 0-16,0-3 0 0,0 3 0 0,-5-3-10 16,1 0 10-16,-1-1 0 0,1-3 0 0,-5 0 0 15,0-1 0-15,0-3 0 0,0 4 0 0,-5-4 0 16,1-1 0-16,0 1 0 0,0-4 0 0,-1 0 0 16,1 0 0-16,-5 0 0 0,5-8 0 0,0 4 8 15,4-8-8-15,0 4 0 0,-5 0 0 0,10 0 0 0,-5-3 0 16,4-1 0-16,1-4 0 0,4 4-8 0,-5 0 8 15,5-3 0-15,0-1 0 0,4-4 0 0,-4-7 0 0,0 0 0 16,4 3 0-16,-4 5 0 0,4 3 0 0,-4-4 0 16,0 8 0-16,4 1 8 0,-4-1-8 0,4 4 0 15,-4-4 0-15,4 4 0 0,0 4 0 0,-4 0 0 16,9-4 0-16,-10 4-8 0,1 0 8 0,4 4 0 16,1-4 0-16,-1 4 0 0,-4 0 0 0,4-4-10 15,5 4 1-15,-5 0 0 0,4 4 9 0,1-4-13 16,-5 0 5-16,5-1 8 0,4 1-8 0,-4 0 8 15,-1-4 0-15,-4 8 0 0,9 0 0 0,-4 0 0 16,0-4 0-16,-1 7 0 0,1 1 0 0,-1 0 0 16,1 3 0-16,0-3 0 0,-5 4 0 0,4-1 0 0,5 5 0 15,0-1 0-15,-4 5 0 0,4-1 0 0,-4 4 0 0,-1 1 0 16,1-1 0-16,4 4 0 0,-4 0 11 0,4 0-11 16,-9 5 0-16,4-1 8 0,5-4-8 0,0 8 0 15,-8 0 0-15,3-4-8 0,-4 4 8 0,5-4-13 16,4 4-2-16,0 0 0 0,0 0 0 0,-9 4 0 15,1-4 15-15,-1 4-9 0,0 4 9 0,9-8-8 16,-9 4 8-16,0-1 0 0,5 5 0 0,-5 0-8 16,9-8 8-16,-4 8 0 0,-5 4 0 0,5-5 0 15,-1 5 0-15,1-4 0 0,0 0 0 0,-1-1 8 16,1 5-8-16,-1-4 8 0,-3 0-8 0,3 3 8 16,-4-3 12-16,1 4 2 0,3-4 1 0,1 3 0 15,-9 1-23-15,4 4 0 0,0-1 0 0,0 5 0 0,-4-5 0 16,4 5 0-16,-4-4 0 0,5 3 0 0,-6 1 0 15,1-1 0-15,0 1 0 0,-4-5 0 0,-1 1 0 16,0 3 0-16,1 1 0 0,-5 3 0 0,-4-3 0 0,-1 3 9 16,1-3-9-16,-5 3 10 0,1 0-10 0,-6 1 10 15,-3-1-10-15,-1 1 10 0,1 3-10 0,-1 0 0 16,-3 0 9-16,-1 1-9 0,-5 3 0 0,1 4 8 16,-4 0-8-16,-1 0 0 0,-4 0 0 0,-5 0 8 15,-8-3-8-15,0 3 0 0,0-4 0 0,0 4 8 16,-1-4-8-16,1-4 0 0,-4 5 0 0,-1-5 8 15,-8 0-8-15,4 1 0 0,-5-1 0 0,1-4 0 16,-5 1 0-16,1-1 0 0,-1 0 0 0,-4 1 0 16,-5 3 0-16,5-3 0 0,-4-5 0 0,8 4 0 0,-4 1 0 15,4 3 0-15,-9-3 0 0,5-1 0 0,0-4 0 0,0 5 0 16,4-1 0-16,1 1 0 0,-1-5 10 0,0 1-10 16,-9-1 8-16,5 1-8 0,0 3 0 0,0 0 9 15,4-3-9-15,-4 3 0 0,0 1 0 0,-4-1 0 16,-1 1 0-16,5-1 0 0,0 0-10 0,4 1 10 15,5-1 0-15,4-3 0 0,0-1 0 0,0 1 0 16,0-1 0-16,9-3 0 0,-5-1 0 0,9-3 0 16,0 0 0-16,1-4 0 0,3 3-8 0,5 1 8 15,-4 0 0-15,-1-5 0 0,1 5 0 0,-1 0 0 16,10 0 0-16,-5-5 0 0,0 5 0 0,4 0 0 16,0-1 0-16,5 1 0 0,0-4 0 0,0 4 0 15,-1-5 0-15,1 1 0 0,-5 4 0 0,1 0 0 16,-5-1 8-16,4 1-8 0,1 0 0 0,-6-1 0 0,6 1 0 15,-1 0 0-15,9 0-8 0,0-1 8 0,1 1 0 0,3 0-9 16,5-5 9-16,4 1 0 0,1 0 0 0,3-4 0 16,1 4 0-16,4 0 0 0,0-5 0 0,0-3 0 15,5 4 0-15,-1-4 0 0,5 4-9 0,0-4 9 16,0 0-10-16,-1 0 10 0,1 0-12 0,0 4 3 16,4-4 1-16,-4 0 0 0,0 8 8 0,4-8-8 15,-4 0 8-15,4 4-8 0,0 0 8 0,1-4 8 16,-1 4-8-16,0 0 11 0,0-1-11 0,-4-3 0 15,4 0 0-15,-4 0 0 0,4 4 0 0,1-4 0 16,-5 0 0-16,4 0 0 0,0 0 0 0,0-4 0 16,0 4 0-16,1 0 0 0,-5-3 0 0,4 3 0 15,-4 0 0-15,4 0 0 0,0 0 0 0,0 3-9 0,-4-3 9 16,4 4-10-16,1-4 10 0,-6 4 0 0,1 0 0 16,0 4 0-16,4 0 0 0,1-4 0 0,-1 3 0 0,0 1 0 15,-4 0 0-15,8 0 0 0,-3-4 0 0,3 0 0 16,5-4 0-16,0 0 0 0,-4 7 0 0,4-7 0 15,0 0 0-15,0 0 0 0,0 0 0 0,0 0 0 16,0 8 0-16,0-8 0 0,9 8 0 0,-5 0 0 16,5 4 0-16,4-5 0 0,-9-3 0 0,10 4 0 15,-1 0 0-15,0-4 0 0,4 4 0 0,-3-1-8 16,3-3 8-16,1 4 11 0,-1 0-3 0,5 0 0 16,0 3-8-16,4-3 0 0,5 4 0 0,-5-4 0 15,5-1 0-15,0 1 0 0,0 0 0 0,8 4 0 16,-4-4 0-16,9-1 0 0,-5 5 0 0,1 4 0 0,4-5 0 15,0 5 0-15,0-4 0 0,4-1 0 0,0 1 0 16,5 0 0-16,4 3 0 0,0-3-11 0,4 0 11 0,-4 3 8 16,5 1-8-16,-1-4 11 0,1 3-11 0,-1 1 0 15,0-1 0-15,10-3 0 0,-6 4 0 0,6-1 0 16,-6-3 0-16,6 4 0 0,-1-1 0 0,-4-3 0 16,4 7 0-16,-4-7 0 0,4 4 0 0,0-1 0 15,5 1 0-15,-1-1 0 0,1-3 0 0,4 8 0 16,0-5 0-16,0 1 0 0,0-4 0 0,4 3 0 15,5 1 0-15,-1-5 0 0,6 5-12 0,-1-4 12 16,-5-1-10-16,1 1 10 0,0 0 0 0,0 0 0 16,4-5 0-16,-4 1 0 0,-1 0-8 0,1-4 8 15,-9 4 0-15,-4-8-9 0,-1 4 9 0,1-4 0 16,-1 0 0-16,1 0 0 16,0-4-20-16,-10 4-9 0,1-4-2 0,-4 0 0 0,-10 4 31 0,1 0 0 0,-5 0 0 15,0 4 0-15,-4-4 0 0,-4 4 0 0,-1 0-8 0,1 3 8 16,-10-3 0-16,1 0 0 0,-4 4 0 0,-6-4 0 15,6 0 0-15,-5 0 0 0,-5 3-9 0,-4-3 9 16,-4 0-8-16,-9-4 8 0,0 0-8 0,0 0 8 16,0 0 0-16,0 0 8 0,0 0 0 0,0 0 0 15,-9-4-8-15,1 0 0 0,-6 1 0 0,6 3 0 16,-5-8 0-16,-1 4 0 0,-3 0 0 0,4 4 8 16,-5 0-8-16,1-4 0 0,-5 4 0 0,4 0 0 15,-4 0-12-15,0 4 4 0,-4-4 0 0,4 0 0 16,-4 4 8-16,4 0 0 0,-5-4 0 0,1 8 0 15,-5-5 0-15,1 5 0 0,-1-4 0 0,0 4 0 16,-8-4 0-16,4 0 11 0,-5 0-3 0,1 3 0 0,4-3-8 0,-5 4 0 16,1 0 0-16,-1-4 0 0,1 0 0 0,-5 4 0 15,0-5 0-15,-4 5 0 0,-1 0 0 0,-3 0 0 16,-5 0 0-16,-5 3 0 0,1 1 0 0,-5 0 0 16,-4 3 0-16,4 1 0 0,-4-4 0 0,0 3 0 15,-1-3 0-15,1 4 0 0,-4-5 25 0,-5 1 3 16,0 0 1-16,4-1 0 0,-4-3-29 0,5 0 8 15,3 0-8-15,-3 0 0 0,-1-5 8 0,1 5 0 16,-5-4-8-16,0 4 12 0,4-4-12 0,0-4 0 16,10 0 0-16,-6 0 0 0,1 0 0 0,0 0 0 15,-4-4 0-15,-1 0 9 0,0 4-9 0,1-4 0 16,-1-4 0-16,5 4 0 0,0 1 0 0,0-5 0 16,-5 0 0-16,-4 0 0 0,-4 0 0 0,-1 1 0 0,1 3 0 0,0 0 0 15,4 0 0-15,-5 0 0 0,1 0 8 0,-9 4-8 16,0 4 12-16,0 0-2 0,8 0-1 0,1-4 0 15,4 4 2-15,-5 0 0 0,1-4 0 0,4 0 0 16,0 0-1-16,5-4 0 0,-5 0 0 0,8-4 0 16,6 4 10-16,-1-4 3 0,0-3 0 0,5-1 0 15,-5 0-23-15,4 0 0 0,-3 1 0 0,-1-1 0 16,-4 0 0-16,-1 1 0 0,6-1 0 0,-1 0-8 16,-4 4 8-16,-1-3 0 0,1-1 10 0,-4 0-10 15,3 1 0-15,-3-1 0 0,-5 0 0 0,4 1 0 16,5-1-20-16,-5 0-9 15,1 0-3-15,-5 1 0 0,0 3 32 0,-4-4-9 0,4 4 9 0,4 1 0 16,5-5-12-16,-5 4 4 0,9 0 0 0,1 4 0 0,8-3 8 16,-9 3 9-16,-9-4-1 0,9 0-8 0,5 4 12 15,0 0-4-15,-1-3 0 0,1 3-8 0,-1 0 0 0,10 4 0 16,-1-4-10-16,-4 0 10 0,-13 4 0 0,13 4 0 16,8-4 0-16,-8 4 0 0,-4 0 0 0,0-4 0 15,4 4 9-15,4-1-9 0,5 5 0 0,-5-4 0 16,0 4 0-16,-4-4 0 0,13 4 0 0,-8-1 0 15,-5-3 0-15,-5 4 0 0,1-4 0 0,4 0-12 16,4-4 12-16,1 0-12 0,-1 0 12 0,9 0-12 16,0 0 12-16,5 0-12 0,-1 0 12 0,5-4 0 15,4 4 0-15,-4-4 0 0,5 4 0 0,-1 0 9 16,-4-4-9-16,8 4 0 0,-3-4 0 0,3 4 0 16,-3 0 0-16,3 0 0 0,1 0 0 0,0 0 0 0,-1 0 0 15,5 0 0-15,1 4 0 0,-1 0-9 0,-5-4 9 16,5 0-8-16,0 0 8 0,0 0 0 0,5 4-9 0,-1-4 9 15,1 0 0-15,-1 0-11 0,5 0 11 0,-4 0-8 16,8 0 8-16,-4 0-10 0,-1 0 10 0,6 0-10 16,-5 0 10-16,-1-4 0 0,6 4 0 0,-6 0 0 15,1-4 0-15,4 4-13 0,-4-4 5 0,5 4 8 16,-6 0 0-16,-3 0 0 0,4 0 9 0,4 0-1 16,0 0-8-16,0 0 0 0,-4 0 0 0,4 0 0 15,5 0 0-15,-9 4 0 0,8 0 0 0,-3-4-12 16,-5 0 12-16,4 0 0 0,9 0 0 0,-5 0 0 15,-3 0 0-15,8 0 0 0,0 0 0 0,0 0 0 16,0 0 0-16,0 0-8 0,-5 0 8 0,5 0 0 0,-9 0-8 16,9 0 8-16,0 0-8 0,0 0 8 0,0 0-9 0,0 0 9 15,0 0-10-15,0 0 10 0,0 0-8 0,0 0 8 16,0 0 0-16,0 0-9 0,0 0 9 0,0 0 14 16,0 0-3-16,0 0-1 0,0 0-10 0,0 0-14 15,0 0 3-15,0 0 1 0,0 0 10 0,0 0 0 16,0 0 0-16,0 0 0 0,0 0 0 0,0 0 0 15,0-8 0-15,0 1 0 0,0 7 0 0,5-8 0 16,4 0 0-16,-1 0 0 0,-3-4 0 0,4 9 0 16,4-9 0-16,0 4 0 0,0 4 0 0,0-8 14 15,5 5-2-15,-1-1 0 0,1-4-12 0,-1 4 0 16,1-3 0-16,-1 3 0 0,5-4 0 0,-4 0-16 16,0 1 3-16,3-5 1 0,-3 4 12 0,0-3 0 0,3-1 0 15,1 1 0-15,5-1 0 0,-1-3 0 0,0 3 0 16,5-4 0-16,4 1 0 0,0-1 0 0,5-3 0 0,-1 4 0 15,5-5 0-15,0 5 16 0,0-5-3 0,-5 5-1 16,1-5-12-16,-1 1 0 0,5 0 0 0,-4-1 0 16,-1 1 0-16,1 3-15 0,4-3 2 0,-1 0 0 15,-3-1 13-15,4-3 0 0,0 0 0 0,8-1 0 16,10-3 12-16,-5 0-2 0,-9-4 0 0,5 0 0 16,4 3-10-16,0-7-11 0,0 4 3 0,-5-4 0 15,1 0 8-15,4 0 0 0,5-4 0 0,-5 4 0 16,-9 4 0-16,9-4 12 0,0 0-2 0,0 4-1 15,-9 4-22-15,0-4-5 0,1 4-1 0,3 0 0 16,1-1 19-16,4 5 0 0,-9-4 0 0,9 0 0 16,5-1 16-16,-5 1 1 0,-9 0 0 0,5-4 0 15,4 4-29-15,-5-4-5 0,5 0-2 0,-4-1 0 0,4 5 19 16,0-4 0-16,5 0 0 0,-1 0 0 0,0 0 0 0,5 0 0 16,-4 0 0-16,3-4 0 0,-3 4 0 0,4-1 0 15,-1-3 0-15,6-3 0 0,-1-1 0 0,4 4 0 16,-3-8 0-16,3 4 0 0,-4 0-10 0,-4 0 10 15,4 4-8-15,-4 0 8 0,4 0 0 0,-4 0-10 16,4 4 10-16,1-4 0 0,-6 0 0 0,6 0 0 16,-6 0 0-16,-3 0 0 0,4-4 0 0,-5 4 0 15,1 4 0-15,-1 0 0 0,5 0 0 0,-5-4 0 16,5 4 0-16,0-4 0 0,0 4 0 0,-5 0 0 16,0 3 0-16,-4 1 0 0,1 0 0 0,3 0 0 0,0 4 0 0,-4-1 0 15,0 1 0-15,-8 0 8 0,-1 7-8 16,0-3 9-16,-4 3-9 0,-4 5-17 0,-5-1 4 0,0 4 1 15,-5-3 12-15,-3 3 10 0,-5 0-2 0,-5 5 0 16,5-5-8-16,-9 4 8 0,1 0-8 0,-1 4 8 16,-5 0 0-16,1 1 0 0,-9 3 0 0,9-4 0 15,-5 0 0-15,-4 4 0 0,0 0 0 0,0 0 0 16,0 0-8-16,0 0 0 0,0 0 0 0,0 0 0 16,5-8 0-16,-5 8 0 0,-5-8 0 0,5 8 0 15,0 0 0-15,-4-4 0 0,0-4 0 0,4 8 0 16,-9-3 0-16,4-5 8 0,-3 4-8 0,3-4 0 15,-3 4 12-15,-1 0-2 0,4 0-1 0,5 4 0 16,-8 0-9-16,3-4 0 0,-8 4 0 0,4-3 0 16,5-1 0-16,-5 0 8 0,0 4-8 0,-4-4 8 0,4 0-8 15,1 4 0-15,-6-4 0 0,1 0 0 0,0 0 0 0,0 0 0 16,0 4 0-16,4-4 0 0,-4-3 0 16,-5 3 0-16,1 0 0 0,-1 0 0 0,1 4 0 15,-1-4 0-15,-4 0 0 0,5 0 8 0,-1 0-8 0,1 0 10 16,-10-3-10-16,5 3 10 0,0 0-10 0,0 0 0 15,-4 0 0-15,0-4 0 0,-1 4 0 0,1 0 0 16,-5-3 0-16,1 3 0 0,-1-8 0 0,-4 4 0 16,4 0 8-16,0 1-8 0,-4-1 0 0,-4 0 0 15,4 0 0-15,-5 0 8 0,5 1-8 0,-4-1 0 16,-1 0 0-16,1 0 0 0,-1-3 8 0,1 3-8 16,-1 0 0-16,-4 0 8 0,5 4 0 0,4-4-8 15,-5 1 12-15,1-5-4 0,-1 4 0 0,1-4 0 0,-1 5 0 16,1-5 0-16,4 4 10 0,-5-4 2 0,1 1 0 0,4-1 0 15,0 0-20-15,-5 1 0 0,5-5 0 0,4 4 0 16,-4-3 0-16,5 3 0 0,-6 0 0 0,6-3 0 16,-1 3 0-16,0-7 12 0,-4 3-1 0,0 0 0 15,4 5-11-15,-4-5 0 0,-4-3 9 0,-1 7-9 16,1 0 0-16,-1 0 9 0,5 1-9 0,-4-1 0 16,4-3 0-16,-5-1 0 0,5 0 0 0,4-3 0 15,-4 7 0-15,5-3 0 0,-1-1 0 0,-4 0 0 16,4 5 0-16,0-1 0 0,-4 0 0 0,0 1 0 15,0-1 0-15,-4 0 0 0,3 0 0 0,1 5 0 16,0-5 0-16,0 0 0 0,0 1 0 0,0 3 0 16,0-4 0-16,0 0 0 0,0 5 0 0,4-5 0 15,-4 4 0-15,4 0 0 0,0-3 0 0,1 3 0 16,-5 0 0-16,4 0 0 0,0 0 0 0,1 1 0 0,-10-1 0 0,9 0 0 16,1 4 0-16,-1-4 0 0,0 0 0 0,0 1 0 15,1-1 0-15,3 4 0 0,10-4 0 16,-5 0 0-16,-9 4 0 0,1-3 0 0,12-1 0 0,-4 4 0 15,-9-4 0-15,5 4 0 0,-5 0 0 0,5 0 0 16,8-3 0-16,-8 3 0 0,0-4 0 0,-1 0 0 16,6 0 0-16,-1 1 0 0,0-1 0 0,-5 0 0 15,5-4 0-15,0 4 0 0,5-3 0 0,-1 3 0 16,-12-4 0-16,8 4 0 0,9 1 0 0,-9-5 0 16,0 4 0-16,-5 0 0 0,1 1 0 0,4 3 0 15,-4-4 0-15,-1 0 0 0,-3 4 0 0,3-4 0 16,5 1-8-16,-8-5 8 0,-1 4 0 0,0 0 0 15,5 0 0-15,0 1 0 0,4-1 0 0,-5 4 0 0,-3-4 0 16,8 0 0-16,4 4 0 0,-4-3 0 0,0-1 0 0,0 4 0 16,5-4 0-16,-1 0 0 0,-8 1 0 0,4-1-9 15,0 0 9-15,0-4 0 0,5 4 0 0,-5-3 0 16,-9 3 0-16,9 4 0 0,13-4 0 0,1 4 0 16,-14-3 0-16,8 3 0 0,1 0 0 0,0 0-8 15,0-4 8-15,0 8 0 0,0-4 0 0,-1 0 0 16,14 4 0-16,-8 0 0 0,-5-4 0 0,4 4 0 15,0 0 0-15,5-4 0 0,-5 1 0 0,0 3-8 16,0-4 8-16,0 4-13 0,9 0 5 0,0 0 8 16,-4-4 0-16,4 4 0 0,0 0 0 0,0 0 12 15,0 0-22-15,0 0-4 0,-4-4-1 0,4 4 0 16,0 0 15-16,0 0 0 0,-5-8 0 0,5 8 0 16,0 0 0-16,0 0 0 0,0 0 8 0,0 0-8 0,0 0 0 15,0 0 0-15,0 0 8 0,0 0-8 0,0 0 0 16,0 0 0-16,13-4 0 0,-13 4 0 0,0 0 0 0,9-4 0 15,0 0 0-15,4 0 0 0,-4 4 0 0,-9 0 0 16,0 0 0-16,13 4 0 0,0-4 0 0,-13 0 0 16,0 0-8-16,13 4 8 0,1-4 0 0,-1 4 0 15,-4 0 0-15,-9-4 0 0,0 0-17 0,0 0-1 16,13 8 0-16,-5 0-899 16,-8-8-180-16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9:58.9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70879C-7A70-4FED-8929-7B5D15B8E42A}" emma:medium="tactile" emma:mode="ink">
          <msink:context xmlns:msink="http://schemas.microsoft.com/ink/2010/main" type="writingRegion" rotatedBoundingBox="20141,7550 25228,7403 25284,9333 20197,9479"/>
        </emma:interpretation>
      </emma:emma>
    </inkml:annotationXML>
    <inkml:traceGroup>
      <inkml:annotationXML>
        <emma:emma xmlns:emma="http://www.w3.org/2003/04/emma" version="1.0">
          <emma:interpretation id="{18E8A172-AAC3-49D8-9AE7-E10A1E68CEEC}" emma:medium="tactile" emma:mode="ink">
            <msink:context xmlns:msink="http://schemas.microsoft.com/ink/2010/main" type="paragraph" rotatedBoundingBox="20141,7550 25228,7403 25284,9333 20197,94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20BFBC-CE37-4FD2-8E1F-21395E484FC1}" emma:medium="tactile" emma:mode="ink">
              <msink:context xmlns:msink="http://schemas.microsoft.com/ink/2010/main" type="line" rotatedBoundingBox="20141,7550 25228,7403 25284,9333 20197,9479"/>
            </emma:interpretation>
          </emma:emma>
        </inkml:annotationXML>
        <inkml:traceGroup>
          <inkml:annotationXML>
            <emma:emma xmlns:emma="http://www.w3.org/2003/04/emma" version="1.0">
              <emma:interpretation id="{F7E58EE7-226C-4B35-AD94-2C5F409794CC}" emma:medium="tactile" emma:mode="ink">
                <msink:context xmlns:msink="http://schemas.microsoft.com/ink/2010/main" type="inkWord" rotatedBoundingBox="20149,7838 22010,7785 22058,9426 20197,947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1448 424 460 0,'0'0'20'0,"0"-8"5"0,4 0-25 0,1-3 0 15,-5-1 0-15,4 4 0 0,0-3 172 0,1 3 28 16,-1-4 7-16,5 4 1 0,-9 0-127 0,0 8-25 16,0 0-4-16,0 0-2 0,0 0-20 0,4-11-4 15,1 3-1-15,-5 8 0 0,0 0 28 0,0 0 6 16,0 0 1-16,0 0 0 0,0 0-16 0,0 0-2 15,-5 4-1-15,5-4 0 0,-8 4-25 0,-1 7-6 16,-4-3-1-16,0 4 0 0,-1 4-9 0,1-1 0 16,4 1 0-16,1 3 8 0,3 1-8 0,1-5 0 15,0 5 0-15,4-1 0 0,0 1 0 0,8 3 0 16,-8-7 0-16,5 3 8 0,3 1-8 0,1-5 8 16,4-3-8-16,-4 0 8 0,0 0 8 0,0-9 2 0,-9-3 0 15,13 4 0-15,0-4 10 0,-4 0 1 0,4-7 1 16,0 3 0-16,5-8 7 0,-1 0 2 0,1-3 0 0,4-1 0 15,-5-3-39-15,5-1 0 0,-4-3-12 0,4-1 4 16,-5-3 36-16,1 0 8 0,-1 3 2 0,1-3 0 16,-1 7-28-16,-8 5-10 0,0 3 0 15,0 0 9-15,-5 1-9 0,5 7 12 0,-9 4-12 0,0 0 12 16,0 0-12-16,0 0 0 0,0 0 0 0,0 12 0 16,4-1 0-16,-4 5 0 0,5 7-11 0,-1 1 11 15,-4-1 0-15,4 4 0 0,1 1 0 0,4 3-8 16,-5 0 8-16,0 4 0 0,1 0 0 0,-1 8 0 15,1 0 0-15,-5 4 0 0,0 0 8 0,-5 7-8 16,-4-3 0-16,1 4 0 0,-6-1 0 0,-3 1-8 0,-5-1 8 16,0-3 0-16,-4 4 10 0,-5-5-10 0,0 1 8 0,1-4-8 15,-6-4 0-15,1-4 9 0,0-4-9 0,5-8 10 16,-1 0-10-16,0-3 10 0,5-5-10 0,0-3 0 16,4-4 0-16,-5-5 0 0,10-3 18 0,-5 0 11 15,9-4 3-15,-1 0 0 0,1-8-20 0,5 4-4 16,3-3-8-16,5-5 12 0,0-4 4 0,5 1 1 15,3-5 0-15,14-7 0 0,5-4-5 0,8-4-2 16,9 0 0-16,4-4 0 0,4 0-27 0,5-4-6 16,-4-4-1-16,9-4-735 15,-5 0-147-15</inkml:trace>
          <inkml:trace contextRef="#ctx0" brushRef="#br0" timeOffset="-1076.9578">790 100 518 0,'0'0'46'0,"0"0"-37"0,0 0-9 0,0 0 0 0,0 0 92 0,0 0 16 16,0 0 3-16,0 0 1 0,9-11-35 0,-9 3-6 15,-9 0-2-15,9 8 0 0,4-8-18 0,-4 8-4 16,0 0-1-16,-4-11 0 0,-1 7-14 0,5 4-4 16,0 0 0-16,0-8 0 0,0 0 16 0,0 8 4 15,5-8 0-15,-5 8 0 0,0-8 2 0,0 8 1 16,0 0 0-16,-5-7 0 0,-3 3-34 0,-1 0-6 16,-4 4-2-16,0-4 0 0,4 4-9 0,-9 4 0 15,-8-4 0-15,0 4 0 0,8-4 0 0,-4 4 0 16,-4 0 9-16,-1-1-9 0,6 1 12 0,3 4-1 15,5 0-1-15,-5 0 0 0,-4-4-2 0,9 7-8 16,0-3 12-16,0 4-4 0,0 0 13 0,-5 7 3 16,1 4 0-16,-1 5 0 0,1 7 16 0,-5 4 4 15,-14 4 1-15,10 4 0 0,9 3-3 0,-10 9-1 16,-12-1 0-16,4 5 0 0,8-1-7 0,1 4-2 16,0-3 0-16,-1-1 0 0,5-3 4 0,9-1 1 0,9-7 0 0,4-4 0 15,-9-5-17-15,18-6-3 0,8-5-1 16,14-4 0-16,9-7-4 0,4-5-2 0,-1 1 0 0,14-12 0 31,14-4-70-31,-1-4-13 0,-4-4-3 0,13-8-659 0,4 1-131 0</inkml:trace>
        </inkml:traceGroup>
        <inkml:traceGroup>
          <inkml:annotationXML>
            <emma:emma xmlns:emma="http://www.w3.org/2003/04/emma" version="1.0">
              <emma:interpretation id="{D4F260F0-368B-4FB4-8129-FDB14F72CEAF}" emma:medium="tactile" emma:mode="ink">
                <msink:context xmlns:msink="http://schemas.microsoft.com/ink/2010/main" type="inkWord" rotatedBoundingBox="22692,7476 25228,7403 25278,9128 22741,9201"/>
              </emma:interpretation>
              <emma:one-of disjunction-type="recognition" id="oneOf1">
                <emma:interpretation id="interp1" emma:lang="" emma:confidence="0">
                  <emma:literal>de</emma:literal>
                </emma:interpretation>
                <emma:interpretation id="interp2" emma:lang="" emma:confidence="0">
                  <emma:literal>cle</emma:literal>
                </emma:interpretation>
                <emma:interpretation id="interp3" emma:lang="" emma:confidence="0">
                  <emma:literal>ale</emma:literal>
                </emma:interpretation>
                <emma:interpretation id="interp4" emma:lang="" emma:confidence="0">
                  <emma:literal>ole</emma:literal>
                </emma:interpretation>
                <emma:interpretation id="interp5" emma:lang="" emma:confidence="0">
                  <emma:literal>Cle</emma:literal>
                </emma:interpretation>
              </emma:one-of>
            </emma:emma>
          </inkml:annotationXML>
          <inkml:trace contextRef="#ctx0" brushRef="#br0" timeOffset="508.742">3054 498 806 0,'-9'0'72'0,"9"0"-58"16,-4-8-14-16,-1 1 0 0,-4 3 103 0,9 4 17 15,0 0 4-15,0 0 1 0,-4-4-53 0,-5 4-12 16,5-4-1-16,4 4-1 0,0 0-24 0,-9 4-5 15,-4-4-1-15,0 4 0 0,4-4 4 0,-4 4 0 16,0-4 0-16,-5 7 0 0,5-3 4 0,-5 4 2 16,5-4 0-16,-4 4 0 0,-5 0 3 0,0-1 1 15,4 5 0-15,-4 4 0 0,-4-1-2 0,4 1 0 16,4-1 0-16,1 5 0 0,-1 3-15 0,1 5-3 16,-1-1-1-16,1 4 0 0,4 4 7 0,-1-4 2 15,6 1 0-15,-6 7 0 0,10-4-14 0,0 0-4 16,-5 0 0-16,5 4 0 0,4-8-12 0,0 4 9 15,0-4-9-15,4-3 8 0,-4-1-8 0,4-4 0 0,5 1 0 16,4-5 0-16,0 1-14 0,9-9-5 0,0 1-1 0,9-4 0 31,13-8-107-31,4 0-21 0,0-8-5 0</inkml:trace>
          <inkml:trace contextRef="#ctx0" brushRef="#br0" timeOffset="820.6521">3782-286 1382 0,'13'-19'123'0,"-8"11"-99"16,-1-4-24-16,0 4 0 0,-4-7 31 0,0 3 1 15,5 4 0-15,3 4 0 0,-8 4 45 0,0 0 10 16,5-7 1-16,-5 7 1 0,0 0-41 0,0 0-9 16,0 0-2-16,0 0 0 0,13 7-21 0,-9 5-5 15,1 4-1-15,-5-1 0 0,0 5 12 0,4-1 2 16,-8 1 1-16,8 3 0 0,1 1 11 0,-1 3 1 16,0 4 1-16,5 4 0 0,-5 0-11 0,5 12-3 15,-4 8 0-15,-1 19 0 0,0 0-10 0,1 0-2 16,-5 0-1-16,-5 4 0 0,1-4 9 0,0 0 1 15,-5 0 1-15,4 8 0 0,-3-4-14 0,-5 0-8 0,-1-4 8 0,-3 4-8 16,-1-11 0-16,5-1 0 0,0-11 0 0,0-1-12 31,-5-11-98-31,9-4-20 0,1-12-4 0</inkml:trace>
          <inkml:trace contextRef="#ctx0" brushRef="#br0" timeOffset="1268.7692">4300 763 1670 0,'0'0'148'0,"0"0"-118"16,0 0-30-16,8 8 0 0,1-4 44 0,4 4 2 16,5 0 1-16,4-4 0 0,4-1-12 0,1-6-3 15,3-1 0-15,1 0 0 0,0 0-16 0,-1-8-4 16,1 4-1-16,0-3 0 0,-1-9-11 0,-3 1 0 15,4 3 0-15,-5-3 0 0,0 3 0 0,0-4-14 16,1 1 3-16,-1-4 1 0,0 3 59 0,-4 1 12 16,5-1 3-16,-1 1 0 0,-4-1-8 0,0 4-2 15,4 1 0-15,-8-1 0 0,-1 1-35 0,-3 3-7 16,-1 4-2-16,-5-4 0 0,-3 5-10 0,-5-1-17 16,-5 0 4-16,-3 0 1 0,-5 0 0 0,-1 5 1 15,-3-1 0-15,-1 4 0 0,-8-4 1 0,4 4 0 16,-4 4 0-16,-1 0 0 0,1-1 10 0,0 5-10 15,-1 0 10-15,1 4-10 0,-5-1 10 0,5 5 0 0,0 0 0 16,4-1 0-16,-5 5 0 0,10 3 11 0,-5-3-3 0,0 11 0 16,4-4 10-16,1 4 2 0,-1 4 0 0,5 8 0 15,-4 0 12-15,3 4 4 0,1-4 0 0,5 4 0 16,3 0 0-16,5-5 1 0,0 1 0 0,5 0 0 16,-1-4-21-16,9 0-4 0,0-4 0 0,9-4-1 15,0 1-11-15,4-5-14 0,5-4 3 0,9 1 1 16,-5-9-146-16,4 1-28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23:25.3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729B67-FD7A-48A0-AD92-F206E896C6C0}" emma:medium="tactile" emma:mode="ink">
          <msink:context xmlns:msink="http://schemas.microsoft.com/ink/2010/main" type="writingRegion" rotatedBoundingBox="2789,1726 31557,360 32345,16958 3578,18324"/>
        </emma:interpretation>
      </emma:emma>
    </inkml:annotationXML>
    <inkml:traceGroup>
      <inkml:annotationXML>
        <emma:emma xmlns:emma="http://www.w3.org/2003/04/emma" version="1.0">
          <emma:interpretation id="{EF59544F-C328-4D0E-8457-1667CFB4E7AE}" emma:medium="tactile" emma:mode="ink">
            <msink:context xmlns:msink="http://schemas.microsoft.com/ink/2010/main" type="paragraph" rotatedBoundingBox="3499,1505 24116,985 24171,3152 3553,3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5F16E2-9C15-48AF-AA5B-7547B5AF89FC}" emma:medium="tactile" emma:mode="ink">
              <msink:context xmlns:msink="http://schemas.microsoft.com/ink/2010/main" type="line" rotatedBoundingBox="3499,1505 24116,985 24171,3152 3553,3672"/>
            </emma:interpretation>
          </emma:emma>
        </inkml:annotationXML>
        <inkml:traceGroup>
          <inkml:annotationXML>
            <emma:emma xmlns:emma="http://www.w3.org/2003/04/emma" version="1.0">
              <emma:interpretation id="{795EBE85-8AC4-4EA8-B3B5-FB6326649103}" emma:medium="tactile" emma:mode="ink">
                <msink:context xmlns:msink="http://schemas.microsoft.com/ink/2010/main" type="inkWord" rotatedBoundingBox="3503,1675 5682,1620 5726,3374 3547,342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-385 1568 345 0,'0'0'15'0,"0"0"4"0,0 0-19 0,0 0 0 0,0 0 0 0,0 0 0 16,0 0 144-16,0 0 26 0,0 0 5 0,0 0 1 16,0 0-84-16,0 0-16 0,0 0-3 0,0 0-1 15,0 0-5-15,0 0-2 0,0 0 0 0,0 0 0 16,0 0-20-16,0 0-4 0,0 15-1 0,0-15 0 16,0 0-2-16,6 10-1 0,5 0 0 0,-11-10 0 15,0 0 7-15,0 0 2 0,17 5 0 0,11-5 0 16,0-5 1-16,1 0 0 0,-7-5 0 0,12-5 0 15,17-6-1-15,11 6 0 0,-5 0 0 0,11-5 0 16,0 5-62-16,5 0-12 0,-11 5-2 16,1 0-939-16</inkml:trace>
          <inkml:trace contextRef="#ctx0" brushRef="#br0" timeOffset="-564.3345">-351 59 403 0,'0'0'36'0,"0"0"-36"0,0 0 0 0,0 0 0 0,0 0 100 0,0 0 14 16,0 0 2-16,0 0 1 0,0 0-39 0,0 0-8 15,0 0-2-15,0 0 0 0,0 0-6 0,0 0-2 16,0 0 0-16,0 0 0 0,0 0 2 0,0 0 0 16,6-10 0-16,11 5 0 0,-6-5 12 0,0 5 2 15,-11 5 1-15,17-10 0 0,6 0-28 0,-1 0-5 16,-5-5-2-16,6 5 0 0,0-5 2 0,-1 5 1 15,1-10 0-15,11 10 0 0,5-5-19 0,7 5-4 16,-1-1-1-16,6 1 0 0,5 0-8 0,-5 0-1 16,6 0-1-16,-1 5 0 0,1 5-11 0,-6 0 0 15,5 0 0-15,-5 0 0 0,0 0 0 0,0-5 0 16,-6 0-14-16,0 10 5 16,1 0-29-16,-7-5-6 0,1 0 0 0,-1 0-1 15,1 0-38-15,-6 0-7 0</inkml:trace>
          <inkml:trace contextRef="#ctx0" brushRef="#br0" timeOffset="-1707.9706">231 80 921 0,'0'-16'82'0,"0"11"-66"15,0-10-16-15,-5 5 0 0,5 0 126 0,-6 5 22 16,6-10 4-16,0 15 0 0,0 0-68 0,0 0-13 15,0 0-3-15,0 0-1 0,0 0-37 0,0 0-7 16,0-5-2-16,0 5 0 0,0 0 2 0,0 0 0 16,0 0 0-16,0 0 0 0,11-5 6 0,1 10 2 15,-1 0 0-15,0 5 0 0,-5 5 9 0,0 10 1 16,-1 6 1-16,1 14 0 0,-12 0-3 0,1 15-1 16,-7 1 0-16,1 9 0 0,-6 6 6 0,0 4 0 15,-11 0 1-15,5-4 0 0,-5-1-9 0,5-4-3 16,6-1 0-16,-5-10 0 0,10 1-15 0,1-6-3 15,0-5-1-15,5-5 0 0,0 1-14 0,6-6 0 16,-5 0 8-16,-1-10-8 0,6-5 0 0,0 1 0 16,0-1-12-16,-5 0 12 15,5-5-47-15,-6 5-2 0,0-10-1 0,6 5 0 16,-5-10-39-16,5 5-8 0,0-5-2 0,0 0-555 16,5 1-111-16</inkml:trace>
          <inkml:trace contextRef="#ctx0" brushRef="#br0" timeOffset="960.2176">1764 336 403 0,'0'0'36'0,"0"0"-36"0,-6-5 0 0,1-5 0 15,5 0 163-15,0 10 25 0,-12-5 6 0,7 0 1 16,5 5-110-16,-17 0-21 0,6 5-5 0,-6 0-1 16,0-5-26-16,0 5-4 0,0 0-2 0,-6 5 0 15,-5 5 5-15,-1-5 1 0,7 0 0 0,-1 0 0 16,1 0-2-16,-1-5 0 0,0 5 0 0,1 0 0 15,-1 0-5-15,0 0-1 0,-5 11 0 0,6-16 0 16,5 10-8-16,0-5-3 0,0 0 0 0,0 0 0 16,5 10 0-16,1-5 0 0,5 5 0 0,-5 5 0 15,5 0-13-15,1-4 0 0,10-1 0 0,-5 0 0 16,0-5 0-16,6 0 0 0,0 0 0 0,-1 0 0 0,7 0 0 16,-1 0 0-16,-5-5-8 0,5 5 8 0,12 0 0 0,-6-5 0 15,5 1 0-15,1-6 0 0,5 5 0 0,6 0-10 16,-6 0 10-16,-5 5-8 0,5-5 8 0,1 10 0 15,-7 0 0-15,1 0 8 0,-12 0-8 0,6 0 0 16,-6 1 0-16,1-1 0 0,-7 0 0 0,-5 5-8 16,-5-10 8-16,5 5 0 0,-6-5 24 0,0 5 11 15,-11 0 1-15,-5-5 1 0,5 1 5 0,-11-1 1 16,-1 0 0-16,1 0 0 0,-6 5-27 0,0 0-4 16,6-5-2-16,-12 0 0 0,1 0-10 0,10 0-12 15,-5 0 2-15,6 0 1 16,6 1-55-16,-1-6-12 0,6 0-1 0,11-5-765 0</inkml:trace>
        </inkml:traceGroup>
        <inkml:traceGroup>
          <inkml:annotationXML>
            <emma:emma xmlns:emma="http://www.w3.org/2003/04/emma" version="1.0">
              <emma:interpretation id="{5BF9C8D3-FD77-457E-8D6B-83BC28FB0000}" emma:medium="tactile" emma:mode="ink">
                <msink:context xmlns:msink="http://schemas.microsoft.com/ink/2010/main" type="inkWord" rotatedBoundingBox="7969,2171 8813,2150 8835,3011 7991,30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94.2529">4716 527 1036 0,'6'-10'92'0,"5"0"-73"0,-5 0-19 0,5-5 0 15,-5 5 92-15,-1-5 16 0,1 0 2 0,-6-1 1 16,0 16-44-16,6-10-9 0,-6 0-2 0,-6 0 0 16,0 0-11-16,1 0-2 0,-1 5-1 0,-5-5 0 15,5 0-4-15,-11 5-1 0,6 0 0 0,-6 0 0 0,0 5-9 16,0 5-3-16,-6-5 0 0,1 5 0 16,-7 5-9-16,-4 5-3 0,-7 0 0 0,-5 10 0 0,-6 6-13 0,6 4 8 15,-1 0-8-15,1 10 0 0,5 5 9 16,1 1-9-16,5-1 8 0,6 0-8 0,5-5 0 0,6 1 0 15,0-1 0-15,6-5 0 0,5 0 0 0,1-9 0 16,5-1 0-16,5-5 0 0,1-5-8 0,5-5 8 16,0-5 0-16,6 0 0 0,6-10 0 0,-6 0-9 15,6-10 9-15,-1 0 0 0,7-5 0 0,4-5 0 16,7-5 0-16,0-5 0 0,-1-6-14 0,-5 1 4 16,6-5 1-16,-1-10 0 0,1-1-1 0,-6-4 0 15,5 0 0-15,-10 0 0 0,5 9 10 0,-12 6 0 16,1 5 0-16,-6 10 0 0,0 5 26 0,-6 10 7 15,-11 10 2-15,0 0 0 0,0 0 19 0,0 0 4 16,0 15 1-16,0 15 0 0,0 0-19 0,-6 15-3 16,6 5-1-16,-5 6 0 0,5 4-16 0,0 0-4 15,5 1-1-15,1-1 0 0,5 0-15 0,6-4 0 16,6-1-9-16,0-15 9 16,11-5-163-16,11-9-26 0</inkml:trace>
        </inkml:traceGroup>
        <inkml:traceGroup>
          <inkml:annotationXML>
            <emma:emma xmlns:emma="http://www.w3.org/2003/04/emma" version="1.0">
              <emma:interpretation id="{1C318F10-7397-4CFD-9C69-AEDFA40F268B}" emma:medium="tactile" emma:mode="ink">
                <msink:context xmlns:msink="http://schemas.microsoft.com/ink/2010/main" type="inkWord" rotatedBoundingBox="10795,1733 15470,1615 15514,3358 10839,347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284.0635">8030 668 2084 0,'0'0'92'0,"0"0"20"0,0 0-90 0,6 0-22 15,0 5 0-15,-1 5 0 0,1 0 49 0,0 5 6 16,-1 5 1-16,1 5 0 0,0 5-26 0,-6 1-5 15,5-1-1-15,1 5 0 0,0-10 16 0,-1 0 4 16,1 10 0-16,-1-5 0 0,7-4-31 0,-7 4-5 16,7-10-8-16,-7 10 11 0,1 0-11 0,0-5 0 15,-1-5 0-15,-5-4 8 16,6-1-74-16,-6 5-15 0,-6-5-3 0,6-5-969 0</inkml:trace>
          <inkml:trace contextRef="#ctx0" brushRef="#br0" timeOffset="3443.2817">8262 80 1785 0,'0'-16'159'16,"12"6"-127"-16,-12 0-32 0,5 5 0 16,-5 5 60-16,0 0 5 0,6 0 2 0,5 5-636 15,-5 0-127-15</inkml:trace>
          <inkml:trace contextRef="#ctx0" brushRef="#br0" timeOffset="3059.4387">7719 210 691 0,'0'0'61'0,"0"-15"-49"0,6 0-12 0,-6-5 0 15,0 5 168-15,0-5 32 0,0 0 5 0,0 0 2 16,0-1-88-16,0-9-18 0,-6 0-3 0,6 5-1 16,-5 5-58-16,-1 0-12 0,0 5-3 0,1 5 0 15,-7 0-4-15,-5 0-2 0,6 10 0 0,-6 0 0 16,0 0 3-16,-6 10 1 0,-5 0 0 0,-6 10 0 16,6 5-22-16,-12 5 9 0,1 0-9 0,-6 15 0 0,-6-4 14 0,5 9-4 15,1-5-1-15,0 5 0 0,5-4-9 16,6-1 0-16,1 5 9 0,4 1-9 0,12-1 8 15,6-10-8-15,5 0 8 0,1-5-8 0,10-9 0 16,1 4 0-16,0-10 0 0,5 0-8 0,6-15 8 0,-6 0 0 16,6-10 0-16,6 0 0 0,-1-5 0 0,1 0 0 15,5-5 8-15,-5-5-8 0,5-6 0 0,6-14 8 16,0 5-8-16,0-10 0 0,0 5 0 0,-6-6 0 16,0 1 0-16,1 5 0 0,-1-5 0 0,0 9 0 15,1-4 0-15,-1 5 0 0,-6 5 0 0,1 0 8 16,-6 0-8-16,0 9 0 0,-6 1 8 0,1 10-8 15,-12 10 8-15,0 0-8 0,0 0 12 0,5 10-1 16,-5 10-1-16,0 11 0 0,0 4-10 0,-5 10 0 16,-1 0 0-16,-5 6 0 0,5 9 0 0,0 5 0 15,-5 11 0-15,-6 4 0 0,0-4 0 0,-5 4 0 16,5 5 0-16,-12 6 8 0,1-11-8 0,-6-4 0 0,11-6 0 16,-10 6 8-16,-1-6 9 0,0-5 2 0,0-9 0 15,-6-1 0-15,1-5 14 0,5-5 3 0,5-9 1 0,-5-1 0 16,0-15-5-16,6-5 0 0,0 0-1 0,0-10 0 15,-6-10-13-15,11 5-2 0,0-10-1 0,1-5 0 16,11-10 4-16,5-5 1 0,6-1 0 0,11-9 0 16,0-5-20-16,12-5 0 0,5-1 0 0,12-4 0 15,5 5 0-15,0 0 10 0,1-6 0 0,5 1 0 16,0 5-19-16,-6-6-4 0,-6 6-1 0,7 0 0 16,-7 5-48-16,1 14-10 15,-6 1-1-15,0 10-999 0</inkml:trace>
          <inkml:trace contextRef="#ctx0" brushRef="#br0" timeOffset="3779.5981">8534 628 691 0,'0'0'61'0,"22"-11"-49"16,7 1-12-16,-7 5 0 0,-22 5 146 0,17 5 26 15,0 10 6-15,-6 6 1 0,1-1-92 0,-7 10-19 16,1 10-3-16,-12 5-1 0,6 1 15 0,-11 9 2 16,5-5 1-16,-5 5 0 0,0-4-6 0,-1-6-2 15,1-5 0-15,11 0 0 0,-5-4-21 0,5-6-4 16,5-5-1-16,1 0 0 0,-1-10 4 0,1 0 0 0,-6-15 0 16,0 0 0-16,0 0-23 0,17 0-4 15,6-5-1-15,-6-5 0 0,5-5 23 0,-5 0 4 0,6-5 1 0,-6-5 0 16,5-5-26-16,-5-1-5 0,6-9-1 15,5 0 0-15,1-5 10 0,-7-6 2 0,12 1 0 16,6-5 0-16,-1 0-32 0,1 4 0 0,0 1 0 0,5 5 0 16,-6 5-16-16,7 4-5 0,5 6-2 0,-12 0 0 15,-11 0-138 1,6 10-28-16,-5 5-6 0</inkml:trace>
          <inkml:trace contextRef="#ctx0" brushRef="#br0" timeOffset="4090.0247">9563 814 1681 0,'28'-21'74'0,"-11"16"16"0,6 0-72 0,-1-5-18 16,7 0 0-16,-1 0 0 0,0 0 45 0,1-5 6 16,-1-5 1-16,6 5 0 0,-6-10-26 0,-5 5-5 15,-6-6-1-15,5 1 0 0,-5 0-12 0,-5 0-8 16,-7 0 8-16,-5 0-8 0,0 0 43 0,-5-5 4 15,-1 4 1-15,0 1 0 0,-11 5 0 0,6 0 0 16,0 0 0-16,5 10 0 0,-5 0-23 0,-1 5-4 16,1 5-1-16,5 5 0 0,-5 0 10 0,0 5 2 15,-1 5 0-15,1 10 0 0,0 5-32 0,-6 5 0 16,6 6 0-16,-1-6 0 0,1 5 12 0,0 0-3 16,-1 6-1-16,1-6 0 0,5 0 0 0,1-5-8 15,-7 5 12-15,12 1-4 0,6-11-8 0,0 5 0 0,-1-5 0 16,1 0 0-1,11-5-172-15,-6 1-28 0</inkml:trace>
          <inkml:trace contextRef="#ctx0" brushRef="#br0" timeOffset="4467.7265">10462 622 2070 0,'17'-25'45'0,"-6"15"10"0,-5 0 1 0,5 5 3 16,1 0-47-16,5 5-12 0,0 0 0 0,0 5 0 0,-6 0 49 0,6 0 8 15,-6 0 2-15,6 10 0 0,-11 0-47 0,5 6-12 16,0-1 0-16,-5 0 0 0,0-5 0 0,-6 5 0 16,0 0 0-16,0 5 0 0,-6 0 0 0,0-10 0 15,-5 6 0-15,5-6 0 0,-5 5 18 0,6-5-2 16,-1 0 0-16,6-15 0 0,0 15 20 0,0-15 3 16,0 0 1-16,0 0 0 0,0 0-32 0,11 0-8 15,6 0 0-15,6-10 0 0,-6-5 8 0,5-5 0 16,1-5 0-16,5-6 0 0,1 6-8 0,4-5 8 15,1-5-8-15,0-5 8 0,0 0-8 0,6-6 0 16,-6 11 0-16,5 5 0 0,-10 0 12 0,5 5 7 16,-6 15 1-16,-6-11 1 0,1 11 10 0,-6 10 1 15,-6 10 1-15,6 11 0 0,-5-1-21 0,-1 10-4 16,-5 5 0-16,5 5-8 0,0 5 16 0,1-4-4 16,-1-1-1-16,6 10 0 0,0 0 2 0,5 1 1 15,7-11 0-15,-7-5 0 0,7 5-14 0,-1-4 0 0,0-11 0 16,6 0 0-1,-6-5-156-15,1-5-33 0</inkml:trace>
        </inkml:traceGroup>
        <inkml:traceGroup>
          <inkml:annotationXML>
            <emma:emma xmlns:emma="http://www.w3.org/2003/04/emma" version="1.0">
              <emma:interpretation id="{DC1F4E64-5730-4C57-A6E4-4EF2B6C7976F}" emma:medium="tactile" emma:mode="ink">
                <msink:context xmlns:msink="http://schemas.microsoft.com/ink/2010/main" type="inkWord" rotatedBoundingBox="18119,1136 24116,985 24171,3152 18174,330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106.0183">15620 230 1803 0,'17'-25'80'0,"-6"15"16"0,1-5-76 0,5 5-20 15,5 0 0-15,-5 0 0 0,11 5 84 0,-11 0 12 16,6 5 4-16,0 10 0 0,-6 0-42 0,-6 5-8 16,0 15-2-16,-5-5 0 15,-6 11-27-15,0-11-5 0,-6 10-2 0,1 5 0 0,-1 0-4 0,-5 6-1 16,-1-16 0-16,1 25 0 0,0-10 15 0,5-5 2 15,-5-9 1-15,5-1 0 0,0-5-9 0,1-5-2 16,5-5 0-16,0 0 0 0,0 0-6 0,0-5-2 0,0-10 0 0,0 0 0 16,11 5-8-16,0-5 0 0,1 0 0 0,-1-5 0 15,-5 0 28-15,5-5 3 0,-5 0 1 0,5 0 0 16,0 0-20-16,0-5-3 0,1-5-1 0,5 0 0 16,-6-5 4-16,0-5 0 0,1-1 0 0,5-4 0 15,5 0-12-15,1-5 0 0,5-5 0 0,6-1 0 16,0 6 0-16,6-5-17 0,5 0 4 0,6-6 1 15,-17 1-115-15,5 5-22 16,7 10-5-16,-1-1-912 0</inkml:trace>
          <inkml:trace contextRef="#ctx0" brushRef="#br0" timeOffset="5761.8417">15117 361 864 0,'11'-20'38'0,"-11"20"8"0,6-10-37 0,-1 0-9 0,1 0 0 0,5 0 0 15,1 0 147-15,4 0 27 0,-10-5 6 0,0-1 0 16,-6 1-86-16,0 0-18 0,0 0-3 0,0 0-1 16,0 0-16-16,-6 0-4 0,6-5-1 0,-6 5 0 15,-5 0-3-15,6 5-1 0,-7-5 0 0,1 10 0 16,-6-16-24-16,0 11-5 0,-11 5-1 0,-6 0 0 15,0 5-17-15,-11 5 0 0,-6-5 8 0,-6 10-8 16,-5 16 0-16,-6-11 0 0,0 10 0 0,-5 10 0 16,5 0 12-16,11 5 6 0,1 1 1 0,5 4 0 0,6 5-19 15,16-5 0-15,7 1 0 0,10-1 0 0,12-5 0 16,6-5 0-16,5 5 0 0,6-14 0 0,0-11 0 0,6 0 0 16,-1-5 0-16,12-5 0 0,0 0 0 0,6-5 0 15,0-5 0-15,5-5 0 0,-6-15-12 0,1 0-5 16,5-1-2-16,-5-4 0 0,-1-5 53 0,1 0 10 15,-6-5 3-15,0-6 0 0,0 1-27 0,-6-5-4 16,6 0-2-16,-6-6 0 0,6 1-14 0,-6 5 0 16,1 4 8-16,-1 6-8 0,-5 5 0 0,-1 5 0 15,-5 10 0-15,-5 10 0 0,4 5 0 0,-10 5 0 16,-6 0 0-16,6 15 0 0,-6 10 0 0,0 5 0 16,-6 5 0-16,-5 16 0 0,-6 4 8 0,0 5-8 15,0 0 0-15,-6 6 0 0,6 4 8 0,-5 1-8 16,5-6 0-16,0 5 9 0,-6-9 4 0,1-1 1 15,-1 5 0-15,0-4 0 0,1-1-5 0,-7-10-1 0,-5 6 0 16,6-11 0-16,0-5 21 0,-6 0 4 0,0-5 1 16,0 11 0-16,-5-1-18 0,-1-5-4 0,-5 0-1 15,-6 6 0-15,6-16-11 0,5-10 10 0,0 0-10 0,12-5 10 16,0-10 3-16,5 0 1 0,1-10 0 0,5 0 0 16,5-10-14-16,1-5 0 0,0 0 0 0,5-10 0 15,12-11 0-15,-1 1 9 0,7-5-9 0,5 0 8 16,5-11-8-16,12-4 0 0,6 0-12 0,5-6 12 15,0 1-40-15,0 10 0 16,1 4 0-16,10 6 0 0,1 5 2 0,-1 5 0 0,-5 0 0 16,0 4 0-16,0 1-139 0,-6 10-28 0,40-15-6 15,-28 15-1-15</inkml:trace>
          <inkml:trace contextRef="#ctx0" brushRef="#br0" timeOffset="6532.6782">17311 210 1728 0,'-6'-10'38'0,"6"0"8"0,6-5 2 0,5 5 0 0,-5-5-39 0,-6 0-9 16,6-5 0-16,-1 5 0 0,1 0 104 0,-6 10 20 16,-11-11 3-16,11 6 1 0,0 0-72 0,0 0-13 15,-17 5-3-15,0 0-1 0,0 10-11 0,-6 5-3 16,-11 0 0-16,0 5 0 0,-17 1-25 0,12 9 0 15,5 5 0-15,0 0 0 0,-6-5 0 0,12 5 0 16,5 0 0-16,1 1 0 0,5-1 0 0,5-5 0 16,1 0 0-16,5 0 0 0,12 0 0 0,-6-10 0 0,0 11 0 0,0-21 0 15,11 5 0-15,-5-5 0 0,-6-5 0 16,0 0 0-16,0 0 0 0,23 0 0 0,-6-15 0 0,5 10 0 16,-5-21 0-16,0 6 0 0,12 0 0 0,4-5 0 15,-10-5 9-15,5 5-9 0,6 0 10 0,0-6-10 16,-6 11 0-16,1 0 0 0,-7-5 0 0,7 10-10 15,-1 5 10-15,-5 0 9 0,-18 5-1 0,7 0-8 16,-1 5 0-16,-11 0 0 0,0 0-10 0,0 20 10 16,-11 0 0-16,5 0 0 0,12 5 0 0,-1 0 0 15,-10 1-24-15,-1 4 4 0,12 0 0 0,-1 0-685 16,-5-5-137-16</inkml:trace>
          <inkml:trace contextRef="#ctx0" brushRef="#br0" timeOffset="7023.7149">17775-86 1497 0,'17'-10'66'0,"-17"10"14"0,5-10-64 0,1-6-16 15,5 11 0-15,1 5 0 0,-12 0 100 0,5 10 16 16,7 1 3-16,-7 9 1 0,1 5-39 0,0 5-7 15,-6 0-2-15,5 10 0 0,-5 1-29 0,0-6-7 16,0 10 0-16,-5-5-1 0,-1 0-8 0,6 1-2 16,0-1 0-16,6 5 0 0,-12 0-5 0,6 6 0 0,0 4-1 0,0 0 0 15,0-15 4-15,-6 6 1 0,1 4 0 0,5-5 0 16,0-10-8-16,0-4-2 0,-12-1 0 0,12-10 0 16,0 5-2-16,0-10-1 0,-5-5 0 0,5-10 0 15,0 0 15-15,0 0 3 0,0 0 1 0,0 0 0 16,0-5 3-16,0-10 1 0,5-5 0 0,1-5 0 15,-6-5-34-15,6-1 0 0,5-4 0 0,6-10 0 16,0-5 0-16,5-1 0 0,1-4 0 0,11-5 0 16,6-1 0-16,-1-4 0 0,-11 0 0 0,18-6 0 15,5 6 0-15,5 0-9 0,6-1-1 0,-5 6 0 16,5 10-35-16,-11 15-7 0,0-6-2 16,0 11 0-16,-6 10 43 0,-11 5 11 0,-6 5 0 0,1 10 0 0,-13 5 0 15,1 10 0-15,-5 0 0 0,-7 10 0 0,-5-5 0 0,-11 16-8 16,5-6 8-16,-5 10-8 0,-11 5 8 0,-1 0 0 15,-5 1 0-15,-6-1 0 0,0 5 0 0,-6 0 0 16,-11-4 0-16,-5 4 11 0,5-5-11 0,0 0 0 16,11-4 0-16,-11-1 0 15,1-10-153-15,-1-5-33 0,17-5-6 0,-6-5-792 16</inkml:trace>
          <inkml:trace contextRef="#ctx0" brushRef="#br0" timeOffset="7549.3515">19313-775 1969 0,'23'-20'87'0,"-6"10"18"0,-6 10-84 0,6-5-21 0,-6 0 0 0,6 10 0 15,-17-5 68-15,11 10 8 0,-5 0 3 0,5 0 0 16,-5 15-27-16,5 0-4 0,-5 0-2 0,-6 5 0 16,6 6-9-16,-6-1-1 0,0 5-1 0,0 10 0 15,-6 11-5-15,0-11-1 0,1 5 0 0,-1 16 0 0,-5 4-29 0,-1 0 0 16,7-4 0-16,-1 4 0 0,0-4 0 0,-5-1 0 16,11 5 0-16,0-4 0 15,-6-6 0-15,6 0 0 0,-5-4 0 0,5-1 0 0,0-5 57 0,0-4 6 16,-11-11 1-16,11-10 0 0,-6-5-52 0,6-5-12 15,-6-5 0-15,6-5 0 0,0-10 0 0,0 0 0 16,0 0 0-16,-5-10 0 0,5-5 54 0,0-5 8 16,11-5 2-16,0-5 0 0,-5-10-52 0,11-1-12 15,0 1 0-15,11 0 0 0,0-10 0 0,1 10 0 16,10-16 0-16,1 11 0 0,5 5 0 0,-5 0 0 16,-1 9 0-16,-5 6 0 0,-11 0 0 0,5 10 0 15,-5 5 0-15,-6 5 0 0,0 10 0 0,0 0 0 16,0 5 0-16,-6 10 0 0,0 0 0 0,0 5 0 15,1 1 0-15,-7 9 0 0,7 0 0 0,-1 5 0 16,6-5 0-16,6 1 0 16,-6-1-48-16,5 0-13 0,1 0-3 0,-1 0 0 15,7-5-153-15,-1-4-31 0,29 24-7 0,-23-15-1 0</inkml:trace>
        </inkml:traceGroup>
      </inkml:traceGroup>
    </inkml:traceGroup>
    <inkml:traceGroup>
      <inkml:annotationXML>
        <emma:emma xmlns:emma="http://www.w3.org/2003/04/emma" version="1.0">
          <emma:interpretation id="{DB7C931C-6C4F-4ED9-8B65-E9E14779016D}" emma:medium="tactile" emma:mode="ink">
            <msink:context xmlns:msink="http://schemas.microsoft.com/ink/2010/main" type="paragraph" rotatedBoundingBox="2967,4224 30262,3614 30316,6011 3021,6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695C8E-A31F-4E2A-ADCE-F2B8CDA19AFB}" emma:medium="tactile" emma:mode="ink">
              <msink:context xmlns:msink="http://schemas.microsoft.com/ink/2010/main" type="inkBullet" rotatedBoundingBox="2987,5104 4685,5066 4719,6578 3021,6616"/>
            </emma:interpretation>
          </emma:emma>
        </inkml:annotationXML>
        <inkml:trace contextRef="#ctx0" brushRef="#br0" timeOffset="24729.6455">-928 3433 460 0,'0'0'41'0,"6"-10"-33"16,5-6-8-16,-5 1 0 0,-1 5 148 0,-5 0 28 16,0 10 6-16,0 0 1 0,0 0-70 0,12-15-13 15,-7 5-4-15,-5 10 0 0,0 0-25 0,0 0-6 16,0 0-1-16,0 0 0 0,0 0-24 0,0 0-4 16,0 0-2-16,0 0 0 0,23-5-24 0,-6 0-10 15,11 0 8-15,-5 0-8 0,5 0 9 0,6 5-9 16,0 0 10-16,0-5-10 0,5 0 11 0,1 5-11 15,-6-10 12-15,6 5-12 0,-1 0 14 0,1 0-4 16,-6-5-1-16,-6 5 0 0,0 5-1 0,-5 5-8 16,-1 5 12-16,1-5-4 0,-12 5 16 0,-5 0 2 0,0 0 1 15,-1 15 0-15,-5 0-13 0,0 10-2 0,-11-4-1 16,-12 9 0-16,-5 0-3 0,0-5 0 0,5 0 0 16,1 1 0-16,-7-1 0 0,-5 0-8 0,6 0 12 15,0-5-4-15,0-4 2 0,-1-1 0 0,1-5 0 0,0 0 0 16,5-5 5-16,1 0 1 0,-1-5 0 0,0-5 0 15,6 5 2-15,0-5 1 0,0-5 0 0,0 5 0 16,12-5-19-16,5 0 0 0,0 0 0 0,0 0 0 16,0 0 0-16,0 0 0 0,0 0 0 0,0-10 0 15,5-5 0-15,7 5 0 0,-1 0-12 0,6-5 12 16,0 10-10-16,6 0 10 0,-6 5-10 0,0 0 10 16,5-10-10-16,1 5 10 0,-1 10-10 0,1 0 10 0,0 5-8 15,-1 5 8-15,-5 0 0 0,6 5-9 0,-1-5 9 16,1 10-13-16,-6 0 5 0,0 6 8 0,6-1-8 15,-6 0 8-15,-6 5 0 0,0-10 0 0,1 0 0 0,-7-4-9 16,1 4 9-16,-12 5 0 0,6-5 9 0,0 5 9 16,-5 0 2-16,-7 5 0 0,1-4 1 0,-6-1 1 15,6 5 0-15,-1-5 0 0,-5 5 12 0,-5 1 2 16,-1-6 1-16,-5 0 0 0,5 0-11 0,-5-5-2 16,-6-5-1-16,6 5 0 0,-6-4-11 0,6-1-1 15,-6-5-1-15,-6 0 0 0,6-5-10 0,0 0 0 16,6 0 0-16,5-10 0 15,6 0-33-15,0-5-12 0,-5 0-3 0,16-5-688 16,12 5-137-16</inkml:trace>
        <inkml:trace contextRef="#ctx0" brushRef="#br0" timeOffset="25082.4699">152 4041 1756 0,'0'0'39'0,"0"0"8"0,0 0 1 0,0 0 1 0,0 0-39 0,0 0-10 16,0 0 0-16,0 0 0 0,0 0 59 0,12 0 9 15,5 0 3-15,-1 0 0 0,13-5-14 0,-1 0-2 16,0 0-1-16,6 0 0 0,0 0-10 0,6 5-3 16,-6-10 0-16,5 5 0 0,-5 0-24 0,6 0-5 15,5 0 0-15,0 0-1 16,1 0-95-16,-1-6-18 0,6-9-4 0</inkml:trace>
      </inkml:traceGroup>
      <inkml:traceGroup>
        <inkml:annotationXML>
          <emma:emma xmlns:emma="http://www.w3.org/2003/04/emma" version="1.0">
            <emma:interpretation id="{5262CC74-E34C-47F2-99CB-79C0B0309F90}" emma:medium="tactile" emma:mode="ink">
              <msink:context xmlns:msink="http://schemas.microsoft.com/ink/2010/main" type="line" rotatedBoundingBox="5224,4173 30262,3614 30316,6011 5277,6570"/>
            </emma:interpretation>
          </emma:emma>
        </inkml:annotationXML>
        <inkml:traceGroup>
          <inkml:annotationXML>
            <emma:emma xmlns:emma="http://www.w3.org/2003/04/emma" version="1.0">
              <emma:interpretation id="{49C7EAC2-2959-4B93-B8A3-E7489FE41226}" emma:medium="tactile" emma:mode="ink">
                <msink:context xmlns:msink="http://schemas.microsoft.com/ink/2010/main" type="inkWord" rotatedBoundingBox="5230,4460 9905,4356 9943,6035 5268,614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5896.2205">2024 3337 990 0,'0'-25'44'0,"0"25"8"0,0 0-41 0,-5-10-11 15,5 0 0-15,0 0 0 0,0 10 92 0,-12-10 16 16,12 0 3-16,-5 5 1 0,-1-5-42 0,-5 5-8 15,5-5-2-15,0 5 0 0,-5-1-7 0,0 6-1 16,-1-5-1-16,1 5 0 0,-12 0-31 0,6 5-5 16,1-5-2-16,-7 11 0 0,0-6 5 0,-5 5 1 15,0 5 0-15,-6 5 0 0,0 0 27 0,-6 10 6 16,1 10 0-16,-7 1 1 0,7 4-4 0,5 5-1 16,-6 0 0-16,6 6 0 0,6-6-12 0,5 0-4 15,1 0 0-15,11 1 0 0,-1-1-19 0,12-5-4 16,-5-5-1-16,5 1 0 0,5-1 8 0,1 0 0 15,5-10 1-15,12-5 0 0,-1 0-17 0,7 1-19 16,-7-6 4-16,12 0 1 0,0 5-7 0,0-5-2 16,0-5 0-16,6-5 0 15,-6 5-148-15,5-5-29 0</inkml:trace>
          <inkml:trace contextRef="#ctx0" brushRef="#br0" timeOffset="26287.7257">2561 3825 946 0,'17'-10'42'0,"-17"10"9"0,0 0-41 0,6-10-10 0,-6 5 0 0,6-5 0 15,-6-6 138-15,5 6 26 0,-10 0 4 0,5 10 2 16,0 0-50-16,0 0-11 0,0 0-1 0,-12-5-1 16,-5 0-42-16,6 5-8 0,11 0-1 0,0 0-1 15,-17 10-35-15,0 0-6 0,6 5-2 0,-6 6 0 16,0 4 4-16,-6 5 1 0,6 5 0 0,0 5 0 15,6 1-5-15,0-6-2 0,0 0 0 0,5 0 0 16,6 5-10-16,0-5 0 0,11-9 0 0,-5-1 0 0,5-5 0 16,0 0 0-16,1-10 0 0,-1 5 0 0,0-5 0 15,6-5 0-15,-5-10 0 0,5 5 0 0,0-15 0 16,0 5 0-16,5-5 0 0,1-5 0 0,5-10 0 0,-5 0 0 16,11-1 0-16,-6-4 0 0,-5 0 0 0,-1-5-11 15,1 5 11-15,-1-6-12 0,-10 6 12 0,5 0 0 16,-12 5-9-16,7 5 9 0,-7 0 0 15,-5 4 0-15,-5-4 12 0,-1 10-4 0,-5-5 17 0,-1 5 3 16,-5 5 1-16,0-5 0 0,0 10-1 0,-5 0 0 16,5 5 0-16,-6 0 0 15,12 0-48-15,-6 0-11 0,-6 5-1 0,6 5-1 16,-5 0-135-16,5 10-28 0,11 0-4 0,-5 5-2 0</inkml:trace>
          <inkml:trace contextRef="#ctx0" brushRef="#br0" timeOffset="26616.9466">3387 2749 864 0,'6'-20'76'15,"-6"-5"-60"-15,-6 5-16 0,6-1 0 0,6-4 209 16,5 10 39-16,0 5 8 0,1 0 2 0,-7 5-145 0,7 0-29 16,-12 5-5-16,17 5-2 0,-12 5-21 0,1 5-5 15,0 0-1-15,-6 15 0 0,0 6-21 0,0 9-4 16,-6 0-1-16,0 10 0 0,-5 11 21 0,0-1 4 16,-6 6 1-16,0-1 0 0,5-5-22 0,1 6-5 15,0-1-1-15,0-5 0 0,-1-9 10 0,1 4 1 16,-6-5 1-16,6 1 0 0,-6-1-34 0,0-5 0 15,5 5 0-15,1-4 0 16,5-6-90-16,1 0-25 0,-1-5-5 0</inkml:trace>
          <inkml:trace contextRef="#ctx0" brushRef="#br0" timeOffset="26972.3046">3862 3508 2059 0,'0'0'91'0,"0"0"19"0,0 0-88 0,0 0-22 0,0 0 0 0,0 0 0 15,-5 10 22-15,-1 5 0 0,0 0 0 0,-5 5 0 16,5 0-2-16,-5 6-1 0,5-1 0 0,-5 5 0 16,5 0-7-16,1 0-2 0,-1-5 0 0,6 6 0 15,0-6-10-15,0 0 0 0,6-5 9 0,-1 5-9 16,7-5 10-16,-7-5-2 0,7 0-8 0,-1 0 12 15,6-5-3-15,0-10-1 0,6 0 0 0,-1-5 0 16,1 0 3-16,5-10 0 0,0 0 0 0,1-5 0 16,-1 5 0-16,0-10 0 0,-5 5 0 0,-1-10 0 0,1-1-3 15,-6 1 0-15,-11 0 0 0,5 0 0 0,-5 0 14 0,5 5 2 16,-5 5 1-16,-1-1 0 0,-10 1 6 0,5 0 1 16,-12 10 0-16,1 0 0 0,-6 0-9 0,0 5-2 15,-6 0 0-15,1 5 0 0,-12 10-30 0,6 0-7 16,-6 0 0-16,-6 0-1 15,6 5-113-15,0-5-22 0,6 10-5 0,0-4-856 0</inkml:trace>
          <inkml:trace contextRef="#ctx0" brushRef="#br0" timeOffset="27407.7075">4682 3327 2282 0,'0'0'50'0,"0"0"10"0,0 0 3 0,6 10 1 0,0 10-51 0,-1 5-13 0,1 0 0 0,0 1 0 15,-1-1 32-15,-5 5 4 0,6 5 1 0,-6 0 0 16,6 0-14-16,-6-4-3 0,5-1-1 0,-5 0 0 15,0 0-8-15,0 0-2 0,6-5 0 0,-1 1 0 16,1-1 2-16,-6-10 0 0,0 0 0 0,0 0 0 16,6 0 27-16,-6-5 6 0,0 0 0 0,0-10 1 0,0 0-29 15,0 0-7-15,0 10-1 0,0-10 0 0,0 0 7 0,0 0 1 16,0 0 0-16,5-10 0 0,-5-5 18 0,6 0 4 16,0 0 1-16,-1-5 0 0,1-5-39 0,5 0 0 15,1-6 0-15,5 1 0 0,0-5 0 0,0-5 0 16,5 0 8-16,6-11-8 15,6-4-21-15,-5 5-9 0,-1-6-2 16,12 11 0-16,-6 5-52 0,5 5-10 0,-5 5-2 0,6 15-685 16,-6 15-137-16</inkml:trace>
          <inkml:trace contextRef="#ctx0" brushRef="#br0" timeOffset="27824.5656">5983 3538 633 0,'-6'-25'56'0,"12"15"-44"0,0 0-12 0,-1-5 0 15,-5 0 235-15,0 0 45 0,-5 0 8 0,-1 5 3 16,0 0-158-16,-5 4-31 0,0 1-6 0,5 0-2 15,-5 5-65-15,-6 0-13 0,0-5-2 0,-6 5-1 16,-5 5 14-16,5-5 2 0,-5 10 1 0,0 1 0 0,-6 4 2 0,6 0 0 16,-6 5 0-16,0 5 0 0,5 0-5 0,1 5-1 15,0 0 0-15,5 1 0 0,1-6-14 0,5 0-2 16,5 0-1-16,-5 5 0 0,12-10 9 16,5 0 2-16,0 0 0 0,0-4 0 0,5-1-30 0,1-5-6 15,5-5 0-15,-11-5-1 0,17 0 17 0,0-10 0 16,0 0 0-16,6-11 0 0,-1 6 0 0,-5-5 9 15,6-5-9-15,0 0 8 0,-6-10 4 0,5 0 0 16,1-6 0-16,0 6 0 0,-1 0 9 0,1 5 3 16,-6 0 0-16,0 5 0 0,5 4-4 0,-10 11-1 15,-1-5 0-15,-11 15 0 0,0 0-7 0,0 0 0 16,6 15-1-16,-6 6 0 0,-6-1-11 0,6 5 12 16,0 5-12-16,-6 0 12 15,1 0-44-15,-1 0-9 0,6 6-2 0,0-6-733 16,0 0-148-16</inkml:trace>
        </inkml:traceGroup>
        <inkml:traceGroup>
          <inkml:annotationXML>
            <emma:emma xmlns:emma="http://www.w3.org/2003/04/emma" version="1.0">
              <emma:interpretation id="{CF120F3D-28F4-439D-94E9-272A7900A62A}" emma:medium="tactile" emma:mode="ink">
                <msink:context xmlns:msink="http://schemas.microsoft.com/ink/2010/main" type="inkWord" rotatedBoundingBox="10462,4124 12770,4073 12805,5673 10498,572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8295.6592">6741 2457 2098 0,'0'0'46'0,"0"0"10"0,0 0 1 16,0 0 3-16,0 0-48 0,6 10-12 0,-1 0 0 0,-5 6 0 16,6 9 59-16,-1 0 9 0,-10 15 3 0,5 0 0 0,0 0-19 0,0 6-3 15,0 4-1-15,-6 5 0 0,-5-4 4 0,5 4 1 16,1 10 0-16,-7 1 0 0,7-6-28 0,-1 10-5 16,0 1-2-16,6-1 0 0,-5-10-3 0,-1-4-1 15,0-1 0-15,6-10 0 0,0-5 14 0,0-4 4 16,-5-6 0-16,-1-5 0 0,0-5-32 0,6-5 0 15,-5-5 0-15,5-10 0 0,0 0 12 0,0 0-4 16,0 0-8-16,0 0 12 0,5-15-12 0,1-5 8 16,5-5-8-16,6-5 0 0,-5-6 0 0,10-4 0 15,12-5 0-15,6 5 0 16,-6-5-34-16,5 4 0 0,6 1 0 0,12 0 0 0,-12 5 8 0,6 5 2 16,-6-1 0-16,1 16 0 0,-12 0 16 0,-6 10 8 15,0 5-8-15,-11 5 8 0,-6 10 0 0,1-5 0 16,-7 10 0-16,-10 1 0 0,-1-1 0 0,-5 5 0 15,-6 0 0-15,-6 10 0 0,-5-5 0 0,-6 5 0 16,0 1 0-16,-6-1 8 0,-5 0-8 0,0 0 11 0,-6 0-11 16,6 1 12-16,11-6-12 0,-6 0 0 0,-5-5 0 0,5 5 0 15,7 0-12-15,-1-4-5 0,5-1-1 0,1-5 0 32,5 5-201-32,1-5-40 0,-6 5-8 0,28-25-1 0</inkml:trace>
          <inkml:trace contextRef="#ctx0" brushRef="#br0" timeOffset="28531.5225">7821 2276 2376 0,'0'0'52'0,"0"0"12"0,11 10 1 0,-11 6 1 0,6 4-53 0,0 5-13 15,-6 0 0-15,0 5 0 0,0 10 66 0,0 0 10 16,0 6 3-16,5 9 0 0,-5-5-26 0,0 6-5 15,-5 4 0-15,5-5-1 0,-6 6-27 0,6-1-4 16,-11 10-2-16,-1 6 0 0,7-11 8 0,-1 0 2 16,-5-4 0-16,5 9 0 0,-5-10-24 0,5 1 0 15,-5-6 0-15,5-5 8 16,-5 1-166-16,5-6-33 0,-5-5-6 0</inkml:trace>
          <inkml:trace contextRef="#ctx0" brushRef="#br0" timeOffset="28898.991">8126 3674 2106 0,'0'0'46'0,"12"-5"10"0,-7-5 1 0,12 5 3 0,-5 0-48 0,5 0-12 0,0 0 0 0,0 0 0 15,5-5 10-15,1 0 0 0,5 0 0 0,6-6 0 16,-6-4-10-16,6 5 8 0,6-5-8 0,5-5 8 15,-11 0 4-15,6 0 0 0,-1-5 0 0,1-1 0 16,-6-9 18-16,0 5 4 0,-6 0 1 0,0 5 0 16,0-6-7-16,-5 1-2 0,-6 0 0 0,-6 10 0 0,1 0 27 15,-7 10 6-15,1-5 1 0,-6 5 0 0,-6 5-24 16,1-1-4-16,-7 6 0 0,-5 5-1 0,-5 0 5 0,-1 0 0 16,-11 10 1-16,6 1 0 0,-6 9-37 0,0 10-20 15,0 0 3-15,-5 5 0 0,16 0 17 0,-11-4-10 16,6 4 10-16,-1 0-8 0,13 0 8 0,-1 5 0 15,5-10 0-15,1 6 0 0,0-1 0 0,5-5 9 16,12-5-1-16,5 5-8 0,0-10 0 0,1 6 0 16,10-6-10-16,6 0 10 15,6-5-110-15,0 0-14 0,6-5-4 0,5 0-990 0</inkml:trace>
        </inkml:traceGroup>
        <inkml:traceGroup>
          <inkml:annotationXML>
            <emma:emma xmlns:emma="http://www.w3.org/2003/04/emma" version="1.0">
              <emma:interpretation id="{6E4830A4-3000-41AD-805A-CBEE83311FB3}" emma:medium="tactile" emma:mode="ink">
                <msink:context xmlns:msink="http://schemas.microsoft.com/ink/2010/main" type="inkWord" rotatedBoundingBox="14000,4351 14955,4330 15000,6353 14045,637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9436.948">10095 3221 1314 0,'-12'-25'58'0,"12"25"12"0,0-10-56 0,0-5-14 15,6-5 0-15,-6 5 0 0,6-10 95 0,-1 0 16 16,7 0 3-16,4-1 1 0,-4 1-41 0,-1 0-8 16,6-5-2-16,0 0 0 0,6 0-8 0,-6 0-3 15,11-1 0-15,-5 1 0 0,-1 0-33 0,1-5-8 16,-1 5 0-16,12 0-1 0,0 4 22 0,0-4 5 16,6 0 1-16,5 10 0 0,-5 5-11 0,-1 0-3 15,1 0 0-15,-1 5 0 0,1 10-25 0,0 0 0 16,-1 0 0-16,1 5 0 0,-6 5 0 0,0 10 0 15,-6-5 0-15,0 10 0 0,-11-5 0 0,0 5 0 16,-6 5 0-16,-5 6 0 0,0-6 56 0,-12 5 7 16,0 5 1-16,-11 5 0 0,0 1-52 0,-5 9-12 15,-1 0 0-15,1 1 0 0,-1 4 0 0,0 0 0 0,1 1 0 16,5 4 0-16,-6-5 0 0,12-4 0 0,-6 4 0 0,0 0 0 31,0-4-108-31,0-1-25 0,6-10-5 0,-1 5-901 0</inkml:trace>
          <inkml:trace contextRef="#ctx0" brushRef="#br0" timeOffset="29969.5419">10796 4453 1566 0,'0'0'34'0,"0"0"7"0,5 15 2 0,1 0 1 0,-6 0-35 0,6-5-9 0,-1 0 0 0,-5 1 0 15,0-11 104-15,0 0 20 0,6 10 3 0,-6-10 1 16,0 0-26-16,0 0-5 0,0 0-1 0,0 0 0 15,0 0-32-15,0 0-6 0,0 0-2 0,-6-10 0 16,1-1-12-16,-1-4-4 0,0 5 0 0,1 0 0 16,-6 0-25-16,5 0-6 0,-5-5-1 0,5 5 0 15,6 0-8-15,-6 0 0 0,6 10 0 0,0-10 0 16,0 10 0-16,0-5 0 0,0-5 0 0,0 10 0 0,0 0 0 0,0 0 0 16,0 0 0-16,12 0 0 15,-12 0 0-15,17 10 0 0,-12 0 0 0,6 0 0 0,-11 0 0 16,6 5-11-16,-12 0 3 0,6 0-801 15,-5 0-160-15</inkml:trace>
        </inkml:traceGroup>
        <inkml:traceGroup>
          <inkml:annotationXML>
            <emma:emma xmlns:emma="http://www.w3.org/2003/04/emma" version="1.0">
              <emma:interpretation id="{4FB2FCBA-FFBD-45D6-A073-3648BF58C53E}" emma:medium="tactile" emma:mode="ink">
                <msink:context xmlns:msink="http://schemas.microsoft.com/ink/2010/main" type="inkWord" rotatedBoundingBox="17893,3890 22630,3784 22676,5881 17940,598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624.4294">14715 2819 1267 0,'0'0'56'0,"0"0"12"0,0 0-55 0,0 0-13 0,0 0 0 0,0 0 0 16,0 0 79-16,0 0 13 0,0 0 2 0,-17 5 1 15,0 10-17-15,0 6-3 0,12 9-1 0,-12 15 0 16,-6 10-1-16,-5 11 0 0,-1 14 0 0,-5 5 0 16,1 11-13-16,-1-6-2 0,0-4-1 0,-6-1 0 15,6-9-13-15,0-1-4 0,-5-4 0 0,5-1 0 16,0-10-25-16,5-4-6 0,-4-11-1 0,4-10 0 15,1-5-8-15,5 0 0 0,6-10 0 0,0-4 0 16,6-11-49-16,5-5-12 16,6 0-3-16,0 0-643 0,12-16-129 0</inkml:trace>
          <inkml:trace contextRef="#ctx0" brushRef="#br0" timeOffset="32353.7567">13997 2925 1148 0,'-6'-10'51'0,"6"10"10"0,0 0-49 0,-5-5-12 0,5 0 0 0,0 5 0 15,-6-5 96-15,6 5 16 0,0 0 3 0,0 0 1 16,0 0-43-16,11-10-8 0,0-5-1 0,6 5-1 15,6-1-14-15,5 6-2 0,-5-5-1 0,5-5 0 0,1 5-37 16,10-5-9-16,1-5 0 0,11 5 0 16,-6 5 40-16,11-5 5 0,7-5 2 0,4 0 0 0,7 0-22 15,5 4-4-15,0 6-1 0,1 0 0 0,-7 5-20 16,-5 5 0-16,-6-5 0 0,0 5 0 0,1 0 10 0,-1 0 7 16,-6 5 2-16,-5-5 0 0,-6 10-31 15,-11-5-7-15,-5 0-1 0,-7 0 0 16,-5 0-21-16,0 1-5 0,-5-1-1 0,-1 0 0 15,0 0-38-15,-11-5-8 0,0 0-2 0,0 0 0 0</inkml:trace>
          <inkml:trace contextRef="#ctx0" brushRef="#br0" timeOffset="33111.246">16191 2070 1904 0,'0'0'42'0,"6"-10"9"0,5-5 1 0,-5 5 1 0,-6 0-42 0,0 10-11 15,11-5 0-15,-11 5 0 0,0 0 65 0,6 10 11 16,5 10 3-16,-5 10 0 0,-1 16-58 0,-5 4-11 0,-5 5-2 0,-1 16-8 15,0-1 28-15,1 5 0 0,-12 1-1 0,0-1 0 16,-6 1 2-16,6-1 1 0,-11 0 0 0,0 6 0 16,-1-1 17-16,-5-4 3 0,1-1 1 0,-1 0 0 15,0 1-41-15,-6-6-10 0,6-4 0 0,-5-1 0 16,10-5 28-16,-5-15 3 0,6 1 1 0,0-6 0 16,-6-5-32-16,11-10 0 0,1-10 0 0,10 0 0 15,1-5 0-15,5-4 0 0,1 4 0 0,5-10 0 16,0 0 0-16,0 0 0 0,0 0 0 0,5-21 0 15,7 6 0-15,-7-10 0 0,12 0 0 0,0-5 0 16,6-5 0-16,-1 0 0 0,7-6 0 0,-1 1 0 16,6-5 0-16,6 5 0 0,-7 4 0 0,1 1 0 0,0 5 0 15,-5 10 0-15,5 5 0 0,-1 5 0 0,1 0 0 16,0 0 0-16,-5 5 0 0,5 5 0 0,-12 10 0 16,6 0 0-16,6 10 0 0,-5-5 0 0,-24-5 0 15,12 10 0-15,12 0 0 0,-7 5 0 0,-10-4 0 0,-1-1 0 16,0 0 0-16,0 5-10 0,6-5 10 0,-5 5 0 15,-12 0 0-15,5 0 8 16,7-4-194-16,-7 4-38 0,-5 0-8 0</inkml:trace>
          <inkml:trace contextRef="#ctx0" brushRef="#br0" timeOffset="33857.8748">17532 3407 1958 0,'28'-25'43'0,"-17"15"9"0,-11-10 1 0,0 5 3 0,6 0-45 0,-1 5-11 0,-5-10 0 0,0 10 0 16,0 0 53-16,0 10 9 0,0-15 2 0,-5 5 0 15,-7 5-15-15,1 0-2 0,0 5-1 0,-6 0 0 16,-11 0-31-16,-6 10-7 0,-6 5 0 0,0 10-8 15,18 0 13-15,-12 0-4 0,-17 5-1 0,0 5 0 0,12 6 12 0,5-1 1 16,-6 0 1-16,6-5 0 0,0 6-22 16,17-6 0-16,6-5 0 0,-6 0 0 0,0-10 0 15,6 0 0-15,11-5 0 0,5 0 0 0,1-5 0 0,5-5 0 16,12 6 0-16,-1-16 0 0,12-1 0 0,6-4 0 16,-12-5 0-16,18-5 0 0,-1 0 0 0,0-5-20 15,-11-5 4-15,0 0 1 0,0-6 15 0,-6 6-11 16,-5-5 11-16,-1 5-10 0,1 10 10 0,-12 0 0 15,6 0-9-15,-5 10 9 0,-12 10 0 0,0 0 0 16,0 0 0-16,0 20 8 0,0 5-8 0,-6 5 12 16,-5 5-12-16,5 0 12 0,6 6-12 0,-6-6 0 15,1 0 0-15,-1 5 0 0,6-10 0 0,6 6-11 16,-12-6 11-16,6-5-8 0,6-10 8 0,-1 0 0 16,12-5 0-16,-5 0 0 0,-7-5 0 0,12 0-12 15,6-5 12-15,-1 0-12 0,-5-15 12 0,6 5-13 16,0-10 5-16,5 5 8 0,6-5 16 0,-6 0 10 15,-5-6 2-15,11-9 1 0,0 0-21 0,5-5-8 0,1-5 0 16,-6-6 9-16,5 1-9 0,1-10 0 0,-1-1 0 0,1-9 0 16,0-10-18-16,-1-1 1 0,12 6 0 0,-6-11 0 15,6 11 17-15,-5 0 9 0,-7-6-1 0,1 6 0 16,-6 9-8-16,0 11-11 0,-6 5 3 0,0 5 0 16,-11 4 42-16,0 6 9 0,-6 5 1 0,6 5 1 15,-11 10-14-15,0 5-3 0,-1 0-1 0,-5 10 0 16,0 0-14-16,0 0-2 0,0 0-1 0,0 0 0 15,0 0-10-15,0 0 0 0,-11 15 0 0,-6 5 0 16,11 5 0-16,-11 5 0 0,0 10 0 0,6 1 0 16,-12-1-20-16,1 5 4 0,-6 5 1 0,11 1 0 0,-6 9 45 15,-5-5 9-15,-6 5 1 0,0 1 1 0,11 4-28 16,1 1-5-16,5 4-8 0,5 5 11 0,-5-4-11 16,17-6 0-16,12 0 0 0,-1-4 0 0,6-11-18 0,11 0-6 15,6-15 0-15,0 1-1 16,6-11-28-16,-1-5-6 0,1-15-1 0,5 5 0 15,-11-10-24-15,6 0-4 0,-6-10-2 0,-1 5-601 16,-10-5-120-16</inkml:trace>
          <inkml:trace contextRef="#ctx0" brushRef="#br0" timeOffset="35021.5055">17865 3076 288 0,'0'0'25'0,"0"0"-25"0,0 0 0 0,0 0 0 15,-11-5 168-15,0-5 28 0,11 10 5 0,0 0 2 0,0-10-107 0,0 10-22 16,0 0-4-16,0 0-1 0,5-16-11 0,-5 16-2 16,0 0-1-16,0-10 0 0,12 0-9 0,-7 0-2 15,1 0 0-15,-6 10 0 0,0 0 24 0,11-10 5 16,0 5 1-16,1-5 0 0,-7 5-3 0,12-5-1 15,12 5 0-15,5 5 0 0,0-5-46 0,-1 5-8 16,1-5-3-16,6 5 0 0,17 0-13 0,-1 0 0 16,-11 0 0-16,6 5 0 0,0 0 0 0,0-5 0 15,-6 10 0-15,6-5-970 0</inkml:trace>
          <inkml:trace contextRef="#ctx0" brushRef="#br0" timeOffset="34070.7118">18391 2985 1785 0,'-45'-20'159'0,"34"15"-127"0,11 5-32 16,0 0 0-16,-6-10 63 0,6 10 6 0,0 0 2 16,0 0 0-16,6-10-24 0,-6 10-5 0,0 0-1 0,0 0 0 15,0 0-1-15,0 0-1 0,0 0 0 0,0 0 0 32,0 0-63-32,17 0-12 0,0 0-2 0,11 0-1 15,0 10-16-15,12-10-3 0,-1 0-1 0,12 0-855 0</inkml:trace>
        </inkml:traceGroup>
        <inkml:traceGroup>
          <inkml:annotationXML>
            <emma:emma xmlns:emma="http://www.w3.org/2003/04/emma" version="1.0">
              <emma:interpretation id="{30633E19-B312-4F6E-90C1-7D7AFCD24235}" emma:medium="tactile" emma:mode="ink">
                <msink:context xmlns:msink="http://schemas.microsoft.com/ink/2010/main" type="inkWord" rotatedBoundingBox="24333,4280 25495,4254 25522,5463 24360,548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6734.9418">21208 2513 1958 0,'0'0'43'0,"0"0"9"0,5-15 1 0,-5 15 3 0,0 0-45 15,0 0-11-15,0 0 0 0,0 0 0 16,0 0-49-16,6 10-12 0,-6 0-3 0,0 5 0 0</inkml:trace>
          <inkml:trace contextRef="#ctx0" brushRef="#br0" timeOffset="36595.9857">20614 3061 345 0,'0'0'31'0,"0"-10"-31"16,5-6 0-16,-5 1 0 0,6 0 192 0,-6 5 33 15,0 0 7-15,0 10 0 0,0 0-64 0,0 0-14 0,0 0-2 0,-6 10-1 16,-11 5-121-16,0 5-30 0,6 11 0 0,-6 9 0 16,0-5 0-16,-5 10 0 0,5 6 0 0,0 4 0 15,0-5 53-15,5 0 5 0,1-4 1 0,0-6 0 16,5-5-23-16,6 0-4 0,0-10 0 0,0 0-1 15,0-9-4-15,6-1-1 0,5-5 0 0,0 0 0 16,6-10 7-16,0 0 2 0,12-5 0 0,-1 0 0 16,6-5-9-16,0 0-2 0,0-11 0 0,0 1 0 15,5-5-5-15,1-5-2 0,-1-5 0 0,7 0 0 16,-12-6-17-16,-1 6 0 0,7 0-13 0,5-5 5 16,-11 0 8-16,6-6 0 0,-1 11 0 0,1 5 0 15,0 0 0-15,5 10 0 0,-6 0 0 0,1 5 0 0,-6 10 0 16,6 0-10-16,-7 0 10 0,1 5-10 15,0 10 10-15,-5 5 0 0,-12 0 0 0,5 5 8 0,-10 15-8 16,-7-5-12-16,1 0 4 0,-6 11 0 0,-6-1 8 16,1 0 8-16,-1 0-8 0,-11 0 11 0,0-4 0 0,-11-6 0 15,-1 0 0-15,-5 0 0 0,0-5 22 0,1 0 5 16,-7-4 1-16,0-1 0 0,6-10-12 0,-5 0-3 16,-1 0 0-16,1-5 0 0,-7-5-24 0,1 0 0 15,0 0 8-15,0 0-8 0,5-5 0 0,1 0 0 16,5 5 0-16,-6-5 0 15,12 0-154-15,-1-5-30 0</inkml:trace>
          <inkml:trace contextRef="#ctx0" brushRef="#br0" timeOffset="38059.1858">20981 2583 1407 0,'0'0'31'0,"12"-10"6"15,-7 0 2-15,-5-5 1 0,6 5-32 0,-6 10-8 0,6-10 0 0,5 0 0 0,-11-5 107 16,0 0 20-16,6 4 4 0,-6 11 1 0,-6-10-49 0,6 10-10 16,0 0-1-16,6-10-1 0,-6 0-35 0,0 10-8 15,0 0 0-15,0 0-1 0,0 0-27 0,0 0 0 16,0 0 0-16,0 0 0 16,0 0-56-16,0 0-17 0,0 0-3 0,5 15-540 15,1 0-108-15</inkml:trace>
        </inkml:traceGroup>
        <inkml:traceGroup>
          <inkml:annotationXML>
            <emma:emma xmlns:emma="http://www.w3.org/2003/04/emma" version="1.0">
              <emma:interpretation id="{CD41684F-87B1-46F6-9173-E1D622959E8D}" emma:medium="tactile" emma:mode="ink">
                <msink:context xmlns:msink="http://schemas.microsoft.com/ink/2010/main" type="inkWord" rotatedBoundingBox="27395,4500 30281,4435 30311,5783 27425,584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5586.5473">24742 3312 954 0,'29'-20'42'0,"-29"20"9"0,11-15-41 0,0 0-10 16,6 5 0-16,0 0 0 0,-6-11 112 0,1 6 21 15,-1-5 4-15,-5 5 1 0,-1-5-37 0,1 10-7 16,-12 0-2-16,1 0 0 0,-7-10-37 0,1 5-8 15,0 10-2-15,-6 0 0 0,-6 5-25 0,6 0-4 16,-5 5-2-16,-1 0 0 0,-5 5 5 0,-6 5 1 16,5 5 0-16,-5 10 0 0,1-5 1 0,4 10 1 15,-5 6 0-15,0 9 0 0,6-5-8 0,11 0-2 16,0 1 0-16,0-6 0 0,6-5-12 0,0 0 11 16,5 0-11-16,0-4 10 0,6-11-2 0,6-5 0 15,-6 0 0-15,11-5 0 0,-5 0 0 0,11-10 0 16,0 0 0-16,0-10 0 0,5 0 15 0,1 0 2 15,0-10 1-15,5-5 0 0,-5-1-10 0,5 1-1 16,-6-5-1-16,7-10 0 0,5-5-14 0,-6-1 8 16,12 1-8-16,-1-5 0 0,-5 0 0 0,6 9 0 0,-1 1 0 15,-5 10 0-15,-6 10 0 0,-11 5 0 0,0 5-9 16,-5 10 9-16,-1 10-11 0,-11 10 11 0,0 10-12 0,-6 5 12 16,-5 6-9-16,0 4 9 0,-12 5 0 0,6-5-9 15,0 11 9-15,0-11 0 0,0 5 0 0,6-5 0 16,0-4-90-16,-1-1-19 15</inkml:trace>
          <inkml:trace contextRef="#ctx0" brushRef="#br0" timeOffset="44963.3249">24030 2789 1184 0,'17'-20'52'0,"-12"10"12"0,12 5-52 0,0-10-12 0,6 5 0 0,-1 0 0 16,-5-5 64-16,0 5 9 0,6 0 3 0,-6 5 0 15,-6-6-20-15,6 6-3 0,-5 5-1 0,-12 0 0 16,0 0-18-16,0 0-4 0,0 0-1 0,0 0 0 16,0 0 5-16,0 0 1 0,0 0 0 0,-23 11 0 15,0-6-10-15,-11 5-1 0,-5 0-1 0,-1 5 0 16,-5 5 25-16,-6 5 4 0,6 5 2 0,0-5 0 15,-1 0-35-15,1 1-7 0,0 9-2 0,0-5 0 16,5 10 40-16,0-5 8 0,6 6 2 0,6-1 0 16,0 5-32-16,5-5-5 0,1 0-2 0,5 6 0 0,17-6 2 15,0-5 0-15,0 5 0 0,0 1 0 16,-6-1-10-16,12 0-1 0,5 0-1 0,0 0 0 16,6-4 1-16,0 4 1 0,0-5 0 0,6 0 0 0,-1 0-13 15,7-10-18-15,-1 6 4 0,0-11 1 16,6 0-133-16,6-10-26 0,11-5-6 0,5-10-800 15</inkml:trace>
          <inkml:trace contextRef="#ctx0" brushRef="#br0" timeOffset="45958.0683">25579 3056 1764 0,'29'-15'78'0,"-29"15"16"0,0 0-75 16,0 0-19-16,0 0 0 0,0 0 0 0,0 0 98 0,11 10 16 15,-6 5 3-15,1 10 1 0,5 10-43 0,1 0-9 16,-7 5-2-16,1 6 0 0,0-6-24 0,-6 5-4 16,0-5-2-16,0 6 0 0,-6-11-19 0,6-5-4 15,0 5-1-15,-6-10 0 0,1 0 3 0,-1-10 1 16,6 6 0-16,0-21 0 0,0 0-6 0,0 0-8 16,0 0 11-16,0 0-11 0,0 0 48 0,6-11 2 15,-1-9 1-15,7-5 0 0,5 0-31 0,0-5-5 16,5-5-2-16,12 0 0 0,6-1-13 0,11 1 0 15,-12 0 0-15,18-5 0 0,-6 0 0 0,5-1 0 0,-5 6 0 16,6 10 0-16,-6 5 0 0,-12 5 0 16,-5 0 0-16,-6 10 0 0,-5 5 0 0,-6 10 0 0,-11 5 0 15,-6 5 0-15,-6 5 0 0,0 5 0 0,-5 0 0 0,-6 11 0 16,0 4 12-16,6 5-4 0,0 5-8 0,5 1 12 16,0-1-12-16,1 0 8 0,5 6-8 0,0-6 0 15,5 5-18 1,1-4-10-16,5-1-1 0,0 5-818 0,1-10-163 0</inkml:trace>
        </inkml:traceGroup>
      </inkml:traceGroup>
    </inkml:traceGroup>
    <inkml:traceGroup>
      <inkml:annotationXML>
        <emma:emma xmlns:emma="http://www.w3.org/2003/04/emma" version="1.0">
          <emma:interpretation id="{460EE400-5B38-49E7-BA4E-17BFA795A87D}" emma:medium="tactile" emma:mode="ink">
            <msink:context xmlns:msink="http://schemas.microsoft.com/ink/2010/main" type="paragraph" rotatedBoundingBox="3265,7197 30662,5851 30760,7839 3363,9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68A2D8-BBE0-40DF-AF06-2C2526E45AE5}" emma:medium="tactile" emma:mode="ink">
              <msink:context xmlns:msink="http://schemas.microsoft.com/ink/2010/main" type="line" rotatedBoundingBox="3265,7197 30662,5851 30760,7839 3363,9185"/>
            </emma:interpretation>
          </emma:emma>
        </inkml:annotationXML>
        <inkml:traceGroup>
          <inkml:annotationXML>
            <emma:emma xmlns:emma="http://www.w3.org/2003/04/emma" version="1.0">
              <emma:interpretation id="{86E578C3-E91B-438C-9A0A-23B0EB638BB8}" emma:medium="tactile" emma:mode="ink">
                <msink:context xmlns:msink="http://schemas.microsoft.com/ink/2010/main" type="inkWord" rotatedBoundingBox="3301,7917 5128,7827 5181,8905 3353,899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7340.5128">-549 6318 1728 0,'0'0'38'0,"0"0"8"0,0 0 2 0,0 0 0 0,0 0-39 0,0 0-9 16,0 15 0-16,0 15 0 0,0 6 26 0,-6 4 3 15,1 10 1-15,-1 5 0 0,0 1-16 0,1 4-3 0,-1 0-1 0,6-4 0 16,0-6 10-16,0-5 1 0,-6-5 1 0,6 1 0 16,6-11 6-16,5 0 2 0,-5-10 0 0,0 0 0 15,5-5-10-15,-11-15-3 0,0 0 0 0,0 0 0 16,0 0-2-16,11-5-1 0,1-5 0 0,-1 0 0 15,0-5-6-15,-5-10 0 0,11 0-8 0,-6 0 12 16,0-11-12-16,6-4 11 0,0-5-11 0,0-5 10 16,12-11-10-16,-1 11 0 0,6-5 9 0,0 4-9 15,5 6 0-15,-10 10 9 0,-7 10-9 0,7 0 0 16,-7 15 27-16,1 5-2 0,-12 5 0 0,-5 10 0 16,-1 10 0-16,1 5 0 0,-6 10 0 0,0 5 0 15,0 6-5-15,6 4 0 0,-1 5-1 0,1 1 0 16,0-6-19-16,-1 0 0 0,-5 0 0 0,6-9 0 0,5-6 9 15,1-5-1-15,-7-5-8 0,7-5 12 0,-1-10-12 0,0 0 11 16,1-10-11-16,4-5 10 0,1-5 33 0,0-5 6 16,0-5 2-16,0-5 0 0,6-5-20 0,-6-6-4 15,6-4-1-15,-1-5 0 0,-5-5 11 0,0-1 3 16,6-4 0-16,5 5 0 0,-5-5-40 0,5-1 0 16,0 1-14-16,0 0 4 0,1 4 10 0,-1 1-10 15,0 0 10-15,6 0-10 16,-11 9-74-16,5 1-14 0,-5 0-3 0,-12 5-696 15,6 5-139-15</inkml:trace>
          <inkml:trace contextRef="#ctx0" brushRef="#br0" timeOffset="47741.0531">667 6866 1728 0,'0'0'153'0,"0"0"-122"0,0 0-31 0,11 10 0 15,1-5 0-15,-1 0 0 0,6-5-11 0,5-5 11 16,-5-10 74-16,12 5 22 0,-7-10 5 0,12 0 1 16,0-5-26-16,0 5-6 0,0-6-1 0,0-4 0 15,-6 0-37-15,0 0-8 0,-5-5-2 0,0 0 0 0,-6-1 12 16,0 1 2-16,-6 0 1 0,0 0 0 15,-5 0-9-15,0-1-3 0,-1 6 0 0,-5 5 0 0,-5 0 2 16,-1 5 0-16,6 10 0 0,-11 0 0 0,-1 5-27 0,-5 5 0 16,0 0 0-16,-11 10 0 0,5 0 0 15,-10 5 0-15,-7 10 0 0,6 5 0 16,6 5 0-16,-6 6 15 0,6 4-4 0,-1 5-1 0,12 0 4 0,0 1 1 16,6-1 0-16,5-5 0 0,12 6-6 0,5-6-1 15,1-5 0-15,10 0 0 0,1-5 20 0,11 1 3 16,5-11 1-16,1 0 0 0,0 0-32 0,-1-5 0 15,1-5 0-15,-6-5 0 16,5 0-118-16,1-5-30 0,-6-5-5 0,5-5-1001 0</inkml:trace>
        </inkml:traceGroup>
        <inkml:traceGroup>
          <inkml:annotationXML>
            <emma:emma xmlns:emma="http://www.w3.org/2003/04/emma" version="1.0">
              <emma:interpretation id="{9793760E-1F2E-4EA3-8009-3585881C5E06}" emma:medium="tactile" emma:mode="ink">
                <msink:context xmlns:msink="http://schemas.microsoft.com/ink/2010/main" type="inkWord" rotatedBoundingBox="6933,7729 11984,7481 12045,8719 6994,896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7555.7852">4535 5956 1594 0,'17'-30'71'0,"-5"15"14"0,-7-5-68 0,6 5-17 0,-5 5 0 0,0-5 0 15,-1 5 100-15,1 0 16 0,-6 10 3 0,0 0 1 16,0 0-85-16,0 0-17 0,0 0-3 0,-17 5-1 16,-5 0-14-16,-7 5 0 0,1 5 8 0,5 0-8 15,-11 5 0-15,6 0 9 0,0 5-9 0,0-5 8 16,-1 0 0-16,12 6 0 0,6-1 0 0,0 0 0 16,11-5-8-16,0 5 0 0,0-5 0 0,11 0 0 15,0 5 0-15,6 1 0 0,-5-6 0 0,10 0 0 16,1-5 0-16,-6 5 0 0,5-10 0 0,1 5 0 15,0 0 31-15,-1 0 4 0,-5-5 1 0,-5 0 0 16,-1 0-17-16,-5 0-3 0,-6-10-1 0,5 16 0 16,1-1 9-16,-12-5 3 0,1 5 0 0,-7 5 0 15,1-5-5-15,0 0-1 0,-1 5 0 0,1-5 0 16,-6 5-21-16,6-5 0 0,-6-5 0 0,5 6 0 16,-5 4-134-16,6-5-28 0,-11 0-6 0</inkml:trace>
          <inkml:trace contextRef="#ctx0" brushRef="#br0" timeOffset="77121.9284">3591 6308 806 0,'0'0'72'0,"0"0"-58"0,5-10-14 0,-5 10 0 15,6-5 76-15,5-5 13 0,-5-5 3 0,5 5 0 16,-5 0-4-16,-6 10-1 0,6-5 0 0,5-5 0 0,-5 0-25 16,-1 0-5-16,1 0-1 0,-6 10 0 0,6-11-6 15,-6 1-2-15,0-5 0 0,0 5 0 0,0 0 7 0,0-5 1 16,0 5 0-16,-12 0 0 0,7 0-21 0,-1 5-4 16,-5-5-1-16,5 10 0 0,-5-10 6 0,-1 5 2 15,-5-5 0-15,6 10 0 0,-6-5-22 0,-5 5-5 16,5 0-1-16,-6 5 0 0,0 0-10 0,1 0 0 15,5 5 0-15,-6 5 0 0,0 0 0 0,-5 10 0 16,-6 0 0-16,0 0 0 0,6 1 0 0,-6 9-9 16,6-5 9-16,-6 10 0 0,6 5 0 0,5 1 0 15,0-1 0-15,1 5 0 0,5-10 0 0,11-4 0 16,-5-1 0-16,5 0 0 0,6-5 0 0,0 0 0 16,0-5 0-16,6-4 0 0,-6-1 0 0,11-15 0 15,6 0 0-15,0-5 0 0,6 0 0 0,5-15 0 16,0 0 0-16,1-11 9 0,4 1-9 0,-4-10 0 0,-1 5 9 15,-5-5-9-15,5 0 0 0,0-6 9 0,6-4-9 16,-6 0 0-16,6 0 12 0,0-1-12 16,-11-4 12-16,5 5-12 0,-5 5 0 0,-1-1 0 0,1 6 0 15,-6 10 0-15,-6 5 18 0,1 10 6 0,-7 0 2 16,-5 10 0-16,0 0 3 0,6 15 1 0,0 0 0 0,-6 10 0 16,0 10-8-16,0 1-2 0,-6 4 0 0,6 5 0 15,-6 5 8-15,1-5 0 0,5 1 1 0,-6-1 0 16,6 5-29-16,6-10 0 0,-6 1 0 0,5-1 0 15,-5-5-25-15,6-5-11 16,0-5-3-16,-1-10 0 0,1 6-117 0,5-11-23 16,-5 0-5-16,-6-10-776 0</inkml:trace>
          <inkml:trace contextRef="#ctx0" brushRef="#br0" timeOffset="78014.2291">5253 6012 345 0,'12'-11'31'0,"-1"-4"-31"0,0 5 0 0,1-5 0 16,-1 5 200-16,0-5 35 0,-5-5 6 0,0 10 2 16,-6 10-108-16,0 0-22 0,0 0-4 0,0-15-1 15,0 5-44-15,-6 0-10 0,-5 5-2 0,-1 10 0 16,-5 0-41-16,-5 0-11 0,-6 0 0 0,5 10 0 15,0 0 0-15,1 0 12 0,-7 0-12 0,1 0 12 16,5 0-12-16,7 5 0 0,-1-4 0 0,0 4 0 16,5 0 0-16,1 0 0 0,5-5 0 0,-5 0 8 15,5 0-8-15,1 5 0 0,-1-5 0 0,0 5 0 16,1 0 0-16,-1 1 0 0,6-1 0 0,0 0 0 0,0 0 0 16,6 0 0-16,5 0 0 0,0 0 0 0,1 5 0 0,-1-5 0 15,6-4 0-15,-6 4 0 0,6 5 25 0,-5-5 10 16,-1 0 1-16,-6-5 1 0,1 0 16 0,0-5 3 15,-1 0 1-15,-5 5 0 0,0-5-24 0,0-10-5 16,0 0 0-16,-5 10-1 0,-12 6-17 0,6-6-10 16,-6-5 12-16,0 5-683 15,-12 0-136-15</inkml:trace>
          <inkml:trace contextRef="#ctx0" brushRef="#br0" timeOffset="78293.5892">5683 6077 2260 0,'0'0'50'0,"0"0"10"0,0 0 3 0,17-5 0 0,-17 5-51 0,0 0-12 0,0 0 0 0,6 15 0 15,0-5 50-15,-1 5 7 0,-5 0 2 0,0 10 0 16,-5 0-29-16,-1 1-6 0,0 4 0 0,6 0-1 16,-5 5-13-16,-1-5-2 0,0-5-8 0,6 0 12 15,0 1-12-15,0-6 0 0,0 5 0 0,0-5 0 16,0 0-90-16,6 0-18 0,-12-10-3 0,12 5-922 16</inkml:trace>
          <inkml:trace contextRef="#ctx0" brushRef="#br0" timeOffset="78427.9994">6023 5986 1922 0,'-12'-15'42'0,"7"-5"9"0,5 5 1 0,0 0 3 0,0 15-44 0,0 0-11 16,0-10 0-16</inkml:trace>
          <inkml:trace contextRef="#ctx0" brushRef="#br0" timeOffset="78992.5494">6701 6047 1267 0,'0'0'112'0,"12"-10"-89"0,-1-5-23 0,6-1 0 15,-6 6 139-15,0-5 23 0,-11 0 5 0,6 5 1 16,-6 10-51-16,0-10-9 0,-6 0-3 0,6 10 0 16,0 0-77-16,-11-5-15 0,-6 5-3 0,0 0-1 15,-5-5-9-15,-1 5 0 0,6 10 0 0,0-5 0 16,0 0 0-16,0 0 0 0,0 5 0 0,-5-5 0 0,-1 10 0 0,6 0 0 16,-6 1 0-16,-11 9 0 0,12 0 0 0,-6 0 0 15,5 5 0-15,6 5 0 0,0 0 0 0,0 1 0 16,6-1 0-16,5-5 0 0,0 5 0 0,1-10 0 15,5 0 0-15,0-4 0 0,0-6 0 16,5-5 0-16,-5-10 0 0,12 5 0 0,-12-5 10 0,11 0-10 16,6-5 12-16,-6-5-12 0,12-5 20 0,0-11-4 15,-1-4 0-15,6-5 0 0,-5 0-1 0,5-5-1 16,-5-6 0-16,0 1 0 0,10-5 5 0,-4 0 1 16,5-1 0-16,0 11 0 0,0 0-20 0,-6 10 0 15,6 5 0-15,-6 15 0 0,-5-5 0 0,-1 9 0 16,1 1 0-16,-6 16 0 0,0 4 0 0,-6 10 0 15,0 10 0-15,-11 5 0 0,6 5 0 0,-17 6 0 16,-6 9 0-16,6 0 0 0,-6 6 21 0,0-1 1 16,-12 5 0-16,-5 1 0 0,0-6 6 0,6 0 2 0,-6 1 0 15,0-1 0-15,0-10-10 0,6-4-1 0,5-11-1 0,-5 0 0 16,6-10 0-16,-7-5 0 0,7-4 0 0,-1-6 0 16,0-5-8-16,1-5-2 0,5-5 0 0,-6-5 0 15,6-5-8-15,0 0 0 0,6-5 0 0,5-6 0 16,1 6-14-16,10-10-5 0,-5 5-1 0,17-10 0 15,-5 5-118 1,10-10-24-16,-5 4-5 0,6-4-1 0,5 5-73 0,0-5-15 16</inkml:trace>
          <inkml:trace contextRef="#ctx0" brushRef="#br0" timeOffset="79340.3658">7080 6017 990 0,'28'-16'21'0,"-11"11"5"0,0-5 1 0,6 10 1 0,-6 5-28 0,6 5 0 16,-6 1 0-16,5 4 0 0,1 0 108 0,-6 10 16 15,0 5 4-15,-6 5 0 0,6 0 25 0,-6 6 6 16,-5-1 1-16,0 5 0 0,-6 5-46 0,5-4-9 16,-5-1-1-16,0-5-1 0,-5-5-43 0,-1 0-9 15,0-4-2-15,6-6 0 0,-5-5-7 0,-1 0-2 16,6-10 0-16,0-10 0 0,0 0-16 0,0 0-3 16,0 0-1-16,0 0 0 0,6-10-6 0,-1-10-2 15,7-10 0-15,-1-1 0 0,6-14-12 0,6 0 0 16,-1-10 0-16,6-6 0 0,6-9 0 0,12 10 0 15,5-6 0-15,-1 1 0 0,-4 5 0 0,-7 9-8 16,7 16 8-16,-1 5 0 0,-6 15 0 0,1 0 0 16,-12 15 0-16,6 5 0 0,-11 5 0 0,-6 10 0 0,5 10 0 15,-5 5 0-15,-5 1 30 0,-1 4 3 0,0 5 1 16,-5-5 0-16,0 11-21 0,-1-6-4 0,-5 5-1 16,0-5 0-16,0-5-8 0,0 1 0 0,0-1 0 0,0 0 0 31,0-5-93-31,6-5-18 0,-6 1-3 0,0-1-1 0</inkml:trace>
        </inkml:traceGroup>
        <inkml:traceGroup>
          <inkml:annotationXML>
            <emma:emma xmlns:emma="http://www.w3.org/2003/04/emma" version="1.0">
              <emma:interpretation id="{2BB700D5-35E0-46C7-8740-8EF9C9AC9B99}" emma:medium="tactile" emma:mode="ink">
                <msink:context xmlns:msink="http://schemas.microsoft.com/ink/2010/main" type="inkWord" rotatedBoundingBox="13868,6676 15816,6580 15903,8345 13955,844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83577.8874">10903 5222 1566 0,'-11'-15'69'0,"11"15"15"0,0-10-68 0,-6 5-16 0,1-5 0 0,5 0 0 16,0 0 106-16,5 0 18 0,1 5 3 0,5-5 1 15,12 0-74-15,5 5-14 0,12 0-4 0,5-5 0 16,6 5-24-16,11 0-12 0,6-5 10 0,11 4-10 16,-5-4 8-16,5 5-8 0,-6 0 0 0,7 5 0 15,-7-5-16-15,1 5-8 16,-1 0-3-16,1 0-916 0</inkml:trace>
          <inkml:trace contextRef="#ctx0" brushRef="#br0" timeOffset="83276.7539">10519 6057 990 0,'0'-10'21'0,"5"5"5"0,-10 0 1 0,-1 5 1 0,6-10-28 0,-6 10 0 15,1-5 0-15,-1 0 0 0,0 0 56 0,6-1 6 16,-11 6 1-16,5 0 0 0,1 0-51 0,-6-5-12 16,-1 5 0-16,1 0 0 0,-6 0 29 0,6 0 3 15,-1-5 1-15,-5 5 0 0,-5-5-17 0,5 5-3 16,0-5-1-16,5 5 0 0,1 5 8 0,0 0 2 16,-6 0 0-16,6 6 0 0,-6-6 16 0,0 10 3 15,0 0 1-15,-6 0 0 0,0 15 7 0,6 0 2 16,-5 10 0-16,5 1 0 0,-6 4-34 0,6-10-6 15,0 5-2-15,12 5 0 0,-7 1 2 0,7-1 0 16,-1-10 0-16,6-5 0 0,0 5-3 0,0-14-8 0,6-6 12 16,-1 0-4-16,-5-5 13 0,0-10 3 0,12 0 0 0,-1 0 0 15,6-10 14-15,0-5 3 0,6-5 1 0,5-6 0 16,0 1-18-16,6-10-3 0,-6 0-1 0,6-10 0 16,0 4-3-16,0-4-1 0,6-5 0 0,-1 0 0 15,1-1-16-15,-6-4 0 0,0 0 0 0,5-1 0 16,-10 1-27-1,-1 5-2-15,0 0-1 0,0 9 0 0,-11 6 30 0,0 10 0 0,-5 5 0 0,-7 10 0 16,-5 10 0-16,0 0 0 0,0 0 0 0,0 25 0 16,0 5 20-16,-11 5 9 0,0 6 3 0,-1 14 0 15,-5 0-32-15,-5-4 0 0,-1 4 0 0,1 0 0 0,-1 5 0 16,0-9 0-16,1-1 0 0,5-5 0 0,0 0 12 16,0-4-3-16,5-6-1 0,1-5 0 0,0-10 4 0,5 0 0 15,1-5 0-15,5 0 0 0,0-15 0 0,0 0 0 16,0 0 0-16,11-5 0 0,6 0-12 0,0-10 0 15,0 0 0-15,5-5 0 0,7-5 28 0,-7 0 3 16,7-5 1-16,-1-6 0 0,6 1-32 0,-6-5 0 16,6-10 0-16,0 0 0 0,5-1 0 0,1-9 0 15,5 0 0-15,1-6 0 16,4 6-20-16,-4-10-9 0,5 4-3 0,0-9 0 0,-1 9 19 0,-4 1 3 16,5 5 1-16,-1-6 0 0,-4 11-4 0,-7-5-1 15,1-1 0-15,-6 1 0 0,0 10 14 0,-6 5 0 16,-11-1-10-16,6 1 10 0,-6 10-24 0,-6 5-1 15,0 0 0-15,-5 4 0 0,-6 1 25 0,6 5 0 0,-6 0 0 16,0 5 0-16,-6 0 0 0,0 5 0 0,1 0 0 0,5 10 0 16,0 0 24-16,-12 0 9 0,-5 0 3 0,6 10 0 31,0 0-58-31,-6 5-11 0,0 10-3 0,0 5 0 0,0 0 60 0,5 11 12 0,-5 4 3 0,1 10 0 16,-7 6-11-16,0-6-3 0,6 5 0 0,-5 1 0 15,5-1 31-15,0 0 7 0,0 1 1 0,0-1 0 16,6 5-52-16,-1-4-12 0,7-11 0 0,-7 10 0 15,7-10 11-15,-1 6-1 0,0-6 0 0,6 5 0 16,0-4-10-16,6-6 8 0,-6 0-8 0,6 0 8 16,-1-5-8-16,12-9-14 0,-5-1 3 0,4-5 1 15,7 0-127-15,0 0-26 0,-1-10-5 16,1 0-847-16</inkml:trace>
        </inkml:traceGroup>
        <inkml:traceGroup>
          <inkml:annotationXML>
            <emma:emma xmlns:emma="http://www.w3.org/2003/04/emma" version="1.0">
              <emma:interpretation id="{682F0B78-95A7-4779-BCB4-5285DC1E1B68}" emma:medium="tactile" emma:mode="ink">
                <msink:context xmlns:msink="http://schemas.microsoft.com/ink/2010/main" type="inkWord" rotatedBoundingBox="17428,6751 21457,6553 21536,8163 17507,836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5409.6598">16463 5589 2059 0,'39'-35'91'0,"-27"20"19"16,-12 5-88-16,0-5-22 0,5 0 0 0,-5 15 0 15,0 0 54-15,-5-10 6 0,-7 0 2 0,7 5 0 0,10 0-43 0,-5 5-9 16,-17 0-2-16,0 0 0 0,0 5-8 0,0 0 0 15,-11 5 0-15,0 5 0 0,-6 5 26 0,11 5 3 16,1 5 1-16,5 5 0 0,-12-9-30 0,12 9 0 16,6-10-8-16,0 10 8 0,-1-5 12 0,1 0 8 15,6 1 3-15,-1 4 0 0,6 0 17 0,0-5 3 16,-6-5 1-16,1 5 0 0,-7 1 1 0,7-11 1 16,-12 0 0-16,5 0 0 0,1 5-15 0,0-5-3 15,-1-5-1-15,-5 0 0 0,6 0-17 0,-6 5-10 16,0-4 12-16,0-1-12 15,0-5-54-15,-5 5-18 0,-1 0-3 0,-5 0-745 16,5 0-150-16</inkml:trace>
          <inkml:trace contextRef="#ctx0" brushRef="#br0" timeOffset="85580.7934">16655 5474 1994 0,'11'-20'44'0,"6"14"8"0,6-9 3 0,5 5 1 0,0 5-44 0,1-5-12 0,10 0 0 0,12 0 0 16,0 0 49-16,11 5 8 0,-11-5 2 0,17 0 0 16,-11 5-31-16,-1 0-7 0,-5 5-1 0,0-5 0 15,-6 0-12-15,-5 5-8 0,5-5 10 0,-17 5-10 16,-5-5-36-16,0 5-12 0,-1 0-4 0</inkml:trace>
          <inkml:trace contextRef="#ctx0" brushRef="#br0" timeOffset="85832.6361">17503 4755 1555 0,'-17'-20'68'0,"17"20"16"15,0 0-68-15,0 0-16 0,0 0 0 0,0 10 0 0,-11 10 93 0,5 5 15 16,6 5 4-16,-5 10 0 0,-12 6 8 0,0 4 1 16,11 0 1-16,-5 15 0 0,-6-9-30 0,0 4-5 15,0 5-2-15,0 1 0 0,17-11-37 0,-6 10-7 16,-11 1-1-16,6 4-1 0,5-4-22 0,-11 4-4 16,0-5-1-16,-11 6 0 0,0-1-12 0,0 0 0 15,-1 6 0-15,-5-1 0 16,-11 1-112-16,5-1-18 0,-5 10-4 0</inkml:trace>
          <inkml:trace contextRef="#ctx0" brushRef="#br0" timeOffset="84674.7126">13539 5800 403 0,'11'-10'36'0,"-5"-5"-36"16,5-5 0-16,6-5 0 0,0 0 257 0,6 0 45 16,5 5 9-16,-6 0 1 0,12-1-163 0,-11 6-33 15,-6 5-6-15,0 5-2 0,0 0-77 0,0 10-16 16,-17-5-3-16,6 15-1 0,5-5 8 0,-5 16 1 15,-1-1 1-15,6 0 0 0,-11 10-7 0,-5 0-2 16,-1 0 0-16,1 6 0 0,-1-1 4 0,0 5 0 16,-5-10 0-16,-6 5 0 0,0-4 14 0,0-1 3 15,-6-5 1-15,6-5 0 0,0 0-18 0,0 0-3 0,6-10-1 0,-6-4 0 16,6-1-1-16,0 0-1 0,11-10 0 16,0 0 0-16,0 0 0 0,0 0 0 0,0 0 0 0,0 0 0 15,11-20-10-15,6-1 0 0,0-9 0 0,0 0 0 0,5 0 0 16,1-5 0-16,0-5 0 0,5-1 0 15,6-4 12-15,5 5 1 0,1-5 0 0,5 4 0 16,-5-4-13-16,5 5 0 0,0 5 0 0,-5 10 0 16,-6-1 0-16,0 6 0 0,0 5 0 0,-6 10 0 15,0 0 0-15,-5 10 0 0,0 10 0 0,-1 10 0 16,-5 1-12-16,0 4 4 0,-11 10 8 0,-1 10-13 16,1 1 13-16,-12-1 13 0,1 5-2 0,-7 0-1 0,7-4-10 15,-7-1 0-15,1-10 0 0,-6 0 0 0,6-4 24 16,-6-1 2-16,6-15 1 0,-1 5 0 0,7-10-3 0,-7 0 0 15,1-5 0-15,5-5 0 0,6-5 7 0,0 0 1 16,-5 0 0-16,5 0 0 0,0 0-32 0,0-15 0 16,0 0 0-16,5 0 0 0,1-10 0 0,5 0 0 15,1-5 0-15,5-6 0 0,0-4 0 0,5-5 0 16,1-10 0-16,11-1 0 0,-12 11-9 0,18-5-8 16,5 0-2-16,-5 4 0 0,-6 6 19 0,5 0 0 15,1 5 0-15,-1 10 0 0,-10 9-17 0,-1 6 0 16,-11 5 0-16,6 10 0 0,-6 10 17 0,0 1 0 15,-12 9 0-15,1 0 0 0,0-5 0 0,-6 5 8 16,-6 0-8-16,0 0 12 0,6 5-12 0,-5-4 8 16,-1 4-8-16,0-5 0 0,1 5 8 0,-1-5-8 0,0 5 0 15,1-4 9-15,5-6-27 0,-6 0-6 0,0 0 0 16,1 0-1 0,5 0-212-16,-6 0-43 0,6 15-8 0,0-4-552 0</inkml:trace>
          <inkml:trace contextRef="#ctx0" brushRef="#br0" timeOffset="84999.1099">15496 5730 1267 0,'0'0'112'0,"5"-10"-89"0,-5 0-23 0,6 0 0 16,-6 10 130-16,0 0 22 0,0 0 4 0,-11 15 0 0,-1 0-63 0,-5 5-13 15,-5 10-2-15,-1 5-1 0,0 16-28 0,-5-6-5 16,5 0-2-16,1 5 0 0,-1-4-8 0,1-11-2 15,10 5 0-15,7-10 0 0,-7-5-16 0,12 1-3 16,0-11-1-16,6 0 0 0,0-5-12 0,-1 0 0 16,12-10 0-16,-5 0 0 0,10-5 32 0,1 0 4 15,5-10 1-15,6-5 0 0,0-6-8 0,6-9-1 16,-7-5-1-16,7 0 0 0,0-5-19 0,-12-6-8 16,6 1 8-16,-11 0-8 0,5 0 8 0,-11 4-8 15,5 6 8-15,-10 0-8 0,-1 0 11 0,-5 9-3 16,-1 6-8-16,-5 10 12 0,-5 5-12 0,5 10 0 15,-12-5 0-15,-16 10 0 0,-6 0-9 0,0 10-5 16,-11 5-1-16,0 11 0 16,-6-1-139-16,0 0-28 0,0 0-6 0</inkml:trace>
        </inkml:traceGroup>
        <inkml:traceGroup>
          <inkml:annotationXML>
            <emma:emma xmlns:emma="http://www.w3.org/2003/04/emma" version="1.0">
              <emma:interpretation id="{7300813A-DA34-435B-B475-600699A9EF3A}" emma:medium="tactile" emma:mode="ink">
                <msink:context xmlns:msink="http://schemas.microsoft.com/ink/2010/main" type="inkWord" rotatedBoundingBox="23558,6998 24356,6959 24410,8058 23613,8098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7384.8434">19692 5333 748 0,'0'0'67'0,"0"0"-54"0,0 0-13 0,0 0 0 15,17-10 142-15,-6 0 26 0,0 0 4 0,6 0 2 16,6 0-66-16,-6-5-12 0,6-1-4 0,-1 1 0 15,12 0-32-15,0 0-8 0,11 5 0 16,6 0-1-16,-5 0-26 0,-1-5-5 0,0 10 0 0,-5 0-1 16,-1 5 13-16,1 0 2 0,-6 5 1 0,-6 5 0 15,-5 0-5-15,5 5-1 0,-11 0 0 0,0 5 0 16,0 5-29-16,-6 1 0 0,-5-1 0 0,-6 0 0 16,0-5 0-16,0 0 0 0,0 5 0 0,0 0 0 15,-6-5 0-15,0-4 0 0,1-1 0 0,-7 5 0 16,1-5 57-16,0 0 6 0,0 0 1 0,-6 0 0 15,-6 0-52-15,0 0-12 0,-5-5 0 0,0 5 0 16,-6 0-34-16,0 0-10 16,0 1-1-16,0-6-1 0,-6 0 29 0,7 0 5 0,-1 0 2 0,5-5 0 0,1 5 10 15,5 0 0-15,-5 0 0 0,11-10 0 0,0 5 0 16,0-5 0-16,12-5 0 0,5 5 0 0,0 0 0 0,0 0 8 16,5-5-8-16,1-5 0 0,5 0 0 0,6-5 0 15,6 0 0-15,-1 5 0 0,7 0 0 0,-1 0 0 16,0-1 0-16,1 1-8 0,-1 10 0 0,0 0 0 15,-5 5 0-15,-1 0 0 0,1 0 8 0,0 6 0 16,-6 4 0-16,5 5 0 0,1 0 0 0,-6 5 0 16,0 0 0-16,5 0 0 0,-5 0 8 0,-5 11 3 15,5-6 1-15,-6 5 0 0,-5-10-12 0,-6 5-17 16,5-5 4-16,-5 0 1 0,-5-9 53 0,-1-1 11 16,0 0 3-16,1 0 0 0,-12 0-16 0,5-5-3 15,-5 0-1-15,0 0 0 0,-5 0-13 0,-12 0-2 16,6 0-1-16,-6 0 0 0,-6 0-19 0,-5 5 0 15,-6 0 0-15,0-4 0 0,11-1-9 0,1 0-3 0,-6 5 0 16,-1-5 0 0,12 0-67-16,0-5-13 0,6 5-4 0,6-10-597 0,5 5-120 15</inkml:trace>
        </inkml:traceGroup>
        <inkml:traceGroup>
          <inkml:annotationXML>
            <emma:emma xmlns:emma="http://www.w3.org/2003/04/emma" version="1.0">
              <emma:interpretation id="{FB848073-16F1-4FE4-8358-0909B22A3ECA}" emma:medium="tactile" emma:mode="ink">
                <msink:context xmlns:msink="http://schemas.microsoft.com/ink/2010/main" type="inkWord" rotatedBoundingBox="26018,6445 30680,6216 30760,7839 26098,8068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0762.9681">24386 4523 1497 0,'0'0'133'0,"0"0"-106"16,0 0-27-16,0 0 0 0,-11-10 155 0,11 10 25 16,0 0 6-16,-6 10 1 0,-11 6-95 0,6 9-18 15,-1 10-4-15,1 0-1 0,0 10-4 0,-1 6-1 16,1 9 0-16,0-5 0 0,0-5-51 0,5 1-13 15,0 4 0-15,1 0 0 0,-7-4 0 0,12 4-13 16,0-5 2-16,0 6 1 16,-5-11-35-16,5 0-7 0,0 0-2 0,-6-5-688 15,0 6-138-15</inkml:trace>
          <inkml:trace contextRef="#ctx0" brushRef="#br0" timeOffset="91102.0384">24674 5323 1728 0,'0'0'76'0,"0"0"16"0,0 0-73 0,0 0-19 0,0 0 0 0,0 0 0 15,0 0 55-15,-11 10 7 0,0 0 2 0,-6 5 0 16,0 5 0-16,0 5 0 0,0 0 0 0,0 1 0 16,6-6-52-16,-1 5-12 0,1 0 0 0,5 0 0 15,-5 0 54-15,11 0 8 0,0 0 2 0,6-4 0 0,5-1-64 0,0-5-24 16,-5-5 0-16,11 5 1 15,6-5 23-15,5 0 0 0,-6-10 8 0,12 0-8 0,0-5 20 16,0 0-2-16,0-5 0 0,0-5 0 0,-11 5-18 0,5-10 0 16,0 5 0-16,1-6 0 0,-7 1 0 0,-5-5 0 15,0 5 0-15,0-5 0 0,0 5 55 0,-11 0 7 16,-6-5 2-16,0 4 0 0,0 6-52 0,0 0-12 16,-12-5 0-16,-5 5 0 0,0 0 0 0,6 0 0 15,0 0 0-15,-6 10 0 16,-11-5-23-16,-1 5-4 0,1-5-1 0,0 10 0 15,-6 0-123-15,0 10-25 0,6 0-4 0</inkml:trace>
          <inkml:trace contextRef="#ctx0" brushRef="#br0" timeOffset="91446.8673">25449 5107 1843 0,'17'-26'164'0,"-6"16"-132"0,6 0-32 0,0 5 0 16,0 0 32-16,0 10 0 0,-5 0 0 0,-1 10 0 15,-5 6 36-15,-1 4 6 0,-5 0 2 0,0 5 0 16,0 5-42-16,0 0-8 0,-5 1-2 0,5-1 0 16,-6 0-10-16,0-5-2 0,1 5-1 0,-1-10 0 15,0 6 5-15,1-11 0 0,5 0 1 0,0 0 0 16,-6-10 12-16,6 0 3 0,0 5 0 0,0-15 0 0,0 0 0 15,0 0 0-15,0 0 0 0,0 0 0 0,0 0 7 0,17-15 1 16,-6 0 1-16,6-5 0 0,6 0-13 0,-6 0-2 16,5-5-1-16,7-1 0 0,-1 1-13 0,-5-5-4 15,11 5 0-15,-1 0 0 0,-10 0-8 0,0 5-14 16,5-1 3-16,6 6 1 16,-6 0-14-16,0 5-2 0,-5 0-1 0,0 5 0 15,-6 5-206-15,0 5-42 0</inkml:trace>
          <inkml:trace contextRef="#ctx0" brushRef="#br0" timeOffset="90101.8917">22571 5293 1170 0,'16'-25'52'0,"-10"9"10"0,0 1-50 0,-1-5-12 15,7 0 0-15,-1 0 0 0,6-5 92 0,0 0 16 16,-11 5 4-16,11-6 0 0,-6 11-56 0,0-5-10 15,-5 5-2-15,0 5-1 0,-6 10 17 0,0 0 3 16,0-10 1-16,0 10 0 0,-12 5-52 0,-5 0-12 16,-5 5 0-16,-1 0 0 0,0 5 54 0,-11 10 8 15,-5 1 2-15,-6 9 0 0,-6 0-3 0,6 0 0 16,-6 0 0-16,5 6 0 0,12-6-28 0,1 0-5 0,-1 0-2 16,5 0 0-16,12 1 12 0,6-6 2 0,0 0 1 15,5 0 0 1,6-5-61-16,0 0-12 0,6 5-2 0,-1 1-1 15,7-6-9-15,5 0-1 0,-6 0-1 0,12 0-674 0,-1-5-136 0</inkml:trace>
          <inkml:trace contextRef="#ctx0" brushRef="#br0" timeOffset="90477.484">23023 5569 1785 0,'-6'-25'79'0,"6"25"17"0,0 0-77 0,0 0-19 16,0 0 0-16,0 0 0 0,0 0 56 0,0 0 7 15,0 0 1-15,-11 5 1 0,5 0-15 0,-5 0-3 16,5 0-1-16,1 10 0 0,-1-5-26 0,0 0-6 16,6-10-1-16,0 10 0 0,0-10-13 0,0 10 0 15,0-10 0-15,6 21 0 0,0-6 8 0,-1 0-8 16,7 0 0-16,-1 0 0 0,0 0 0 0,6 0 0 16,0 0-11-16,0-5 11 0,-5 0-14 0,4-5 5 15,1 0 1-15,0-5 0 0,-5 5 8 0,-1 0 0 16,0 0 0-16,6-10 0 0,0 0 0 0,-5 0 0 15,5-5 0-15,0 5 0 0,-1-5 0 0,1 0 9 16,6-10-9-16,-12 0 0 16,-5 5 16-16,0-10-4 0,-6-1-1 0,0-4 0 0,5 5-22 0,1-10-4 15,5 0-1-15,1-10 0 0,-7 4 40 0,7 6 7 16,-7 0 1-16,1 5 1 0,0 0-25 0,-6 10-8 0,-6-1 0 16,0 6 0-16,1 5 0 0,-12 0 0 0,0 5 0 15,-6 0 0-15,0 10-8 0,1 0 8 0,5 5 0 0,-6 5-9 31,-5 5-15-31,0 1-4 0,-1 4 0 0,7 5 0 0,-7 0-131 16,-4 5-26-16</inkml:trace>
          <inkml:trace contextRef="#ctx0" brushRef="#br0" timeOffset="91866.829">26767 5026 1958 0,'0'0'43'0,"0"0"9"0,11-15 1 0,-11 5 3 0,-5 0-45 0,-1 0-11 0,0 0 0 0,1 0 0 15,5 10 53-15,-12 0 9 0,-5 0 2 0,-5 5 0 16,5-5-52-16,-6 5-12 0,0 0 0 0,6 5 0 16,1 5 0-16,-1 5 0 0,0 5 0 0,5 0 0 15,1 1 0-15,5 4 0 0,6 5 0 0,0 0 0 16,0-5 0-16,6 0 0 0,0 6 0 0,5-6 0 15,-5-5 0-15,-1 5 0 0,1-5 0 0,0-5 0 0,-1 0 54 16,-10 6 8-16,5-1 2 0,-6 0 0 0,0 0-1 0,-5 0 0 16,5 0 0-16,-5 5 0 0,-6-4 1 15,11 4 1-15,-5-5 0 0,0 0 0 0,-6 0-52 0,5 0-13 16,1 5 0-16,0 1 0 0,-6-1 0 0,-6 0 0 16,6-5 0-16,-5 0 0 0,-7 0 0 0,-5-5 0 15,-5 6 0-15,-18-11-851 16,1 0-173-16</inkml:trace>
        </inkml:traceGroup>
      </inkml:traceGroup>
    </inkml:traceGroup>
    <inkml:traceGroup>
      <inkml:annotationXML>
        <emma:emma xmlns:emma="http://www.w3.org/2003/04/emma" version="1.0">
          <emma:interpretation id="{8F27DC19-FED6-416B-B3D2-56243F3FF660}" emma:medium="tactile" emma:mode="ink">
            <msink:context xmlns:msink="http://schemas.microsoft.com/ink/2010/main" type="paragraph" rotatedBoundingBox="3247,9956 31948,8593 32183,13540 3482,149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F0EEA8-04FF-4921-A708-F0E9FC084C84}" emma:medium="tactile" emma:mode="ink">
              <msink:context xmlns:msink="http://schemas.microsoft.com/ink/2010/main" type="inkBullet" rotatedBoundingBox="3252,10072 4863,9993 4961,11993 3350,12072"/>
            </emma:interpretation>
          </emma:emma>
        </inkml:annotationXML>
        <inkml:trace contextRef="#ctx0" brushRef="#br0" timeOffset="92871.277">-640 9063 1609 0,'0'0'35'0,"0"0"7"0,0 0 2 0,0 0 2 0,0-10-37 0,0 10-9 15,0 0 0-15,17-5 0 0,-5-5 60 0,-1 10 9 16,6 0 3-16,6 0 0 0,11 0-48 0,-6 5-10 16,6 0-2-16,5-5 0 0,7 10-4 0,10-5-8 15,-5 0 11-15,6 0-11 0,5-5 12 0,0 5-12 0,6-5 12 0,-12-5-12 16,7 0 0-16,-7 0 0 0,-5 0 0 0,0-5 0 15,-6 5 0-15,1-10-12 0,-7 0 0 16,1 0 0 0,-1-6-17-16,-5 6-3 0,6-5-1 0,-6 0 0 15,0 0-111-15,0 0-21 0,22-20-5 0,-16 10-1 0</inkml:trace>
        <inkml:trace contextRef="#ctx0" brushRef="#br0" timeOffset="93072.0053">418 8364 756 0,'-6'-20'33'0,"1"10"7"0,-7 0-32 0,7 0-8 16,-1-5 0-16,0 5 0 0,-5-5 109 0,5 5 20 16,-5 0 4-16,6 0 1 0,-7-6-30 0,7 6-5 15,5 5-2-15,-6-5 0 0,6 10-25 0,0 0-4 16,0 0-2-16,0 0 0 0,0 15-9 0,-6 11-1 15,1 4-1-15,-1 10 0 0,-5 5-18 0,5 15-3 16,-11 6-1-16,-6 9 0 0,1 6 13 0,-12 4 2 16,0 1 1-16,-6 14 0 0,-5 1 5 0,-6-1 1 15,0 6 0-15,6-6 0 0,17-4-43 0,-6-6-12 16,0 6 0-16,6-11 0 0,11-4 0 0,-6-1 0 16,-5-14 0-16,11-1 0 15,5-10-32-15,7-10-12 0,-7-4-1 0,12-6-674 16,6-10-134-16</inkml:trace>
        <inkml:trace contextRef="#ctx0" brushRef="#br0" timeOffset="93486.7125">746 9455 1580 0,'11'-5'35'0,"-11"0"7"0,0 5 2 0,0 0 0 0,0 0-36 0,0 0-8 0,0 0 0 0,-5 20 0 15,-12 0 46-15,11 5 7 0,-5 6 2 0,-1 4 0 0,-4 5-11 16,-1 5-3-16,5 10 0 0,-5-4 0 0,6 4-13 0,0 0-4 16,-1-9 0-16,1 4 0 0,11-10-8 0,6 0-3 15,-1-5 0-15,1-4 0 0,5-6-5 0,1-5 0 16,10-5-8-16,-5-5 12 0,11-10-3 0,-5-5-1 16,0 0 0-16,-6-10 0 0,5-10 0 0,1 5 0 15,11 0 0-15,0-6 0 0,-12-9 10 0,-5 0 2 16,6-5 0-16,-6-5 0 0,-6 4-4 0,1-4 0 15,-7-5 0-15,1 0 0 0,0-1 0 0,-6 6-1 16,0 0 0-16,-6 0 0 0,-5 9-5 0,-1 6-1 16,-5 0 0-16,0 10 0 0,0 5-9 0,-5 5 8 15,-7 5-8-15,7 10 8 16,-1 5-40-16,1 5-9 0,-7 5-2 0,-5 5-969 0</inkml:trace>
      </inkml:traceGroup>
      <inkml:traceGroup>
        <inkml:annotationXML>
          <emma:emma xmlns:emma="http://www.w3.org/2003/04/emma" version="1.0">
            <emma:interpretation id="{E9DF2406-B8FC-4E7D-9EB2-E63E7CA04959}" emma:medium="tactile" emma:mode="ink">
              <msink:context xmlns:msink="http://schemas.microsoft.com/ink/2010/main" type="line" rotatedBoundingBox="6934,9811 27857,8783 27963,10935 7040,11963"/>
            </emma:interpretation>
          </emma:emma>
        </inkml:annotationXML>
        <inkml:traceGroup>
          <inkml:annotationXML>
            <emma:emma xmlns:emma="http://www.w3.org/2003/04/emma" version="1.0">
              <emma:interpretation id="{E17E4FDD-C60C-4245-925D-FC95C2880BBA}" emma:medium="tactile" emma:mode="ink">
                <msink:context xmlns:msink="http://schemas.microsoft.com/ink/2010/main" type="inkWord" rotatedBoundingBox="6936,9857 9114,9750 9217,11856 7040,11963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4057.2834">3172 9264 1090 0,'0'0'48'0,"12"-10"11"0,-1 0-47 0,0 0-12 0,1 0 0 0,-12 10 0 16,0 0 136-16,0 0 26 0,0 0 5 0,0 0 1 15,0 0-55-15,0 0-10 0,0 0-3 0,-6 15 0 16,-5 5-35-16,5 10-7 0,-11 5-2 0,6 1 0 16,-1 4-16-16,-5 0-4 0,6 0-1 0,0 0 0 15,5-4-6-15,-5-1-1 0,5-5 0 0,6 0 0 0,-6 0-28 0,6-10-20 16,0-5 4-16,6 6 0 16,-6-6-86-16,6-5-17 0,-6-10-3 0,11 0-834 15</inkml:trace>
          <inkml:trace contextRef="#ctx0" brushRef="#br0" timeOffset="94191.5246">3523 8641 1036 0,'-17'-46'46'0,"17"31"10"0,-6-10-45 0,6 0-11 16,-5 0 0-16,5 0 0 0,0 10 196 0,0 5 38 15,0 5 7-15,0 5-694 16,0 0-139-16</inkml:trace>
          <inkml:trace contextRef="#ctx0" brushRef="#br0" timeOffset="94464.0901">4422 7997 1555 0,'6'-10'138'0,"-1"0"-110"0,-5 0-28 0,0 10 0 15,0 0 120-15,0 0 18 0,0 0 4 0,0 0 1 16,-11 15-58-16,5 10-11 0,-5 5-2 0,-6 11-1 16,6 9-15-16,-12 5-2 0,6 6-1 0,-5 4 0 0,-1 10-25 0,6 1-6 15,-6-1-1-15,6 6 0 0,12-6 10 0,-6 0 1 16,-6 1 1-16,5-1 0 0,-5 1-25 0,0-1-8 16,-5 0 0-16,-1 6 0 15,0-11-32-15,1 1-11 0,-6-1-1 0,-6 0-1 16,5-4-106-16,1-6-21 0,0-5-4 0,0 1-473 15,5-6-95-15</inkml:trace>
          <inkml:trace contextRef="#ctx0" brushRef="#br0" timeOffset="94678.0096">3840 9133 1267 0,'5'-30'112'0,"-5"20"-89"0,6-5-23 0,5 0 0 16,1 0 105-16,-1 5 17 0,11-5 3 0,1 0 1 15,11 5-27-15,0 0-6 0,11-6-1 0,12 6 0 16,-6 0-55-16,0 0-11 0,5 0-2 0,6 5-1 16,-5 5-31-16,-6 0-7 0,-6 0-1 0</inkml:trace>
          <inkml:trace contextRef="#ctx0" brushRef="#br0" timeOffset="95512.3017">5095 8887 576 0,'17'-10'51'0,"0"-5"-41"15,6 5-10-15,-6-5 0 0,0 5 193 0,0 0 37 16,-6 0 7-16,0 5 2 0,-11 5-112 0,0 0-23 16,0 0-4-16,0 0 0 0,0 0-45 0,-11 0-9 15,-6 0-2-15,0 5 0 0,0 0 1 0,-6 10 0 16,1-5 0-16,-1 10 0 0,1 0 2 0,-1 5 0 15,-5 0 0-15,5 5 0 0,0 1-22 0,6-1-4 16,0 5-1-16,0 0 0 0,6-10-11 0,5 0-9 16,1 0 12-16,5 1-12 0,0-6 0 0,11 0 0 15,6-5 0-15,6 0 0 0,-1 0 0 0,7-5 0 0,-1 0 0 16,6 0 0-16,0-5 0 0,-6 5 0 0,0 0 0 16,-5 5 0-16,0 1 0 0,-6-1 8 0,-6 5-8 0,-11 10 0 15,-11 0 29-15,-1 0-1 0,-16 10 0 0,5 1 0 16,-11 4 4-16,0 5 1 0,-5-5 0 0,-1 6 0 15,1-1-33-15,5-5 0 0,5-5 0 0,1-4 0 16,0-1 8-16,5-5 0 0,1-10 1 0,5 0 0 16,0 0-150-16,0-10-31 15</inkml:trace>
        </inkml:traceGroup>
        <inkml:traceGroup>
          <inkml:annotationXML>
            <emma:emma xmlns:emma="http://www.w3.org/2003/04/emma" version="1.0">
              <emma:interpretation id="{5E32D862-9CC4-46CC-B37A-22507B64B50F}" emma:medium="tactile" emma:mode="ink">
                <msink:context xmlns:msink="http://schemas.microsoft.com/ink/2010/main" type="inkWord" rotatedBoundingBox="11539,9593 18188,9266 18277,11089 11628,11416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96460.2004">8890 9184 1796 0,'11'-5'40'0,"-5"5"8"0,11-5 1 0,0 5 1 0,0-5-40 0,5-6-10 0,1 1 0 0,5 0 0 16,-5-5 42-16,5 0 6 0,1 0 2 0,-1-5 0 0,-6 0-23 0,7 0-5 16,-1 0-1-16,0-5 0 0,1-1-11 0,-13 1-2 15,7 0-8-15,-6-5 12 0,0 0 4 0,-6-5 0 16,6 4 0-16,0 1 0 0,-11 0 13 0,5 5 3 15,-11 0 1-15,0 0 0 0,-5 10 1 0,-7 0 0 16,1 5 0-16,-6-1 0 0,-6 11-5 0,6 5-1 16,-5 6 0-16,-6 4 0 0,-1 5-12 0,1 5-2 15,0 10-1-15,-6 5 0 0,5 6-13 0,-4-1 11 16,4 0-11-16,7 5 10 0,5 6-10 0,0-6 0 16,5 0 0-16,1-5 0 0,11 1 0 0,0-1 0 15,6-5 0-15,-1-5 0 16,7-5-126-16,5-4-21 0,5-6-4 0</inkml:trace>
          <inkml:trace contextRef="#ctx0" brushRef="#br0" timeOffset="96726.9075">9829 8786 2077 0,'0'0'45'0,"0"0"10"0,5 16 1 0,-5 9 4 0,6-5-48 0,-6 5-12 0,0 5 0 0,0 0 0 15,0 5 48-15,0 1 8 0,-6 4 2 0,6-5 0 16,-11 0-43-16,11-5-15 0,-6-4 9 0,1-1-9 16,-1-5 13-16,0 0-2 0,6-20-1 0,0 0 0 15,0 0 32-15,0 0 6 0,0 0 2 0,0 0 0 16,0 0 5-16,6-15 1 0,5-5 0 0,-5 0 0 16,5-11-36-16,6 1-6 0,-5 0-2 0,5 5 0 15,0-10-3-15,5 0-1 0,7 4 0 0,-7 1 0 16,6 5-8-16,6 0-14 0,0 0 3 0,0 5 1 15,0 0-122-15,-6 5-24 0,-5-1-4 16,0 6-2-16</inkml:trace>
          <inkml:trace contextRef="#ctx0" brushRef="#br0" timeOffset="96122.6301">7668 9013 1436 0,'6'-36'64'0,"0"21"12"0,-1 0-60 0,12-5-16 0,0-5 0 0,6 0 0 15,0 0 89-15,5-5 15 0,6-1 4 0,0 6 0 16,5 0-44-16,-5 10-8 0,-6 0-1 0,1 5-1 16,-7 5-30-16,1 10-7 0,-6 5-1 0,-6 5 0 0,1 10-3 15,-7 10-1-15,-5 11 0 0,0 9 0 0,-11 0-1 16,5 6-1-16,-5-1 0 0,0 5 0 0,-1 1 14 0,1-6 2 15,0 0 1-15,5-4 0 0,0-6-27 16,6-10 0-16,-5-5 8 0,5-5-8 0,5-4 0 0,-5-6 0 16,6-10 0-16,-6-10 0 0,0 0 9 0,11 0 3 15,1-5 1-15,-1-10 0 0,0 0 31 0,6-6 7 16,0-4 1-16,-5-5 0 0,4-10-21 0,1 0-4 16,0-1-1-16,6-4 0 0,0 5-5 0,5-10-1 15,0-1 0-15,6 1 0 0,6 0-11 0,5-5-9 0,0 4 12 16,12-4-12-16,-12 5 16 0,6 0-3 15,-6-1-1-15,6 6 0 0,-6 5-12 0,-5 10 0 16,-6-1 0-16,5 11 0 16,-16 5-124-16,5 10-28 0,1 5-6 0</inkml:trace>
          <inkml:trace contextRef="#ctx0" brushRef="#br0" timeOffset="96933.7201">10428 8676 1911 0,'0'0'84'0,"0"0"19"0,0 0-83 0,12 0-20 16,10 0 0-16,6 5 0 0,1 0 58 0,5-5 7 16,5 0 2-16,1 0 0 0,5-10-7 0,6 5 0 15,0-5-1-15,5-5 0 0,7 0-32 0,-7 0-7 0,-5-1 0 16,6 6-1-16,-1-5-29 0,1-5-6 0,-6 5 0 0,-6-10-1 31,0 5-115-31,-11 0-24 0</inkml:trace>
          <inkml:trace contextRef="#ctx0" brushRef="#br0" timeOffset="97192.009">11458 7756 1796 0,'-6'-35'40'0,"0"20"8"0,1-5 1 0,-1 4 1 15,6-4-40-15,0 0-10 0,0 0 0 0,6 10 0 0,-12-5 69 0,6 15 12 16,0 0 3-16,0 0 0 0,-6 10-13 0,-5 10-3 15,5 15 0-15,-11 1 0 0,0 14-18 0,0 0-4 16,0 5-1-16,0 16 0 0,-11-6-14 0,11 5-3 16,-5 6-1-16,-1 9 0 0,6-4 4 0,6-1 1 15,-6 1 0-15,0-1 0 0,5-5-32 0,7-4 0 16,-1-6 0-16,0 6 0 16,-5-11-28-16,0-5-11 0,0 6-2 0,-6-11-1 15,5-10-124-15,-5 0-25 0</inkml:trace>
          <inkml:trace contextRef="#ctx0" brushRef="#br0" timeOffset="97389.2469">11650 8842 2026 0,'0'0'44'0,"-6"10"10"0,-5 10 2 0,-6-5 1 0,6 0-45 0,-1 10-12 0,-5-5 0 0,6 5 0 15,0-4 79-15,-1 4 13 0,1-5 4 0,0 5 0 16,11 0-52-16,-6-5-9 0,6-5-3 0,0-5 0 16,6 5-51-16,-1-5-10 0,1 1-3 0,0-6-685 15,-6-5-138-15</inkml:trace>
          <inkml:trace contextRef="#ctx0" brushRef="#br0" timeOffset="97528.8134">12125 8223 2188 0,'-28'-20'97'0,"22"10"20"0,0-5-93 0,1 5-24 16,-7 5 0-16,12 5 0 0,0 0 0 0,-5 15 0 15,-1 0 0-15,0 0-12 0</inkml:trace>
          <inkml:trace contextRef="#ctx0" brushRef="#br0" timeOffset="98214.1444">13018 8158 1958 0,'0'0'43'0,"0"0"9"0,-5-10 1 0,5 0 3 0,0 10-45 0,-17-5-11 0,0-5 0 0,-6 10 0 15,1 5 53-15,-12 10 9 0,0 0 2 0,-6 10 0 16,1 10-20-16,-7 6-4 0,1 4-1 0,0 10 0 15,11 5-19-15,-6 1-4 0,12-1-1 0,-6 5 0 16,11-4-15-16,1-1 9 0,-1-5-9 0,6 1 8 16,6-1-8-16,0-5-9 0,5-9 9 0,6-1-13 15,0-5 34-15,6-10 7 0,5-5 2 0,0 0 0 16,1-10-30-16,10 5 0 0,-5-15 0 0,11 0 0 16,1-5 0-16,10-5 0 0,-5 0 0 0,17-10 0 15,0 0 0-15,0-5 0 0,-6-5 0 0,6 0 0 16,6 4-25-16,-1-4-11 0,-11 0-3 15,6 5 0-15,-11-5 29 0,5 5 10 0,-11-5 0 0,0 4-9 16,-11-4 9-16,-1 5 0 0,-5-5 0 0,-5 0 0 0,-1 0 11 16,-11-1 4-16,6 1 1 0,-6 0 0 0,-6-10 9 0,6 5 3 15,-6 0 0-15,6-1 0 0,-5 11-15 0,-1 0-2 16,0 10-1-16,6 0 0 0,-5 0-10 0,-1 10 0 16,6 5 9-16,0 0-9 0,-11 10 0 0,-6 0 0 15,5 5 0-15,-5 10-8 0,0 0 8 0,0 10 0 16,-5 11 0-16,-1-1-8 0,1 5 8 0,-1-5 0 15,6 6 0-15,-6-1 0 0,1-5 0 0,5-5 0 16,5-4 0-16,1-1 0 0,6-5 0 0,-1-5 0 16,6 0 0-16,0-10 8 0,11-5-8 0,6 0 11 15,0 1-11-15,6-6 12 0,-1-5-12 0,12 0 8 16,0-16-8-16,0 6 8 0,6-5-8 0,5-5 0 16,6-5 0-16,0 0 0 0,11 0-9 0,-5-5-4 15,10-1-1-15,7 1 0 16,-1-5-14-16,1 10-2 0,-1-5-1 0,-5 10 0 0,0 0 20 0,-6 5 11 0,-5 10-12 0,-12 5 12 15,0 0 0-15,-11 10 8 0,0 0 0 0,-11 5 1 16,-6 0 18-16,-6 5 3 0,1 0 1 0,-7 5 0 16,-16 0 19-16,0 0 4 0,-6 1 1 0,0-1 0 15,-12 5-35-15,7-5-6 0,-12 0-2 0,-6 0 0 16,1-5 0-16,-1 0 0 0,-11 1 0 0,0-1 0 16,0-10 0-16,0 5 0 0,-5-5 0 0,-1 0 0 15,1-10-12-15,5 5-13 0,0-5 2 0,6-5 1 16,5 0-98-1,1-5-19-15,5 0-4 0</inkml:trace>
        </inkml:traceGroup>
        <inkml:traceGroup>
          <inkml:annotationXML>
            <emma:emma xmlns:emma="http://www.w3.org/2003/04/emma" version="1.0">
              <emma:interpretation id="{487F2DE3-112D-42B6-BC6B-0E9C66C347D5}" emma:medium="tactile" emma:mode="ink">
                <msink:context xmlns:msink="http://schemas.microsoft.com/ink/2010/main" type="inkWord" rotatedBoundingBox="20155,9916 21848,9832 21902,10937 20209,11021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9027.049">16887 8374 864 0,'28'-25'38'0,"-11"10"8"0,-6 0-37 0,1 0-9 16,-7-5 0-16,-5 0 0 0,6-5 132 0,-6-6 25 16,-6 6 5-16,-5 0 1 0,0 10-69 0,-1-5-14 15,-5 5-2-15,0 0-1 0,-5 5-10 0,5 0-3 16,6 5 0-16,-12 5 0 0,0 0-51 0,-5 5-13 0,5 0 0 0,1 5 0 15,-7 5 0-15,1 0 0 0,-6 5 0 0,12 10 0 16,5 0 54-16,-6 0 8 0,-5 1 2 0,11 4 0 31,6 0-103-31,-1 0-20 0,12 5-4 0,-5-4-1 0,-1-6 81 0,12 5 16 0,11 0 3 0,-6-5 1 16,-6 0-59 0,7-4-12-16,10-1-2 0,-5 0-1 0,-5 5 37 0,-1-5 0 0,0 0 0 0,1 5 0 15,-7 1 44-15,1-1 16 0,-17 0 3 0,5 0 1 16,6 5-14-16,0-5-2 0,-11 6-1 0,-6-1 0 15,0-5-12-15,5 0-3 0,1-10 0 0,-6 0 0 16,-17-5-11-16,17-4-2 0,6-1-1 0,0-5 0 16,-12 0 10-16,6 0 3 0,6-5 0 0,-12 0 0 15,0-5-106-15,1 0-21 0,-12 0-4 0,0-5 0 16</inkml:trace>
          <inkml:trace contextRef="#ctx0" brushRef="#br0" timeOffset="99402.1141">17775 8374 1958 0,'28'-10'87'0,"-28"10"17"0,0 0-83 0,0 0-21 16,0 0 0-16,-6 10 0 0,-5 5 0 0,0 5-13 15,-6 6 1-15,-6 4 1 0,6 0 11 0,-5 5 16 0,-7-5-4 16,1 10-1-16,5 1 27 0,1-6 6 0,-1 0 0 0,-5 5 1 15,5-10-21-15,12 1-4 0,5-1 0 0,1 0-1 16,-7-5-19-16,12 0 0 0,0-10 0 0,12 0 0 16,-1 0 0-16,0-5 0 0,1-4 0 0,10-1 0 15,1-5 39-15,-1-5 4 0,1-6 1 0,5 1 0 16,1 0-20-16,-7-5-3 0,1-10-1 0,-1 5 0 16,1-5-20-16,0-5 0 0,5 0 0 0,-5-1 0 15,-6-4 56-15,5-5 6 0,1 5 2 0,-6-5 0 16,-6 9-52-16,-5 1-12 0,-6 0 0 0,0 0 0 15,0 5 0-15,-17 0 0 0,0 5 0 0,-6-1 0 16,-5 6 54-16,5 5 8 0,-16 0 2 0,10 10 0 16,1 0-103-16,5 5-20 0,-10 5-4 15,4 5-1-15,-5 6-153 0,6 4-31 0,-17 25-7 16,17-5-1-16</inkml:trace>
        </inkml:traceGroup>
        <inkml:traceGroup>
          <inkml:annotationXML>
            <emma:emma xmlns:emma="http://www.w3.org/2003/04/emma" version="1.0">
              <emma:interpretation id="{1805406E-F879-45EB-BACB-3D2C186DE754}" emma:medium="tactile" emma:mode="ink">
                <msink:context xmlns:msink="http://schemas.microsoft.com/ink/2010/main" type="inkWord" rotatedBoundingBox="23645,8990 27857,8783 27948,10636 23737,10843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0451.0925">20518 7414 1638 0,'0'0'72'0,"0"-10"16"0,5 5-71 0,-5 5-17 0,0 0 0 15,0 0 0-15,0 0 83 0,0 10 13 0,0 10 2 0,-5 10 1 16,-7 11-30-16,-5 9-5 0,-5 5-2 0,-1 15 0 16,-11 1-1-16,0 4 0 0,-5 1 0 0,-1 9 0 15,0 1-12-15,1-6-2 0,-1 0-1 0,6 1 0 16,-5-1-24-16,10-4-5 0,-4-6-1 0,-1 0 0 16,5-4-16-16,1-6 0 0,17 0-11 0,-12 1 11 31,-5-6-143-31,0-10-21 0,-1 1-5 0,1-21-1 0</inkml:trace>
          <inkml:trace contextRef="#ctx0" brushRef="#br0" timeOffset="100287.36">19862 8153 288 0,'28'0'25'0,"-6"-5"-25"0,-16-5 0 0,-6 10 0 15,0 0 325-15,0 0 60 0,0 0 12 0,11-5 3 16,6 0-238-16,12-5-47 0,5 5-10 0,5 0-1 16,6-5-64-16,6 0-12 0,0-10-2 0,6 10-1 15,-1-1 31-15,7-4 7 0,-1 0 1 0,6 0 0 16,-1 0-36-16,-4 0-6 0,-12 0-2 0,-6 5 0 16,0-5-32-16,-11 5-6 0,6 0-2 0,-12 5 0 15,-5 0-25-15,-1 5-6 0,1 5-1 0,-12-5-971 16</inkml:trace>
          <inkml:trace contextRef="#ctx0" brushRef="#br0" timeOffset="100871.4436">21468 7112 2206 0,'0'0'48'0,"11"-10"11"0,6 0 1 0,-6 5 3 0,1 0-51 0,-1 5-12 16,12 10 0-16,-12-5 0 15,-5 10 50-15,-1 6 7 0,-5 4 2 0,-5 10 0 0,5 10-50 0,-6 0-9 16,0 11 0-16,-11 19 0 0,-5 11 25 0,-7-1 11 16,1 0 1-16,-6 6 1 0,0-1-2 0,0 1-1 15,0-1 0-15,-5 11 0 0,-7-16-19 0,7 6-4 16,-1-6-1-16,1 1 0 0,-1-16-23 0,12-15-4 15,0-4 0-15,11-6-1 0,-6 0 31 0,0-10 6 16,1-4 2-16,5-1 0 0,0-10-22 0,0 5 0 16,6-15 0-16,-1 0 0 0,1-10 0 0,11 0 0 15,6-15 0-15,5 0 0 0,-5-10-16 0,11-5-4 0,5-1 0 16,6-4-1-16,1-5 39 0,5 0 8 0,0 0 2 16,-1-1 0-16,7 1-28 0,-6 10 8 0,6 0-8 15,-1 10 0-15,-16 10 0 0,5 5 0 0,0 5 0 0,-5 5 0 16,0 10 0-16,-6 0 0 0,0 10 0 0,-6 5 0 15,-6 0 0-15,1-5-12 16,0 11 4-16,-6-6 8 0,0 5-127 16,5 0-17-16,-5 0-4 0,0 1-915 0</inkml:trace>
          <inkml:trace contextRef="#ctx0" brushRef="#br0" timeOffset="101540.1708">22497 8349 1785 0,'11'-10'159'0,"1"-5"-127"16,-1-5-32-16,6 0 0 0,-6 0 44 0,1 0 4 15,-1 4 0-15,-6-4 0 0,-5 10 12 0,-5 0 4 16,-6 5 0-16,-6 0 0 0,0 10-20 0,-12 5-4 16,-5 0-1-16,-17 5 0 0,-5 11-27 0,-1 9-12 15,-10 0 10-15,4 10-10 0,1 0 10 0,6 1-10 16,-7-1 10-16,12 0-10 0,6 0 10 0,6-9-10 15,10-1 10-15,7 0-10 0,-1-5 11 0,6-5-11 16,11-5 12-16,6-5-12 0,6 1 12 0,5-6-12 16,1-5 12-16,5 0-12 0,5-10 0 0,7 0 0 0,-7-5 0 15,12-11 0-15,0 6 12 0,6-10 1 0,-1-5 1 16,6-5 0-16,1 0-22 0,5-1-5 0,5-9-1 0,1 10 0 16,-12 5 42-16,0-5 8 0,6 10 1 0,-11 9 1 15,-6 6-21-15,-6 5-4 0,0 0-1 0,-5 10 0 16,-6 5-4-16,-6 11-8 0,0-6 11 0,-5 10-11 15,5 5 0-15,-11 0 0 0,0 5 0 0,0-5 0 16,0-4 0-16,0 4 0 0,0-5 0 0,0 0 0 16,0-5 0-16,0-5 0 0,6 0 0 0,0 0 0 15,-1-5 8-15,7 0-8 0,5 1 0 0,0-6 0 16,0 0 0-16,5 0 0 0,-5-5 0 0,11-5 0 16,-5 0 0-16,5 0 0 0,-5-6 0 0,5 1 0 15,-5-5 0-15,11-5 0 0,-12-5 0 0,12-5 0 0,-11-5 0 0,0 0 0 16,-1-1 0-16,6-9 0 15,-5 0 11-15,0-10-11 0,11-6 10 0,0-4-10 0,5-5 12 0,12-26-3 16,6 0-1-16,-1-4 0 0,-5 4-8 0,-6 1 8 16,6-1-8-16,0 6 8 0,-6 9-8 0,-5 16 0 15,-12 0 0-15,1 14 0 0,-7 11 0 0,-5 10 0 16,-6 10 0-16,-5 15 0 0,-6 5 0 0,0 0 0 16,0 15 8-16,-11 10-8 0,-1 5 0 0,-5 11 0 15,1-1 8-15,-13 30-8 0,1-4 12 0,-6 4 1 16,0 0 0-16,0 6 0 0,0-11 1 0,6 5 0 15,0 1 0-15,5 4 0 0,6-4-5 0,0-1-1 16,0-5 0-16,12 1 0 0,5-1-8 0,5-5 8 16,-5-9-8-16,6 4 8 0,-1-5-8 0,7-10 0 0,10-4 0 15,-5-1 0 1,-11-5-84-16,0 0-15 0,5-10-3 0,-5-5-678 0,-1 0-135 16</inkml:trace>
          <inkml:trace contextRef="#ctx0" brushRef="#br0" timeOffset="101786.618">22859 7846 2019 0,'0'0'89'0,"11"-10"19"0,-11-5-86 0,6 5-22 16,5 0 0-16,6 0 0 0,-5 5 79 0,16-5 11 15,-6 5 2-15,7 0 1 16,5 0-40-16,11 0-8 0,0 5-1 0,12-5-1 0,5 5-3 0,11 5-1 16,-5-5 0-16,23 5 0 15,-6-5-85-15,-12 5-17 0,-5 0-3 0,0 5-1 16,-12-5-149-16,-5 0-29 0,-5 5-7 0,4 0 0 0</inkml:trace>
        </inkml:traceGroup>
      </inkml:traceGroup>
      <inkml:traceGroup>
        <inkml:annotationXML>
          <emma:emma xmlns:emma="http://www.w3.org/2003/04/emma" version="1.0">
            <emma:interpretation id="{7543E5D0-C94E-444F-AC14-932670F0D4B3}" emma:medium="tactile" emma:mode="ink">
              <msink:context xmlns:msink="http://schemas.microsoft.com/ink/2010/main" type="line" rotatedBoundingBox="3420,12802 32083,11441 32183,13540 3520,14902"/>
            </emma:interpretation>
          </emma:emma>
        </inkml:annotationXML>
        <inkml:traceGroup>
          <inkml:annotationXML>
            <emma:emma xmlns:emma="http://www.w3.org/2003/04/emma" version="1.0">
              <emma:interpretation id="{7EFFF013-A76F-44E9-9FBA-F1C4821BD977}" emma:medium="tactile" emma:mode="ink">
                <msink:context xmlns:msink="http://schemas.microsoft.com/ink/2010/main" type="inkWord" rotatedBoundingBox="3463,13705 5570,13605 5624,14755 3518,14855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5492.3064">-447 12331 831 0,'0'0'36'0,"0"0"9"0,0 0-36 0,0-11-9 0,5 1 0 0,-5-5 0 16,12 5 96-16,-7-5 18 0,1-5 3 0,11 5 1 15,0-5-29-15,0 0-5 0,0-5-2 0,0 0 0 0,5-6-6 0,1 6-2 16,0-5 0-16,-1 0 0 0,1 5-14 16,0 0-2-16,5-6-1 0,0 11 0 0,0 0-32 0,1 0-6 15,-1 10-2-15,0 5 0 0,1-5-17 0,-1 15 0 16,-6 5 0-16,1 10 0 0,-6 5 0 0,-6 6 0 15,1 4 0-15,-7 10 0 0,-5 5 15 0,-5 0-1 16,-12 6 0-16,0 9 0 0,-6 0-1 0,0-4 0 16,-5-6 0-16,0 0 0 0,0-4 4 0,5-1 1 15,6 0 0-15,-6-5 0 0,6-4-6 0,1-6-2 16,-7-5 0-16,12-5 0 0,5-5 2 0,-5-5 0 16,-6-5 0-16,11-5 0 0,6-5 0 0,0 0 0 15,0 0 0-15,0-10 0 0,6-5 15 0,5-5 3 16,6-5 1-16,0-5 0 0,-6-5-23 0,12-5-8 15,11-11 0-15,-6 6 0 0,12-10 0 0,-1-1-8 16,1 1-1-16,11 0 0 0,-6-1 9 0,11 6-12 16,-10 0 12-16,-1 5-12 0,0 4 12 0,0 11-10 15,-5 0 10-15,-6 10-10 0,0 5 10 0,-6 10 0 0,-5 5-9 16,-1 15 9-16,-10 0 0 0,-1 15 0 0,0 5 0 0,-5 6 0 16,-6-1 20-16,-6 10 0 0,-5 0-1 0,5 1 0 15,1-11-9-15,-1 5-2 0,0 0 0 0,-5-4 0 16,5-1-8-16,1-5 10 0,-6 0-10 0,5 0 10 15,0-4-20-15,1-1-4 0,-1 0-1 0,0-5 0 16,1 5-193-16,-1-5-40 16</inkml:trace>
          <inkml:trace contextRef="#ctx0" brushRef="#br0" timeOffset="105870.3143">1419 12280 1209 0,'0'0'108'0,"0"0"-87"16,-11-5-21-16,11 5 0 0,0 0 168 0,0 0 28 15,-12 5 7-15,1 0 1 0,5 5-90 0,-5 5-18 16,6 1-3-16,-1 4-1 0,-5 5-52 0,-1 5-12 16,7 5-1-16,-1 5-1 0,0 1 3 0,-5-1 1 15,5 10 0-15,-5 0 0 0,11-4-30 0,0-1-13 16,-6 0 1-16,1-10 0 0,10 0 12 0,-5-4 0 15,6-6 0-15,-6-10 0 0,6 0 16 0,-6-15-4 16,17 5-1-16,-6-10 0 0,6 0-11 0,6-10 0 16,-1 0 0-16,6-5 0 0,1-11 0 0,-7 1 13 0,7-5-1 0,-1-5-1 15,6 0-11-15,-12 4 0 0,-10-14 0 0,10 5 0 16,-10-5 0-16,-1-1 0 0,-5-4 0 0,5 5 0 16,-5 0 0-16,-1 4 0 0,-10 6 0 0,-1 0 0 15,0 10 0-15,-5 0 0 0,-6 9 11 0,0 1-11 16,-11 5 21-16,5 5-1 0,-5 5-1 0,5 5 0 15,-5 5-19-15,0 0 0 0,-1 10 0 0,7 5 0 16,-1 1-91-16,1-1-25 16,-12 5-4-16,11 5-915 0</inkml:trace>
        </inkml:traceGroup>
        <inkml:traceGroup>
          <inkml:annotationXML>
            <emma:emma xmlns:emma="http://www.w3.org/2003/04/emma" version="1.0">
              <emma:interpretation id="{FE0A2765-2D0D-4216-8581-AD26E67C6980}" emma:medium="tactile" emma:mode="ink">
                <msink:context xmlns:msink="http://schemas.microsoft.com/ink/2010/main" type="inkWord" rotatedBoundingBox="7636,12690 10684,12545 10772,14410 7724,14555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6570.1448">3817 11969 1256 0,'-23'-15'56'0,"18"9"11"0,-12 1-54 0,5 5-13 16,7-5 0-16,5 5 0 0,0 0 88 0,0 0 14 16,0 0 3-16,0 0 1 0,0 0-38 0,0 0-7 15,22 0-1-15,1 0-1 0,5 0-10 0,6-5-1 16,6 0-1-16,11 0 0 0,5-5 15 0,6-5 3 15,1 5 1-15,10-5 0 0,6-5-35 0,1 0-7 16,-1 0-2-16,-6 0 0 0,-5 0-10 0,0-1-3 16,-6 6 0-16,0-5 0 0,-5 5-9 0,-6 0 8 15,-6 0-8-15,0 0 8 0,-11 5-26 0,0 5-6 0,-11-5 0 16,5 10-668-16,-5 0-132 0</inkml:trace>
          <inkml:trace contextRef="#ctx0" brushRef="#br0" timeOffset="106816.6249">4795 11059 1231 0,'12'-51'54'0,"-1"31"12"0,0-5-53 16,1 5-13-16,5-5 0 0,0 0 0 0,0 0 121 0,-1 5 22 15,-10 4 4-15,5 6 1 0,1 0-30 0,-12 10-6 16,0 0 0-16,0 20-1 0,0 6-59 0,-6 4-11 15,0 15-2-15,-5 10-1 0,-6 11-2 0,0-1-1 16,0 10 0-16,0 1 0 0,-11 4 0 0,5 1 0 16,1 4 0-16,-1 1 0 0,1-1-15 0,-7 6-4 15,7-1 0-15,-12-10 0 0,11 6-16 0,-5-6 0 16,0 6 0-16,5-11 0 0,-5-4-12 0,5-1 0 16,-5-5 0-16,-1-9 0 15,12-1-138-15,-5-5-27 0,5-10-6 0,11-14-1 0</inkml:trace>
          <inkml:trace contextRef="#ctx0" brushRef="#br0" timeOffset="107322.8014">5508 12140 1630 0,'-6'-26'72'0,"6"16"16"0,6-5-71 0,-6 0-17 0,0 0 0 0,0 0 0 16,0-5 97-16,-6 10 16 0,6 0 3 0,0 10 1 15,0 0-36-15,0 0-7 0,-11 10-2 0,5 10 0 16,-5 5-49-16,0 5-11 0,-6 5-1 0,5 6-1 0,-5-1-10 0,6 0 10 16,0 5-10-16,5 1 10 0,-5-6-10 0,11 0 0 15,-6-5 0-15,12-5 0 0,-6-5 8 0,11-9-8 16,-11-16 8-16,6 10-8 0,11 0 8 0,-6-5-8 15,0-5 8-15,12-10-8 0,-6-5 8 0,6-11-8 16,-1 1 0-16,1-5 8 0,5-5 9 0,-11 0 2 16,6-5 0-16,-6-1 0 0,5 6-19 0,-5 0 0 15,6 0 8-15,-6 10-8 0,0 5 0 0,0 4 0 16,-6 6 0-16,0 5 0 0,1 10 0 0,-7 5 0 16,7 6 0-16,-7 4 0 0,7 0 0 0,-7 10 0 15,1-5 0-15,0 5 0 0,5 0 0 0,0-5 0 16,-5-4 0-16,11-1 0 0,-6-5-9 0,6-5-3 15,-5 0 0-15,4-10 0 0,-4 0 22 0,-1 0 4 16,-5-5 1-16,5 0 0 0,6-10 13 0,6 5 2 16,-12-10 1-16,6-1 0 0,0-4 10 0,0 0 3 15,-6-5 0-15,6 0 0 0,0 0-26 0,6 0-5 0,-6-1-1 0,5-4 0 16,-5 5-3-16,6 0-1 0,-6 5 0 16,5 0 0-16,-10-1-25 0,5 1-6 0,-6 15-1 0,6-5 0 31,-17 15-168-31,0 0-33 0</inkml:trace>
          <inkml:trace contextRef="#ctx0" brushRef="#br0" timeOffset="107720.1965">6605 12165 1976 0,'0'-20'88'0,"0"20"17"0,0 0-84 0,0 0-21 16,0 0 0-16,0 0 0 0,-6-11 95 0,6 11 14 15,-16 11 3-15,4-6 1 0,7 5-71 0,-1 5-14 16,-11 5-4-16,6 0 0 0,-1 10-10 0,-5-5-2 16,6 10-1-16,-6 1 0 0,6-1-11 0,-1 0 0 15,7-5-12-15,-7 0 12 0,12-10 0 0,0 1 0 16,6-6 0-16,0 0 0 0,-6-15 0 0,11 10 0 15,0 0 0-15,12-5 0 0,-6-5 0 0,6-5 0 16,-1 0 0-16,1-5 0 0,5-5 9 0,6-5-9 16,-11-6 10-16,11 1-10 0,-12 0 13 0,7-5-3 15,-7 5-1-15,-5-5 0 0,-6-1 2 0,-5 1 0 16,0 0 0-16,-1 0 0 0,1 0-11 0,-6 5 0 0,0 0 9 0,-11-1-9 16,5 6 29-16,-5 5 2 0,-6 0 0 15,5 0 0-15,1 10-18 0,-6 0-3 0,0 5-1 0,-5 0 0 31,5 10-105-31,0 5-20 0,-6 0-5 0,0 5-978 0</inkml:trace>
        </inkml:traceGroup>
        <inkml:traceGroup>
          <inkml:annotationXML>
            <emma:emma xmlns:emma="http://www.w3.org/2003/04/emma" version="1.0">
              <emma:interpretation id="{6B673B88-BCA3-4260-902C-080F95702B8B}" emma:medium="tactile" emma:mode="ink">
                <msink:context xmlns:msink="http://schemas.microsoft.com/ink/2010/main" type="inkWord" rotatedBoundingBox="13501,12324 17648,12127 17746,14187 13599,14384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0203.7444">11554 11602 1209 0,'11'-10'108'0,"0"-11"-87"16,1 6-21-16,-7 0 0 0,-5 0 144 0,6 5 25 16,-6 0 5-16,0 10 1 0,0 0-41 0,-11-10-8 15,-1 5-2-15,1-5 0 0,-6 10-80 0,-6 0-16 16,1 0-3-16,-7 5-1 0,1 0 7 0,-6 0 1 16,6 0 0-16,-6 5 0 0,0-5-32 0,-5 10 0 15,-1 5 0-15,6 5 0 0,0 6 12 0,6-1-3 16,-6 0-1-16,6 5 0 0,-1 5-8 0,7 1 0 15,-1-1 0-15,6 0 0 0,0-5 0 0,0 0 0 16,12-4 0-16,-1-1 0 0,0-5 0 0,6 0 0 16,6-10 0-16,0 5 0 0,-1-10 0 0,12 0 0 15,-6 0 0-15,6-10 0 0,6 0 0 0,0 0 8 16,5-15-8-16,0 0 8 0,1-5-8 0,10 0 0 16,-5-5 0-16,0-5 0 0,6-6 8 0,-1-4 0 15,1-5 0-15,-1-5 0 0,7-1-8 0,-7-9 0 16,6 0 0-16,6-16 0 0,-11 6 0 0,11-5 0 0,0-6 0 15,0-4 0-15,-1-6 0 0,-4 6 0 0,-12-1 0 16,11 1 0-16,-6 9 9 0,1 1-9 0,-6 10 10 0,0-1-10 16,0 16 9-16,-12 0-9 0,-5 10 8 0,0 4-8 15,-11 11 32-15,0 5 0 0,-6 5 1 0,0 5 0 16,-12 10-33-16,1 5 0 0,-12 5 0 0,7 10 0 16,-13 10 0-16,1 11 0 0,0 4 0 0,-6 15 0 15,-6 6 0-15,6 4 0 0,0 0 0 0,-5 16 0 16,5-11 8-16,0 1-8 0,6-1 0 0,-6 0 0 15,5-4 10-15,7-1-2 0,-7 1 0 0,7-1 0 16,-1 0-8-16,1-4-11 0,-1 9 3 0,-5-5 0 16,11-4-40-16,-6-6-8 0,6 5-2 0,0-9-1092 15</inkml:trace>
          <inkml:trace contextRef="#ctx0" brushRef="#br0" timeOffset="109606.2157">10440 11692 864 0,'0'-20'76'0,"0"20"-60"0,0 0-16 0,5-10 0 15,-10 0 76-15,5-5 12 0,0 5 2 0,-6-5 1 16,6 0 17-16,-6 0 3 0,6-1 1 0,-5 1 0 16,-1 0-39-16,0 0-7 0,1 5-2 0,-1-5 0 15,0 5-33-15,-5 0-7 0,0-5-2 0,-1 5 0 16,1-5 10-16,5 10 1 0,-5-5 1 0,-6 0 0 15,0 5-11-15,6-5-3 0,-6 4 0 0,0 1 0 16,-6 0 8-16,-5 0 2 0,-6 5 0 0,0 5 0 16,0 5-18-16,-5 6-3 0,-7 4-1 0,7 5 0 15,-6 5-8-15,-1 5 12 0,1 5-12 0,0 6 12 0,5 4-12 16,6 5 8-16,12 0-8 0,-1 6 8 0,6-6-8 16,6 0 12-16,5-4-12 0,6-6 12 0,6-10-12 0,-1 0 0 15,7-5 0-15,-1-9 0 0,0 4 0 0,6-15-11 16,6-5 11-16,0-5-8 0,-1-5 8 0,6-5 0 15,6-5 0-15,6-5 8 0,-6-6-8 0,6-4 9 16,-7-5-9-16,13-5 10 0,-12-5 5 0,5-1 1 16,1 1 0-16,-6-5 0 0,-6 0 14 0,-5 4 3 15,11-4 1-15,0 5 0 0,-1 5-16 0,-4 9-3 16,-7 11-1-16,1 0 0 0,-6 5 4 0,0 10 1 16,0 0 0-16,-6 10 0 0,0 10 11 0,1 0 2 15,-7 5 1-15,-5 11 0 0,6-1-33 0,-6 0 0 16,0 0 0-16,0 5 0 0,0-5 0 0,0 6 0 0,6-1 0 15,-6 0 0 1,0 5-137-16,0 0-35 0,5-4-6 0</inkml:trace>
          <inkml:trace contextRef="#ctx0" brushRef="#br0" timeOffset="111005.7987">12306 11948 172 0,'0'0'16'0,"0"0"-16"0,0 0 0 0,0 0 0 16,6-10 220-16,-1 0 40 0,-5 10 9 0,6-5 2 15,-1-5-102-15,1-5-20 0,0 5-4 0,-1-5-1 16,7 0-35-16,-7-5-7 0,7 5-2 0,-1-5 0 16,0-5-28-16,6 4-7 0,-5-4-1 0,10 0 0 15,1 0-35-15,-12 5-7 16,12 0-2-16,-6-5 0 0,0 5-12 0,5-1-8 0,-5-4 8 0,0 10-8 15,0 0 11-15,0-5-3 0,0 10 0 0,-6 0 0 0,1 10 20 0,-12 0 3 16,0 0 1-16,0 0 0 16,5 10-32-16,1 5 0 0,0 15 0 0,-6 0 0 15,0 11 0-15,-6-1 0 0,0 10 0 0,1-10 0 16,-1 6 23-16,-5 4 1 0,0 0 1 0,-1 0 0 16,1-4 12-16,0-1 3 0,-1 5 0 0,-5 0 0 0,6-4-23 15,-6-6-4-15,6-5-1 0,5-10 0 0,-5 5 7 0,-1-10 1 16,1-4 0-16,-6-1 0 0,6 0 9 0,0-5 3 15,-6 0 0-15,0 0 0 0,0-5-32 0,-6 0 0 16,0 5 0-16,1-5 0 16,-1 5-138-16,-5-5-34 0,0 0-6 0,11-5-2 0</inkml:trace>
          <inkml:trace contextRef="#ctx0" brushRef="#br0" timeOffset="111163.1884">12617 10918 2372 0,'11'-40'52'0,"-5"20"12"0,5-11 1 0,-5 6 1 0,5 0-53 0,-5 5-13 0,5 0 0 0,0 10 0 15,-5 5 0-15,5 0 0 0,-5 0 0 0,5 10-700 16,1 5-144-16</inkml:trace>
          <inkml:trace contextRef="#ctx0" brushRef="#br0" timeOffset="111736.9031">13725 11587 1728 0,'-11'-16'153'0,"0"6"-122"15,-1 0-31-15,1-5 0 0,-6 0 85 0,0 5 11 16,0 0 3-16,6 0 0 0,-6 0 9 0,6 5 3 16,-6-5 0-16,5 5 0 0,7 0-88 0,-7 0-23 15,1 0 0-15,0 5 0 0,11 0 9 0,-12 0-9 16,1 5 0-16,-6 0 9 0,6 5-9 0,0 5 10 16,-12 5-10-16,6 5 10 0,-6 10-10 0,-5 6 8 15,0-1-8-15,-6 5 8 0,0 5 7 0,0 1 1 16,0-1 0-16,0 0 0 0,0-5-7 0,6-4-1 15,0-1 0-15,11-5 0 0,0-10-8 0,11-5 0 16,-5-5-10-16,11 0 10 0,0-15 0 0,0 0 0 16,0 0 0-16,17 0 0 0,5-10 0 0,7-5 0 0,5-5 0 15,-1-5 0-15,1-5 23 0,6-10 7 0,0-1 2 16,-1-4 0 0,1-5-52-16,5 0-9 0,-5-6-3 0,10 1 0 0,-4 5 32 0,-7 5-9 0,7 4 9 0,-7 6 0 15,-11 10 20-15,-5 5 10 0,-6 5 2 0,0 5 0 16,-6 10-32-16,1 5-21 0,-12-5 3 0,0 20 1 15,0 0 17-15,-12 15 0 0,1 0 0 0,-12 6 0 16,6 4 11-16,-5 0 5 0,5 0 2 0,6 1 0 16,-1-6-18-16,12 0 0 0,-5-5-11 0,10 0 11 15,1-4-46-15,5-1-2 16,0-5-1-16,6-5 0 0,6 0-139 0,0-10-28 0,-1 0-6 16</inkml:trace>
        </inkml:traceGroup>
        <inkml:traceGroup>
          <inkml:annotationXML>
            <emma:emma xmlns:emma="http://www.w3.org/2003/04/emma" version="1.0">
              <emma:interpretation id="{5251079F-3220-4208-B831-23C8EB5550AF}" emma:medium="tactile" emma:mode="ink">
                <msink:context xmlns:msink="http://schemas.microsoft.com/ink/2010/main" type="inkWord" rotatedBoundingBox="18260,12473 22491,12272 22573,13997 18342,14198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1923.1178">15100 11149 1936 0,'0'0'86'0,"0"-15"18"0,0 5-84 16,-6-5-20-16,0 5 0 0,-5 0 0 0,-6 0 80 0,-6 5 12 15,1 5 3-15,-1 0 0 0,-11 5-45 0,-5 5-9 16,-1 10-1-16,-5 0-1 0,5 5-31 0,1 0-8 15,-1 11 0-15,0 4 0 0,-5 0 44 0,11 10 7 16,0 6 1-16,6-1 1 0,-6 0-33 0,6 0-8 16,0 6 0-16,11-6-1 0,5 0 16 0,-5-4 3 15,12-1 1-15,-1 0 0 0,12-5-31 0,-1-4 0 16,1 4 0-16,5-10 0 16,1 0-167-16,5-5-26 0,5-4-6 0,-5-11-1 0</inkml:trace>
          <inkml:trace contextRef="#ctx0" brushRef="#br0" timeOffset="112240.048">15224 11888 1566 0,'0'0'69'0,"0"0"15"16,0 0-68-16,0 0-16 0,0 0 0 0,0 0 0 0,17 0 64 0,6 0 10 16,-1-10 2-16,1 5 0 0,11-5-10 0,-6-5-2 15,12-5 0-15,-1 5 0 0,-5-10-19 0,6 5-4 16,-6-6-1-16,0-4 0 0,-6-5-11 0,0 0-2 15,-5-5-1-15,-1 4 0 0,1-4-4 0,-12 5-1 16,6 0 0-16,-11 0 0 0,5-1-3 0,-5 1-1 16,-6 10 0-16,0-5 0 0,0 10 7 0,0-5 2 15,-6 5 0-15,-5 10 0 0,-6 5-26 0,0 5 8 16,-6 10-8-16,1 5 0 0,-6 5 28 0,-1 10 1 16,-10 5 0-16,-1 5 0 15,1 1-49-15,-1 4-11 0,0 5-1 0,1 5-1 0,5-9 33 0,6 4 0 16,5 0 12-16,0 5-3 0,6-9-9 0,6-1 0 15,0 0 0-15,5 0 0 0,0-9-14 0,1-6-5 16,10 0-1-16,1 0-1097 0</inkml:trace>
          <inkml:trace contextRef="#ctx0" brushRef="#br0" timeOffset="112614.4474">16072 11541 1926 0,'0'0'85'0,"0"0"18"0,0 0-83 0,0 0-20 0,0 0 0 0,0 15 0 16,-5 0 52-16,-1 6 7 0,0-1 1 0,1 5 0 15,-1 0-16-15,6 0-4 0,0-5 0 0,0 10 0 16,0-5-28-16,0 1-12 0,0-6 8 0,0 5-8 16,6-10 0-16,-1 0 0 0,-5-15 0 0,-5 15 0 15,5-15 12-15,0 0-4 0,0 0 0 0,0 0 0 0,0 0 4 16,0 0 0-16,5-15 0 0,1 0 0 0,0-5 32 0,5-5 6 15,12-5 2-15,-6-6 0 0,5 1-39 0,7-5-13 16,10 0 9-16,1 0-9 0,5-1 0 16,-5 1 0-16,-1 0 0 0,1 10 0 0,5 0 0 0,-17 9 0 15,-5 6 8-15,-6 5-8 0,5 5 32 0,-10 5 4 16,-12 0 0-16,11 15 1 0,-11 5-9 0,0 6-1 16,6 9-1-16,-6 5 0 0,-6 0-12 0,6 0-2 15,11 6-1-15,1-6 0 0,-7 0-11 0,7 0 0 16,-1 6 0-16,12-6 0 15,-1-5-74-15,1 0-20 0,-1-10-4 0,1 0-686 16,5-4-138-16</inkml:trace>
          <inkml:trace contextRef="#ctx0" brushRef="#br0" timeOffset="112984.4423">17401 11144 1875 0,'-17'-15'83'0,"17"15"17"16,0 0-80-16,12 0-20 0,-1-10 0 0,6 10 0 16,0-5 80-16,6 0 12 0,11 0 3 0,5 0 0 0,1 0-31 0,5-5-7 15,12-5-1-15,10 5 0 0,1 0-44 16,0 0-12-16,6 0 0 0,5-1 0 0,0 1 20 0,-5 0 3 15,-7 5 0-15,1 0 0 16,-6-5-40-16,-5 0-8 0,-6 5-2 0,0-5-698 16,-12-5-140-16</inkml:trace>
          <inkml:trace contextRef="#ctx0" brushRef="#br0" timeOffset="113182.7967">18233 10526 1209 0,'0'-15'53'0,"0"5"12"0,0 0-52 0,11 0-13 0,0 5 0 0,1 0 0 16,-12 5 126-16,0 0 22 0,17-5 5 0,-17 5 1 15,0 0-41-15,5 15-8 0,1 5-1 0,0 5-1 16,-6 5-19-16,-6 10-4 0,-5 0-1 0,-1 6 0 15,1 9-12-15,0-5-3 0,-12 11 0 0,1-1 0 16,10 0-2-16,1 11-1 0,-12-6 0 0,6 5 0 16,-5 1-46-16,-1-1-15 0,6 5 8 0,-6 1-8 15,-5-11 0-15,6 6 0 0,10-11 0 0,-10 10 0 16,-1-4 19-16,-5-1 0 0,5 0 0 0,-5-4 0 16,5-11-246-16,1-5-49 15,-35 41-9-15,29-36-3 0</inkml:trace>
        </inkml:traceGroup>
        <inkml:traceGroup>
          <inkml:annotationXML>
            <emma:emma xmlns:emma="http://www.w3.org/2003/04/emma" version="1.0">
              <emma:interpretation id="{1FC077E8-E864-474F-ADBD-9984C7C20CCD}" emma:medium="tactile" emma:mode="ink">
                <msink:context xmlns:msink="http://schemas.microsoft.com/ink/2010/main" type="inkWord" rotatedBoundingBox="24100,11955 32090,11575 32181,13498 24192,13878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5344.7137">24245 10762 1688 0,'0'0'75'0,"0"0"15"0,0 0-72 0,0 0-18 16,0 0 0-16,-6-15 0 0,-11 5 64 0,17 10 8 16,0 0 3-16,0 0 0 0,0 0-9 0,0 0-2 15,11-15 0-15,1 5 0 0,5 0-43 0,11 0-9 16,11 5-1-16,1-5-1 0,5 5-2 0,6 0 0 16,0-5 0-16,6-1 0 0,-1 11-20 0,1-10-5 15,-1 5-1-15,1 0 0 0,-6 0 18 0,-6 0 0 16,-5 0 0-16,-1 5 0 0,-11-5 0 0,6 5 0 0,0 0 0 15,-11 5-976-15</inkml:trace>
          <inkml:trace contextRef="#ctx0" brushRef="#br0" timeOffset="115705.0618">25121 9973 1324 0,'11'-30'118'0,"-5"20"-94"0,0-5-24 0,11 10 0 16,-6-6 77-16,0 6 11 0,-11 5 3 0,0 0 0 0,0 0 21 0,0 0 5 16,6 10 1-16,-6 11 0 0,-11 4-43 0,-6 0-9 15,5 0-2-15,-5 15 0 0,0 0-4 0,-5 6 0 16,-1 4-1-16,-11 5 0 0,6 1-19 0,-6 4-3 16,-5 0-1-16,10 11 0 0,-5-1-28 0,6-5-8 15,0 11 0-15,5-1 0 0,1-10 30 0,5 6 5 16,-6-6 1-16,6 11 0 0,0-11-7 0,0-5-1 15,0 1 0-15,6-1 0 16,-12-5-61-16,6 1-13 0,0-6-2 0,0 0-1 16,0-5-115-16,0-4-24 0,-5-6-4 0</inkml:trace>
          <inkml:trace contextRef="#ctx0" brushRef="#br0" timeOffset="115864.2793">25251 11189 1094 0,'0'0'97'0,"6"-10"-77"0,11 5-20 0,-12 0 0 16,-5 5 134-16,0 0 23 0,0 0 5 0,0 0 1 16,0 0-19-16,0 0-4 0,0 0-1 0,6 15 0 15,-6 5-59-15,0-4-12 0,-6 9-3 0,1-5 0 16,-6 5-37-16,5 5-8 0,0 0-2 0,1 0 0 15,-1 6-18-15,0-6 0 0,6 0 0 0,-5 5 0 16,-7-5-168-16,7 0-27 0</inkml:trace>
          <inkml:trace contextRef="#ctx0" brushRef="#br0" timeOffset="116008.5285">25783 10596 1209 0,'5'-15'108'0,"-5"0"-87"15,6-5-21-15,0 5 0 0,-1 5 242 0,1 0 44 16,-6 10 9-16,0 0 1 0,0 0-217 0,0 0-44 16,6 20-9-16,-12 5-715 0,0 5-143 0</inkml:trace>
          <inkml:trace contextRef="#ctx0" brushRef="#br0" timeOffset="114308.636">20229 11401 1494 0,'0'0'32'0,"6"-11"8"0,5-4 0 0,6-5 3 0,0 0-35 0,0-5-8 16,11-5 0-16,1 0 0 0,5 0 102 0,11-1 18 16,-6 1 4-16,12 0 1 0,0 0-45 0,-6 10-10 15,1 0-2-15,-12 5 0 0,5 10-30 0,-5 0-6 16,0 5-2-16,-11 10 0 0,-1 5-15 0,-5 10-3 15,0 10-1-15,-5 0 0 0,-7 10 9 0,-5 6 3 16,-5 4 0-16,-1 5 0 0,-5 1-23 0,-6 4-15 16,5-5 3-16,1-4 0 0,5-6 12 0,1-5 0 15,-7-5 0-15,1 1 0 0,5-11 0 0,1-5 10 16,-1-5-10-16,-5-5 8 0,11-15-8 0,0 0 12 16,0 0-12-16,0 0 12 0,0 0 41 0,0 0 9 15,11-15 2-15,6 0 0 0,-6 0-25 0,1-5-5 16,5 0-1-16,5-6 0 0,1 1-8 0,-1 0-1 0,7-5-1 15,-1 0 0-15,0 5-10 0,6-5-1 0,0-1-1 0,6-4 0 16,-1 0-11-16,7 5 0 0,-1-5 0 0,6 0 8 16,0-1-8-16,0 1 0 0,-1 0 0 0,1 0 8 15,0 0-8-15,6-6-16 0,-6 6 4 0,0 5 1 16,5 0-25 0,-11 5-6-16,1-5-1 0,-1 9 0 0,-6 11-137 15,7 5-28-15</inkml:trace>
          <inkml:trace contextRef="#ctx0" brushRef="#br0" timeOffset="114697.2209">22011 11617 1375 0,'0'0'60'0,"0"0"14"0,0 0-59 15,17 0-15-15,-17 0 0 0,17-5 0 0,0-5 89 0,-1 5 15 16,7-5 4-16,-6-6 0 0,11 6-25 0,1-10-5 16,-1 5-1-16,6-10 0 0,0 5-29 0,0-5-5 15,5 0-2-15,1 0 0 0,-6-1-14 0,0-4-3 16,0 0-1-16,5 5 0 0,-5-5 14 0,0 0 3 16,-6-1 1-16,1 1 0 0,-1 0-33 0,-5-5-8 0,-1 5 0 0,-5-5 0 15,-5 9 0-15,-1 1 0 0,-6 0 0 0,1 10 0 16,-6 0 0-16,-6 0 0 0,1 0 0 0,-6 10 0 15,-6 0 0-15,-6 0 0 0,0 5 0 0,1 10 0 16,-12 0 11-16,0 10 0 0,-6 5 0 0,6 10 0 16,0 6-3-16,6-6 0 0,-6 5 0 0,6 5 0 15,5-10-8-15,1 6 0 0,-1-1 0 0,6-5 0 16,-6 0 0-16,12 0 0 0,-6-4 9 0,11-6-9 16,-5 0 38-16,6-5 3 0,5 5 1 0,5-5 0 15,1 0-87-15,5 5-18 0,6-4-3 0,6-6-1045 16</inkml:trace>
          <inkml:trace contextRef="#ctx0" brushRef="#br0" timeOffset="115061.7043">23108 11104 2127 0,'0'0'47'0,"0"0"9"0,0-10 3 0,0 10 1 0,0 0-48 0,0 0-12 15,17 5 0-15,-6 10 0 0,0 0 16 0,1 5 0 16,5 5 1-16,-6 5 0 0,6-4 38 0,-11 4 7 16,5 0 2-16,-5 0 0 0,5 5-52 0,-11-5-12 15,0 1 0-15,-6-1 0 16,-5-10 0-16,-6 5 0 0,-6-5 0 0,6-5 0 0,6 5 54 0,0 0 8 0,5-10 2 0,-5 6 0 16,-1-11-52-16,12-5-12 0,0 0 0 0,0 0 0 15,0 0 47-15,-11-5 6 0,5-5 2 0,6-1 0 16,-5-4-37-16,5 0-7 0,0 0-2 0,5-5 0 15,-5 0-9-15,6-5 0 0,5 5 0 0,1-5 0 16,5 5 0-16,0-6 0 0,5 1 0 0,1 0 0 16,11 0 0-16,0 0 0 0,0-5 0 0,11 5 0 31,-5-6-66-31,5 6-15 0,0-5-3 0,6 5-1112 0</inkml:trace>
          <inkml:trace contextRef="#ctx0" brushRef="#br0" timeOffset="116930.0645">26891 10672 806 0,'6'-5'72'0,"0"-5"-58"0,-1-1-14 0,1 1 0 16,-6-5 208-16,0 15 38 0,0-10 8 0,-6 0 2 15,6 10-105-15,-11-10-21 0,-6 5-4 0,0 0-1 16,6 5-66-16,-12 5-14 0,-5 0-2 0,-6 5-1 15,-6 5-14-15,6 5-2 0,-5 6-1 0,-6-1 0 16,5 0-25-16,6 10 0 0,-6-10 0 0,6 10 0 16,1 1 0-16,4-1 0 0,1 0 0 0,0 5 0 15,-1 0 0-15,1 1 0 0,6-6 0 0,-1 5 0 16,6 0 31-16,-6 0 1 0,6-4 0 0,-5-1 0 0,5-5 0 16,0 0 0-16,11 5 0 0,-5-10 0 15,0 6-48-15,5-1-8 0,6-5-3 16,6-5 0-16,-1 0 27 0,7 0 0 0,-1 0 0 0,11-5 0 0,1-5 19 0,0-5 5 15,5 1 2-15,0-6 0 16,6-6-47-16,-6 6-10 0,1-10-1 0,5-5-1 0,0 0 33 16,5-5 0-16,6 0 0 0,6-5 9 15,0 5-36-15,6-5-7 0,-1 0-2 0,1-6 0 0,5 6 36 0,0-5 0 16,1 0 0-16,-1 0 0 0,-6 5 0 0,-5-6 0 16,-11 1 0-16,-1 0 0 0,-10 0 0 0,-1 5 0 15,-11-5 0-15,0 0 0 0,-6-1 0 0,-5 11 0 16,-1-5 0-16,-5 10 0 0,0-5 23 0,-5 5 11 15,-1-5 2-15,0 5 1 0,-5 0-25 0,6 5-4 16,-7-1-8-16,1 6 11 0,0 0-11 0,-1 0 0 16,1 0 0-16,0 0 0 0,11 5 0 0,-12 0 0 0,1 0 0 15,5 5 0-15,-5 5 0 0,0 0-9 0,-6 1 9 16,5 4 0-16,-4 10-9 0,-1 0 9 0,0 0 0 0,0 5-9 16,-6 0 9-16,-5 6 0 0,11-1 0 0,-6 0 8 15,-5 5-8-15,5 0 0 0,-5-4-8 0,11-1 8 16,6 0 0-16,-1-5 0 0,1 0 0 0,5-5 0 15,1 0 0-15,10 1 0 0,-5-1 0 0,0-5 0 16,12 0 0-16,-1-5 0 0,0 0 0 0,12 0 8 16,0-5 0-16,11 0 1 0,-1-5 0 0,1 5 0 15,0-5-9-15,0 0 0 0,0-10 0 0,6 0-11 16,-12-5 26-16,6 0 5 0,0-5 0 0,0 5 1 0,5-10-21 16,1 5 0-16,0-10 0 0,16 0 0 0,6 0 0 15,1-6 0-15,-1 1 0 0,6 0 0 0,0 0 0 16,-1 5 0-16,-10 5 0 0,5 0 0 15,-11 4-24-15,-6 6-8 0,-5 0-3 0,-1 5 0 16,-10 0 35-16,-12 5 0 0,0 5 0 0,-6 0 0 0,-11-5 0 0,0 10 0 16,0 6 0-16,-6 4 9 0,-5 0 6 0,0 5 1 15,-6 5 0-15,0 0 0 0,0 0-2 0,0 6 0 16,0-1 0-16,0-5 0 0,6 5 20 0,-12-5 4 16,6 0 1-16,0 1 0 0,-6-1-19 0,1-10-3 15,-6 0-1-15,-1-5 0 0,-10-5-5 0,-1-5-2 16,0 0 0-16,-5 0 0 0,-11-10-9 0,-7 0 0 15,1-10 0-15,-6 0 0 0,6-10 0 0,-6 0-16 0,0-11 4 16,-5 1 1 0,-6 5-136-16,11 0-27 0,6-5-6 0</inkml:trace>
        </inkml:traceGroup>
      </inkml:traceGroup>
    </inkml:traceGroup>
    <inkml:traceGroup>
      <inkml:annotationXML>
        <emma:emma xmlns:emma="http://www.w3.org/2003/04/emma" version="1.0">
          <emma:interpretation id="{EF637852-678C-45CE-B122-6E1C4EA50825}" emma:medium="tactile" emma:mode="ink">
            <msink:context xmlns:msink="http://schemas.microsoft.com/ink/2010/main" type="paragraph" rotatedBoundingBox="3597,15614 27194,14362 27344,17191 3747,184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3BB784-7E81-48DC-9061-75189D82A1EF}" emma:medium="tactile" emma:mode="ink">
              <msink:context xmlns:msink="http://schemas.microsoft.com/ink/2010/main" type="line" rotatedBoundingBox="3597,15614 27194,14362 27344,17191 3747,18443"/>
            </emma:interpretation>
          </emma:emma>
        </inkml:annotationXML>
        <inkml:traceGroup>
          <inkml:annotationXML>
            <emma:emma xmlns:emma="http://www.w3.org/2003/04/emma" version="1.0">
              <emma:interpretation id="{D31D90E3-D326-490F-A7E8-35E69FA96B4C}" emma:medium="tactile" emma:mode="ink">
                <msink:context xmlns:msink="http://schemas.microsoft.com/ink/2010/main" type="inkWord" rotatedBoundingBox="3622,16078 7251,15886 7342,17615 3713,17808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8537.3784">1736 15236 1555 0,'-12'-25'68'0,"7"15"16"0,-1-5-68 0,1 0-16 15,-1 5 0-15,0-5 0 0,1 0 140 0,-7 5 25 16,7-11 5-16,-7 6 1 0,7 0-96 0,-7 0-19 0,1 0-4 16,0 5-1-16,5 5-36 0,-11 0-7 15,6-5-8-15,-12 5 11 0,6 5-2 0,-11 15 0 16,-6 0 0-16,6 10 0 0,-1 0 3 0,-5 6 1 15,-11 14 0-15,11 5 0 0,6 0-13 0,-6 6 0 16,11-1 0-16,1-5 0 0,5 0 0 0,0-4 0 16,11-6 0-16,-5-5 0 0,11-5 0 0,0-5 0 15,6 1 0-15,-1-11 0 0,1 0 0 0,11-10-10 0,0 5 2 16,0-10 0-16,0-5-3 0,0-5 0 16,0-5 0-16,0-5 0 0,11-6 11 0,-5-4 0 0,-1 0 0 15,-5-5 0-15,11-5 0 0,-11-1 0 0,6-4 0 16,-12 5 8-16,6-5-8 0,0 5 11 0,0 9-11 0,-11 1 12 15,5 10 15-15,-5 5 3 0,-1 5 1 16,-5 10 0-16,0 0-11 0,12 10-3 0,-1 10 0 0,0 5 0 16,-5 5-17-16,5 6 0 0,-5 4-8 0,0 0 8 31,5 0-48-31,-5 11-4 0,-6-6-1 0,5 5-678 0,-5 0-135 0</inkml:trace>
          <inkml:trace contextRef="#ctx0" brushRef="#br0" timeOffset="118874.3964">2075 15060 1267 0,'0'0'112'0,"0"0"-89"16,0 0-23-16,0 20 0 0,6 0 124 0,-6 6 20 16,-6 9 4-16,6 10 0 0,0 0-44 0,-6 6-8 15,-5-1-3-15,5 5 0 0,6 0-17 0,-5-4-4 16,5-1-1-16,0 0 0 0,0-5-34 0,0 1-6 15,5-6-2-15,1-5 0 0,0-5-5 0,5-5-2 16,-5-9 0-16,5-6 0 0,0-5 12 0,-11-5 2 16,12-5 1-16,5 0 0 0,0-11 0 0,0 6 0 0,-6-10 0 0,6 0 0 15,0 0-8-15,5-5-1 16,-5-5-1-16,0 5 0 0,0-6-5 0,6 1-1 16,0-5 0-16,-1 0 0 0,1 0-12 0,-1-5-9 0,7-1 12 0,-7-4-12 15,1-5 0-15,0 0 0 0,5 4-10 0,0-4 10 31,6 0-124-31,0 5-18 0,6-1-3 0,-1 6-1048 0</inkml:trace>
          <inkml:trace contextRef="#ctx0" brushRef="#br0" timeOffset="118139.7715">333 14231 1602 0,'0'0'35'0,"0"0"7"0,0 0 2 0,0 0 1 0,0 0-36 0,0 0-9 0,0-5 0 0,0 5 0 0,0 0 52 0,0 0 8 16,-11 0 1-16,0 0 1 0,-1 5-37 0,1 5-7 15,0-5-2-15,-1 15 0 0,1 5-6 0,5 10-2 16,-5 6 0-16,0 9 0 0,-1 10 20 0,1 5 3 16,0 6 1-16,0 9 0 0,-1 6-16 0,-5-1-4 15,0 6 0-15,-5-1 0 0,-1-4 8 0,6-1 2 16,-6-4 0-16,1-6 0 0,-6 0 6 0,-1-9 0 16,1-6 1-16,5 0 0 0,6-14-6 0,0-1-2 15,-5-5 0-15,-1-10 0 0,6-10 19 0,6 0 3 16,-6-10 1-16,6 1 0 0,11-11-29 0,0 0-6 15,0 0-1-15,-6-16 0 0,0-4 2 0,12 0 0 16,0-10 0-16,5-5 0 0,-5 0-10 0,5-6 0 16,6 1 9-16,0-10-9 0,17 5 0 0,-6-6 0 15,0 6 0-15,12 0 0 0,0 0 0 0,-1 5 0 16,1 4 0-16,-1 6 0 0,1 5 0 0,-6 5 0 0,-6 10 0 16,6 5 0-16,-11 5-9 0,5 5 0 0,-5 5 0 15,-1 5 0-15,1 5 9 0,-6 0 0 0,0 5 0 0,0 1 0 16,0-1 0-16,0 0 0 0,-6 5 0 0,0 0 0 15,6 0 0-15,-5-5 0 0,-7 6 0 0,6-1 0 16,6-5-29 0,-5 5-1-16,-1 0 0 0,0 0 0 0,-5 1-132 15,5-1-26-15,6-5-6 0,-5 0-1 0</inkml:trace>
          <inkml:trace contextRef="#ctx0" brushRef="#br0" timeOffset="119354.0256">3003 15513 1792 0,'0'0'40'0,"0"0"8"0,0 0 1 0,17-5 1 0,0-5-40 0,0 0-10 16,5 0 0-16,1-1 0 0,5 1 27 0,0-10 3 15,-5 5 1-15,0-5 0 0,5 5 9 0,-6-5 1 16,1 0 1-16,-6-5 0 0,0 5 10 0,-6-1 3 16,1 1 0-16,-1-5 0 0,0-5-8 0,-5 0-2 15,0 0 0-15,-6-5 0 0,0 4-13 0,0-4-4 16,0 0 0-16,0 10 0 0,0-5-17 0,0 5-11 15,-12 4 12-15,7 6-12 0,-12 0 19 0,5 5-3 16,-5 5-1-16,0 5 0 0,-5 10-15 0,-1 0 0 16,1 10 0-16,-12 6 0 0,0 4 0 0,0 10 0 15,0 0 0-15,0 0 0 0,6 11 0 0,5-6 0 16,0 0 0-16,12 0 0 0,-6-4 0 0,11-1 0 16,1-10 0-16,-1 0 0 0,12 0 0 0,-1 0 0 15,7-9 8-15,5 4-8 16,5-5-24-16,1-5-7 0,5-5-1 0,6 5-719 0,6-5-143 0</inkml:trace>
        </inkml:traceGroup>
        <inkml:traceGroup>
          <inkml:annotationXML>
            <emma:emma xmlns:emma="http://www.w3.org/2003/04/emma" version="1.0">
              <emma:interpretation id="{531C2B5D-5B23-47A6-975F-EAA50A0A34C6}" emma:medium="tactile" emma:mode="ink">
                <msink:context xmlns:msink="http://schemas.microsoft.com/ink/2010/main" type="inkWord" rotatedBoundingBox="9320,15311 11175,15212 11288,17346 9434,17444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0073.9974">6232 14020 1094 0,'0'-25'97'0,"-6"14"-77"0,1 1-20 0,5-5 0 15,0 5 91-15,0 10 14 0,-6-10 3 0,6 10 1 16,0 0 8-16,0 0 2 0,0 0 0 0,-11 10 0 15,-1 10-44-15,-5 16-9 0,0 4-2 0,-5 10 0 16,-7 5-17-16,7 11-4 0,-18 9-1 0,12 1 0 16,0 4 2-16,-6 5 1 0,0 1 0 0,0-1 0 15,0 6-14-15,0-6-3 0,6 1-1 0,-6-6 0 16,6-4-18-16,5-1-9 0,-5 0 10 0,5-9-10 16,0-6-20-1,1-5-11-15,-1-9-1 0,6-1-1 0,-5 0-146 0,5-10-29 16</inkml:trace>
          <inkml:trace contextRef="#ctx0" brushRef="#br0" timeOffset="119810.9256">5491 14899 806 0,'-11'0'72'0,"5"-5"-58"0,0 5-14 0,1-5 0 0,5 0 165 0,0 5 31 16,0 0 5-16,0 0 2 0,0 0-93 0,11-5-18 16,6-5-4-16,0 5-1 0,17-5-24 0,0 0-5 15,5-5-1-15,7 0 0 0,10-5-1 0,1 0 0 16,-1 0 0-16,1-1 0 0,5 6-40 0,-5 0-16 16,-1 0 11-16,1 5-11 15,-12 0-83-15,0 5-22 0,-5 0-5 0</inkml:trace>
          <inkml:trace contextRef="#ctx0" brushRef="#br0" timeOffset="120705.7412">7142 13457 979 0,'17'-31'43'0,"-11"21"9"0,5 0-41 0,-11 10-11 15,6-10 0-15,-6 10 0 0,0 0 253 0,0 0 49 16,0 0 10-16,6 15 1 0,-6 5-197 0,0 11-40 16,-12 4-8-16,1 10-2 0,-12 10-23 0,1 11-5 15,-12 4-1-15,-6 16 0 0,1-1-15 0,-1 6-3 16,-5 4-1-16,-6 6 0 0,0-1 1 0,6 1 0 16,-6-1 0-16,6-9 0 0,-6 4-4 0,11-9-1 15,6-1 0-15,6-4 0 0,-6-6-14 0,11-5 9 0,-5-4-9 16,11-11 8-16,-5-10-8 0,5-5 0 0,0-9 0 15,5-6 8-15,7-5-8 0,-7-5 8 0,12-15-8 16,-5 0 8-16,-7 0-8 0,7-5 8 0,-1-5-8 16,0-10 8-16,1-5-8 0,10-1 0 0,1-4 0 0,0-5 0 15,5 0 0-15,0-5-11 0,6 5 11 0,6-6-12 16,5 6 4-16,-5 0 0 0,-1 15 0 0,7 5 0 16,-7 10-2-16,1 5 0 0,0 10 0 0,-6 5 0 15,5 10 1-15,-5 0 0 0,0 0 0 0,0 10 0 16,0 1 9-16,0-1-8 0,0 0 8 0,6 0-8 15,-12-10 8-15,6 0-13 0,5-4 5 0,-5-6 8 16,-5 0-15-16,5-5 5 0,5-10 1 0,1-5 0 16,0-5 9-16,11 0 0 0,-6-10 0 0,6-1 0 0,0-9 0 15,5-5 0-15,-5 0 0 0,-6 0 0 0,6-11 0 16,-5 1 0-16,-1 5 0 0,-11 0 8 0,6-5-8 0,-6 4 0 16,-1 1 8-16,1 5-8 0,-11-5 0 0,0 5 9 15,5 9-9-15,-11 1 0 0,-6 10 20 0,1-5-4 16,-1 5 0-16,-5 5 0 0,5 5-3 0,-5-5-1 15,-6 10 0-15,0 5 0 0,0 5-12 0,-6 0 0 16,1 5 0-16,-7 0 0 0,1 5 17 0,-6 5 1 16,0 1 0-16,0 4 0 15,-5 0-40-15,10 10-8 0,-4-5-2 0,10 16 0 0,6-6 32 0,0 0 10 16,11-10 0-16,-5 5 0 0,5 1-10 0,12-1 0 16,5 0 0-16,12-5 0 0,0 0-13 0,16-4-8 15,6-6-2-15,6-5 0 16,6 0-118-16,5-5-24 0,6-10-5 0</inkml:trace>
        </inkml:traceGroup>
        <inkml:traceGroup>
          <inkml:annotationXML>
            <emma:emma xmlns:emma="http://www.w3.org/2003/04/emma" version="1.0">
              <emma:interpretation id="{C182139A-E826-491D-91C0-F817D7E706EB}" emma:medium="tactile" emma:mode="ink">
                <msink:context xmlns:msink="http://schemas.microsoft.com/ink/2010/main" type="inkWord" rotatedBoundingBox="13166,16172 17074,15965 17120,16830 13212,17037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1305.6066">9902 14497 172 0,'12'-40'8'0,"-12"25"1"0,5-5-9 0,-5 5 0 16,6-5 0-16,-6 5 0 0,0-1 276 0,-6 6 54 0,1 0 10 0,-7 5 3 15,1-5-215-15,-6 10-44 0,0 0-8 0,-11 0-1 16,-6 5-21-16,-6 5-4 0,1-5-1 0,-1 10 0 16,-5 1 0-16,5 4 0 0,6 5 0 0,6 0 0 15,-6-5-18-15,6 5-4 0,5-5-1 0,6 5 0 16,0-4-14-16,6 4-4 0,5 0 0 0,6-5 0 16,6 0-8-16,0 5 0 0,5 0 0 0,0 0 0 15,1 1 0-15,-1-6 0 0,-6 5 0 0,7 0 8 16,-7 5 7-16,7 0 1 0,-1-5 0 0,0 1 0 15,-5 4 12-15,0-5 4 0,-6 0 0 0,-6 0 0 16,6-5 9-16,0 5 3 0,-6-10 0 0,6 6 0 16,0-6-26-16,-11 0-5 0,0 0-1 0,5 0 0 15,6-15-12-15,-6 10 11 0,-5 0-11 0,-6-5 10 16,0 5-22-16,-5-5-4 0,-1-5 0 0,0 0-1 16,-5 0-127-16,0 0-24 15,5-5-6-15</inkml:trace>
          <inkml:trace contextRef="#ctx0" brushRef="#br0" timeOffset="121749.1552">11011 14578 1267 0,'28'-25'112'0,"-17"14"-89"16,6 1-23-16,-5-5 0 0,-1 5 45 0,-5-5 5 0,-1 0 1 0,-5 5 0 15,0 0 65-15,-5 0 12 0,-7 0 4 0,-5 0 0 16,0 5-64-16,0 0-13 0,-5 5-3 0,-7 0 0 16,7 0-12-16,-6 5-4 0,-6 0 0 0,5 10 0 15,1-5-4-15,0 5 0 0,0 0-1 0,-1 0 0 16,-5 5 5-16,6 5 0 0,0 1 1 0,-6-1 0 16,6 0-29-16,-1 10-8 0,-5-5 0 0,6 10 0 15,-6 1 8-15,6-6 0 0,0 5 0 0,-1 0 0 16,7-5-8-16,5 1 0 0,-6-11 0 0,12 5 0 15,5-10 0-15,6 0 0 0,-6-5-8 0,12-5 8 16,0 0 0-16,5-10 0 0,0-5 0 0,6 0 8 16,6-5-8-16,5-10 0 0,1-5 0 0,4 0 0 15,7-5 0-15,0 0 0 0,-1-6 0 0,1 6 0 0,-1-10 0 16,1 5 0-16,5 0 0 0,-5 4 0 0,-6 1 0 16,-6 0 0-16,0 5-8 0,-5 10 8 0,0 5 16 0,-12 0 8 15,-5 0 1-15,-6 10 1 0,0 0 6 0,0 0 2 16,0 0 0-16,0 0 0 0,-12 15-22 0,7 5-4 15,-1 5 0-15,0 0-8 0,1 0 0 0,-1 0-22 16,12 1 3-16,-6-1 1 16,5 5-170-16,7 0-33 0</inkml:trace>
          <inkml:trace contextRef="#ctx0" brushRef="#br0" timeOffset="122435.0471">11361 14472 1324 0,'0'0'118'0,"17"-10"-94"0,-5 0-24 0,5 10 0 16,0 0 13-16,0 0-1 0,0 5-1 0,-1 5 0 15,-4 5 100-15,-1 5 20 0,-5 0 4 0,-1 5 1 16,1 1-21-16,-6 4-4 0,-6-5-1 0,1 10 0 16,-1-5-26-16,0 0-4 0,-5 6-2 0,5-6 0 15,-5 0-21-15,6 0-4 0,-1-5-1 0,0 5 0 16,1-4-35-16,-1-6-7 0,6 0-2 0,0-5 0 15,0-5 2-15,0-10 0 0,0 0 0 0,0 0 0 16,0 0-10-16,0 0 0 0,0 0 0 0,11-10 8 16,1 0-8-16,4-5 8 0,-10-5-8 0,11-6 8 15,-6 1 0-15,1-5 0 0,-1-5 0 0,0 0 0 16,6 0-8-16,0-1 0 0,6 1 0 0,0 0 0 0,5 5 8 16,0 5-8-16,0-5 8 0,1 14-8 0,-1 1 0 15,0 10 0-15,6 0 0 0,-6 10 0 0,6 5 0 0,-5 0 0 16,-1 11 0-16,-5-1-11 0,-1 5 11 0,-5 5 0 15,-6-5 0-15,1 0 0 0,-7 5 0 0,1-4 0 16,0-1 0-16,-12 0 0 0,-5 0 0 0,5-5 0 16,-11-5 0-16,6 0 0 0,-6 0 0 0,0-5 11 15,0 0-3-15,6-10 0 0,-6 0-8 0,17 0 0 16,-12-5 0-16,7 0 8 0,-7-10 2 0,7 0 0 16,-1 0 0-16,6 0 0 0,6-5 1 0,-1 0 0 15,7-5 0-15,-1-5 0 0,6-1-11 0,6 6 0 16,-1-10 0-16,1 5 0 0,-1 0 0 0,7 5 0 15,-1-1 0-15,0 6 0 0,1 5 0 0,-7 5 0 16,-5 10 0-16,-17 0 0 0,0 0 0 0,11 15 0 16,1 5 0-16,-1 6 0 0,-11 4 0 0,0 5 0 0,0 0 0 15,0 5 0-15,6 1 0 0,-6 4 0 0,0-5 0 16,5 5 0 0,1 0-97-16,5-9-25 0,-5-1-5 0,5 5-1055 0</inkml:trace>
          <inkml:trace contextRef="#ctx0" brushRef="#br0" timeOffset="123051.2608">12572 14935 1450 0,'0'0'32'0,"0"0"6"0,0 0 2 0,0 0 1 0,0 0-33 0,0 0-8 16,11 0 0-16,0 0 0 0,6-5 78 0,0 0 14 15,6 0 2-15,5-6 1 0,0 1-42 0,6 0-8 16,12-5-1-16,-1-5-1 0,0 5-11 0,-5 0-1 16,-1-5-1-16,1 5 0 0,-6 0-22 0,-6-5-8 15,0 5 0-15,-5-6 9 0,-6-4 13 0,-6 5 2 16,1 0 1-16,-1 0 0 0,-6-5 11 0,-5 5 1 16,0 5 1-16,-5 0 0 0,-1 4 13 0,1 1 2 15,-7 0 1-15,-5 5 0 0,-5 5-34 0,5 5-6 16,-6-5-2-16,-5 5 0 0,-1 5 0 0,7 1 0 15,-1-1 0-15,1 10 0 0,-12 0 7 0,11-5 1 16,0 5 0-16,1 5 0 0,-1-5 0 0,6 5 0 16,6 0 0-16,0 6 0 0,5-6-28 0,6-5-6 15,0 0-1-15,6 0 0 0,5 0 23 0,6 0 4 16,0 0 0-16,11-4 1 16,-5-1-51-16,11 0-10 0,11-5-3 0,6 0-721 0,0 0-145 0</inkml:trace>
        </inkml:traceGroup>
        <inkml:traceGroup>
          <inkml:annotationXML>
            <emma:emma xmlns:emma="http://www.w3.org/2003/04/emma" version="1.0">
              <emma:interpretation id="{84DFC763-040F-4306-B044-E27380C27584}" emma:medium="tactile" emma:mode="ink">
                <msink:context xmlns:msink="http://schemas.microsoft.com/ink/2010/main" type="inkWord" rotatedBoundingBox="19423,15258 24041,15013 24126,16604 19508,16849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4447.9282">18369 13336 2073 0,'5'-35'184'0,"-10"25"-147"0,-1 5-29 0,6 5-8 15,0 0 27-15,0 0 4 0,-11 15 1 0,-1 15 0 16,7 10 16-16,-1 5 4 0,-11 16 1 0,0-1 0 16,-6 5-1-16,1 6 0 0,-1 4 0 0,-5 6 0 15,-12-1-23-15,1 0-5 0,-1-4 0 0,0 9-1 16,-5-4 5-16,11-6 2 0,-5 1 0 0,5-6 0 16,11-10-30-16,1 1 0 15,-7-6 0-15,7 0 0 0,-1-5-215 0,0-9-39 0,6-1-8 16,0-10-2-16</inkml:trace>
          <inkml:trace contextRef="#ctx0" brushRef="#br0" timeOffset="124654.6469">18617 14326 1958 0,'0'0'87'0,"-11"0"17"0,0 0-83 0,-6 10-21 16,0 0 0-16,0 11 0 0,-6-6 56 0,6 10 6 15,-5-5 2-15,10 5 0 0,1 0-52 0,0 0-12 16,-1-5 0-16,7 0 0 0,10 1 0 0,7-6 0 16,-1 0 0-16,6 0 0 0,0-5 0 0,11 0 0 15,-5-10 0-15,11 5 0 0,0-5 0 0,-6 0 0 0,6-5 0 16,0-5 0-16,-6 5 0 0,6-10 0 0,0 0 0 0,0 0 0 16,0-6 54-16,0 1 8 0,-6 0 2 0,0 0 0 15,-11-5 0-15,6 0 0 0,-6 0 0 0,0 0 0 16,-11-1-52-16,-1 1-12 0,-10 5 0 0,-1 0 0 15,-5 5 54-15,-6-5 8 0,0 5 2 0,-6 0 0 16,-5-5-52-16,5 5-12 0,-5 0 0 0,5 9 0 16,-5 1 0-16,0 5 0 0,5 5 0 0,-5 6 0 15,-1 4-151 1,7 0-33-16,-6 5-6 0,-1 10-898 0</inkml:trace>
          <inkml:trace contextRef="#ctx0" brushRef="#br0" timeOffset="123763.5974">16570 14170 1094 0,'23'-30'97'0,"-18"15"-77"0,-5-5-20 0,6 0 0 16,0-5 93-16,-1 5 15 0,-10-5 4 0,-1 5 0 0,12 4 12 15,-6-4 4-15,-17 5 0 0,0 0 0 0,0 0-56 0,0 10-10 16,0-5-2-16,-6 5-1 0,-16 0-31 0,-7 5-5 15,7 5-2-15,-12 10 0 0,-11 0-5 0,-1 10 0 16,1 5-1-16,-6 11 0 0,1 4 36 0,10 5 7 16,-5 5 2-16,17-14 0 15,-1 4-29-15,1 5-6 0,5 0-1 0,1 1 0 0,11-6-24 0,-1 0 0 16,12 0 0-16,-5 6 0 0,10-6 31 0,7 5 1 16,10-10 0-16,7 1 0 15,5-6-61-15,5 0-12 0,7-5-3 0,5 0 0 16,5-4-118-16,12-11-24 0,0 0-5 0,5-10-1 15,1 0-51-15,5-5-10 0</inkml:trace>
          <inkml:trace contextRef="#ctx0" brushRef="#br0" timeOffset="124026.2038">16972 14638 1699 0,'0'0'37'0,"-6"-10"8"0,6 0 2 0,0 10 1 0,0 0-39 0,0 0-9 0,-11 0 0 0,-1 0 0 16,1 5 86-16,-12 0 15 0,1 5 3 0,-1 5 1 15,-5 5-41-15,0 0-8 0,-6 5-1 0,5 1-1 16,-5-1-37-16,6 0-7 0,6 0-2 0,-1 0 0 15,-5 5-8-15,5-10 0 0,17 0 0 0,-5 1 0 16,0-6 0-16,5-5 0 0,6-10 0 0,17 10 0 16,0-5 8-16,0-5 0 0,-6-5 0 0,12 0 0 15,5 0-8-15,0-5 8 0,-5-5-8 0,0 5 8 16,5-11-8-16,0 1 0 0,6 0 0 0,-5 0 0 16,-7-5 8-16,6 5 0 0,12-5 0 0,-12 0 0 15,-5-1 20-15,0 6 3 0,5-5 1 0,-6 5 0 16,1-5-20-16,-12 5-4 0,-5 5-8 0,5 0 12 15,1 0 1-15,-12 5 0 0,-12-1 0 0,1 6 0 0,-6-5-1 0,0 5 0 16,-6 5 0-16,-5-5 0 0,0 5-12 16,5 5 0-16,1-5 0 0,5 10 0 0,-12-5-16 0,12 6-7 15,6 4-1-15,0 0-1108 16</inkml:trace>
          <inkml:trace contextRef="#ctx0" brushRef="#br0" timeOffset="125183.3609">19432 14206 1796 0,'11'-10'40'0,"-5"-5"8"0,-1-1 1 0,1 6 1 0,-6 0-40 0,6 0-10 0,5 0 0 0,-5 5 0 15,-6 5 53-15,5-10 9 0,-5 10 2 0,17 0 0 16,-17 0-25-16,12 10-5 0,-7 5-1 0,1 5 0 16,5 6-14-16,-11 9-3 0,0 5-1 0,6 0 0 15,-6 10 37-15,-6 1 7 0,-5-1 1 0,5 0 1 16,1-5-24-16,-7-4-5 0,1-1 0 0,0-5-1 16,-6-5 1-16,5 0 1 0,1-9 0 0,0 4 0 15,5-10 10-15,0-5 1 0,6-10 1 0,0 0 0 16,0 0-21-16,0 0-4 0,0 0 0 0,0 0-1 0,0 0 38 0,0-15 8 15,0 0 2-15,6-5 0 0,0-6-30 0,5 1-5 16,6-10-2-16,0 0 0 0,0 0-21 16,6-6-9-16,5 1 8 0,6 5-8 0,0-5-11 0,5 5-7 15,7-1-2-15,4 1 0 16,1 10-81-16,0 0-17 0,0 0-3 0,11 5-1 16,-5 0-74-16,-6 5-16 0,0-6-2 0,-12 11-1 0</inkml:trace>
        </inkml:traceGroup>
        <inkml:traceGroup>
          <inkml:annotationXML>
            <emma:emma xmlns:emma="http://www.w3.org/2003/04/emma" version="1.0">
              <emma:interpretation id="{9C52B3C6-5055-4F15-8140-0324B04BCBB1}" emma:medium="tactile" emma:mode="ink">
                <msink:context xmlns:msink="http://schemas.microsoft.com/ink/2010/main" type="inkWord" rotatedBoundingBox="26179,15161 27233,15105 27311,16578 26257,16634"/>
              </emma:interpretation>
              <emma:one-of disjunction-type="recognition" id="oneOf29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6003.7121">22271 13788 1728 0,'0'0'38'0,"5"-15"8"0,1-5 2 0,0 0 0 0,5-5-39 0,0 0-9 0,1-5 0 0,5 0 0 16,0-6 77-16,5 6 14 0,7-5 2 0,-1 5 1 16,11 0-67-16,1-1-14 0,5 6-2 0,6 0-1 15,0 5-10-15,0 0 0 0,0 10 0 0,0 0 8 16,-6 0 0-16,6 5-8 0,-6 5 12 0,0 5-4 16,-5-5 6-16,-6 5 1 0,0 0 0 0,5 0 0 15,-10 5 0-15,-1 5 0 0,0-5 0 0,-5 5 0 16,-6 0 5-16,0 5 0 0,-6 6 1 0,0-1 0 15,-11 5 6-15,-11 5 1 0,0 0 0 0,-6 5 0 16,-11 6 15-16,5-1 3 0,-11-5 1 0,0 10 0 16,0-4-24-16,6-1-5 0,-6 5-1 0,6 10 0 0,-1-4 7 15,-5-1 0-15,0 5 1 0,6 1 0 0,11 4-40 0,-5 0-8 16,5 1-1-16,5-1-1 16,7 0-140-16,-7-4-28 0,-5 49-6 0,12-34-1 0</inkml:trace>
        </inkml:traceGroup>
        <inkml:traceGroup>
          <inkml:annotationXML>
            <emma:emma xmlns:emma="http://www.w3.org/2003/04/emma" version="1.0">
              <emma:interpretation id="{FC5E0C7C-ED94-4BC8-AFC8-6BCB12271220}" emma:medium="tactile" emma:mode="ink">
                <msink:context xmlns:msink="http://schemas.microsoft.com/ink/2010/main" type="inkWord" rotatedBoundingBox="26441,17094 26529,17089 26537,17233 26449,17238"/>
              </emma:interpretation>
              <emma:one-of disjunction-type="recognition" id="oneOf30">
                <emma:interpretation id="interp30" emma:lang="" emma:confidence="0">
                  <emma:literal>.</emma:literal>
                </emma:interpretation>
                <emma:interpretation id="interp31" emma:lang="" emma:confidence="0">
                  <emma:literal>r</emma:literal>
                </emma:interpretation>
                <emma:interpretation id="interp32" emma:lang="" emma:confidence="0">
                  <emma:literal>:</emma:literal>
                </emma:interpretation>
                <emma:interpretation id="interp33" emma:lang="" emma:confidence="0">
                  <emma:literal>;</emma:literal>
                </emma:interpretation>
                <emma:interpretation id="interp3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26376.2089">22548 15417 2196 0,'0'0'97'0,"0"-10"20"0,-6-5-93 0,6 5-24 0,0 10 0 0,0 0 0 15,0 0 58-15,0 0 7 0,0-10 2 0,0 10 0 16,0 0-11-16,0 0-1 0,-11-5-1 0,11 5 0 16,0 0-34-16,0 0-6 0,-6-5-2 0,-5 5 0 15,11 0-12-15,0 0 0 0,0 0 0 0,0 0 0 16,0 0 0-16,0 0 0 0,0 0 12 0,0 0-3 15,6-10-9-15,-1 0 0 0,1-5 0 0,5 0 8 0,-5 0 0 0,5 4 0 16,-5 1 0-16,0 5 0 0,-6 5-8 16,0 0 0-16,0 0 0 0,0 0 0 15,0 0-70-15,0 0-19 0,11 10-4 0,6 6-1027 16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2:25.1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4AC2D1-921F-42D8-B031-91601EB510F0}" emma:medium="tactile" emma:mode="ink">
          <msink:context xmlns:msink="http://schemas.microsoft.com/ink/2010/main" type="writingRegion" rotatedBoundingBox="2171,1019 33732,501 33849,7625 2288,8142"/>
        </emma:interpretation>
      </emma:emma>
    </inkml:annotationXML>
    <inkml:traceGroup>
      <inkml:annotationXML>
        <emma:emma xmlns:emma="http://www.w3.org/2003/04/emma" version="1.0">
          <emma:interpretation id="{07C7ACF7-F9BA-4D8D-80C9-F8B60A9AD79C}" emma:medium="tactile" emma:mode="ink">
            <msink:context xmlns:msink="http://schemas.microsoft.com/ink/2010/main" type="paragraph" rotatedBoundingBox="2171,1019 33732,501 33786,3800 2225,43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851942-647C-430A-8CBE-2E926C3D58F4}" emma:medium="tactile" emma:mode="ink">
              <msink:context xmlns:msink="http://schemas.microsoft.com/ink/2010/main" type="line" rotatedBoundingBox="2171,1019 33732,501 33786,3800 2225,4318"/>
            </emma:interpretation>
          </emma:emma>
        </inkml:annotationXML>
        <inkml:traceGroup>
          <inkml:annotationXML>
            <emma:emma xmlns:emma="http://www.w3.org/2003/04/emma" version="1.0">
              <emma:interpretation id="{7F1B5985-41EC-434B-AF04-77A24625FD6D}" emma:medium="tactile" emma:mode="ink">
                <msink:context xmlns:msink="http://schemas.microsoft.com/ink/2010/main" type="inkWord" rotatedBoundingBox="2173,1136 4035,1105 4063,2815 2201,28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-746-186 518 0,'0'0'23'0,"0"-10"5"0,0-5-28 0,0 0 0 0,6 0 0 0,0-5 0 16,-6 5 159-16,5 0 26 0,-5-6 6 0,6 1 1 15,-1-5-75-15,1 5-14 0,5 0-3 0,1 5-1 16,-7-10-29-16,7 10-6 0,-7 0 0 0,1 5-1 16,5-6-33-16,-5 6-6 0,0 5-2 0,-6 5 0 15,0 0 15-15,0 0 3 0,0 0 1 0,0 0 0 16,0 0-15-16,-6 20-3 0,6 1-1 0,0 14 0 16,-6 0 6-16,-5 15 2 0,0 6 0 0,-1-1 0 15,1 15 10-15,-6 11 1 0,6-6 1 0,-6 16 0 16,6-11 1-16,-1-5 0 0,1 1 0 0,0-11 0 15,-1 0-9-15,7-4-2 0,-7-6 0 0,7-5 0 16,-7-9-12-16,7-1-4 0,-1-5 0 0,6 0 0 16,-6 0-7-16,1-9-1 0,-1-11-8 0,0 5 12 15,6-5-32-15,0 0-6 0,0-15-2 16,0 0 0-16,0 0-160 0,0 0-32 0,0 0-6 0</inkml:trace>
          <inkml:trace contextRef="#ctx0" brushRef="#br0" timeOffset="478.7541">-1193-276 856 0,'0'0'38'0,"0"0"8"15,0 0-37-15,0 0-9 0,0-5 0 0,0 5 0 16,0 0 82-16,0 0 14 0,-11-10 4 0,11 10 0 0,0 0-28 0,0 0-6 16,-6 0-1-16,6 0 0 0,0-16-9 0,6 11-1 15,5-5-1-15,-5 5 0 0,0 0-10 0,11-10-1 16,0 5-1-16,0 0 0 0,5 0-1 0,1 0 0 16,5 0 0-16,0-5 0 0,12 5-7 0,-6-5-2 15,-6 5 0-15,17-5 0 0,1 0-10 0,-7 4-2 16,7 6-1-16,-1 0 0 0,0 0-19 0,-5 5 10 15,5 5-10-15,-6 0 8 0,7-5-8 0,-1 5 0 16,0 6 0-16,0-6 0 16,-5 0-20-16,-6 0-8 0,0 5-3 0,-6-5-586 15,6-5-118-15</inkml:trace>
          <inkml:trace contextRef="#ctx0" brushRef="#br0" timeOffset="1012.109">-1243 1202 874 0,'0'0'39'0,"0"0"8"0,0 0-38 0,-6 5-9 16,-5 0 0-16,5-5 0 0,6 0 45 0,0 0 7 16,0 0 2-16,0 0 0 0,-11-5-13 0,11 5-2 15,0 0-1-15,-6-5 0 0,0 0-2 0,-5 0 0 16,11 5 0-16,0 0 0 0,11-16 7 0,-5 6 1 16,0-5 0-16,11 0 0 0,-6 0 4 0,0 0 2 15,-5 5 0-15,5 5 0 0,-11 5 10 0,11-10 3 16,-11 10 0-16,0 0 0 0,0 0-17 0,0 0-3 15,12 0-1-15,-12 0 0 0,0 0-22 0,0 0-5 0,17 10-1 16,0-5 0-16,-17-5-14 0,17 5 8 16,5 5-8-16,-5-5 0 0,6 0 8 0,5 0-8 0,0-5 0 15,6-5 0-15,12-5 0 0,5 0 0 0,-6 0-11 16,11-5 11 0,12 0-157-16,-11 0-24 0</inkml:trace>
          <inkml:trace contextRef="#ctx0" brushRef="#br0" timeOffset="1657.2509">527 101 748 0,'0'-20'33'0,"0"20"7"0,0 0-32 0,5-21-8 0,7 1 0 0,-12 5 0 16,0 15 107-16,0 0 19 0,-6-15 4 0,0 10 1 15,1 0-28-15,-12 5-6 0,-6 5-1 0,0 5 0 16,-10-5-67-16,-1 10-13 0,0 5-4 0,5 6 0 16,-10-6-12-16,5 5 0 0,0 5 0 0,0 0 0 15,6 5 9-15,-1-5-1 0,-4 1 0 0,10-1 0 0,0 0-8 16,6 0 8-16,0-5-8 0,6 5 8 16,5 1-8-16,1-6 0 0,5 0 0 0,0-5 8 0,0 0-8 0,5-5 12 15,7 5-12-15,-1-5 12 0,6-5 0 0,6 0 1 16,5 0 0-16,0 1 0 0,6-1 23 0,-6 0 4 15,-5 5 0-15,5 0 1 0,1 0 20 0,-1 0 4 16,-6 0 1-16,-5 5 0 0,6 0-14 0,-12 5-4 16,-11 1 0-16,0-6 0 0,0 5-19 0,0-5-4 15,-11 0-1-15,0 5 0 0,-6-5 5 0,5 5 1 16,-5 6 0-16,-5-6 0 16,-1 0-50-16,1 0-9 0,-1-5-3 0,0 0 0 15,1 0-92-15,-1-5-18 0,0 0-4 0</inkml:trace>
        </inkml:traceGroup>
        <inkml:traceGroup>
          <inkml:annotationXML>
            <emma:emma xmlns:emma="http://www.w3.org/2003/04/emma" version="1.0">
              <emma:interpretation id="{014B9BFB-806E-458D-A5B3-538F4F8E7992}" emma:medium="tactile" emma:mode="ink">
                <msink:context xmlns:msink="http://schemas.microsoft.com/ink/2010/main" type="inkWord" rotatedBoundingBox="6485,1536 7250,1524 7265,2431 6500,244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05.6611">3434 211 1004 0,'0'0'44'0,"0"0"10"0,5-10-43 0,7 5-11 0,-1-10 0 0,0 5 0 15,6-5 120-15,-11 0 23 0,5 0 4 0,0-5 1 16,1 5-33-16,-1-6-7 0,-5 6 0 0,-1 0-1 15,1 0-37-15,0-5-7 0,-6 5-2 0,5 0 0 16,-5 5-25-16,0-5-6 0,0 15-1 0,0-10 0 16,-5-5-14-16,5 15-3 0,-6-10-1 0,6 10 0 15,-6-10-11-15,6 10 0 0,-11 0 0 0,0-5 0 16,-6 0 0-16,0 10 0 0,0 5 0 0,0 0 0 16,-11 10 0-16,5 0 0 0,-11-5-8 0,6 10 8 0,-6 5-8 15,0 10 8-15,-6 1-10 0,1 4 10 0,5 5 0 16,-6 11 0-16,6-16 0 0,12 15 0 0,-1-10 0 0,0 6 0 15,6-6 0-15,12-5-9 0,-1 0 9 0,6-4 0 16,0-1 0-16,11-5 0 0,1-10 0 0,5 0 0 16,0-10 0-16,5-5 0 0,1-10 0 0,5-5 0 15,0-10 0-15,1 0 0 0,5-5 0 0,-12 0 0 16,7-5 0-16,-1 0 0 16,-6-5-24-16,1-6-7 0,0 1-1 0,-1 0 0 0,1 0 19 0,-6 5 3 15,0 0 1-15,0-11 0 0,0 6 9 0,-6 5 0 16,6 5-9-16,-11 5 9 0,5 10 11 0,-11 5 6 15,0 5 2-15,0 0 0 0,0 0 10 0,0 0 3 16,11 15 0-16,-5 5 0 0,0 5-17 0,5 0-3 16,6 0-1-16,-6 0 0 0,6 6-3 0,6-11 0 15,-6 5 0-15,0 0 0 0,5-5-8 0,1 0 0 0,-6 5-10 16,0-5-683-16,6 0-137 16</inkml:trace>
        </inkml:traceGroup>
        <inkml:traceGroup>
          <inkml:annotationXML>
            <emma:emma xmlns:emma="http://www.w3.org/2003/04/emma" version="1.0">
              <emma:interpretation id="{85298DEB-D552-4940-904A-CF6C884B75F2}" emma:medium="tactile" emma:mode="ink">
                <msink:context xmlns:msink="http://schemas.microsoft.com/ink/2010/main" type="inkWord" rotatedBoundingBox="9736,1111 14272,1037 14298,2660 9763,273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72.5869">7172-95 403 0,'0'0'17'0,"0"0"5"16,0-10-22-16,-6-6 0 0,6 1 0 0,-5 5 0 0,5 0 210 0,0-5 38 15,-6 5 7-15,6-5 1 0,0 0-129 0,-6 5-27 16,1-5-4-16,5 5-2 0,0 10-43 0,-12-10-9 15,7 5-2-15,-7 0 0 0,1-10-23 0,0 10-5 16,-6 0 0-16,0-6-1 0,0 6-11 0,0 0 0 16,-6-5 0-16,6 10 8 0,-11 0 3 0,0 0 0 15,-1 0 0-15,-5 5 0 0,-5 5-11 0,-6 6 10 16,-6-6-10-16,0 10 10 0,0 5-10 0,-6 0 8 16,12 10-8-16,6 0 8 0,-1 1-8 0,6-6 0 15,6 0 0-15,5 0 0 0,1 5 0 0,10-5 0 16,7 6 0-16,5-6 0 0,0-5 0 0,11 0 0 15,0-10 0-15,6 5 0 0,0-10 0 0,-6 0 0 16,1-5-9-16,10-5 9 0,7-15 0 0,5 5 0 16,-1-10 0-16,13-5 9 0,-1-5-9 0,-5-5 8 15,10-1-8-15,-4-4 8 0,-1-5 1 0,6 0 0 16,-6-6 0-16,6 1 0 0,-6-5 13 0,0 5 2 0,1-1 1 16,-7 1 0-16,1 0-3 0,-12 15-1 0,-11 9 0 0,0 6 0 15,-6 0 7-15,1 15 2 0,-12 5 0 0,0 0 0 16,5 20-30-16,-5 10 0 0,-11 6 0 0,0 9 0 15,-6 10 14-15,-6 11-3 0,1-1-1 0,-7 15 0 16,1 1-10-16,5 4 0 0,-5 1 9 0,0 4-9 16,0-4 0-16,-6-11 9 0,5 0-9 0,1-9 0 15,0 4 14-15,0-4-4 0,-6-11-1 0,0 0 0 16,-6 5 5-16,0-14 1 0,1-1 0 0,-6-10 0 16,5 0 7-16,6-4 2 0,-5-1 0 0,5-10 0 15,5-5-24-15,1 0 0 0,0-5 0 0,5-5 8 0,-5 0-8 16,5-10 0-16,6 0 0 0,6-5 0 0,-6-10 0 15,11 0 9-15,6-5 0 0,6-1 0 0,5-9 8 0,6 0 2 16,6-5 0-16,5-10 0 0,0-1-19 0,12 1 10 16,5-5-10-16,6 4 8 0,-6 1-8 0,12 5 0 15,-6 5 0-15,0 5 0 16,-6 4-95-16,6 1-11 0,-6 10-2 0</inkml:trace>
          <inkml:trace contextRef="#ctx0" brushRef="#br0" timeOffset="4087.9209">7692 151 1638 0,'0'0'36'0,"0"0"7"0,0 0 1 0,11 10 3 0,1 0-38 16,-7 5-9-16,1 10 0 0,-6 0 0 0,6 6 100 0,-6-6 17 0,0 10 4 0,0 0 1 15,-6-5-48-15,6 0-10 0,0 1-1 0,0-1-1 16,-6 0-37-16,1 0-7 0,5-5-2 0,-6-5 0 15,6 5-16-15,-6 1 0 0,1-16-11 0,5 0 11 16,0 5-204-16,0-5-33 0,0-10-7 16,0 0-2-16</inkml:trace>
          <inkml:trace contextRef="#ctx0" brushRef="#br0" timeOffset="4211.9521">7884-231 1382 0,'0'0'123'0,"0"-10"-99"0,0 0-24 0,-5-5 0 0,5 5 112 0,0 0 18 15,-6 5 3-15,6 5 1 0,-6-11-45 0,6 11-9 16,0 0-1-16,0 0-679 16,0 0-135-16</inkml:trace>
          <inkml:trace contextRef="#ctx0" brushRef="#br0" timeOffset="4549.099">8139 101 1267 0,'6'0'112'0,"-1"-5"-89"16,12 0-23-16,6 5 0 0,-1 0 88 0,7 10 14 15,-1-10 2-15,6 15 1 0,-11 0 1 0,-1 5 0 0,6 5 0 16,-11 5 0-16,0 0-70 0,0 11-13 16,-5-6-3-16,-1 0-1 0,-5 5 13 0,-1-5 4 0,1 1 0 15,0-1 0-15,-6-10-6 0,0 5-1 0,0-5 0 16,0 0 0-16,0-10-10 0,0 0-3 0,0 1 0 0,0-16 0 15,0 0-5-15,0 0-2 0,0 0 0 0,0 0 0 16,0 0 4-16,17 0 1 0,-6-5 0 0,0-11 0 16,1 1 20-16,-1-5 4 0,6 0 1 0,-6-10 0 15,0 0-4-15,1-5-1 0,-1-6 0 0,0-4 0 16,6 0-15-16,6-5-3 0,-6 4-1 0,11 1 0 16,0 0-15-16,1 5 0 0,-1 5 0 0,6 4-10 15,-6 6-98-15,-5 10-20 16,11-5-4-16,-12 10-968 0</inkml:trace>
          <inkml:trace contextRef="#ctx0" brushRef="#br0" timeOffset="4847.9468">9213 337 1148 0,'17'-5'51'0,"-17"5"10"0,12 0-49 0,-1-5-12 15,6 0 0-15,0 0 0 0,0 0 115 0,-6-10 20 16,6 5 4-16,0-10 1 0,0-1-29 0,-5 1-6 15,-1 0-1-15,0-5 0 0,0 0-32 0,-5 0-8 16,5 0 0-16,-5 0-1 0,0-1-40 0,-6 6-8 16,5 0-2-16,-5 0 0 0,0 5-13 0,0 0 0 15,-5 5 0-15,5 10 0 0,-12-5 8 0,1 0 0 16,-6 10-8-16,0 0 12 0,-5 5-12 0,-1 10 11 0,0 5-11 16,-5 5 10-16,5 0-10 0,-5 6 12 15,5-1-12-15,-5 5 12 0,-6 0-12 0,12 6 0 0,-7-16 0 16,12 15 0-16,-5-5 0 0,10-5 0 0,1 1 0 0,6-6 0 15,-1-5-11-15,0 0-7 0,12 0-2 0,0-5-669 16,10 0-135-16</inkml:trace>
          <inkml:trace contextRef="#ctx0" brushRef="#br0" timeOffset="5213.7798">9909 236 2098 0,'0'-20'46'0,"0"0"10"0,11 0 1 0,6 0 3 0,0 5-48 0,6 5-12 16,-6 5 0-16,0 0 0 0,6 5 63 0,-12 0 10 16,6 0 3-16,0 10 0 0,0 5-29 0,-6 5-6 15,0 0-1-15,1 0 0 0,-7 0-28 0,1 5-12 16,0 1 8-16,-6 4-8 0,-6-5 12 0,0 0-4 16,1 0 0-16,-7-5 0 0,7 0-8 0,-7 0 0 15,1-4 0-15,0-6 0 0,-1 0 0 0,12-10 8 16,0 0-8-16,0 0 8 0,0 0 0 0,0 0 0 15,-5-10 0-15,10-5 0 0,7-6-8 0,-1 1 0 16,6-5 0-16,0-5 0 0,0-5 0 0,11 0 0 16,-5-1 0-16,0 6 0 0,5-5 9 0,0 5 0 15,0 0 0-15,1 5 0 0,-7 5 5 0,7-1 1 16,-1 6 0-16,-6 5 0 0,1 10 6 0,0 0 2 16,-1-5 0-16,1 10 0 0,-6 10-5 0,0 5-1 0,0 6 0 15,0-1 0-15,0 5-7 0,0 0-2 0,-6 5 0 16,6 0 0-16,-6 1 0 0,1-1-8 0,-1 0 12 15,0-5-4-15,1 0-8 0,-7 6 0 0,7-16 0 0,-7 10 0 32,6-5-177-32,1-5-28 0,5 15-6 0,5-15-1 0</inkml:trace>
        </inkml:traceGroup>
        <inkml:traceGroup>
          <inkml:annotationXML>
            <emma:emma xmlns:emma="http://www.w3.org/2003/04/emma" version="1.0">
              <emma:interpretation id="{57643D3B-9C9A-476E-9FD7-0982DDBC1D40}" emma:medium="tactile" emma:mode="ink">
                <msink:context xmlns:msink="http://schemas.microsoft.com/ink/2010/main" type="inkWord" rotatedBoundingBox="16322,787 22069,692 22106,2918 16359,301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590.8446">13874-266 874 0,'34'-20'39'0,"-34"20"8"0,0 0-38 0,11-5-9 0,0-6 0 0,0 6 0 16,-5-10 102-16,0 5 18 0,-1-5 4 0,1 5 1 16,-6-5-33-16,6 5-8 0,-6 0 0 0,0-5-1 0,0 5-27 15,-6 0-4-15,0 5-2 0,-5-5 0 0,5 0-19 16,-5-5-4-16,5 5-1 0,-10 10 0 0,4-16-9 0,-5 11-1 16,0 0-1-16,0 5 0 0,-5-5-15 0,-1 5 0 15,0 0 0-15,1 5 0 0,-1 5 0 0,-11-5 0 16,0 6 0-16,0-1 0 0,0 5 0 0,-11 5 0 15,0 5 0-15,0 10 0 0,5 0 0 0,-5 11 0 16,0-1 0-16,5 5 0 0,0 5 0 0,7 1 0 16,4 4 0-16,12 0 0 0,0-4 0 0,0-1 0 15,12-5 0-15,5-10 0 0,5 1 0 0,1-6 0 16,0-5 0-16,5-10 0 0,6-5 20 0,0-5-1 16,0 0-1-16,0-15 0 0,5-5-3 0,7-5-1 15,-7-5 0-15,7-5 0 0,-1-5 30 0,0 5 7 16,1-21 1-16,4 6 0 0,-4 0-26 0,-7-10-5 15,7-1-1-15,-7-9 0 0,1 5-8 0,-1-1-1 16,1 6-1-16,0 0 0 0,-1 15-10 0,-5-6 0 0,6 6 0 16,-6 10 0-16,0 5 0 0,0 5 0 0,-6 10 0 0,-11 5 0 15,11 5-11-15,6 10 3 0,-5 0 0 0,-7 10 0 16,1 10 8-16,0 1 0 0,-1 4 0 0,-5 5 0 16,-5 10 0-16,-1 6 0 0,0-1 0 0,-11 5 0 15,0 6 0-15,0-1 0 0,1 6 0 0,-1-6 0 16,-6-5 0-16,0 6 0 0,-5-6 0 0,0 15 0 15,-12-4 0-15,6-1 9 0,-11 1-1 0,5-1-8 16,-5-10 19-16,6-4-3 0,-7-1-1 0,7-10 0 0,-7 1 5 16,7-11 2-16,-1-10 0 0,6 0 0 0,-5 0-14 15,11-15-8-15,-1-5 10 0,1 1-10 0,0-6 15 0,5-10-3 16,0-6-1-16,1 1 0 0,-1-5 3 0,6-10 1 16,6-5 0-16,0-5 0 0,11-5-7 0,5-11 0 15,1 1-8-15,11-10 12 0,6 4-12 0,10-4 0 16,7 0 0-16,22-11 0 0,0 11-9 0,6-5-2 15,6-1 0-15,11 6 0 16,-12 10-63-16,1 5-13 0,-6-11-2 0,-1 11-1 16,-4 5-127-16,-12 10-26 0</inkml:trace>
          <inkml:trace contextRef="#ctx0" brushRef="#br0" timeOffset="6925.076">14337 5 1630 0,'12'-30'72'0,"-12"30"16"0,5-5-71 0,-5 5-17 0,12-5 0 0,-1 5 0 15,0 0 92-15,1 5 14 0,-1 0 3 0,6 10 1 16,-6 0-62-16,6 10-13 0,-6 10-3 0,6 1 0 16,-5 9 7-16,-1 0 1 0,0 5 0 0,1 1 0 15,-7-6-13-15,1 0-3 0,0 0 0 0,-6-4 0 16,0-1 13-16,0 0 3 0,-6-10 0 0,0 0 0 15,1 1-13-15,-7-11-3 0,7 0 0 0,-1-5 0 16,-5-5 7-16,5 0 1 0,6-10 0 0,0 0 0 16,0 0-20-16,0 0-3 0,-11-5-1 0,-1-10 0 0,12 0 7 15,-5-5 1-15,5 0 0 0,0-11 0 0,5 1-7 16,1 0-1-16,5-10 0 0,1-5 0 0,5 4-8 16,0-9 0-16,5 0 0 0,1 5 0 0,5 4 0 0,0 1-11 15,1 5 3-15,5 10 0 16,0 0-148-16,0 5-28 0,-1 10-7 0,1 10-1 0</inkml:trace>
          <inkml:trace contextRef="#ctx0" brushRef="#br0" timeOffset="7336.5379">16011 121 1335 0,'23'-15'59'0,"-23"15"13"0,0 0-58 0,11-5-14 0,-5-5 0 0,-6 0 0 15,6-6 73-15,-6 16 12 0,-6-10 3 0,0 0 0 16,1 0-11-16,-1 0-1 0,-5-5-1 0,-6 0 0 16,0 10-15-16,-6-5-2 0,1 5-1 0,-1 5 0 15,0-10-25-15,-5 10-6 0,0 5-1 0,-6 0 0 16,0 10-2-16,-6 0-1 0,1 5 0 0,-1 10 0 16,0 11-7-16,-5-1-2 0,6 0 0 0,5 10 0 15,0-4-4-15,0-1-1 0,11 0 0 0,1-5 0 16,-1-10-8-16,12 1 0 0,-1 4 9 0,7-10-9 15,5 0 0-15,0-10 0 0,5-5 0 0,7 0 8 16,5-10-8-16,0-5 0 0,5 0 8 0,7-10-8 16,-1-5 8-16,6 0-8 0,5-10 10 0,1-5-10 15,-1-6 20-15,1-4-3 0,0 0 0 0,5-10 0 16,0 4-17-16,0 1 0 0,-5 10 0 0,0-5 0 0,-1 9 11 16,-5 6-11-16,-6 5 10 0,1 5-10 0,-12 5 24 0,0 10 0 15,-6 0-1-15,-11 5 0 0,6 15-3 0,-6 5-1 16,0 0 0-16,-6 10 0 0,-5 0-19 0,5 11-19 15,0-1 4-15,-5 5 1 0,5 0 2 0,1 1 0 16,-1-1 0-16,6-5-752 16,6 0-149-16</inkml:trace>
          <inkml:trace contextRef="#ctx0" brushRef="#br0" timeOffset="7825.9051">16911-181 1785 0,'-34'-25'79'0,"34"25"17"0,17-5-77 0,-6 0-19 0,-11 5 0 0,0 0 0 15,0 0 42-15,0 0 5 0,0 0 1 0,-6 20 0 16,-11-5 12-16,12 10 4 0,5 5 0 0,-6 11 0 16,-5-6-8-16,-1 5 0 0,1 5-1 0,5 11 0 15,6 4-17-15,-17 0-3 0,-5-4-1 0,-1 4 0 16,12 0-17-16,-6-5-3 0,0 1-1 0,-6-6 0 15,6 5 2-15,6-4 0 0,-6 4 0 0,6-10 0 16,-6-5-6-16,5-4-1 0,7-11 0 0,-1 5 0 16,1-10 10-16,-7 0 2 0,12-20 0 0,0 20 0 15,0-20 0-15,0 0 1 0,0 0 0 0,0 0 0 16,0 0 5-16,0 0 1 0,-5-15 0 0,5 0 0 0,0-10-9 16,0-5-2-16,-6-5 0 0,6-6 0 0,6-4-16 15,-1-5 0-15,12 0 8 0,0-11-8 0,0 1 0 0,11-5 0 16,12-11 0-16,5 6-9 15,0-1-16-15,6 11-3 0,6 0-1 0,5 4 0 16,0 6-17-16,-5 5-3 0,-6 15-1 0,5 5 0 16,-5 10 50-16,-11-6 0 0,-6 11 0 0,0 5 0 0,-6 5 0 0,6 0-13 15,-11 5 2-15,-1 5 1 0,-11 0 10 0,1 6 0 16,5 4 0-16,-6 5-8 0,-17 5 8 0,-5-5 0 16,-6 10 0-16,0 11-8 0,-11-11 8 0,-6 10 0 15,-6 0-9-15,-5 0 9 0,6 1 21 0,-1-6 9 16,-17-5 2-16,12 0 0 0,6 0-32 0,-7-4 0 15,1-1 0-15,-6-5 0 16,12 0-84-16,-1 0-19 0,6-5-4 0,0-5-991 0</inkml:trace>
          <inkml:trace contextRef="#ctx0" brushRef="#br0" timeOffset="8245.5258">18121-769 1497 0,'6'-35'66'16,"5"15"14"-16,6-5-64 0,0-1-16 0,0 6 0 0,0 0 0 15,0 10 106-15,0 5 18 0,0 0 3 0,-17 5 1 0,0 0-27 0,5 10-5 16,7 10 0-16,-7 5-1 0,-5 6-50 0,-5 4-9 16,5 15-3-16,0 10 0 0,-12 6 4 15,-5-11 1-15,6 10 0 0,-6 6 0 0,6-1-10 0,-6 0-1 16,-6 1-1-16,0 9 0 0,1-4-9 0,-1 4-1 15,-5-10-1-15,0 6 0 0,-6-11-3 0,5-4 0 16,7-6 0-16,-6-5 0 0,-12-5-12 0,6-9 9 16,17-11-9-16,0 5 8 0,-6-5-8 0,7-10 0 15,4-5 0-15,12-10 0 0,0 0 8 0,0 0 0 16,0 0 0-16,0-15 0 0,17-5-8 0,0-10 8 16,-6-10-8-16,18-1 8 0,10-4-8 0,7-10 0 15,4 5 0-15,1-11 0 0,-11 6 0 0,11 15 0 16,5 10 0-16,-10-1-11 0,-12 16 11 0,5 10 0 15,1 10 8-15,-6 10-8 0,-12 16 11 0,-5-11-3 16,-5 15 0-16,-1 10 0 0,6-5 19 0,0 6 3 16,-17-1 1-16,5 0 0 0,12 5-19 0,-5-4-3 0,-1-1-1 15,0 5 0 1,1-5-63-16,5 1-13 0,5-6-2 0,1-10-1181 0</inkml:trace>
        </inkml:traceGroup>
        <inkml:traceGroup>
          <inkml:annotationXML>
            <emma:emma xmlns:emma="http://www.w3.org/2003/04/emma" version="1.0">
              <emma:interpretation id="{5083FB40-0940-4FAE-B492-E7606CB54037}" emma:medium="tactile" emma:mode="ink">
                <msink:context xmlns:msink="http://schemas.microsoft.com/ink/2010/main" type="inkWord" rotatedBoundingBox="25511,718 29726,649 29745,1857 25531,192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8715.9873">23550-276 1267 0,'6'-15'56'0,"-1"4"12"0,1 1-55 0,0-5-13 15,5 5 0-15,0 0 0 0,1 5 40 0,-7 0 6 16,7-5 1-16,5 5 0 0,0-5 21 0,-6 5 5 15,-5 0 1-15,-1 0 0 0,6-5-16 0,1 5-3 16,-1 0-1-16,-11 5 0 0,0 0-30 0,0 0-5 16,0 0-2-16,0 0 0 0,0 0 23 0,0 0 4 15,-23 5 0-15,7 0 1 0,-7 0-33 0,0 5-12 16,-5 10 9-16,0 0-9 0,-6 10 17 0,6 1-1 16,-1-6-1-16,1 0 0 0,11 10-15 0,0 0-13 15,6-5 2-15,-1 6 1 0,12-11 10 0,-5 0 0 16,10 5 0-16,-5-5 0 0,6-10 0 0,5 0 0 0,6 0 0 15,-5-5 0-15,5-5 0 0,5 0 0 0,7-5 0 16,10-5 8-16,1-5-8 0,-1-5 12 0,1-5-4 16,5 5 0-16,0-10-8 0,1 5 0 0,-7-5 0 0,1 0 0 15,-1-6 0-15,1 1 0 0,-6 0 0 0,5 0 0 16,-16 0 0-16,5 10 0 0,-11-5 0 0,0-6 0 16,-5 11 0-16,-1 0 0 0,-5 5 0 0,-6 0 0 15,-6 5 0-15,-5 0 12 0,5 5-4 0,-11 0 0 16,0 5-8-16,-6 0-10 0,1 0 10 0,-1 5-13 15,1 5 25-15,-1-5 4 0,0 5 2 0,1 0 0 16,5 0-29-16,0 5-5 0,5 0-2 0,1 5-639 16,0 11-128-16</inkml:trace>
          <inkml:trace contextRef="#ctx0" brushRef="#br0" timeOffset="29095.2373">24455-553 1209 0,'23'-15'108'0,"-6"5"-87"16,5-10-21-16,6 10 0 0,1 0 88 0,-1 0 14 16,6 5 2-16,0 5 1 0,-6 0-1 0,0 10-1 15,1 0 0-15,-7 10 0 0,1-5-31 0,-6 10-7 16,0 0-1-16,-6 10 0 0,-11-4-51 0,6 4-13 16,-6 5 0-16,-6-5 0 0,1 5 54 0,-1-4 8 15,0-1 2-15,-5 0 0 0,-6 0-52 0,6-5-12 16,-6-10 0-16,5 6 0 0,7-6 0 0,-7 0 0 15,1-10 0-15,0 0 0 0,11-10 19 0,0 0 1 0,0 0 0 16,0 0 0-16,-6-10-9 0,0 0-2 0,12-10 0 16,0 0 0-16,-1-1 21 0,7-4 4 0,5 0 1 15,0-10 0 1,5 0-55-16,7 5-10 0,-1-11-2 0,6 1-1 0,0 10 53 0,0 0 10 0,-6 0 2 0,12 15 1 31,-7-10-55-31,-4 9-11 0,-7 16-3 0,1 0 0 0,0 0 58 0,-6 5 11 0,-6 6 3 0,0 4 0 16,-5 0-49-16,0 5-10 0,-1 0-1 0,-5 5-1 15,0-5 40-15,6 0 8 0,-6 0 1 0,5 11 1 16,-5-6-49-16,0-5-9 16,0 5-3-16,0-5 0 0,0 0-160 0,0 0-33 0</inkml:trace>
          <inkml:trace contextRef="#ctx0" brushRef="#br0" timeOffset="29471.1168">25558-347 1382 0,'17'-10'123'0,"0"-5"-99"16,0 5-24-16,0-5 0 0,-6 10 82 0,0 0 11 15,6-5 3-15,-11 5 0 0,-6 5-9 0,0 0-2 16,17 0 0-16,-6 5 0 0,-11-5-33 0,11 10-8 16,-5 0 0-16,0 10-1 0,5 0-35 0,-11-5-8 15,0 5 0-15,0 11 0 0,0-16 27 0,0 10 3 16,0 0 1-16,0-5 0 0,0 0-11 0,0 5-1 15,6 0-1-15,-6 6 0 0,-6-16-2 0,6 5-1 16,0 0 0-16,-6-5 0 0,6-5-7 0,0-10 0 16,-5 10-8-16,5-10 12 0,0 0-12 0,0 0 9 0,-6 10-9 0,6-10 8 15,0 0-8-15,0 0-16 0,0 0 4 0,0 0 1 16,0-10 29-16,6-5 6 0,-1-5 0 16,7-5 1-16,-1 5 11 0,0-6 3 0,-5 6 0 0,11 0 0 15,0-5-58 1,0 10-11-16,0-5-2 0,0 5-1 0,0 0 25 0,-6 5 8 0,0 5 0 0,-11 5 0 15,12 0-16-15,-12 0 3 0,0 0 1 0,0 0 0 16,11 10-26-16,-5 5-5 16,-1 5-1-16,-5 5 0 0,6 0-173 0,-6 0-35 15</inkml:trace>
          <inkml:trace contextRef="#ctx0" brushRef="#br0" timeOffset="28327.0327">22866-568 586 0,'0'0'12'0,"0"0"4"0,0 0 0 0,11-10 1 0,-5 0-17 0,5-5 0 16,-5 5 0-16,-1-5 0 0,-5 5 64 0,12-5 10 15,-7 5 2-15,7-11 0 0,-7 6-4 0,1 0-1 16,0 0 0-16,-1 0 0 0,1 5-1 0,5-5 0 16,-5 5 0-16,-6 0 0 0,6-5-27 0,-1 5-6 15,-5 10-1-15,0-10 0 0,6-5 26 0,-6 5 5 16,0-11 1-16,0 11 0 0,0 10-58 0,-6-10-10 16,6 0 0-16,0 0 0 0,0 10 32 0,-5-5 13 15,-1-5 3-15,0 5 1 16,-11 5-78-16,6 0-16 0,-6 5-3 0,0 0-1 0,-6 0 90 0,-5 10 19 15,-11 0 3-15,5 0 1 0,-12-5-52 0,7 6-12 0,-12 4 0 16,6-5 0-16,-1 5 54 0,-4 5 8 0,-1-5 2 16,-6 10 0-1,0-5-78-15,1 11-15 0,-1-6-3 0,6 5-1 0,12-5 45 0,11 10 10 0,-1 1 2 0,12-11 0 16,-5 10-10-16,5 0-2 0,17 0 0 0,-6 6 0 16,6-1 0-16,0 0 0 0,0 0 0 0,11 1 0 15,1-6-4-15,-1-5-8 0,6 5 11 0,6 5-11 16,5-4 0-16,6-6 0 0,0 0 0 0,5-5-12 15,1-5-54-15,11 0-10 16,0-9-3-16,11-16-538 0,0 0-108 0</inkml:trace>
          <inkml:trace contextRef="#ctx0" brushRef="#br0" timeOffset="27979.7366">22798-503 345 0,'0'0'31'16,"0"0"-31"-16,0 0 0 0,0 0 0 16,0 0 15-16,0 0-3 0,0 0-1 0,11-5 0 0</inkml:trace>
          <inkml:trace contextRef="#ctx0" brushRef="#br0" timeOffset="30743.8501">25716-40 518 0,'0'0'46'0,"0"0"-37"0,0 0-9 0,0 0 0 0,0 0 122 0,0 0 22 15,0 0 5-15,0 0 1 0,0 0-22 0,0 0-5 16,0 0-1-16,0 0 0 0,6 15-89 0,-6-15-17 15,0 0-4-15,5 10-1 0,-5-10 33 0,0 0 8 16,0 0 0-16,0 0 1 0,0 0-32 0,0 0-6 16,0 0-2-16,6 10 0 0,-6-10 1 0,6 5 0 15,-6-5 0-15,0 0 0 0,0 0-14 0,0 0 0 16,0 0 8-16,5 15-8 16,-10-5-20-16,5-10-8 0,0 0 0 0,0 0-1 0,0 5 46 0,0-5 10 15,0 0 1-15,0 0 1 0,0 0-21 0,0 0-8 16,0 0 0-16,0 0 0 0,0 0 0 0,0 0 0 15,0 0 0-15,0 0 0 16,0 0-21-16,0 0-7 0,0 0-2 0,0 0 0 0,0 0 50 0,0 0 9 16,0 0 3-16,0 0 0 0,0 0-32 0,0 0 0 15,0 0 0-15,0 0 0 0,0 0 0 0,0 0 0 0,0 0 0 0,0 0 0 16,0 0 0-16,0 0 0 0,0 0 0 0,0 0 0 16,0 0 0-16,0 0 0 0,0 0 0 15,0 0 0-15,5-10 9 0,-5 10-9 0,0 0 8 0,0 0-8 16,-5-10 11-16,5 10-3 0,0 0-8 0,5-10 12 15,-5-5 0-15,6 0 0 0,-6 0 0 0,11 0 0 16,-5 0 0-16,0 5 0 0,5-5 0 0,0-6 0 16,1 6-12-16,-1 0 0 0,0 0 0 0,1-5 0 15,5 5 0-15,0 0 0 0,-6-5 0 0,6 10 0 16,0-5 0-16,0-5 0 0,5-1 0 0,1 6 0 16,-6 0 0-16,6 0 0 0,-1 0 0 0,-5 5 0 15,0 0 30-15,0 0 13 0,0 0 2 0,0 5 1 0,0 5-30 16,-6 0-5-16,1 0-2 0,5 5 0 0,0 0-9 15,-6 10 0-15,0-5 0 0,-5 15 0 0,-1 0 0 0,-5 11 15 16,0-1-4-16,-5 5-1 0,-7 10-10 0,1-5 0 16,0 6 0-16,0-1 0 0,-6 5 0 0,5-4-12 15,1-6 2-15,5 5-634 16,-5-10-126-16</inkml:trace>
        </inkml:traceGroup>
        <inkml:traceGroup>
          <inkml:annotationXML>
            <emma:emma xmlns:emma="http://www.w3.org/2003/04/emma" version="1.0">
              <emma:interpretation id="{D4E822D4-67C5-4FAF-A348-04129915BCF0}" emma:medium="tactile" emma:mode="ink">
                <msink:context xmlns:msink="http://schemas.microsoft.com/ink/2010/main" type="inkWord" rotatedBoundingBox="30248,660 32818,618 32837,1771 30267,181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1214.3678">26762-100 1267 0,'0'0'56'0,"0"0"12"0,0 0-55 0,0 0-13 0,0 0 0 0,0 0 0 16,0 0 84-16,0 0 13 0,0 0 3 0,0 0 1 16,0 0-57-16,6 5-11 0,5 5-2 0,1-10-1 15,5 5-8-15,0-5-2 0,5 0 0 0,-5-5 0 16,6 0-9-16,5-5-3 0,0 5 0 0,6-11 0 16,-11 11-8-16,5-5 12 0,0-5-12 0,1 0 12 15,-7 0 0-15,1 0 0 0,0 0 0 0,-6-5 0 16,-6 0 13-16,-5 5 3 0,5-5 1 0,-5-1 0 0,-6 6-9 15,5 5-3-15,1 0 0 0,-6 0 0 0,0 10 13 0,-6-10 2 16,-5 0 1-16,0 0 0 0,-1 10-33 0,-10 0 0 16,5 0 0-16,-6 5 0 0,-5 5 0 15,-1 5 0-15,1 5 0 0,0-5 0 0,-6 11 0 0,6-11 0 16,-1 10 0-16,7 0 0 0,-1 0 0 0,1 0 0 16,5-5 0-16,0 10 0 0,5 1 36 0,1-11 0 15,5 5 0-15,6-5 0 0,0 0-36 0,6 0 0 16,0 0 0-16,5 0 0 15,12 0-94-15,-1 1-26 0,7-1-4 0,4 0-2 0</inkml:trace>
          <inkml:trace contextRef="#ctx0" brushRef="#br0" timeOffset="31556.4419">28165-291 1036 0,'0'0'23'0,"0"0"5"0,0 0 0 0,0 0 1 0,-11-11-29 0,5 6 0 0,-5-5 0 0,5 5 0 16,-5 0 98-16,11 5 14 0,0 0 2 0,0 0 1 16,0 0-31-16,-6-10-5 0,6 0-2 0,-6 0 0 0,6 10 41 15,0 0 8-15,0 0 2 0,0 0 0 0,0 0-103 16,0 0-25-16,-5-10 0 0,-7 5 0 0,-5 0 0 0,1 10 0 15,-1 0 0-15,-6 5 0 0,0 0 56 0,-5 5 7 16,0 10 1-16,-1 1 0 0,7-6-52 0,-6 5-12 16,5 5 0-16,0 5 0 0,1-5 0 0,-1 6 0 15,0-16 0-15,1 10 0 0,-1 0 16 0,12-5 1 16,-6 0 0-16,11 0 0 0,1-10-17 0,5 6-12 16,5-6 1-16,7-5 1 15,5-5-38-15,11 5-8 0,6-5-2 0,11-5 0 16,0-5-56-16,6 0-11 0,-6-5-3 0,6 0-457 15,-5-5-92-15</inkml:trace>
          <inkml:trace contextRef="#ctx0" brushRef="#br0" timeOffset="31781.731">28312-337 1324 0,'0'0'118'0,"0"0"-94"0,0 0-24 0,0 0 0 16,0 0 80-16,0 0 12 0,6-10 3 0,-6 10 0 15,11-10-22-15,6 0-4 0,0 5-1 0,0-5 0 16,5 10-23-16,1-5-5 0,11-5 0 0,0 5-1 15,0 0-1-15,6-5 0 0,5 5 0 0,0 0 0 16,-5 0-47-16,5 5-10 0,0-5-1 0,-5 0-1 16,-6 0-4-1,-12 0-1-15,1 5 0 0,-1-10-585 0,1 5-117 0</inkml:trace>
          <inkml:trace contextRef="#ctx0" brushRef="#br0" timeOffset="31936.9576">29019-1010 1494 0,'0'0'66'0,"0"0"14"16,0 0-64-16,6 10-16 0,-1 0 0 0,-5 5 0 16,0 5 92-16,-5 0 16 0,-1 10 4 0,-5-5 0 0,-1 6-17 0,1 4-3 15,11 0-1-15,-6 5 0 0,-16 5-6 0,-1 1-1 16,0-1 0-16,-5 0 0 0,0 5-40 0,0-4-8 16,-6 4-1-16,5-5-1 0,1 5-34 0,6 1 0 15,5-6 0-15,0 5 0 0,0 0 0 0,5-9 0 16,-5 4 0-16,6 0 0 15,5 0-116-15,-5 1-31 0,5-11-5 0</inkml:trace>
          <inkml:trace contextRef="#ctx0" brushRef="#br0" timeOffset="32236.8322">28872 146 1436 0,'17'-10'64'0,"-6"5"12"0,6 0-60 0,0 5-16 0,-6-10 0 0,6 5 0 15,12 0 56-15,-1 0 8 0,-5-5 1 0,-1 0 1 16,1-6-17-16,-1 6-3 0,7-5-1 0,-1 0 0 16,-5 5-27-16,-6-10-6 0,5 0 0 0,-5-5-1 15,0 5-11-15,-6-5 8 0,1 4-8 0,-1 1 8 16,0-5 13-16,-5 5 3 0,5 0 0 0,-5 0 0 16,-6 5 20-16,0 0 5 0,0 5 1 0,-6 5 0 15,6 5-8-15,-11-10-2 0,-6 5 0 0,0 5 0 16,-6 5-22-16,7 5-5 0,-1-10-1 0,-6 10 0 0,6 0-12 0,0 5 8 15,0 0-8-15,0 0 0 0,0 5 0 16,0 5 8 0,11-5-8-16,-5 11 0 0,11-11 16 0,0 5 1 0,-5 0 0 0,10 5 0 15,-5-5-122-15,11 5-25 0,-5 1-5 0</inkml:trace>
        </inkml:traceGroup>
        <inkml:traceGroup>
          <inkml:annotationXML>
            <emma:emma xmlns:emma="http://www.w3.org/2003/04/emma" version="1.0">
              <emma:interpretation id="{915B89AE-267B-46E9-8759-DFD33E93DEEC}" emma:medium="tactile" emma:mode="ink">
                <msink:context xmlns:msink="http://schemas.microsoft.com/ink/2010/main" type="inkWord" rotatedBoundingBox="32620,3724 32660,3723 32662,3819 32622,3820"/>
              </emma:interpretation>
              <emma:one-of disjunction-type="recognition" id="oneOf6"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)</emma:literal>
                </emma:interpretation>
                <emma:interpretation id="interp9" emma:lang="" emma:confidence="0">
                  <emma:literal>]</emma:literal>
                </emma:interpretation>
                <emma:interpretation id="interp10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33897.6403">29132 2096 2419 0,'23'-5'107'0,"-23"5"22"0,0 0-103 0,5 15-26 16,-10-4 0-16,5 4 0 0,0-5 56 0,0 0 7 15,-12 0 1-15,7-5 0 0,5-5-12 0,0 0-3 16,0 0 0-16,-6 10 0 16,0-5-85-16,6-5-18 0,0 0-3 0,0 0-746 15,-5 5-149-15</inkml:trace>
        </inkml:traceGroup>
        <inkml:traceGroup>
          <inkml:annotationXML>
            <emma:emma xmlns:emma="http://www.w3.org/2003/04/emma" version="1.0">
              <emma:interpretation id="{E5476FF4-E1C8-485D-81FE-1B67561ED35D}" emma:medium="tactile" emma:mode="ink">
                <msink:context xmlns:msink="http://schemas.microsoft.com/ink/2010/main" type="inkWord" rotatedBoundingBox="32792,743 33736,727 33774,3100 32831,311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3605.4497">29381 804 1209 0,'6'-10'108'0,"-12"0"-87"15,6-10-21-15,0 5 0 0,0 0 93 0,0 0 15 16,0 0 2-16,6 5 1 0,-1-5-63 0,7 5-12 15,-1-5-2-15,6 0-1 0,0 4-1 0,5 1 0 16,1 0 0-16,11 0 0 0,-6-5-24 0,12 10-8 16,-6 0 0-16,5 5 0 0,-10 0 31 0,-1 0-1 15,0 5 0-15,6 0 0 0,0 5-30 0,-11 0-15 16,-23-10 2-16,-6 20 0 0,0 1 21 0,-11 4 4 16,0 0 0-16,-5 5 1 0,-7 5 20 0,1-5 4 15,0 1 1-15,-6 4 0 0,0 5-10 0,6 0-1 16,-6-5-1-16,6 6 0 0,-1-1-2 0,7 0-1 15,-1-5 0-15,0 5 0 0,6-4-11 0,1-6-1 16,-1 5-1-16,5-5 0 0,7 0-10 0,-7 0 0 0,7-4 0 16,-1-1 0-1,0 0-117-15,1-5-16 0,5-5-3 0,-6 0-1 0</inkml:trace>
          <inkml:trace contextRef="#ctx0" brushRef="#br0" timeOffset="32719.3027">29635-50 1306 0,'23'-10'28'0,"0"-5"7"0,5 0 1 0,0 0 1 15,6-6-29-15,-6 6-8 0,1 5 0 0,-7-5 0 0,-5 0 95 0,0 0 17 0,-5 0 4 16,-1 5 1-16,-11 10-42 0,11-10-9 0,-11 10-2 16,0 0 0-16,0 0-52 0,0 0-12 0,-11 0 0 0,-6 5 0 15,-6 0 0-15,-5 5 0 0,-6 5 0 0,0-5 0 16,0 10 0-16,0 5 0 0,0 0 0 0,0 1 0 15,0-1 0-15,12 0 0 0,-6 5 0 0,5-5 0 16,0 0 0-16,6 0 0 0,6 1 0 0,0-6 0 16,-1 0 0-16,7 0 0 15,5-10 0-15,-6 5 0 0,6-15 0 0,0 0 0 0,0 0 0 0,0 0 0 16,17 5 22-16,-6 0 1 0,6-15 0 0,0 10 0 16,0-10-15-16,6-5-8 0,0 0 10 0,-1-5-10 15,1-5 14-15,5-1-3 0,6 1-1 0,0 0 0 16,-23-15 13-16,12 0 2 15,-1 0 1-15,12-1 0 0,6-4-26 0,-6 0 0 0,0-5 0 0,0-11 0 0,5 6 0 16,-10-5 0-16,5-11 0 0,-6 6 0 0,0 5 0 16,6 4 0-16,-11 1 0 0,-1 10 0 0,-5 10 0 0,0 9 0 15,0 6 0-15,-11 10 0 0,-6 10 0 0,0 0 0 16,0 5 0-16,-6 15 0 0,-5 0 0 0,-6 16 0 16,0-6 0-16,-6 15 0 0,1 0 0 0,-1 6 0 15,-5-6 0-15,0 15 0 0,5-5 0 0,0 6 0 16,-5-1 0-16,5 5 0 0,1 6 0 0,5-6 0 15,0 6 0-15,11-1 0 16,-5-5 0-16,11 1 0 0,0-6 0 0,6 0-968 0</inkml:trace>
        </inkml:traceGroup>
      </inkml:traceGroup>
    </inkml:traceGroup>
    <inkml:traceGroup>
      <inkml:annotationXML>
        <emma:emma xmlns:emma="http://www.w3.org/2003/04/emma" version="1.0">
          <emma:interpretation id="{DECC77D3-0AD8-433A-AD19-33CCFE16ABFF}" emma:medium="tactile" emma:mode="ink">
            <msink:context xmlns:msink="http://schemas.microsoft.com/ink/2010/main" type="paragraph" rotatedBoundingBox="2661,5991 18860,5273 18956,7438 2757,81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950FD5-ED64-4AF6-A86D-7151C62AC5EF}" emma:medium="tactile" emma:mode="ink">
              <msink:context xmlns:msink="http://schemas.microsoft.com/ink/2010/main" type="line" rotatedBoundingBox="2661,5991 18860,5273 18956,7438 2757,8156"/>
            </emma:interpretation>
          </emma:emma>
        </inkml:annotationXML>
        <inkml:traceGroup>
          <inkml:annotationXML>
            <emma:emma xmlns:emma="http://www.w3.org/2003/04/emma" version="1.0">
              <emma:interpretation id="{E4C6B856-FB94-48DE-8D4B-D3DCB2DE7F0E}" emma:medium="tactile" emma:mode="ink">
                <msink:context xmlns:msink="http://schemas.microsoft.com/ink/2010/main" type="inkWord" rotatedBoundingBox="2677,6368 7076,6173 7155,7961 2757,815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9823.3407">-718 4771 230 0,'0'0'20'0,"0"0"-20"16,-11 5 0-16,6-5 0 0,5 0 176 0,0 0 32 15,-17 0 5-15,5 5 2 0,12-5-115 0,0 0-22 16,-5 0-5-16,5 0-1 0,0 0-26 0,-12 0-6 15,1 0 0-15,11 0-1 0,0 0-11 0,0 0-3 16,-6 10 0-16,1-5 0 0,5-5 3 0,0 0 0 16,0 0 0-16,0 0 0 0,0 0-7 0,0 0-1 15,-6 10 0-15,-5 0 0 0,11-10-8 0,0 0-3 16,0 0 0-16,0 0 0 0,0 10-9 0,5 0 12 16,-5-10-12-16,0 0 12 0,0 0 4 0,0 0 2 15,12 10 0-15,-1-5 0 0,-11-5-18 0,17 5 0 16,6 0 0-16,-1-5 0 0,1 0 0 0,5 0 0 15,6 5 0-15,-11-5 0 0,-1 0 13 0,7 0-4 0,4 0-1 16,7 0 0-16,0 0-8 0,5 0 0 0,0 5 0 16,6-5 8-16,-11 0-8 0,-1 5-11 0,6-5 3 15,-5 0 0-15,0-5 8 0,-1 5 11 0,1-5-3 0,5 0 0 16,6-10-8-16,-6 5 0 0,6-5 0 0,6 0 0 16,-1 0 0-16,6 0 0 0,1-5 0 0,-1 5 8 15,0 0-8-15,-11-1-17 0,-6 6 4 0,0-5 1 31,-5 10-26-31,-6 0-5 0,-11-5-1 0,-1 10 0 0,-5 0-9 16,0 5-3-16,-17-5 0 0,0 0-393 0,0 0-79 0</inkml:trace>
          <inkml:trace contextRef="#ctx0" brushRef="#br0" timeOffset="40926.5796">103 5072 288 0,'0'0'25'0,"0"0"-25"0,0 0 0 0,0 0 0 16,-6-10 126-16,0 0 20 0,6 0 4 0,-5 0 1 0,-1 0-49 0,6-5-10 16,0 15-1-16,0-10-1 0,0-5-23 0,6 5-5 15,-6 0-1-15,0 10 0 0,5-10-21 0,7 5-4 16,-12 5 0-16,0 0-1 0,0 0-11 0,0 0-1 15,5-10-1-15,-5 10 0 0,0 0-13 0,0 0-9 16,0 0 12-16,0 0-12 0,6 10 15 0,-1 5-4 16,-5 0-1-16,0 10 0 0,12 5 18 0,-7 0 4 15,1 6 1-15,0-1 0 0,11 10-9 0,-6 5-1 16,6 6-1-16,0 4 0 0,0-5 2 0,-6 6 1 16,1 4 0-16,5 0 0 0,0 1 3 0,-12-1 0 15,-5 0 0-15,6-4 0 0,-6-1-7 0,0-5-1 16,0 1 0-16,-6-1 0 0,1 5 0 0,-1-10 0 15,-11-4 0-15,0-6 0 0,6 0-1 0,-6-5-1 16,-6-5 0-16,6-4 0 0,-11-1-2 0,-1 0-1 16,7-10 0-16,-6-5 0 0,-1 0 9 0,-5-5 3 15,0-5 0-15,6 0 0 0,-6-5-3 0,6 0-1 0,-12-5 0 16,6-5 0-16,6 0-5 0,11-10-1 0,-5 0 0 16,5-6 0-16,11-4-17 0,6 0 0 0,6-5 0 0,5-5 0 31,6-1-17-31,0 1-7 0,5 5-2 0,1 0 0 15,5-6-150-15,1 6-31 0</inkml:trace>
          <inkml:trace contextRef="#ctx0" brushRef="#br0" timeOffset="41362.063">894 5580 748 0,'0'0'67'0,"-5"-15"-54"16,-1 0-13-16,6-5 0 0,0 10 192 0,0-5 36 15,6 5 8-15,-6 10 0 0,0-10-152 0,5 0-32 16,-5 0-5-16,0 10-2 0,0 0-22 0,0 0-5 15,0 0-1-15,12 10 0 0,-12 5-8 0,5 0-1 16,1 5-8-16,5 10 12 0,-11 0 3 0,6 5 0 0,0 6 0 16,-1 4 0-16,1-5 8 0,0 0 1 15,5 6 1-15,-6-1 0 0,7-10-3 0,-1-10-1 16,0 0 0-16,-5-5 0 0,0-5 3 0,5 1 0 0,0-11 0 16,-5 0 0-16,5-5 12 0,1-5 2 0,5 0 1 0,0-6 0 15,-12-4 10-15,12 0 3 0,0-10 0 0,0 0 0 16,-6 0-36-16,1 0-6 0,-1 0-2 0,-5-6 0 15,-1 6-8-15,1 0 0 0,0-5 0 0,5 0 8 16,0 5-8-16,1-5 0 0,-1 4 0 0,0 1 0 16,6 0-36-1,-6-5-2-15,1 5-1 0,5 5-682 0,-6 0-137 0</inkml:trace>
          <inkml:trace contextRef="#ctx0" brushRef="#br0" timeOffset="41764.0859">1969 5480 1324 0,'-11'-26'118'0,"5"16"-94"16,-5 0-24-16,5 0 0 0,0 0 39 0,-5 0 3 0,0 5 1 0,5 0 0 16,-5 0-15-16,-1 5-4 0,-5 0 0 15,0 5 0-15,0 0-24 0,0 5 0 0,1 0 0 0,-1 5 0 16,0 0 0-16,0 1 0 0,0 4 0 0,11-5 0 16,-5 0 0-16,5 5 12 0,0 0-4 0,1 5 0 15,10 5 19-15,-5-5 3 0,0 6 1 16,6-1 0-16,0 0 17 0,-1-5 4 0,1 0 1 0,0 0 0 15,-1 6 9-15,1-6 2 0,0-5 0 0,-1 5 0 16,-10 0-8-16,10 0 0 0,-5-5-1 0,0 0 0 16,-5 1-6-16,5-11-1 0,-6 5 0 0,-5-5 0 15,5 5-26-15,0 0-6 0,-5-5 0 0,0 0-1 16,-1-5-26-16,1 5-5 0,0-5 0 0,-6 0-728 16,6-5-146-16</inkml:trace>
          <inkml:trace contextRef="#ctx0" brushRef="#br0" timeOffset="42098.8173">2478 5339 1850 0,'0'0'40'0,"5"-10"9"0,7-5 2 0,-1 0 1 0,6 0-41 0,6-1-11 0,-1 6 0 0,12-5 0 16,-5 5 60-16,10-5 11 0,12-5 1 0,0 5 1 16,0-5-27-16,0 5-6 0,5-5 0 0,6 10-1 15,-5-5-27-15,0 5-4 0,-1-1-8 0,1 1 11 16,-12 5-11-16,0 5-12 0,-5 5 2 0,-1-5 1 15,1-5 1-15,-6 0 0 0,-6 5 0 0,0-5 0 16,1 5-13-16,-12 0-3 0,5-5 0 0,-10 0 0 16,-12 5-40-1,0 0-9-15,0 0-2 0</inkml:trace>
          <inkml:trace contextRef="#ctx0" brushRef="#br0" timeOffset="42401.3471">3258 4625 1450 0,'0'0'32'0,"0"0"6"0,0 0 2 0,0 0 1 0,-5-10-33 0,-1 0-8 15,6 10 0-15,-11-5 0 0,11 5 85 0,-12 5 15 16,-5 5 4-16,12 5 0 0,-7 5-29 0,1 15-6 15,0 6-1-15,-6 9 0 0,0 0-15 0,-6 15-3 16,1-4-1-16,-1 14 0 0,6 1-8 0,0-1-1 16,6-5-1-16,-1 6 0 0,-5-6 0 0,1 1 0 15,-1-6 0-15,0-5 0 0,-6 6-25 0,6-11-5 0,6 0-1 16,-12-5 0-16,6 6-8 0,-6-11 0 16,1 0 0-16,5 6 0 15,-6-6-110-15,1-5-24 0,-1 0-5 0</inkml:trace>
        </inkml:traceGroup>
        <inkml:traceGroup>
          <inkml:annotationXML>
            <emma:emma xmlns:emma="http://www.w3.org/2003/04/emma" version="1.0">
              <emma:interpretation id="{FAB51777-D515-4CAA-A1B2-593880CC452A}" emma:medium="tactile" emma:mode="ink">
                <msink:context xmlns:msink="http://schemas.microsoft.com/ink/2010/main" type="inkWord" rotatedBoundingBox="8888,5715 10874,5627 10962,7632 8977,772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3639.7319">6001 5470 1076 0,'0'-26'24'0,"0"26"4"0,0-5 2 0,0-5 0 0,6 0-30 0,-6-5 0 0,0 5 0 0,0-5 0 16,0 5 91-16,0 0 12 0,-6 0 2 0,6 0 1 15,-5 0-61-15,5 0-12 0,-6 0-2 0,6 0-1 16,-11 5-19-16,11 5-11 0,-6-5 12 0,-5 5-12 15,-1 0 8-15,-5 5-8 0,-5 5 0 0,-1 5 0 0,-5 5 10 16,5 5-10-16,-11 5 8 0,0 0-8 0,-5 6 18 0,5 4-2 16,-6 5 0-16,1 5 0 0,5 1-8 15,0 4-8-15,5-5 12 0,13 0-12 0,-7-4 14 0,17-6-4 16,1-5-1-16,5-5 0 0,5 5 7 0,7-4 2 16,-7-11 0-16,12 0 0 0,-6-10-18 0,6 0 0 15,0-10 8-15,6 5-8 0,5-10 0 0,-5 0 0 16,0-15 0-16,10 5 0 0,-4-10 0 0,5-6 0 15,0-4 0-15,5-10 0 0,-5 0 16 0,6-11-3 16,5 1-1-16,-5-15 0 0,5-6 0 0,0-9 0 16,6-11 0-16,11-4 0 0,-5-1-3 0,-6 1-1 15,-6-1 0-15,6-9 0 0,5 9-8 0,-10 0 0 16,-7-9 9-16,1 4-9 0,-6 16 0 0,-6 4 0 16,0 16 0-16,0 0 8 0,-11 19-8 0,0 11 0 15,0 10 8-15,-5 10-8 0,-7 10 33 0,-5 10 3 16,0 0 0-16,-5 10 0 0,-1 15-14 0,-11 10-2 0,0 15-1 15,-6 1 0-15,-5 4 12 0,-6 10 2 0,0 6 1 0,-5 9 0 16,-1-4-22-16,6-1-4 0,-5 5 0 0,10 6-8 16,-5 4 17-16,6 1-3 0,0-6-1 0,0 11 0 15,-1-11-13-15,7 1 0 0,5-1 0 0,0-4 0 16,0-6-16-16,0-10-5 0,0 1-2 0,6-6-653 16,5-10-132-16</inkml:trace>
          <inkml:trace contextRef="#ctx0" brushRef="#br0" timeOffset="44006.9528">7036 5339 1036 0,'0'0'46'0,"0"0"10"0,0-10-45 0,6-5-11 16,-1 5 0-16,-5 10 0 0,0 0 216 0,0 0 42 15,0 0 8-15,0 0 2 0,0 0-184 0,-11 15-37 16,11 5-7-16,-6 5-2 0,-5 0-23 0,6 10-5 15,-7 1-1-15,1 4 0 0,0-5-9 0,-1 5 0 16,1 0 0-16,5-4 0 0,-5-1 0 0,11-5 8 16,0 0-8-16,0-5 0 0,6 0 8 0,-1-5-8 15,1-4 8-15,0-1-8 0,-1-5 0 0,7 5 0 16,-1-10 8-16,6-5-8 0,0 0 0 0,5-10 0 16,1-5 0-16,11-10 0 0,-6-6 12 0,6 1 3 15,-11-5 1-15,11 0 0 0,0-5-16 0,0-1 0 0,-6 1 0 16,-5-5 0-16,-1-5 0 0,1-1 0 0,-12 1 0 15,6 5 0-15,-11 5 16 0,-1-1-4 0,-5 6 0 0,0 5 0 16,-5 15 7-16,-12 5 1 0,0 0 0 0,0 5 0 16,-11 0 9-16,-1 5 3 0,1 5 0 0,0 5 0 15,-6 10-41-15,0 5-8 0,-6 0-2 0,6 5 0 16,6 1-137 0,-6 4-27-16,0-5-5 0</inkml:trace>
        </inkml:traceGroup>
        <inkml:traceGroup>
          <inkml:annotationXML>
            <emma:emma xmlns:emma="http://www.w3.org/2003/04/emma" version="1.0">
              <emma:interpretation id="{2E81C656-4AC6-4ED3-B235-53DE7BE1F6AC}" emma:medium="tactile" emma:mode="ink">
                <msink:context xmlns:msink="http://schemas.microsoft.com/ink/2010/main" type="inkWord" rotatedBoundingBox="13055,6139 17469,5944 17531,7335 13116,753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5225.007">9954 4650 345 0,'23'-15'31'0,"-23"15"-31"16,0 0 0-16,6-15 0 0,-6 5 140 0,5-5 21 15,1 5 5-15,-6 0 1 0,0 10-41 0,6-15-8 0,-12 0-2 0,12 5 0 16,-6 10-40-16,0 0-8 0,0 0-1 0,0 0-1 16,-6-11-5-16,6 11-1 0,0 0 0 0,0 0 0 15,-6 16-18-15,-5 9-4 0,0 15-1 0,5 5 0 16,-5 10 16-16,5 6 3 0,-5 9 1 0,-1 11 0 16,-5-6 3-16,-5 5 0 0,5-4 0 0,-6-1 0 15,6-4-8-15,-5-1 0 0,-1-10-1 0,6 1 0 16,0-11-31-16,0-5-5 0,6 0-2 0,0-9 0 15,-6-1-13-15,5-5 11 0,7-5-11 0,-7 0 10 16,1 0-39 0,0-10-8-16,5 1-2 0,0-1 0 0,1-5-162 0,-1 0-33 15,6 0-6-15</inkml:trace>
          <inkml:trace contextRef="#ctx0" brushRef="#br0" timeOffset="45826.1265">9621 4826 403 0,'0'0'17'0,"0"0"5"0,0 0-22 0,0 0 0 0,0 0 0 0,0 0 0 16,11-10 159-16,-5 0 27 0,-6 10 6 0,5-10 0 16,1 0-86-16,5 0-18 0,6-5-3 0,0 5-1 15,0-5-35-15,0 0-7 0,0-6-2 0,0 6 0 16,0 5-6-16,0-5-2 0,0 0 0 0,0 0 0 15,0 5 3-15,-6 0 0 0,-5-5 0 0,5 10 0 16,0-10-18-16,12 10-3 0,-6 0-1 0,11-5 0 16,-5 5-2-16,5 0-1 0,1 0 0 0,4 0 0 15,1 0-10-15,6-1 0 0,-6-4 0 0,6 10 0 16,-7 0 9-16,7 0-9 0,-6 0 10 0,6 0-10 16,-1 5 22-16,1 0-2 0,-1 11 0 0,1-6 0 0,-6 10-5 0,-6 0-2 15,6-5 0-15,-11 5 0 0,-12 5 3 0,6 0 1 16,6-5 0-16,-6 11 0 0,-6-6 6 0,0 5 1 15,-5 0 0-15,11 5 0 0,-12-5 1 0,1 11 1 16,0-1 0-16,-6 0 0 0,0 0-4 0,0-5-1 16,-12 6 0-16,-5 4 0 0,1 0-7 0,-1 0-2 15,-12 1 0-15,1-1 0 0,-12-10 5 0,6 0 1 16,1 0 0-16,-7-4 0 0,-5-1-10 0,5-10-8 16,-11 0 12-16,6 0-12 0,-6 5 14 0,-5-10-4 15,-7 5-1-15,1 1 0 0,11-6-9 0,0 0 0 16,6 0 0-16,5-5 0 15,-5-5-32-15,17 0-4 0,5 0-2 0,6-5 0 16,6 5-137-16,11-5-27 0,0 0-6 0,28-15 0 0</inkml:trace>
          <inkml:trace contextRef="#ctx0" brushRef="#br0" timeOffset="46247.1136">11385 4791 1004 0,'0'0'44'0,"6"-15"10"0,0 0-43 0,-1-10-11 16,-5 5 0-16,6-6 0 0,-1 6 112 0,1 0 21 15,0-5 4-15,5 10 1 0,-5-5-33 0,5 5-6 16,-5-5-2-16,5 10 0 0,0 5-29 0,-5 0-7 16,5 10-1-16,1 5 0 0,-1 10-8 0,-5 5-1 15,5 10-1-15,-5 10 0 0,-6 6-10 0,5 9-1 16,-10 10-1-16,-1 1 0 0,-5-11 6 0,-1 5 0 15,1 6 1-15,0-6 0 0,-6 0-16 0,0-9-3 16,-6 4-1-16,0-10 0 0,7 1-16 0,-7-1-9 16,6-5 10-16,-6-10-10 0,12-5 0 0,-6 1-18 15,6-1 2-15,5-10 1 16,0-10-135-16,-5 5-27 0,11-5-6 0,0-10-788 0</inkml:trace>
          <inkml:trace contextRef="#ctx0" brushRef="#br0" timeOffset="46542.5752">11261 4665 1699 0,'0'0'37'16,"11"-10"8"-16,6-10 2 0,6 5 1 0,11 0-39 0,0 0-9 0,5-5 0 0,6 0 0 0,1 5 72 0,10-1 12 15,1-4 2-15,16 5 1 0,1 0-17 0,-6 0-3 16,5 0-1-16,1 0 0 0,-6 5-42 0,-1 0-8 16,1 5-1-16,0-5-1 0,0 5-14 0,-11 5 0 15,-7 0 0-15,1 0 0 16,-11 5-22-16,5 0-7 0,-11 0-2 0,0 0 0 16,0 5-26-16,-11-5-6 0,-6 5-1 0,5 0 0 15,-10-5 28-15,-1 0 6 0,-11-5 1 0,5 15-534 16,-5-15-106-16</inkml:trace>
          <inkml:trace contextRef="#ctx0" brushRef="#br0" timeOffset="46879.2011">11481 5168 1360 0,'0'0'60'0,"0"0"13"0,0 0-58 0,0 0-15 0,0 0 0 0,0 0 0 16,0 0 100-16,17 10 16 0,-17-10 4 0,6 10 1 15,-6-10-29-15,17 5-7 0,-6 5-1 0,1-5 0 16,-1 5-43-16,6-5-9 0,-6 0-1 0,12 0-1 16,5-5-14-16,6 0-4 0,6 0 0 0,10 0 0 0,7 0-12 15,0 0 0-15,10-5 8 0,1 0-8 16,6 0-136-16,-6 0-31 0,5-5-5 0,1 0-657 15</inkml:trace>
          <inkml:trace contextRef="#ctx0" brushRef="#br0" timeOffset="47363.6256">13941 4620 1728 0,'29'-20'38'0,"-18"5"8"0,-17-5 2 0,1 0 0 0,5-1-39 0,-6 1-9 0,6 5 0 0,-11-5 0 16,5 0 53-16,0 0 9 0,-5 10 2 0,5 0 0 16,-10 5-36-16,-1 5-8 0,0-5 0 0,-6 10-1 15,-11 10-31-15,6 5-5 0,-6-5-2 0,-6 10 0 16,6 0 19-16,-11 1 0 0,5 9 0 0,-10-5 0 16,4 0 0-16,1 5 0 0,11 5 0 0,0 1 0 0,0-6 11 15,6 0 5-15,0 0 2 0,-1 5 0 16,12-4-18-16,6-1 0 0,11-5 0 0,6 5 0 15,-1 0 0-15,7 1 0 0,10-6 0 0,1-5 0 0,5 0 0 16,1 0 0-16,5 0-15 0,-1 0 5 0,1-5 26 16,0 1 6-16,-5 4 1 0,-1 0 0 0,-5-5 41 0,-1 5 8 15,-5-5 1-15,-6 5 1 0,-5 0-8 0,-6-4-2 16,0 4 0-16,0-5 0 0,-17 0-19 0,6 5-4 16,-6-5-1-16,0 0 0 0,-6 0-25 0,-5-4-6 15,0-1-1-15,-1 0 0 0,1 0-8 0,0-5-11 16,-6 5 3-16,-6-10 0 15,6 5-102-15,-5-5-20 0,-6 0-4 0,-1 0-939 0</inkml:trace>
        </inkml:traceGroup>
        <inkml:traceGroup>
          <inkml:annotationXML>
            <emma:emma xmlns:emma="http://www.w3.org/2003/04/emma" version="1.0">
              <emma:interpretation id="{97BFC4D9-8A3E-40B9-B410-1DA4EE3CDEE3}" emma:medium="tactile" emma:mode="ink">
                <msink:context xmlns:msink="http://schemas.microsoft.com/ink/2010/main" type="inkWord" rotatedBoundingBox="18919,6952 18934,6951 18936,7001 18921,7002"/>
              </emma:interpretation>
              <emma:one-of disjunction-type="recognition" id="oneOf11"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,</emma:literal>
                </emma:interpretation>
                <emma:interpretation id="interp17" emma:lang="" emma:confidence="0">
                  <emma:literal>I</emma:literal>
                </emma:interpretation>
                <emma:interpretation id="interp18" emma:lang="" emma:confidence="0">
                  <emma:literal>1</emma:literal>
                </emma:interpretation>
                <emma:interpretation id="interp19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47847.8242">15423 5329 2556 0,'0'0'56'0,"0"-5"12"0,-5 0 3 0,5 5 0 0,0 0-57 0,0 0-14 0,0 0 0 0,0 0 0 15,0 0 39-15,0 0 5 0,0 0 0 0,0 0 1 16,0 0-29-16,0 0-7 0,11 10-1 0,-11-10 0 31,0 0-96-31,0 15-19 0,6-5-4 0,-6 5-1 0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79281B-7E6A-4D41-9DBE-A91830A0A5FF}" emma:medium="tactile" emma:mode="ink">
          <msink:context xmlns:msink="http://schemas.microsoft.com/ink/2010/main" type="writingRegion" rotatedBoundingBox="32882,19203 32897,19203 32897,19218 32882,19218"/>
        </emma:interpretation>
      </emma:emma>
    </inkml:annotationXML>
    <inkml:traceGroup>
      <inkml:annotationXML>
        <emma:emma xmlns:emma="http://www.w3.org/2003/04/emma" version="1.0">
          <emma:interpretation id="{EBD8719B-5B19-422B-856A-FE3DB0D54E3F}" emma:medium="tactile" emma:mode="ink">
            <msink:context xmlns:msink="http://schemas.microsoft.com/ink/2010/main" type="paragraph" rotatedBoundingBox="32882,19203 32897,19203 32897,19218 32882,192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3DBDC2-C1A4-4758-91C3-4D7664A8DF66}" emma:medium="tactile" emma:mode="ink">
              <msink:context xmlns:msink="http://schemas.microsoft.com/ink/2010/main" type="line" rotatedBoundingBox="32882,19203 32897,19203 32897,19218 32882,19218"/>
            </emma:interpretation>
          </emma:emma>
        </inkml:annotationXML>
        <inkml:traceGroup>
          <inkml:annotationXML>
            <emma:emma xmlns:emma="http://www.w3.org/2003/04/emma" version="1.0">
              <emma:interpretation id="{A9342A58-9151-4A8A-9B30-3BE325F93B6C}" emma:medium="tactile" emma:mode="ink">
                <msink:context xmlns:msink="http://schemas.microsoft.com/ink/2010/main" type="inkWord" rotatedBoundingBox="32882,19203 32897,19203 32897,19218 32882,19218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0 0 0,'0'0'0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3:20.77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43:42.755"/>
    </inkml:context>
  </inkml:definitions>
  <inkml:traceGroup>
    <inkml:annotationXML>
      <emma:emma xmlns:emma="http://www.w3.org/2003/04/emma" version="1.0">
        <emma:interpretation id="{252B16A5-C8D6-4D34-A1B8-3CBA71798A6E}" emma:medium="tactile" emma:mode="ink">
          <msink:context xmlns:msink="http://schemas.microsoft.com/ink/2010/main" type="writingRegion" rotatedBoundingBox="2264,1149 24595,-103 25138,9559 2806,10812"/>
        </emma:interpretation>
      </emma:emma>
    </inkml:annotationXML>
    <inkml:traceGroup>
      <inkml:annotationXML>
        <emma:emma xmlns:emma="http://www.w3.org/2003/04/emma" version="1.0">
          <emma:interpretation id="{53C26AE7-477B-418A-A138-88224862CAA8}" emma:medium="tactile" emma:mode="ink">
            <msink:context xmlns:msink="http://schemas.microsoft.com/ink/2010/main" type="paragraph" rotatedBoundingBox="2589,1112 24668,514 24724,2576 2645,31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2A31D4-51DB-4949-9DF2-5758FB91C317}" emma:medium="tactile" emma:mode="ink">
              <msink:context xmlns:msink="http://schemas.microsoft.com/ink/2010/main" type="line" rotatedBoundingBox="2589,1112 24668,514 24724,2576 2645,3174"/>
            </emma:interpretation>
          </emma:emma>
        </inkml:annotationXML>
        <inkml:traceGroup>
          <inkml:annotationXML>
            <emma:emma xmlns:emma="http://www.w3.org/2003/04/emma" version="1.0">
              <emma:interpretation id="{D6355F1E-B146-40DE-853B-78DDC9006A31}" emma:medium="tactile" emma:mode="ink">
                <msink:context xmlns:msink="http://schemas.microsoft.com/ink/2010/main" type="inkWord" rotatedBoundingBox="2589,1112 4212,1068 4259,2833 2637,28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-149 118 115 0,'0'0'0'0,"0"0"10"0,0 0-10 0,0 0 0 0,0 0 0 0,0 0 0 16,0 0 180-16,0 0 33 0,0 0 7 0,0 0 2 15,0 0-131-15,0 0-27 0,0 0-4 0,0 0-2 16,0 0-9-16,0 0-1 0,0 10-1 0,0-10 0 16,0 0-4-16,0 0-1 0,0 0 0 0,0 0 0 15,0 0 10-15,0 0 1 0,0 0 1 0,0 0 0 16,0 0-5-16,0 0-1 0,11-5 0 0,-11 5 0 16,0 0-16-16,6-10-3 0,11-5-1 0,-6 10 0 15,-11 5-12-15,6-10-4 0,11 5 0 0,0 0 0 16,0 5 7-16,-6 0 1 0,6 0 0 0,0 0 0 15,6 0-20-15,-7 0 0 0,7 0 0 0,0 0 0 16,11 5 0-16,0-5-9 0,5 5 9 0,1-5-12 16,-1-5 12-16,-5 5 0 0,6-5 0 0,-1 5 0 15,-5 0 0-15,0 0 0 0,0-15 0 0,0 5 0 16,6-6-25-16,-6 6-3 0,-6 0-1 0,12 5-547 16,-1-5-108-16</inkml:trace>
          <inkml:trace contextRef="#ctx0" brushRef="#br0" timeOffset="-683.292">275 133 172 0,'0'0'16'0,"6"-10"-16"0,-1-5 0 0,1 0 0 16,5 0 205-16,-5 10 39 0,0-15 7 0,-6 4 1 16,11 6-126-16,-11 0-26 0,0 0-4 0,0 10-2 15,0 0-38-15,0-10-8 0,0 0-2 0,0 10 0 16,0 0-7-16,0 0-2 0,0 0 0 0,0 0 0 15,0 15-14-15,0 0-3 0,-6-5-1 0,1 16 0 16,-1-1 13-16,0 10 2 0,1 0 1 0,-1 5 0 16,-5 6 8-16,5-11 1 0,-5 10 1 0,-1 10 0 15,1-4-5-15,0 9 0 0,-6 0-1 0,0 6 0 0,0-11-1 16,-6 5 0-16,6-5 0 0,6 6 0 0,0-6-1 0,-6-5 0 16,-6 1 0-16,6-1 0 0,0-15-25 0,11 5-4 15,1 6-8-15,-1-21 11 0,-5 5-11 0,5 5 0 16,1-10 0-16,-1-5 0 15,6 0-38-15,0-10-10 0,0 1-1 0,0-11-1 16,0 0-165-16,0 0-33 0,0 0-6 0,11-11-2 0</inkml:trace>
          <inkml:trace contextRef="#ctx0" brushRef="#br0" timeOffset="609.8212">-268 1556 172 0,'0'0'16'0,"0"0"-16"15,0 0 0-15,0 0 0 0,0 0 121 0,0 0 22 16,0 0 4-16,0 0 1 0,-6-10-72 0,6 10-15 16,0 0-2-16,0 0-1 0,-5-5-6 0,5 5 0 15,0 0-1-15,0 0 0 0,0-10-6 0,0-1-1 16,0 11 0-16,0 0 0 0,0 0-3 0,0 0-1 16,0 0 0-16,5-10 0 0,-5 10 15 0,6-5 2 15,-6-5 1-15,0 10 0 0,0 0-5 0,0 0-1 16,0 0 0-16,0 0 0 0,0 0-19 0,0 0-4 15,0 0-1-15,0 0 0 0,0 0 5 0,0 0 1 16,17 0 0-16,6 0 0 0,-1 0-34 0,1-5 0 0,5 5 0 0,6 0 0 16,6 0 0-16,-6 0 0 15,0 0 8-15,5-5-8 0,12 5 0 0,-6 0 0 0,1 0 0 16,4 5-897-16</inkml:trace>
          <inkml:trace contextRef="#ctx0" brushRef="#br0" timeOffset="1450.2508">1225 606 460 0,'0'0'41'0,"0"0"-33"0,11-21-8 0,-11 21 0 0,12-15 113 0,-1 5 21 15,0-5 4-15,1 0 1 0,-1 0-23 0,0 0-5 16,-5 0-1-16,0 5 0 0,-6 10-42 0,0 0-8 15,0 0-1-15,0 0-1 0,0 0-46 0,-12 5-12 16,1 5 0-16,-12 0 0 0,6 0 0 0,-11 0 0 16,-6 5 0-16,0 5 0 0,0 10 0 0,-5-4 0 15,5 4 0-15,0 5 0 0,-6-5 0 0,6 0 0 16,6 5 0-16,5-4 0 0,1-1 0 0,5-5 0 16,6 0 0-16,-1-5-11 0,7 0 11 0,-7-5 8 15,7 5-8-15,5 1 11 0,0-21-11 0,5 5 0 16,-5-5 0-16,12 10 0 0,-7 0 0 0,12-5 0 15,12 0 0-15,-1 5 8 0,6 0-8 0,0-5 8 16,11 5-8-16,0 0 8 0,0 5-8 0,-5-5 0 16,-6 5 0-16,0 5 0 0,-6 0 0 0,-5 6 8 15,-6-6-8-15,0 10 8 0,-6 0 20 0,-11 0 3 0,0 0 1 16,-6 0 0-16,-5-4 25 0,0-1 6 0,-6 0 1 0,0 0 0 16,-12 0-16-16,7 0-2 0,-12 0-1 0,6 1 0 15,-6-11-32-15,0 0-13 0,-6 0 11 16,6 5-11-16,6-5 16 0,-6-5-4 0,-6 5 0 0,1 0 0 15,5-5-12-15,-6 5 0 0,1 0-12 0,-1-5 12 16,1 1-130 0,10-1-19-16,-5 5-4 0,0-10-1 0</inkml:trace>
        </inkml:traceGroup>
        <inkml:traceGroup>
          <inkml:annotationXML>
            <emma:emma xmlns:emma="http://www.w3.org/2003/04/emma" version="1.0">
              <emma:interpretation id="{0AB026D4-FD62-4F63-95B8-9EF474424AB9}" emma:medium="tactile" emma:mode="ink">
                <msink:context xmlns:msink="http://schemas.microsoft.com/ink/2010/main" type="inkWord" rotatedBoundingBox="6123,1574 7051,1549 7075,2442 6147,246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56.1093">3928 626 806 0,'0'-10'72'0,"6"0"-58"0,-6-6-14 0,0 6 0 16,0-5 111-16,0 5 19 0,0 0 4 0,-6 0 1 15,6-5-38-15,-5 5-7 0,-7-5-2 0,7 5 0 16,-1 0-42-16,1 5-9 0,-7 0-1 0,1 0-1 15,-6-5-23-15,0 10-12 0,0 0 12 0,-6 5-12 16,6 0 15-16,-5 0-4 0,-6 10-1 0,-1-5 0 16,1 0-10-16,-6 10 0 0,17 0 0 0,-17 10 0 15,-5 6 0-15,-1-1 15 0,0 15-4 0,1 5-1 16,-1 6-10-16,6-6 0 0,-5 0 0 0,10 6 0 16,7-16 0-16,10 0 0 0,-5 0 0 0,12 6 0 15,5-21 0-15,5 0 0 0,-5 0 0 0,12-10 0 16,-1 0 0-16,6-10 0 0,0-5-9 0,6 0 9 0,5-10 0 0,0-10 0 15,6 0 0-15,0-5 0 0,-6-5 0 0,6-5 0 16,0-5 0-16,0-1 0 0,6 1 0 0,-6-5 0 16,0-5 8-16,0-6-8 0,-6 6 12 0,0-5-1 15,-5 0 0-15,-1-1 0 0,-5 6 16 0,0 10 3 16,0 0 1-16,-5 10 0 0,-7 5 14 0,1-1 3 16,-6 6 1-16,0 15 0 0,0 0-4 0,0 20-1 15,0 6 0-15,0 9 0 0,6 10-25 0,-6 0-6 16,0 6-1-16,11 4 0 0,-6-10-2 0,7 5-1 15,-1-4 0-15,6 4 0 0,0-5-9 0,6 5 0 16,-1-4 0-16,7-6 0 16,-7 0-65-16,6-10-15 0,6-5-4 0,6-5 0 0</inkml:trace>
        </inkml:traceGroup>
        <inkml:traceGroup>
          <inkml:annotationXML>
            <emma:emma xmlns:emma="http://www.w3.org/2003/04/emma" version="1.0">
              <emma:interpretation id="{1B926011-1EAD-4F2A-B5B3-3510A7102535}" emma:medium="tactile" emma:mode="ink">
                <msink:context xmlns:msink="http://schemas.microsoft.com/ink/2010/main" type="inkWord" rotatedBoundingBox="9298,1351 14873,1200 14917,2842 9343,29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682.295">7214 565 1105 0,'0'0'48'0,"0"-15"12"0,6-5-48 0,0-5-12 15,-6 0 0-15,0 0 0 0,5 0 88 0,-5 4 16 0,-5-4 4 0,-1 5 0 16,0 0-48-16,1 5-10 0,-1-5-2 0,-5 5 0 16,5 5-32-16,-5 0-6 0,-1 0-2 0,1 5 0 15,-6-5-8-15,0 5 0 0,0 0 0 0,0 5-11 16,0 0 11-16,0 0 12 0,6 5-2 0,-12 10-1 16,-5 5 8-16,-6 0 2 0,-5 5 0 0,-7 5 0 15,-5 5-19-15,6 6 10 0,0-6-10 0,0 10 8 16,-1 5-8-16,1-4 8 0,6 4-8 0,-1-5 8 15,12-10 0-15,-1 0 0 0,7-9 0 0,5 4 0 16,11-10-8-16,1 0 0 0,5-5 0 0,0-15 0 16,0 0 0-16,0 0 0 0,11 5 0 0,11-5 0 0,-5-5 12 15,12-5-2-15,-1-5-1 0,6-5 0 0,6-5 8 16,-1-11 2-16,6 1 0 0,1-5 0 0,5 5 9 16,-1 0 3-16,-10-1 0 0,5 6 0 0,0-5-31 15,-5 5 0-15,5 0 0 0,-5-5 0 0,-1 4 0 16,-5 1 0-16,-5 5 0 0,-1 5 0 0,0-5 12 0,-5 0-3 15,-6 10-1-15,5 0 0 0,-10 0 6 0,-1 4 1 16,-5 6 0-16,-6 5 0 0,0 0-1 0,0 0 0 16,0 0 0-16,0 0 0 0,0 0-14 0,5 16 8 15,-5-1-8-15,0 15 0 0,0 0 0 0,-5 10 0 16,5 5 0-16,-6 11 0 0,-5-1 9 0,5 10-9 16,-5 6 8-16,-1 14-8 0,1-4 16 0,-6 4-1 15,0 6-1-15,0 9 0 0,-5-14-1 0,-1-1 0 16,-5-5 0-16,-6 6 0 0,0-11-5 0,0-4 0 15,6-11-8-15,-6-5 12 0,-6-9 12 0,6-1 3 16,0-15 0-16,0 0 0 0,-5-10-5 0,5-5-1 0,6-5 0 16,-6-10 0-16,5-10 6 0,1-5 1 0,5-10 0 15,1 0 0-15,5-5-5 0,6-5-1 0,5-11 0 16,6-14 0-16,11 0-22 0,6-6 8 0,11-4-8 0,12-5 0 16,11 4 0-16,0 1 9 0,0 5-9 0,5-6 0 15,7 11-16 1,-1 15-11-16,-6-6-1 0,1 16-1 0,-6 5-5 15,-6 10-1-15,-5 0 0 0,-1 10 0 0,-5 0-177 0,0 5-36 16</inkml:trace>
          <inkml:trace contextRef="#ctx0" brushRef="#br0" timeOffset="38952.5908">8102 736 864 0,'0'0'38'0,"0"0"8"0,0 0-37 0,0 0-9 16,6-10 0-16,-6 10 0 0,0 0 209 0,0 0 40 16,0 0 8-16,11 15 2 0,-5 5-147 0,-1 11-30 15,1-11-6-15,0 10 0 0,-1 0-20 0,-5 5-3 16,0 0-1-16,0 1 0 0,0-6-28 0,0-5-7 15,0 5-1-15,0-5 0 0,0 0-16 0,0 5 10 16,0-4-10-16,0-6 8 16,0-5-140-16,0 0-29 0</inkml:trace>
          <inkml:trace contextRef="#ctx0" brushRef="#br0" timeOffset="39096.4836">8317 349 1555 0,'-17'-15'138'0,"11"10"-110"0,6-5-28 0,-5 0 0 16,-1 5 116-16,1 0 19 0,5-5 3 0,0 0 1 16,0 10-57-16,0 0-11 0,0-10-3 0,0 10 0 15,0 0-110-15,16 5-22 0,-4 0-5 0</inkml:trace>
          <inkml:trace contextRef="#ctx0" brushRef="#br0" timeOffset="39430.6412">8719 520 1810 0,'0'-30'80'0,"5"20"17"0,12 0-77 0,0-5-20 16,6 5 0-16,-6 5 0 0,5-5 87 0,-5 10 13 16,0 5 4-16,0 5 0 0,-5 5-83 0,5 10-21 15,-6 0 0-15,0 15 0 0,-5 5 32 0,0 6-1 16,5-1 0-16,-5 5 0 0,-1 1-16 0,6-1-3 15,1-5-1-15,-1 0 0 0,0-4-2 0,1-1 0 16,5-10 0-16,0 0 0 0,0-4 15 0,-6-1 4 0,0-10 0 16,1-5 0-16,-1-5-2 0,0-5 0 0,0 0 0 0,-11-5 0 15,12-10 19-15,5 0 4 0,-12 0 1 0,12-5 0 16,-11-5-21-16,5 0-4 16,1-6-1-16,5-4 0 0,0-5 7 0,0 0 1 0,0-10 0 0,5-1 0 15,6 1-32-15,6-20 0 0,6 4 0 0,5 1 0 16,-5 10-13-16,5 0-9 0,0-1-2 0,1 6 0 15,-1 10-115-15,-6 5-23 0,1 5-5 16,0 4-1-16</inkml:trace>
          <inkml:trace contextRef="#ctx0" brushRef="#br0" timeOffset="39754.9588">10161 751 1324 0,'0'0'118'0,"0"0"-94"15,11 5-24-15,6 0 0 0,0-5 56 0,6 0 8 16,5-10 0-16,-5 5 1 0,-1-5 1 0,1 0 0 16,5-5 0-16,0-5 0 0,-5 5-36 0,0-5-7 15,-6 0-2-15,0 0 0 0,-1 10 3 0,-4-16 0 16,-7 11 0-16,1-5 0 0,5 0-24 0,-11-5-15 16,0 5 3-16,0 5 0 0,0 15 12 0,-5-15 16 15,5 0-3-15,0 15-1 0,-17-5 35 0,0 0 6 0,0 5 2 0,-6 5 0 16,1 5-13-16,-1 0-2 15,0 5-1-15,6 10 0 0,0 0-21 0,0 5-4 16,1 0-1-16,-1 11 0 0,5-11-13 0,1 5 11 16,0-5-11-16,5 5 10 0,-5-5 19 0,11 1 4 0,0-6 1 15,0 0 0-15,0-5-26 0,5 0-8 0,1-5 0 16,5 0 0-16,1 0 0 0,-1 0 0 0,6-5 0 16,5 1-738-16,1-1-144 0</inkml:trace>
          <inkml:trace contextRef="#ctx0" brushRef="#br0" timeOffset="40124.8623">11213 440 1382 0,'0'0'123'16,"17"-5"-99"-16,-6 0-24 0,6 5 0 0,-6 5 133 0,1 5 22 16,-1 0 4-16,0 10 1 0,-5 0-75 0,5 5-14 15,-11 0-3-15,6 0-1 0,-1 11-56 0,1-11-11 16,0 0 0-16,-1 5 0 0,-5 5 25 0,-5-5 11 0,5-10 1 0,-6 6 1 15,6-6-10-15,0-5-1 16,0 0-1-16,0-15 0 0,0 0-26 0,0 0 0 16,0 0 0-16,0 0 0 0,0 0 0 0,0 0 0 15,0 0 0-15,0 0 0 0,0 0 0 0,11-10 0 16,1-5 0-16,-1-5 0 0,0-1 56 0,6-9 7 16,0 0 1-16,6-5 0 0,0 0-64 0,10-5 0 15,1-1 0-15,0 1-13 0,6 0 13 0,-6 0 10 16,11 10-2-16,-5-1 0 0,-1 6-8 0,-5 10 0 15,0 0 0-15,-6 10 0 0,1 0 0 0,-12 10 0 16,5 5 0-16,-5 5 0 0,-5 10 0 0,-7 5 0 16,1 1 0-16,0 4 0 0,-6 5 0 0,0-5 0 15,0 5 0-15,0 6 0 0,-6 4 27 0,6 0 3 0,0-10 1 16,6 6 0 0,-6-1-205-16,0-5-41 0,5 31-8 0,7-36-779 0</inkml:trace>
        </inkml:traceGroup>
        <inkml:traceGroup>
          <inkml:annotationXML>
            <emma:emma xmlns:emma="http://www.w3.org/2003/04/emma" version="1.0">
              <emma:interpretation id="{59427A2C-A7C1-4CDA-894D-D9DF085D18E7}" emma:medium="tactile" emma:mode="ink">
                <msink:context xmlns:msink="http://schemas.microsoft.com/ink/2010/main" type="inkWord" rotatedBoundingBox="18481,747 24670,579 24719,2382 18530,255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2935.7245">16127 143 115 0,'0'0'10'0,"0"0"-10"0,0 0 0 0,0 0 0 16,0 0 48-16,0 0 8 0,0 0 2 0,0 0 0 15,0 0-43-15,0 0-15 0,0 0 9 0,0 0-9 16,0 0 0-16</inkml:trace>
          <inkml:trace contextRef="#ctx0" brushRef="#br0" timeOffset="41470.4093">16710 143 230 0,'5'-5'20'0,"7"0"-20"0,-7-5 0 0,1 5 0 15,0-5 194-15,-1 5 34 0,-5 5 8 0,0-10 0 16,0 0-112-16,-5 0-22 0,-1-5-5 0,-5 5-1 16,-1-6-61-16,7 1-13 0,-12 5-2 0,0-5-1 15,0 0 36-15,-6 0 7 0,-5 5 2 0,0 0 0 0,-1 0-20 0,1 5-4 16,0 0-1-16,-6 0 0 15,-6 5-63-15,6 0-12 0,-5 0-2 0,-1 0-1 16,12 0 83-16,-6 5 16 0,-6 5 3 0,7 0 1 16,-1 5-103-16,-6 0-20 15,0 5-4-15,1 0-1 0,5 5 84 0,-6 11 16 0,1-11 3 0,5 10 1 16,6-5-64-16,-6 5-13 0,11 1-3 0,0-6 0 16,6 10 70-16,12-10 14 0,10-10 2 0,1 5 1 0,5 0-24 0,6 1-5 15,6-11-1-15,0-5 0 0,5-5-17 0,0-5-9 16,12-5 1-16,-6 0 0 0,5-5 8 0,1 0 8 15,-1-16-8-15,7 1 11 0,-1 0-11 0,0-10 0 16,0 5 0-16,6-10 8 0,0-1 18 0,-6 1 3 16,-5-5 1-16,0-5 0 0,-1-1-10 0,1 11-3 15,-6 0 0-15,-6 5 0 0,-5 0 0 0,-1 14 0 16,-5 1 0-16,-5 15 0 0,-12 5-17 0,0 0 0 16,0 0 0-16,11 20 0 0,-11 1 13 0,5 9-1 0,-5 5 0 15,0 0 0-15,-5 5-12 0,-1 6 8 0,-5-1-8 16,-6 5 0-16,0 5 8 0,-6 6-8 0,-5 4 0 0,-6 5 9 15,6-4 0-15,-6 4 0 0,0 11 0 0,-11-6 0 16,-6-5 8-16,0 1 2 0,6-1 0 0,-6 6 0 16,6-16-2-16,-6 5 0 0,5-4 0 0,-10-6 0 15,5-5 3-15,0-10 0 0,0-4 0 0,0-6 0 16,12-5-20-16,5-5 0 0,5-10 0 0,7 0 0 16,-1-15 10-16,1 0-2 0,-1-10 0 0,12-5 0 15,5-5 5-15,0 0 1 0,6-11 0 0,0-9 0 16,12 0-3-16,-1 0-1 0,17-6 0 0,12-14 0 15,11 5-2-15,5-6-8 0,6-4 12 0,1 5-4 0,-7-1-8 16,6 6 0-16,1 0-10 0,5 4 10 16,-6 1-117-16,0 10-18 15,0-1-3-15,0 1-552 0,-5 10-110 0</inkml:trace>
          <inkml:trace contextRef="#ctx0" brushRef="#br0" timeOffset="41865.7609">17140 133 1324 0,'0'0'118'0,"11"-10"-94"0,-11 10-24 0,6-5 0 15,11 5 94-15,0-5 14 0,-6 5 4 0,-11 0 0 16,11 15-39-16,6 0-7 0,0 5-2 0,-6 5 0 15,-11 5 0-15,12 1 0 0,5 4 0 0,-12 5 0 16,-5 0-31-16,0 5-6 0,-5-4-2 0,-1-1 0 16,12-5-5-16,-12 0-2 0,0-5 0 0,-5 6 0 15,5-11 9-15,1 0 1 0,-1 0 1 0,0-5 0 16,-5-5-9-16,11-5-3 0,0-10 0 0,0 0 0 16,0 0-8-16,0 0-1 0,0 0-8 0,0 0 12 15,0 0 4-15,0 0 1 0,0 0 0 0,11-10 0 16,1 0 23-16,-7-5 5 0,-5-10 1 0,12 0 0 15,-7 0-21-15,7 0-4 0,-7-6-1 0,1-4 0 16,5 0-20-16,1 0 0 0,5-5 0 0,5-6 0 16,1 1 19-16,16 5-1 0,12 0 0 0,6-1 0 0,-6 6-18 15,0 0 0-15,-12 10-8 0,1 0 8 16,-6 0-160-16,0 5-25 0,0 10-6 0</inkml:trace>
          <inkml:trace contextRef="#ctx0" brushRef="#br0" timeOffset="42317.3049">19125 404 1497 0,'-29'-15'32'0,"29"15"8"0,17-10 0 0,-5-5 4 0,-18 5-36 0,6-5-8 0,6 0 0 0,-6 0 0 16,-6 0 104-16,0 0 20 0,-11 0 3 0,6 0 1 16,5 5-103-16,-11 5-25 0,-16 5 0 0,10 0 0 15,0 0 24-15,-5 0-1 0,-6 0 0 0,0 5 0 16,-5 5-15-16,5 5-8 0,0-5 10 0,5 5-10 16,-10 5 0-16,11 5 0 0,5 0 0 0,0 0 0 15,1 11 0-15,5-11 8 0,0 0-8 0,11 5 9 16,0 5-9-16,1-5 12 0,5-10-12 0,0 1 12 15,11-1-12-15,0-10 0 0,-11-10 9 0,0 0-9 16,17 10 12-16,6-10-1 0,0-10-1 0,-1 0 0 16,1-5 2-16,0-1 0 0,10-4 0 0,-4-5 0 0,-7-10-3 15,12 5 0-15,6 0 0 0,11 0 0 0,-12-1-9 0,-5 1-9 16,0 5 9-16,6 0-13 0,5 5 60 0,-11 10 12 16,-11-5 2-16,-1 10 1 0,7 0-48 0,-13 5-14 15,-16 0 0-15,12 10 8 0,-1 0-8 0,-5 5 0 16,-6 5 0-16,0 0 0 0,-6 0 0 0,6 5 0 15,6 5 0-15,-12-4 0 16,0 4-204-16,1-5-41 0,10 15-9 0,12-10-2 0</inkml:trace>
          <inkml:trace contextRef="#ctx0" brushRef="#br0" timeOffset="42776.6959">19854-8 1785 0,'0'0'79'0,"0"0"17"0,0 0-77 0,12 0-19 0,-1 10 0 0,6 0 0 15,-6 5 42-15,0 6 5 0,-5 4 1 0,0-5 0 16,-6 0 12-16,0 10 4 0,0 0 0 0,0 10 0 16,-6 6-22-16,0-11-4 0,1 10-1 0,-1 5 0 15,1 6-8-15,-1-1-1 0,0 0-1 0,-5 6 0 16,5-11-4-16,1 5-1 0,-7-5 0 0,12-9 0 15,-5-1 16-15,-1-5 3 0,-5-10 1 0,5 0 0 16,0-5-42-16,1 1 0 0,-1-16-11 0,0 5 3 16,1 0 8-16,5-10 11 0,0 0-3 0,0 0 0 0,-12-5-8 0,1-5 0 15,5 0 0-15,1-11 0 0,-1 1 38 16,0-10 6-16,6-5 0 0,0 0 1 0,6-10-32 0,11-11-13 16,0-4 11-16,6 0-11 0,11-6 10 0,0 6-10 15,11 0 10-15,11-6-10 0,-5 6 13 0,6 15-3 16,5-11-1-16,-5 11 0 15,-7 10-58-15,1 0-12 0,-5 5-3 0,4 9 0 0,-10 6 52 0,-6 5 12 16,0 5 0-16,-6 5 0 0,-5 5 0 0,-6 10 0 16,0 6 0-16,-6 4 0 0,-5-5 0 0,-6 5 0 15,-6 5 0-15,-5 5 0 0,-6 0 0 0,-6-4 0 16,1 9 0-16,-12 0 0 0,0-5 0 0,-6 5 0 16,1-4 12-16,-7 4-12 0,7-10 0 0,-7 0-14 15,1-5 1-15,6 0 0 16,5 1-164-16,5-6-33 0</inkml:trace>
          <inkml:trace contextRef="#ctx0" brushRef="#br0" timeOffset="43261.7685">21477-500 1983 0,'6'-21'44'0,"-6"21"8"0,0 0 3 0,0 0 1 0,0 0-45 0,0 0-11 16,0 0 0-16,0 0 0 0,0 0 48 0,0 0 7 16,0 21 1-16,-6-1 1 0,-5 0 6 0,0 10 1 15,5 5 0-15,0 5 0 0,-5 6-52 0,5-1-12 16,1 5 0-16,-6 5 0 0,5-4 14 0,-5 4 0 15,5 0 0-15,-5 1 0 0,5-11 29 0,-5 0 5 16,-1 0 2-16,1 6 0 0,0-11-40 0,-1 5-10 16,1-5 0-16,-6-5 0 0,0 1 0 0,0-11 0 15,0 0 0-15,6 0 0 0,-6-10 0 0,6 0 0 16,-6-5 9-16,11 0-1 0,0-5-8 0,6-5 0 16,0 0-8-16,0 0 8 0,0-10 0 0,0-10 0 15,12 0 0-15,-7-5 0 0,7-5 0 0,10 5 0 16,1-11 0-16,5 6 0 0,6-5 0 0,0 10 0 15,6-5 0-15,5 5 0 0,-6 0 0 0,1 9 0 0,-6 1 0 0,0 5 0 16,0 10 0-16,-12 5 0 0,-5 0 0 0,6 10 0 16,-6 6 0-16,0-1 0 0,-11 0 0 0,5 5 0 15,0 0 46-15,1 5 14 0,-12 0 4 0,5 6 0 16,-5-6-52-16,0 5-12 0,6 0 0 0,-1 5 0 16,1 1-151-1,5-1-33-15,1 0-6 0,-1-10-2 0</inkml:trace>
        </inkml:traceGroup>
      </inkml:traceGroup>
    </inkml:traceGroup>
    <inkml:traceGroup>
      <inkml:annotationXML>
        <emma:emma xmlns:emma="http://www.w3.org/2003/04/emma" version="1.0">
          <emma:interpretation id="{23D37DD9-64D0-4A84-BB53-849EDE15B030}" emma:medium="tactile" emma:mode="ink">
            <msink:context xmlns:msink="http://schemas.microsoft.com/ink/2010/main" type="paragraph" rotatedBoundingBox="3225,3788 15474,3060 15618,5488 3369,6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B948BF-8984-4D60-8A04-A1C012DBAAF9}" emma:medium="tactile" emma:mode="ink">
              <msink:context xmlns:msink="http://schemas.microsoft.com/ink/2010/main" type="line" rotatedBoundingBox="3225,3788 15474,3060 15618,5488 3369,6215"/>
            </emma:interpretation>
          </emma:emma>
        </inkml:annotationXML>
        <inkml:traceGroup>
          <inkml:annotationXML>
            <emma:emma xmlns:emma="http://www.w3.org/2003/04/emma" version="1.0">
              <emma:interpretation id="{293A4F70-70B4-496D-8A5F-3CDFC35CD4A0}" emma:medium="tactile" emma:mode="ink">
                <msink:context xmlns:msink="http://schemas.microsoft.com/ink/2010/main" type="inkWord" rotatedBoundingBox="3225,3788 6865,3572 6981,5534 3341,575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6424.3865">501 2913 288 0,'-11'-20'25'0,"11"15"-25"0,6-10 0 0,-6 5 0 0,5-5 137 16,-5 0 23-16,6-1 4 0,0-4 0 0,-1 0-34 0,1 0-7 15,-6 5-2-15,6 0 0 0,-1 0-17 0,-5 0-4 16,0 5-1-16,0 0 0 0,0 0-21 0,0 10-4 16,0 0-1-16,0 0 0 0,0 0-34 0,0 0-7 15,0 0-2-15,6 25 0 0,-1 5-10 0,1 5-1 16,-6 15-1-16,6 11 0 0,-6 4 11 0,0 10 3 16,0 16 0-16,-6 4 0 0,0 1-5 0,1 5-1 15,-6-11 0-15,-1 1 0 0,7-1 3 0,-1-10 1 16,-5-9 0-16,5-1 0 0,0-4-1 0,1-11 0 15,-1-5 0-15,-5-10 0 0,5 1-2 0,0-11-1 16,1-5 0-16,-1-5 0 0,-5-5-7 0,5-5-2 16,6-10 0-16,0 0 0 0,0 0-6 0,0 0-2 15,-6-10 0-15,1-5 0 0,-1 0 3 0,6-10 0 16,0-5 0-16,6-6 0 0,-1-9-12 0,7 0 0 16,-1 0-12-16,6-6 12 0,0-4-16 0,6 0 5 0,5 0 1 15,11-1 0-15,7 6-10 0,-1 0-3 0,0 4 0 0,0 6 0 16,1 10 4-16,-1 10 1 0,-5 5 0 0,5 5 0 15,-6 5 18-15,1 5 0 0,-6 5 0 0,5 5 0 16,-10 5 0-16,-1 5-12 0,-5 5 12 0,-12 0-13 16,0 5 13-16,-11 1 0 0,0 4 0 0,-17 0 0 15,-5 5 11-15,-7 11-2 0,-10 4 0 0,-1 0 0 16,1-10-1-16,-1-4-8 0,-11-1 12 0,6 0-4 16,5-5-8-16,6 0 8 0,-5-9-8 0,5-6 8 0,0-5-8 15,6-5 0-15,5-5-12 0,0 0 12 16,6-5-64-16,0 0-6 0,0-5-1 0,1 0 0 15,-1-5-100-15,5 0-20 0,-5 0-4 0</inkml:trace>
          <inkml:trace contextRef="#ctx0" brushRef="#br0" timeOffset="46720.7063">1683 3627 1580 0,'0'0'70'0,"0"0"14"0,0 0-67 0,0 0-17 0,0 0 0 0,0 0 0 16,0 15 107-16,-5 0 17 0,-1 5 4 0,6 0 1 15,-11 5-36-15,5 6-7 0,0-1-2 16,1 10 0-16,5 0-19 0,-6-5-4 0,0 0-1 0,6 6 0 15,0-11-32-15,0 0-6 0,0 0-2 0,6 0 0 16,0-5-20-16,-6-4 0 0,5-6 0 0,1 0 8 31,0-10-80-31,-6-5-15 0,17 5-3 0,0-15-637 0,0 0-127 0</inkml:trace>
          <inkml:trace contextRef="#ctx0" brushRef="#br0" timeOffset="46840.5773">1904 3119 1792 0,'-12'-25'80'0,"18"20"16"0,0-10-77 0,-1 5-19 15,-5 5 0-15,0 5 0 0,0-10 114 0,0 10 19 16,0 0 4-16,0 0 1 0,0 15-66 0,6 5-14 16,-6 10-2-16,6 0-768 15,-1 5-152-15</inkml:trace>
          <inkml:trace contextRef="#ctx0" brushRef="#br0" timeOffset="47344.6228">2616 3391 2026 0,'0'0'44'0,"0"0"10"0,-11-11 2 0,11 11 1 0,0 0-45 0,0 0-12 0,0 0 0 0,-6 16 0 16,1 4 56-16,-1 5 10 0,0 5 2 0,-5 10 0 15,0 5-25-15,5 11-5 0,-5-1-1 0,5 10 0 16,-11 1-11-16,6 4-2 0,5 6-1 0,1-6 0 16,-1-5-3-16,0-4-1 0,1-1 0 0,5-10 0 15,0-5-1-15,-6 1 0 0,0-16 0 0,1 0 0 16,-1 0 6-16,0-5 2 0,-5-10 0 0,0 5 0 16,5-4-11-16,0-6-3 0,-5-10 0 0,-6 5 0 15,12 0 1-15,-7-5 0 0,1-5 0 0,5 0 0 16,-5-10 3-16,0-1 0 0,5-4 0 0,0-5 0 0,1 0-8 15,5-10-8-15,0-10 11 0,5-6-11 16,7-4 0-16,5-15 0 0,0-1 0 0,5-9 0 0,12-1 0 0,11 1-9 16,6-5-1-16,6-1 0 15,-6 6-14-15,5 4-4 0,6 6 0 0,1 5 0 16,-7 9-9-16,1 16-3 0,-12 5 0 0,6 10 0 0,-11 10 40 16,-1 10 0-16,-5 5 0 0,0 5 8 0,-6 10-8 0,1 5 0 15,-13 10 0-15,-4-5 0 0,-1 10 0 0,-5 0 0 16,-12 6 0-16,0-1 0 0,-5 0 0 0,-11 0 0 15,-1 1 0-15,-5 4 8 0,-6-5-8 0,0 5-9 16,-6-5 9-16,1 6-13 0,-1-1-6 0,-5-5-1 16,5-15 0-16,-5 0 0 15,5 1-200-15,6-6-40 0</inkml:trace>
          <inkml:trace contextRef="#ctx0" brushRef="#br0" timeOffset="47780.2037">3934 3622 1875 0,'0'0'41'0,"0"0"9"0,0 0 2 0,0 0 0 0,0 0-41 0,0 0-11 0,-6 0 0 0,-5-5 0 16,11 5 56-16,-11 0 10 0,0 0 2 0,5 0 0 15,-5 5-51-15,-1 0-9 0,1 5-8 0,0 0 9 0,-6 0 19 0,0 5 4 16,0 5 1-16,0 0 0 0,-6 10-33 0,1 1 0 16,-7 9 0-16,7 5 0 0,-7 0 0 0,12 1 0 15,0 4 0-15,6-5 0 0,5 0 0 0,1-4 0 16,5-11 0-16,-6 0 0 0,0-5 0 0,6-5 0 16,0-5 0-16,12-10 0 0,-1 0 0 0,0-10-20 15,6 0 2-15,6-10 1 0,0-5 27 0,5-5 6 16,-5-5 0-16,5-5 1 0,-6-6-17 0,1 1 0 15,0 0 0-15,-1-5 0 0,-5-11 0 0,0 6 0 16,6 5-13-16,-6 0 5 0,0-1 21 0,0 11 5 16,0 0 1-16,-6 10 0 0,0 5 8 0,1 10 1 15,-7 5 1-15,-5 5 0 0,0 0-11 0,6 10-2 16,-6 10-1-16,6 5 0 0,-12 10-7 0,6 0-8 16,0 0 11-16,0 6-11 0,0 4 0 0,0-5 0 15,0-5 0-15,6 1 0 0,-6-1-20 0,5 0 0 0,-5 0-1 16,6-10-1056-16</inkml:trace>
        </inkml:traceGroup>
        <inkml:traceGroup>
          <inkml:annotationXML>
            <emma:emma xmlns:emma="http://www.w3.org/2003/04/emma" version="1.0">
              <emma:interpretation id="{5D610C6C-FE49-4810-9EDB-844E56A844D1}" emma:medium="tactile" emma:mode="ink">
                <msink:context xmlns:msink="http://schemas.microsoft.com/ink/2010/main" type="inkWord" rotatedBoundingBox="7373,3548 12572,3240 12689,5207 7490,551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9226.1163">7836 2898 2253 0,'0'0'49'0,"23"0"11"0,0 0 1 0,5 0 3 0,11 10-51 0,1-10-13 16,5 5 0-16,6-5 0 0,-6 0 74 0,12 0 12 15,0 0 2-15,-1-5 1 0,6 5-39 0,1-10-8 16,-1 5-2-16,6-5 0 0,-6 0-25 0,0 5-6 16,-5-5-1-16,-6 5 0 15,-1-10-98-15,-4 5-20 0,-7-1-4 0,-5 1-992 0</inkml:trace>
          <inkml:trace contextRef="#ctx0" brushRef="#br0" timeOffset="49486.0485">8453 2204 1900 0,'0'0'169'0,"0"0"-135"0,0 0-34 0,5 15 0 15,7 5 71-15,-7 11 7 0,7 9 2 0,-7 5 0 16,1 5 38-16,-6 11 8 0,0-1 2 0,-6 5 0 16,-11 1-61-16,6 9-12 0,-6 10-3 0,0 11 0 15,-11-11 0-15,5 1-1 0,1 4 0 0,-1-4 0 16,0-6-33-16,6-4-6 0,-11-1-2 0,11 0 0 15,-5-4-10-15,5-1-9 0,5-4 9 0,-5-6-13 16,6-5-146-16,0-10-29 0,-1 1-5 0,7-11-2 16</inkml:trace>
          <inkml:trace contextRef="#ctx0" brushRef="#br0" timeOffset="48096.3835">4562 3627 2156 0,'0'0'48'0,"0"0"9"0,17 0 3 0,-6 10 0 15,6 0-48-15,-6 0-12 0,1 5 0 0,-7 5 0 16,1 0 50-16,0 5 8 0,-6 6 2 0,5 4 0 0,-5 0-16 0,-5-5-4 16,5 5 0-16,-6-5 0 0,6 1-28 0,-6-6-12 15,-5 0 8-15,5-5-8 0,-5 5 0 0,5-5 0 16,1-5 0-16,-7-5 0 0,7-5 12 0,5-5-4 16,-6 5 0-16,6-5 0 0,0 0 2 0,0 0 0 15,-5-5 0-15,-1-10 0 0,6 0 38 0,6 0 8 16,-1 0 2-16,6-5 0 0,1-10-9 0,5 5-1 15,0-10-1-15,5 4 0 0,1-4-34 0,5 0-13 16,1 5 11-16,-1-5-11 0,6-1 0 0,0 1 0 16,0 5 0-16,5 0 0 15,-5 5-84-15,0-5-22 0,6 4-5 0,-6 6-1106 0</inkml:trace>
          <inkml:trace contextRef="#ctx0" brushRef="#br0" timeOffset="48377.2365">5619 3587 2318 0,'-11'-10'103'0,"11"10"21"0,0 0-100 0,0 0-24 0,0-11 0 0,0 11 0 16,0 0 52-16,17-5 6 0,-6-5 1 0,6 5 0 15,6-5-32-15,5 5-7 0,6-5 0 0,0 0-1 16,6 0-19-16,5 0 10 0,6-5-10 0,0 5 8 16,-6 5-8-16,0-5 0 0,6 5 0 0,0 0-11 0,0-10 0 0,-11 5 0 15,5 5 0-15,-11-5 0 16,5 0-58-16,-5-1-12 0,-5 1-3 0,-7-5-624 16,1 0-124-16</inkml:trace>
          <inkml:trace contextRef="#ctx0" brushRef="#br0" timeOffset="48619.9436">6507 2853 1796 0,'0'0'40'0,"0"0"8"0,0 0 1 0,0 0 1 0,-5-5-40 0,5 5-10 16,0 0 0-16,0 0 0 0,-6-5 78 0,0 5 14 15,6 0 2-15,0 0 1 0,-5 5-34 0,-1 10-6 16,-5 0-2-16,-1 15 0 0,1 5-7 0,-6 10-2 0,-5 6 0 0,-1 14 0 15,-5-5-9-15,-1 11-3 0,-5 4 0 0,-5 6 0 16,5-6 9-16,0 0 2 0,6 6 0 0,-1-1 0 16,1-4-29-16,0-1-6 0,11-5 0 0,0 1-8 15,0-6 0-15,0-5-9 0,6-9-1 0,-1-1 0 16,7-15-204 0,-1-5-41-16,0 11-8 0,6-41-1 0</inkml:trace>
          <inkml:trace contextRef="#ctx0" brushRef="#br0" timeOffset="48850.0843">6881 3727 2055 0,'0'0'91'0,"0"0"19"0,0 0-88 0,0 0-22 15,5 10 0-15,1 6 0 0,0-6 50 0,-6 5 6 16,-6 0 0-16,6 5 1 0,0 5-2 0,0-5-1 15,0 0 0-15,-6 0 0 0,1-5-24 0,5 5-5 16,0-4-1-16,0 4 0 0,-6-5-16 0,6 0-8 16,6-5 0-16,5 5 8 15,-5-5-62-15,5 5-13 0,0-10-2 0,1 0-995 0</inkml:trace>
          <inkml:trace contextRef="#ctx0" brushRef="#br0" timeOffset="48989.7416">7441 3014 2602 0,'0'0'57'0,"0"0"12"0,0 0 3 0,0 0 1 0,0 0-58 0,0 15-15 0,0 0 0 0,-6 5 0 32,6 5-68-32,-6 5-17 0,-5-5-3 0</inkml:trace>
          <inkml:trace contextRef="#ctx0" brushRef="#br0" timeOffset="49792.1314">8900 3682 1882 0,'0'0'84'0,"17"5"16"0,0 0-80 0,5 0-20 16,6-5 0-16,1 5 0 0,-7-5 52 0,7-5 7 15,-1 0 1-15,6-5 0 0,0 5-4 0,5-5 0 16,-5-5 0-16,12-5 0 0,-1 0-30 0,0-5-6 16,0-1-2-16,6 1 0 0,-6-5-18 0,-5 0 0 15,-6-5 0-15,0 0 0 0,-6-1 31 0,0 6 2 16,-11-5 1-16,0 0 0 0,-5 5-2 0,-7 5 0 15,-5-1 0-15,-5 11 0 0,-7-5 7 0,1 10 1 16,-6 10 0-16,0 0 0 0,-6-5-26 0,1 10-5 16,-6 0-1-16,-1 10 0 0,1 5 5 0,-6 6 1 0,6-1 0 15,-6 10 0-15,11 0 14 0,-5 0 2 0,5 5 1 16,12-4 0-16,0-1-10 0,-1 0-1 16,1 0-1-16,5 0 0 0,1 6-11 0,5-1-8 0,0 0 12 0,11 5-12 15,-5 1 8-15,5-6-8 0,6-5 0 0,6 0 0 16,-1-5-64-1,12-5-19-15,-5-4-4 0,10-1-1173 0</inkml:trace>
        </inkml:traceGroup>
        <inkml:traceGroup>
          <inkml:annotationXML>
            <emma:emma xmlns:emma="http://www.w3.org/2003/04/emma" version="1.0">
              <emma:interpretation id="{E31452D6-F0A8-44B0-BD27-2A7BB1BC704A}" emma:medium="tactile" emma:mode="ink">
                <msink:context xmlns:msink="http://schemas.microsoft.com/ink/2010/main" type="inkWord" rotatedBoundingBox="14704,3216 15481,3170 15572,4709 14796,475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0607.598">11840 2677 576 0,'-5'-20'51'0,"5"10"-41"15,-6-11-10-15,6 1 0 0,-6-5 112 0,6 0 20 16,0-5 4-16,0-10 0 0,0 4-19 0,0-4-4 15,6 0-1-15,5 0 0 0,1 5-48 0,10-1-9 16,-5 6-3-16,12 0 0 0,-1 0-26 0,6 5-6 16,5 5 0-16,7 5-1 0,-1 0-19 0,6 10 0 15,-12 0 0-15,7 10 0 0,-7 10 36 0,6 0 4 16,-5 5 1-16,-6 0 0 0,0 5-12 0,0 5-2 0,-12 0-1 0,7 11 0 16,-12-1-26-16,5 5 0 0,-10 0 0 0,5 6 0 15,-12-6 49-15,-5 5 15 0,0-5 2 0,-11 6 1 16,-6-6-16-16,0 5-3 0,-6 0-1 0,-5-9 0 15,0 4 5-15,-6 5 0 0,-6 0 1 0,6 1 0 16,0-1-41-16,6 0-12 0,-6 0 0 0,0 21 8 16,0-11-8-16,6-5 0 0,0-4 0 0,5 4 0 15,1 0-130-15,5-4-24 16,0-1-5-16</inkml:trace>
        </inkml:traceGroup>
        <inkml:traceGroup>
          <inkml:annotationXML>
            <emma:emma xmlns:emma="http://www.w3.org/2003/04/emma" version="1.0">
              <emma:interpretation id="{FE1CB4D6-ED32-444B-9292-D7C3BE34155F}" emma:medium="tactile" emma:mode="ink">
                <msink:context xmlns:msink="http://schemas.microsoft.com/ink/2010/main" type="inkWord" rotatedBoundingBox="14896,5465 15075,5455 15079,5520 14900,5531"/>
              </emma:interpretation>
              <emma:one-of disjunction-type="recognition" id="oneOf7"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~</emma:literal>
                </emma:interpretation>
                <emma:interpretation id="interp9" emma:lang="" emma:confidence="0">
                  <emma:literal>-</emma:literal>
                </emma:interpretation>
                <emma:interpretation id="interp10" emma:lang="" emma:confidence="0">
                  <emma:literal>&gt;</emma:literal>
                </emma:interpretation>
                <emma:interpretation id="interp11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51102.7302">11988 4376 1094 0,'0'0'97'0,"0"0"-77"0,0 0-20 0,0 0 0 16,11-5 236-16,0-5 43 0,-5 5 9 0,11 5 1 15,0 0-172-15,0 0-34 0,5 5-7 0,-5 0-2 16,0 0-18-16,0-5-4 0,0 5-1 0,-6 5 0 16,-11-10-28-16,0 0-6 0,0 0-1 0,0 0 0 15,0 10 4-15,0-10 0 0,0 0 0 0,0 0 0 0,0 0-20 0,0 0-16 16,-11 5 4-16,0 0 0 0,-6 0 12 0,6 0 16 15,-1-10-3-15,1 5-1 0,11 0-12 0,0 0 0 16,-6-5 0-16,6 5-10 0,0 0 10 0,0 0-8 16,0 0 8-16,0 0-8 0,0 0-13 0,6-5-3 15,-6 5 0-15,11-5-758 16,1 0-152-16</inkml:trace>
        </inkml:traceGroup>
      </inkml:traceGroup>
    </inkml:traceGroup>
    <inkml:traceGroup>
      <inkml:annotationXML>
        <emma:emma xmlns:emma="http://www.w3.org/2003/04/emma" version="1.0">
          <emma:interpretation id="{AA657977-A8E7-4305-9386-BA2BB0A7CF57}" emma:medium="tactile" emma:mode="ink">
            <msink:context xmlns:msink="http://schemas.microsoft.com/ink/2010/main" type="paragraph" rotatedBoundingBox="2682,8600 16827,7806 16951,10018 2806,10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CB2FF0-3A4F-41FC-BD40-28519804EE6A}" emma:medium="tactile" emma:mode="ink">
              <msink:context xmlns:msink="http://schemas.microsoft.com/ink/2010/main" type="line" rotatedBoundingBox="2682,8600 16827,7806 16951,10018 2806,10812"/>
            </emma:interpretation>
          </emma:emma>
        </inkml:annotationXML>
        <inkml:traceGroup>
          <inkml:annotationXML>
            <emma:emma xmlns:emma="http://www.w3.org/2003/04/emma" version="1.0">
              <emma:interpretation id="{42578B14-820A-4069-B23D-69279211A70B}" emma:medium="tactile" emma:mode="ink">
                <msink:context xmlns:msink="http://schemas.microsoft.com/ink/2010/main" type="inkWord" rotatedBoundingBox="2683,8616 4895,8492 4989,10166 2777,1029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4786.5335">1587 8096 576 0,'11'-10'51'0,"-5"0"-41"16,5-5-10-16,-5 0 0 0,-6 0 201 0,6 4 39 16,-1-4 7-16,1 5 1 0,-6 10-98 0,0 0-20 15,-6-10-4-15,6 10-1 0,0 0-50 0,0 0-11 16,0 0-1-16,-11 10-1 0,-6 0-40 0,6 11-8 15,-1 4-2-15,1 10 0 0,-6 5 4 0,0 5 1 16,0 6 0-16,0 4 0 0,0 0-5 0,0 0 0 16,0 6-1-16,6-1 0 0,0 5 1 0,5-4 1 15,-5-6 0-15,5 0 0 0,0-4-5 0,6 4-8 0,0-10 11 16,6 0-11-16,-6-4 9 0,11-6-9 16,1-10 0-16,-1 0 9 0,0-10-9 0,6-5 8 15,0-10-8-15,6 0 8 0,0-10-8 0,5 0 12 16,0-5-12-16,6-5 12 0,0-5-12 0,-6-5 8 0,6-6-8 15,-6 1 8-15,6-10-8 0,0 0 12 0,-5-10-12 16,5-1 12-16,-6-4 0 0,0-5 1 0,-11-11 0 0,6 6 0 16,-12-1-13-16,6 6-12 0,-6-10 3 0,-5 9 0 15,0 6 17-15,-6 10 4 0,-6-1 1 0,0 11 0 16,-5 5 7-16,-6 10 2 0,0 5 0 0,0 5 0 16,-11 5-14-16,-1 5-8 0,1 10 10 0,-6 5-10 15,-5 10 0-15,-1 5 0 0,-5 5 0 0,0 5 0 16,-1 5-144-16,1 6-36 0,0-1-6 15</inkml:trace>
          <inkml:trace contextRef="#ctx0" brushRef="#br0" timeOffset="64119.449">-30 8015 576 0,'0'-20'25'0,"-6"10"6"0,-5 0-31 0,5 0 0 15,0-5 0-15,1 0 0 0,10 0 210 0,-5 0 36 16,0 0 7-16,0-5 2 0,6 5-144 0,5-6-29 16,-5 1-6-16,5 0 0 0,6 0-25 0,0 0-5 15,0-5-1-15,-6 0 0 0,1 0-17 0,5 0-3 0,11 4-1 0,0 1 0 16,6 0-6-16,-5 0-2 0,4 0 0 0,7 0 0 15,-6 0-4-15,6 5 0 0,-1 0-1 0,6 10 0 16,1 0-1-16,-7 0 0 0,6 5 0 0,1 10 0 16,-1 5 2-16,0 10 0 0,-5 0 0 0,-6 10 0 15,5 0 9-15,-5 6 3 0,0-1 0 0,-6 10 0 16,-11 0 1-16,0 11 1 0,-11-6 0 0,0 0 0 16,-12 6 14-16,-5-1 2 0,-1 5 1 0,-10 1 0 15,5 4-13-15,-17-5-2 0,0 1-1 0,0-1 0 16,0-5-3-16,0-4 0 0,-11-1 0 0,5 0 0 15,1-10-24-15,-6 1 0 0,-1-1-9 0,1-5 9 16,-12-5 0-16,7 1 0 0,-1-11 0 0,0 0 9 16,0-5-9-16,11 0 8 0,1-5-8 0,5-5 8 0,0 0-22 0,6-5-5 15,-6 0-1-15,5-5 0 16,7 5-106-16,-1-10-22 0,0 0-4 0,12 0-871 16</inkml:trace>
          <inkml:trace contextRef="#ctx0" brushRef="#br0" timeOffset="63681.7545">83 7779 903 0,'0'0'40'0,"-6"-10"8"0,-5 0-38 0,11 0-10 15,-6 0 0-15,6-5 0 0,6 5 104 0,-6 0 20 16,-6-5 3-16,12 0 1 0,-1 0-42 0,1-1-8 16,-6 1-2-16,6 0 0 0,-1 5-20 0,1 0-5 0,-17 0-1 0,11 10 0 15,0 0-10-15,0 0-3 0,0 0 0 0,0 0 0 16,0 0-7-16,5 20-2 0,-10 0 0 0,-1 11 0 15,-5 4 24-15,5 15 4 0,0 0 0 0,-5 16 1 16,0-1-22-16,0 15-5 0,5 1-1 0,-5 9 0 16,-6 1 11-16,11-6 1 0,-5 1 1 0,5-6 0 15,6-9-17-15,0-6-3 0,-6-5-1 0,6-10 0 16,6 1 12-16,-6-6 3 0,-6-10 0 0,6-5 0 16,0-5-36-16,0 1 0 0,0-6 0 0,-5-5 0 15,-7-5 8-15,12-10 2 0,0 0 0 0,0 10 0 16,-5 0-46-16,5-10-10 0,-6 5-2 15,0 5 0-15,6-10-169 0,-11 5-35 0,0-5-6 16</inkml:trace>
        </inkml:traceGroup>
        <inkml:traceGroup>
          <inkml:annotationXML>
            <emma:emma xmlns:emma="http://www.w3.org/2003/04/emma" version="1.0">
              <emma:interpretation id="{2E33A69C-4DC8-40BB-9982-3410E14EDA6D}" emma:medium="tactile" emma:mode="ink">
                <msink:context xmlns:msink="http://schemas.microsoft.com/ink/2010/main" type="inkWord" rotatedBoundingBox="8220,8709 9293,8649 9344,9551 8271,961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5690.9651">6162 7759 115 0,'0'0'10'0,"0"0"-10"16,6-10 0-16,-6 0 0 0,0 0 250 0,0 0 48 16,0-5 10-16,0 5 1 0,0-5-147 0,0 5-30 15,-6-5-5-15,6 4-2 0,-5-4-40 0,-7 5-8 16,12 5-1-16,-11-5-1 0,0 0-34 0,5-5-6 15,-5 5-2-15,-6 10 0 0,-6-5-15 0,6 5-3 0,-5 5-1 16,-7 5 0-16,1 5-4 0,-12 0-1 0,7 5 0 0,-7 11 0 16,-5-1-1-16,-1 10 0 0,-4 0 0 0,-7 5 0 15,12 6 8-15,-6 9 0 0,0-5 1 0,11 1 0 16,1-1 4-16,11-5 1 0,5 5 0 0,0-4 0 16,18-6-14-16,5 0-8 0,0-5 10 0,11-9-10 15,0-1 10-15,1-10-10 0,-1 0 10 0,12-10-10 16,-1-5 0-16,6-10 0 0,6-5 0 0,6-5 0 15,0-10 0-15,-1-5 0 0,12-6 0 0,-6-4 0 16,0-5 0-16,1-10 0 0,5-1-8 0,0-4 8 16,5-5 0-16,-5 4 0 0,-6-4 0 0,6 5 0 15,-6-1 0-15,-5 6 0 0,0 0-8 0,-7 9 8 0,-4 11 37 16,-12 10 11-16,0 5 3 0,-6 5 0 0,-5 5 4 0,-6 10 1 16,0 0 0-16,0 25 0 0,0 5-36 15,-6 15-6-15,-5 11-2 0,-1-1 0 0,1 10-4 0,0 6-8 16,5-1 11-16,0 1-11 0,12-1 8 0,0-5-8 15,11 6 0-15,0-11 0 16,11 0-139-16,6-14-31 0,0-6-6 0</inkml:trace>
        </inkml:traceGroup>
        <inkml:traceGroup>
          <inkml:annotationXML>
            <emma:emma xmlns:emma="http://www.w3.org/2003/04/emma" version="1.0">
              <emma:interpretation id="{27E7538C-8D74-4552-9C65-ABC35A2EEA37}" emma:medium="tactile" emma:mode="ink">
                <msink:context xmlns:msink="http://schemas.microsoft.com/ink/2010/main" type="inkWord" rotatedBoundingBox="12365,8056 15453,7883 15549,9598 12461,977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7130.1927">9708 7513 1364 0,'-5'-35'60'0,"10"14"13"0,-5 1-58 0,6 0-15 0,0-5 0 0,5-5 0 16,0 0 98-16,6-5 17 0,0-1 3 0,11 1 1 15,1 0-35-15,-1-5-6 0,12 0-2 0,5 4 0 16,0 1-25-16,0 5-6 0,6 0-1 0,6 5 0 0,-6 0-22 0,0 10-5 16,0 4-1-16,-6 6 0 0,0 10-3 0,-11 1-1 15,6 9 0-15,-1 5 0 0,-11 5-12 0,1 10 11 16,-12 0-11-16,0 5 10 0,-6 6 8 0,-5-1 2 15,-6 5 0-15,-12 0 0 0,1 1 0 0,-12-1 0 16,1 0 0-16,-1 6 0 0,0-11-12 0,-5 0-8 16,-6 0 12-16,-5-4-12 0,-7-6 0 0,7-5 0 15,-6-5 0-15,5-5 0 0,0 0 0 0,-5 0 0 16,11-10 8-16,0 0-8 0,0-5 0 0,6-5 0 16,11 0 0-16,0-5-9 0,0-5-7 0,12 5-2 15,5 5 0-15,0-10 0 0,5 0-5 0,-5 10-1 16,23-5 0-16,-1-5 0 0,12 5 8 0,0 0 2 15,0 0 0-15,6 5 0 0,5 5 14 0,12 5-11 16,-12 0 11-16,6 0-10 0,-12 5 10 0,1 5 8 16,0 6-8-16,-7-1 11 0,1 5-11 0,-5 0 10 0,-1 0-10 15,-11 0 10-15,-6 6 14 0,1-1 4 0,-7-5 0 16,-5-5 0-16,0 5 10 0,-5-5 2 0,-12 6 1 16,0-1 0-16,0 0 1 0,-6 5 0 0,-5-5 0 0,-6 5 0 15,-6 1-30-15,-5-1-12 0,-6-5 8 0,6 0-8 16,-6-5 0-16,6 0 0 0,-1 1 0 0,7-11 0 15,5 0 0-15,0 0 10 0,0-5-10 0,6-5 10 16,5-5-108-16,6 0-22 16,0-5-4-16,12 0-614 0,-7-10-123 0</inkml:trace>
          <inkml:trace contextRef="#ctx0" brushRef="#br0" timeOffset="67464.7383">11801 7241 1638 0,'-6'-35'36'0,"1"20"7"0,5 0 1 0,-6-5 3 0,6 10-38 0,-6-5-9 0,6 5 0 0,0 0 0 16,0 10 77-16,0 0 14 0,-5-10 2 0,5 10 1 15,0 0-26-15,0 0-6 0,0 0-1 16,-6 20 0-16,0-5-30 0,-5 20-7 0,5 10 0 16,1 5-1-16,-7 6 27 0,7 9 6 0,-12 5 0 0,5 6 1 15,-5-1-21-15,0 1-4 0,-5-6 0 0,5 0-1 16,0 1 18-16,0-1 4 0,-6-9 1 0,6-1 0 15,-5 0-34-15,5-5-6 0,-6-4-2 0,6-6 0 16,0 0-12-16,0-10 0 0,0-4 0 0,0-6 0 16,12 0-101-1,-7-5-23-15,-5-5-5 0,6-5-1000 0</inkml:trace>
          <inkml:trace contextRef="#ctx0" brushRef="#br0" timeOffset="66579.6317">9946 7256 1371 0,'-6'-20'30'0,"6"10"6"0,-5-5 2 0,5 5 1 0,5-5-31 0,-5 5-8 15,0-5 0-15,0 5 0 0,0 10 113 0,0-10 22 16,0 10 4-16,0 0 1 0,0 0-60 0,0 0-11 16,6 15-2-16,0 10-1 0,-6 5-22 0,5 15-4 15,-5 6 0-15,0 14-1 0,-5 10 21 0,-1 1 4 16,-5-1 0-16,-6 1 1 0,0 4-26 0,-6 0-6 16,0 1-1-16,-11-6 0 0,12 1 10 0,-6-6 2 15,-1-5 0-15,7 1 0 0,-7-11-29 0,7 0-6 16,-1-9-1-16,6-1 0 0,-5-5-8 0,5-10 0 15,5-5 0-15,1 1 0 0,5-6 0 0,1-10-17 16,-1 5 4-16,6-15 1 16,0 0-138-16,0 0-27 0,0 0-6 0,6-15-853 0</inkml:trace>
          <inkml:trace contextRef="#ctx0" brushRef="#br0" timeOffset="67932.3759">11326 7814 2019 0,'0'0'44'0,"0"0"10"16,0 0 2-16,0 0 0 0,0 0-44 0,-6 15-12 0,12-4 0 0,5-1 0 16,0-5 55-16,12-5 9 0,5 0 1 0,12 0 1 15,11-5-27-15,0 0-6 0,5-6-1 0,12 6 0 0,-6-5-18 0,1 0-4 16,10 0-1-16,-5 0 0 15,0 5-142-15,0 0-29 0,0-5-6 0,-1 5 0 0</inkml:trace>
          <inkml:trace contextRef="#ctx0" brushRef="#br0" timeOffset="67736.9027">11529 7206 1422 0,'12'-10'31'0,"-7"5"6"0,1-5 2 0,5 0 1 0,1-5-32 0,5 5-8 16,0 0 0-16,5 0 0 0,6 0 111 0,1 5 20 15,5-10 4-15,5 4 1 0,-5 1-48 0,11-5-10 16,1 5-2-16,10 0 0 0,-5 5-35 0,6-5-7 15,-1 0-2-15,1 5 0 0,-6-5-32 0,0 5 0 16,0 5 0-16,-6 0 0 0,-6 0 0 0,-5 5-12 16,-5 0 0-16,-1 0 0 15,-6-5-55-15,-5 10-10 0,-5-5-3 0,-1 5 0 16,-5 5-76-16,-6 0-16 0,-6 16-4 0,-11-6 0 0</inkml:trace>
        </inkml:traceGroup>
        <inkml:traceGroup>
          <inkml:annotationXML>
            <emma:emma xmlns:emma="http://www.w3.org/2003/04/emma" version="1.0">
              <emma:interpretation id="{BC73EF3D-506A-4105-BC62-1FAA1DDF162B}" emma:medium="tactile" emma:mode="ink">
                <msink:context xmlns:msink="http://schemas.microsoft.com/ink/2010/main" type="inkWord" rotatedBoundingBox="16061,8256 16849,8212 16924,9541 16136,9586"/>
              </emma:interpretation>
              <emma:one-of disjunction-type="recognition" id="oneOf11">
                <emma:interpretation id="interp15" emma:lang="" emma:confidence="0">
                  <emma:literal>s</emma:literal>
                </emma:interpretation>
                <emma:interpretation id="interp16" emma:lang="" emma:confidence="0">
                  <emma:literal>S</emma:literal>
                </emma:interpretation>
                <emma:interpretation id="interp17" emma:lang="" emma:confidence="0">
                  <emma:literal>5</emma:literal>
                </emma:interpretation>
                <emma:interpretation id="interp18" emma:lang="" emma:confidence="0">
                  <emma:literal>,</emma:literal>
                </emma:interpretation>
                <emma:interpretation id="interp19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68606.866">13944 7221 1209 0,'-5'-5'108'0,"5"0"-87"16,5-5-21-16,-5-5 0 0,0 5 169 0,-5-5 30 16,-7 0 5-16,12 5 2 0,-5 5-92 0,-7 5-18 15,1-5-4-15,0 0-1 0,-1 0-56 0,1 0-11 16,-6 5-3-16,-5 0 0 0,-1 5-21 0,-5 0 0 16,-1 5 0-16,1 5 8 0,0-5-8 0,0 5 0 15,5 10 0-15,-5 0 0 0,5 5 12 0,-5 1 0 16,11 4 1-16,0 0 0 0,0 5 8 0,6 0 2 15,-1-4 0-15,1 4 0 0,11-10-23 0,0 5 0 16,0-5 0-16,6-5 0 0,5 6 0 0,6-1 0 16,0-5 0-16,0 0-12 0,11 0 12 0,-5 0 0 15,11 0 0-15,-6 1 0 0,6-1 9 0,0 0 4 16,0 0 1-16,-6 5 0 0,-5-5 15 0,-6 5 3 16,-6-4 1-16,-6-1 0 0,1 5 6 0,-17 0 1 15,0-5 0-15,-12 0 0 0,0 0 2 0,-5 6 1 0,-6-1 0 16,-6 5 0-16,1-5-17 0,-1 0-3 0,-5 0-1 15,5-10 0-15,1 1-22 0,-6-1 0 0,-1-10-12 0,1 5 4 32,-11-5-157-32,-1 0-31 0</inkml:trace>
        </inkml:traceGroup>
        <inkml:traceGroup>
          <inkml:annotationXML>
            <emma:emma xmlns:emma="http://www.w3.org/2003/04/emma" version="1.0">
              <emma:interpretation id="{BB177407-85DE-455D-BE81-C0D26640BFCD}" emma:medium="tactile" emma:mode="ink">
                <msink:context xmlns:msink="http://schemas.microsoft.com/ink/2010/main" type="inkWord" rotatedBoundingBox="16866,10008 16880,10007 16881,10022 16866,10023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1" brushRef="#br0">13956 8900 0,'0'0'0,"0"0"16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4:39.74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47:18.333"/>
    </inkml:context>
  </inkml:definitions>
  <inkml:traceGroup>
    <inkml:annotationXML>
      <emma:emma xmlns:emma="http://www.w3.org/2003/04/emma" version="1.0">
        <emma:interpretation id="{46D543B7-8848-40D5-B63A-35B015E1F8E9}" emma:medium="tactile" emma:mode="ink">
          <msink:context xmlns:msink="http://schemas.microsoft.com/ink/2010/main" type="writingRegion" rotatedBoundingBox="1288,1646 29993,500 30802,20758 2097,21904"/>
        </emma:interpretation>
      </emma:emma>
    </inkml:annotationXML>
    <inkml:traceGroup>
      <inkml:annotationXML>
        <emma:emma xmlns:emma="http://www.w3.org/2003/04/emma" version="1.0">
          <emma:interpretation id="{42EA3162-FA4F-4103-BAC5-A9DF37F6969C}" emma:medium="tactile" emma:mode="ink">
            <msink:context xmlns:msink="http://schemas.microsoft.com/ink/2010/main" type="paragraph" rotatedBoundingBox="2977,1575 28927,650 28995,2552 3045,34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B734E5-72EA-423A-9209-834A82B770EF}" emma:medium="tactile" emma:mode="ink">
              <msink:context xmlns:msink="http://schemas.microsoft.com/ink/2010/main" type="line" rotatedBoundingBox="2977,1575 28927,650 28995,2552 3045,3477"/>
            </emma:interpretation>
          </emma:emma>
        </inkml:annotationXML>
        <inkml:traceGroup>
          <inkml:annotationXML>
            <emma:emma xmlns:emma="http://www.w3.org/2003/04/emma" version="1.0">
              <emma:interpretation id="{400289B0-2F18-406A-9D2D-54B8AE43D4A3}" emma:medium="tactile" emma:mode="ink">
                <msink:context xmlns:msink="http://schemas.microsoft.com/ink/2010/main" type="inkWord" rotatedBoundingBox="2977,1575 5062,1501 5125,3277 3040,335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-198 1732 115 0,'-11'0'10'0,"11"-5"-10"15,0 0 0-15,0 0 0 0,-6-5 72 0,6 5 12 16,-6 5 2-16,1-5 1 0,-1 0-46 0,0 0-9 16,6 5-1-16,0 0-1 0,0 0 16 0,-5 5 3 15,-7 0 1-15,7-5 0 0,-7 0-16 0,7 0-3 16,-12 0-1-16,5 0 0 0,12 0-6 0,-5 5 0 16,-12 0-1-16,17-5 0 0,0 0-10 0,0 0-1 15,-17 10-1-15,17-10 0 0,0 0-3 0,0 0 0 16,-11 0 0-16,11 0 0 0,0 0-8 0,0 0 8 15,-12 5-8-15,12-5 8 0,0 0 29 0,0 0 6 16,-11 0 1-16,11 0 0 0,0 0 22 0,0 0 5 16,0 0 1-16,0 0 0 0,-17 5-24 0,17-5-5 15,0 0-1-15,0 0 0 0,0 0-22 0,0 0-5 0,0 0-1 16,0 0 0-16,0 0 5 0,0 0 1 16,0 0 0-16,0 0 0 0,0 0 8 0,0 0 3 0,0 0 0 0,11 5 0 15,1-5-19-15,5-5-4 0,0 0-8 0,5 5 12 16,12 0 7-16,0 0 1 0,0-5 0 0,-6 0 0 15,6 0-6-15,0 0-1 0,0 0 0 0,11 5 0 16,-5 5-13-16,5-5-8 0,-11-5 8 0,11 5-13 16,1-10-129-16,-7 5-26 15,35-10-4-15,-12 5-504 0</inkml:trace>
          <inkml:trace contextRef="#ctx0" brushRef="#br0" timeOffset="-737.6573">-317 289 939 0,'-11'5'20'0,"11"-5"5"0,-6-5 1 0,6-5 1 0,-5 0-27 0,5 10 0 16,0 0 0-16,5-10 0 0,-5 10 64 0,0-15 8 15,0 15 2-15,6-10 0 0,5-5-26 0,-11 0-4 16,0 15-2-16,11-10 0 0,-11 10-13 0,12-15-2 15,-12 15-1-15,0 0 0 0,0 0 5 0,5-10 1 16,-5 10 0-16,0 0 0 0,0 0-10 0,0 0-2 16,0 0 0-16,0 0 0 0,17-5-11 0,-17 5-9 15,12-11 12-15,-1 6-12 0,-11 5 12 0,17 0-12 0,-17 0 12 16,17 0-12-16,0 0 12 0,0-5-4 0,-6 5 0 0,6 0-8 16,0-5 16-16,6 5-3 0,-1 0-1 0,1 0 0 15,0 0 8-15,5 0 0 0,6 0 1 0,11-5 0 16,-5 5-2-16,5-5-1 0,0 10 0 0,6-5 0 15,11-5-7-15,0 0-2 0,1 0 0 0,-7 0 0 16,1-5-9-16,-6 0 8 0,-6 5-8 0,0 0 8 16,-5-5-8-16,-1 5 0 0,-10 0-12 0,-1 5 12 15,-5 0-116 1,-7 5-15-16</inkml:trace>
          <inkml:trace contextRef="#ctx0" brushRef="#br0" timeOffset="-1495.598">294 179 518 0,'0'0'46'0,"0"0"-37"16,-6-5-9-16,6 5 0 0,0-10 103 0,-5-6 18 16,5 6 4-16,-6 0 1 0,6-5-36 0,6 0-7 15,-6-5-2-15,0 5 0 0,5 5-13 0,1-5-4 16,5 5 0-16,-5-5 0 0,0 10-8 0,-6 5-1 15,5-10-1-15,-5 10 0 0,0 0-9 0,0 0-1 16,0 0-1-16,0 0 0 0,0 0-19 0,0 0-4 0,0 0-1 16,0 15 0-16,0 5 10 0,-5 0 3 0,-1 0 0 0,0 10 0 15,6 5-17-15,-5 11-3 0,-12-1-1 16,5 10 0-16,1 11 14 0,0-11 3 0,-1 15 1 0,-5-4 0 16,0 4 6-16,0 0 1 0,1 1 0 0,-1-6 0 15,0 5-4-15,5-4 0 0,1-6 0 0,0 5 0 16,-1-4-9-16,7-6-3 0,-12-5 0 0,11 1 0 15,0-11-11-15,1 5-9 0,-7-10 12 0,7-5-12 16,5 1 10-16,-6-6-10 0,0 0 8 0,1-5-8 16,-6 0-32-16,5 0-12 15,6-5-3-15,0-15 0 0,0 0-152 0,0 0-30 0</inkml:trace>
          <inkml:trace contextRef="#ctx0" brushRef="#br0" timeOffset="1485.1347">1657 782 874 0,'0'0'39'0,"0"0"8"0,0 0-38 0,0 0-9 0,0-10 0 0,0 5 0 15,0-5 72-15,-6 5 13 0,-5 0 3 0,5 0 0 16,1 5-29-16,-7 0-6 0,7 0-1 0,-12 0 0 16,0 5-25-16,0 0-6 0,-6 10-1 0,1-5 0 15,-1-5 8-15,-5 5 2 0,-1-5 0 0,1 5 0 16,5 0-5-16,1 0-1 0,-1 5 0 0,1-5 0 15,-7 0 14-15,7 0 2 0,-1 0 1 0,-5 0 0 16,0 1-29-16,5-1-12 0,-5 0 11 0,5 0-11 0,0 10 16 16,6-5-2-16,0-5-1 0,0 5 0 0,12-5-13 15,-6 0 9-15,5 5-9 0,0-5 8 0,6-10-8 0,6 15 0 16,-6-5 0-16,11 5 0 0,0 1 0 0,1-1 0 16,5 0 0-16,0-5 0 0,-6 5 0 0,12-5 0 15,5 5 0-15,-5 0 0 0,-1-5 0 0,-5 0 0 16,6-5 0-16,-6 10 0 0,5 0 0 0,-5 0 10 15,6 1-1-15,-6-1 0 0,6 5 6 0,-7-5 1 16,1 0 0-16,-5 5 0 0,-1 5 2 0,0-5 1 16,-5 0 0-16,0 0 0 0,-1 1-8 0,-5-1-2 15,0 5 0-15,-5-5 0 0,-1-5 11 0,0 5 1 16,-5-10 1-16,0 10 0 0,-6-5 10 0,0 5 1 16,-6 1 1-16,6-1 0 0,0-10-13 0,0 5-2 15,-11-5-1-15,5 5 0 0,-5-10-10 0,0 5-8 0,0 0 9 16,-1-10-9-16,1 0 10 0,5-5-10 0,-5 0 10 15,6 0-10-15,5-5-12 0,0-5-8 0,5-5-1 0,1 5-1 32,5 5-149-32,1 0-29 0</inkml:trace>
        </inkml:traceGroup>
        <inkml:traceGroup>
          <inkml:annotationXML>
            <emma:emma xmlns:emma="http://www.w3.org/2003/04/emma" version="1.0">
              <emma:interpretation id="{AC33461A-C191-48BA-B537-CCF92A22DB33}" emma:medium="tactile" emma:mode="ink">
                <msink:context xmlns:msink="http://schemas.microsoft.com/ink/2010/main" type="inkWord" rotatedBoundingBox="8239,2026 9293,1988 9328,2977 8274,301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049.5932">5548 596 1292 0,'0'0'28'0,"0"0"7"0,0 0 1 0,0 0 0 0,0 0-36 0,6-10 0 16,-1-5 0-16,1 0 0 0,-6 15 103 0,0-10 13 15,0 0 4-15,0 10 0 0,0-11-56 0,0 11-12 16,0 0-1-16,-6-5-1 0,6-10-19 0,-5 10-4 15,-1-5-1-15,-5 5 0 0,-1 0-9 0,1 0-1 16,5 0-1-16,1 0 0 0,-12 5-3 0,5-5-1 16,1 5 0-16,0-5 0 0,-1 5-11 0,-5 0 12 15,-5 0-12-15,5 5 12 0,-6 0-12 0,1 0 0 16,-7 5 0-16,1 0 0 0,-6 5 0 0,0 0 8 16,0 6-8-16,-5-1 8 0,5 0 0 0,-6 5-8 15,6 10 12-15,0 5-4 0,-5 1 17 0,10 9 3 16,1 5 1-16,6 0 0 0,5-4-29 0,0 4 0 0,5 0 0 15,12 6 0-15,-5-6 0 0,10-5 0 0,-5 0 0 0,12-9 0 16,-1-1 0-16,0-10 0 0,-5 0 0 0,11-10 0 16,-6-5 0-16,6 0 0 0,-6-4 0 0,12-11 0 15,-6-11 0-15,6 1 8 0,5-5-8 0,0-5 0 16,0-10 0-16,6-10 11 0,6-5-11 0,0-1 10 16,-6-4-10-16,5 0 0 0,1-5 0 0,-6-1 8 15,0 1-8-15,-1-10-14 0,-4 4 3 0,-1 1 1 16,6 5 10-16,-11 9 0 0,-6-4 0 0,-6 15 0 15,0 5 0-15,1 10 0 0,-1 0 0 0,0 9 0 16,-11 11 18-16,0 0-1 0,11 11 0 0,1 9 0 16,-12 5 8-16,5 10 2 0,-5 5 0 0,6 0 0 0,-6 6 1 15,6 4 0-15,-1 0 0 0,1 0 0 0,5 1-20 0,1-6-8 16,5 0 8-16,0 0-8 0,11-9 0 0,6-1-14 16,0-10 2-16,5-5-731 15,12-10-145-15</inkml:trace>
        </inkml:traceGroup>
        <inkml:traceGroup>
          <inkml:annotationXML>
            <emma:emma xmlns:emma="http://www.w3.org/2003/04/emma" version="1.0">
              <emma:interpretation id="{FC452BAB-A07B-40EC-A982-9A16107E4334}" emma:medium="tactile" emma:mode="ink">
                <msink:context xmlns:msink="http://schemas.microsoft.com/ink/2010/main" type="inkWord" rotatedBoundingBox="12897,1661 17865,1484 17917,2947 12949,312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204.7298">10349 395 691 0,'0'0'30'0,"12"-10"7"0,-7 0-29 0,1 0-8 16,0-5 0-16,-1 4 0 0,1 1 160 0,0-5 32 15,-1 0 5-15,-5 0 2 0,6-10-88 0,0 10-18 16,-6-5-3-16,0 0-1 0,0 0-29 0,0 0-7 16,0 4-1-16,-6 1 0 0,6 5-26 0,-6 0-6 15,-5 0 0-15,5 5-1 0,-11 0-11 0,6 0-8 16,-12 0 9-16,1 5-9 0,-1 5 0 0,-11 5 0 15,-5-5 0-15,-7 10 0 0,-4 10 11 0,-1 6-11 16,-6 4 12-16,-5 5-12 0,5 5 0 0,1-5-9 16,5 1-1-16,6 9 0 0,-1 0 10 0,12-5 0 15,6 1 0-15,11-11 0 0,0 0 9 0,6 0-9 16,5 0 12-16,6 1-12 0,0-11 0 0,6-5 0 16,5 0 0-16,12 0 0 0,-1-10 0 0,1-5 0 15,11-10 0-15,0-5 0 0,6-10 0 0,-7 0 10 16,7-10-10-16,5-5 8 0,1-1-8 0,4-9 8 15,1 5-8-15,6-10 8 0,-12-1 0 0,0-4 0 16,1 0 0-16,-7-1 0 0,-5 11 8 0,0 0 2 0,-11 15 0 16,-1 0 0-16,-5 10 7 0,-5-6 2 0,-1 16 0 0,-5 5 0 15,-6 5-11-15,0 0-3 0,5 15 0 0,1 11 0 16,-6 9-13-16,0 10 0 0,-6 5 0 0,1 11 0 16,-1-1 0-16,-5 5 0 0,-1 6 0 0,-5-1 0 15,-5 0 0-15,-1 6 0 0,0-1 0 0,-10-4 0 16,-7 4 0-16,0-10 9 0,1 6-1 0,-12-1 0 15,6-5-8-15,-6-4 10 0,0-6-10 0,-6-10 10 16,1-4 0-16,5-6 0 0,6-5 0 0,5-10 0 16,0-5 4-16,6-10 1 0,1 0 0 0,10-10 0 15,0-5 5-15,1 0 2 0,10-10 0 0,1 0 0 0,5-10-5 0,12-1-1 16,0-9 0-16,11-5 0 0,5 0-8 16,12-11-8-16,6 1 9 0,11-5-9 0,11 5 0 0,0 4 0 15,-5-4 0-15,11 0 0 0,-6 4-18 0,6 1 0 16,-6 10 0-16,0 5-727 15,-5 5-146-15</inkml:trace>
          <inkml:trace contextRef="#ctx0" brushRef="#br0" timeOffset="8412.774">11102 596 1677 0,'0'0'74'0,"0"0"16"0,0 0-72 0,0 0-18 0,11 10 0 0,-5 5 0 15,-1 5 100-15,1 0 16 0,-1 0 3 0,-5 11 1 16,-5-1-31-16,5 0-5 0,0 0-2 0,0 5 0 16,0 0-38-16,0-4-7 0,0-1-1 0,0 0-1 15,0-5-22-15,0 0-4 0,-6-5-1 0,6 0 0 32,6 0-36-32,-6-4-7 0,-6 4-1 0,6-5-700 0,0-15-140 0</inkml:trace>
          <inkml:trace contextRef="#ctx0" brushRef="#br0" timeOffset="8572.643">11271 118 1969 0,'-5'-20'43'0,"5"20"9"0,-6-15 1 0,6 5 3 0,-6-5-44 0,6 5-12 16,0 10 0-16,0 0 0 0,0 0 61 0,0 0 11 15,0 10 1-15,0 10 1 16,0 0-234-16,6 5-46 0</inkml:trace>
          <inkml:trace contextRef="#ctx0" brushRef="#br0" timeOffset="8869.5962">11650 420 1036 0,'11'5'92'0,"-5"0"-73"16,-6-5-19-16,6 20 0 15,-1 5 121-15,1 5 21 0,0 6 4 0,-6 4 1 16,0 5-32-16,0-5-7 0,5 0 0 0,-5 11-1 16,0 4-20-16,0-5-4 0,6-4-1 0,0-1 0 15,-1-5-47-15,7-5-10 0,-7-5-1 0,7 1-1 16,5-6-9-16,0-5-2 0,-6-5 0 0,11-5 0 16,1-5 26-16,-6-5 5 0,6-5 1 0,-1-5 0 15,7-5-12-15,-7-5-1 0,6-5-1 0,-5-6 0 16,0-4 5-16,5-10 1 0,-5 0 0 0,-1-6 0 15,1 1-16-15,5 0-2 0,0-5-1 0,6-1 0 16,-5 6-17-16,5-5 0 0,0-1 0 0,5 6 0 16,1 10-75-16,-1 0-9 0,-5 10-1 15,0-6-1082-15</inkml:trace>
          <inkml:trace contextRef="#ctx0" brushRef="#br0" timeOffset="9160.3572">12651 777 1558 0,'23'-5'69'0,"-6"10"15"0,0 5-68 0,5-5-16 16,7 0 0-16,-1 0 0 0,0-5 66 0,0 0 10 15,1-5 1-15,-7 0 1 0,7-5-38 0,-7 0-7 16,-5-5-1-16,0 0-1 0,0 0-15 0,0 10-4 16,-11-16 0-16,-6 1 0 0,0 0 4 0,0-5 1 15,-6 0 0-15,0 0 0 0,-5 0 7 0,-6 0 0 16,6 4 1-16,0 1 0 0,-6-5 25 0,5 10 5 0,-5 0 1 0,0 5 0 15,6 0-8-15,0 10 0 0,-6 0-1 16,5 10 0-16,-5 0-28 0,1 5-6 0,-1 5-1 0,0 5 0 16,0 11-12-16,0-6 0 0,0 5 0 0,0 5 0 15,0 0 0-15,5 1 0 0,1-1 0 0,-6 0-10 16,6 5 2-16,5 0 0 0,6-9 0 0,6 4-742 16,-6-5-148-16</inkml:trace>
          <inkml:trace contextRef="#ctx0" brushRef="#br0" timeOffset="9515.6312">13511 490 2026 0,'22'-30'44'0,"-10"20"10"0,-1-10 2 0,6 10 1 0,6 0-45 0,-1 0-12 16,1 5 0-16,-1 5 0 0,-5 0 63 0,0 10 10 15,0 5 3-15,0 0 0 0,0 10-46 0,-5 0-9 16,-1 10-1-16,0 6-1 0,-5-1-9 0,0 0-2 15,-6 10 0-15,0 1 0 0,0-6 14 0,-6-5 2 16,6 0 1-16,-6-4 0 0,1-1-25 0,-7-10 0 16,7-5 0-16,5 0 0 0,-12-5 0 0,7-5 0 15,5-10 0-15,0 0 0 0,-12-5 12 0,7-5-4 16,5-10 0-16,0 0 0 0,0-5 7 0,5-10 1 16,7-6 0-16,-1-4 0 0,6-5-7 0,6 0-1 15,5 4 0-15,6-4 0 0,0 0 7 0,5 5 1 16,7-11 0-16,4 16 0 0,1 0 6 0,0 15 2 15,-11 5 0-15,-1 15 0 0,1 5-7 0,-6 10-1 16,-6 10 0-16,0 5 0 0,-11 5-6 0,6 10-2 0,-12 5 0 16,1 6 0-16,-7 9 19 0,7-5 3 0,-12 1 1 15,11 4 0 1,-5 5-117-16,5 6-23 0,0-6-5 0,6 0-1 0</inkml:trace>
        </inkml:traceGroup>
        <inkml:traceGroup>
          <inkml:annotationXML>
            <emma:emma xmlns:emma="http://www.w3.org/2003/04/emma" version="1.0">
              <emma:interpretation id="{2D3DA3E8-65A6-4F60-AACE-2D02262116C8}" emma:medium="tactile" emma:mode="ink">
                <msink:context xmlns:msink="http://schemas.microsoft.com/ink/2010/main" type="inkWord" rotatedBoundingBox="21544,1460 25242,1329 25272,2176 21574,230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747.7362">18120 189 1324 0,'0'-15'118'0,"11"-6"-94"15,1-4-24-15,-1 0 0 0,-5 5 93 0,5 0 15 16,6 5 2-16,-6-5 1 0,6 5-31 0,-6 0-7 15,1 5-1-15,5 0 0 0,11 10-38 0,-5 0-8 16,-6 0-2-16,0 5 0 0,5 5-24 0,-11 5 0 16,1 10 0-16,-12 5 0 0,0 10 0 0,-6 5 0 15,6 11 0-15,-11 4 0 0,-12-10 0 0,6 6 0 16,0-1 0-16,6-5 0 0,-12-5 14 0,1-4 1 16,10-6 0-16,-5-5 0 0,12-10 28 0,-1 0 5 15,-5-10 2-15,11-10 0 0,0 0 2 0,0 0 0 16,0 10 0-16,0-10 0 0,0 0-36 0,0 0-6 15,5-10-2-15,1 0 0 0,0-10 0 0,5 0-8 16,6-10 12-16,6-10-4 0,-12-6-8 0,12-4 0 16,11-5 0-16,5 0 0 0,-11-11 0 0,6 6 0 15,-11 5 0-15,17-6 0 0,5 6 0 0,6 5 0 16,-17 14 0-16,11 6 0 0,-6 10-11 0,1 0 11 0,-17 10-8 16,-1 15 8-16,1 5 0 0,-6 10 0 0,-6 5 0 15,1 6 0-15,-7-1 0 0,-5 10 0 0,-5 5 0 16,5 5 8-16,-12 1 3 0,7-1 1 0,-7 0 0 0,7 6 0 15,-1-21-12-15,0 5 0 0,1-5 0 0,5 0 0 16,5-5 0-16,-5 1 0 0,0-6 0 0,6 5-11 16,0-5-191-1,5 0-38-15,0 20-8 0,6-19-2 0</inkml:trace>
          <inkml:trace contextRef="#ctx0" brushRef="#br0" timeOffset="11064.3794">19483 58 1749 0,'28'-45'77'0,"-16"20"17"0,5-1-75 0,-1 6-19 15,1 5 0-15,6 5 0 0,-6 0 50 0,-6 5 6 16,6 5 2-16,-5 10 0 0,-7 5-6 0,7 10-2 16,-7 11 0-16,1 4 0 0,-6 5-17 0,0 10-3 15,-6 1-1-15,1 9 0 0,-1-5 16 0,-5-9 3 16,-1-1 1-16,7-5 0 0,5-5-12 0,-6 1-2 15,6-21-1-15,-6 0 0 0,6-5 12 0,0-5 2 16,0-10 1-16,0 0 0 0,12 5-21 0,5-5-5 16,0-10-1-16,5 5 0 0,-5-5-10 0,6-10-1 0,-6 0-1 15,5-1 0-15,1-4-10 0,-6 0 0 16,6-5 0-16,-1 0 0 0,-5-5 0 0,0-1-17 0,6 1 4 16,-6 0 1-16,0 0-7 0,5 5-1 0,-10 0 0 15,5 4 0 1,-6-4-182-16,0 10-37 0,1-35-7 0,-7 25-2 0</inkml:trace>
          <inkml:trace contextRef="#ctx0" brushRef="#br0" timeOffset="11622.1876">20512 48 1875 0,'0'0'41'0,"0"0"9"0,23 5 2 0,-1 0 0 0,1 5-41 0,5 0-11 15,1 10 0-15,-7 0 0 0,7 5 72 0,-7 1 12 16,-5-1 2-16,0 0 1 0,-6 0-39 0,1 0-7 16,-7 0-1-16,7 5-1 0,-12-4-28 0,-6-6-11 15,0 0 8-15,1 0-8 0,-7-5 12 0,1-5-4 16,0 0 0-16,0 0 0 0,-1-5-8 0,1 0 0 16,5-5 0-16,6 0 0 0,0 0 0 0,0 0 0 15,0 0 0-15,0 0 0 0,0 0 28 0,0 0 3 16,0 0 1-16,6-10 0 0,0-10-32 0,5 5 0 15,6-10 0-15,0 0 0 0,0-11 12 0,5 1-3 16,1 5-1-16,5-5 0 0,1 0-8 0,4 5 0 16,-4-1 0-16,10 6 8 0,-5 5 0 0,6 5 0 15,-6 5 0-15,-6 0 0 0,0 10 2 0,-5 0 0 16,0 10 0-16,5 5 0 0,-11-5 6 0,0 10 0 0,-6 5 1 16,6 6 0-16,-6-6-32 0,-5 10-6 0,0-5-2 0,-1 5 0 15,7-10 37-15,-12 6 7 0,5-11 2 0,-5 5 0 16,-5-5-32-16,-1-5-7 0,0 0 0 0,1 0-1 15,5-15 17-15,-6 10 9 0,6-10-1 0,0 0 0 16,0 0 0-16,0 0 0 0,0 0 0 0,-6-15 0 16,6 0-8-16,6-5 0 0,-6-5 0 0,17-10 0 15,0-6 0-15,6-4 0 0,-1 0 0 0,1 0-11 16,11 4 11-16,0 6 0 0,0 0 10 0,0-5-10 16,-6 10 0-16,0 5 0 0,0 9 0 0,1 1-10 15,-7 5 10-15,-5 15 0 0,0 0 10 0,0 10-10 0,-5 1 0 16,-1 4 0-16,0 5 0 0,0 0 0 0,1 0 0 15,-7 5 0-15,7 0 0 0,-7 1 0 0,1-6 0 0,0 5 0 16,-1 5 0-16,1 0 0 16,5-5-56-16,-11 1-16 0,6-6-4 0,-6 5-663 15,0-5-132-15</inkml:trace>
        </inkml:traceGroup>
        <inkml:traceGroup>
          <inkml:annotationXML>
            <emma:emma xmlns:emma="http://www.w3.org/2003/04/emma" version="1.0">
              <emma:interpretation id="{1D23E6B9-1A66-4FC3-AFD1-BEB5081724D7}" emma:medium="tactile" emma:mode="ink">
                <msink:context xmlns:msink="http://schemas.microsoft.com/ink/2010/main" type="inkWord" rotatedBoundingBox="25948,1084 28939,977 28978,2079 25988,2186"/>
              </emma:interpretation>
              <emma:one-of disjunction-type="recognition" id="oneOf4">
                <emma:interpretation id="interp4" emma:lang="" emma:confidence="1">
                  <emma:literal>r</emma:literal>
                </emma:interpretation>
                <emma:interpretation id="interp5" emma:lang="" emma:confidence="0">
                  <emma:literal>t</emma:literal>
                </emma:interpretation>
                <emma:interpretation id="interp6" emma:lang="" emma:confidence="0">
                  <emma:literal>+</emma:literal>
                </emma:interpretation>
                <emma:interpretation id="interp7" emma:lang="" emma:confidence="0">
                  <emma:literal>z</emma:literal>
                </emma:interpretation>
                <emma:interpretation id="interp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2759.706">24731-239 1670 0,'0'0'148'0,"12"-5"-118"0,-12 5-30 0,0 0 0 15,11 10 70-15,-5 0 8 0,-1 11 2 0,1-1 0 16,-6 5-13-16,0 5-3 0,0 0 0 0,0 5 0 15,5 6 24-15,-5 4 4 0,0-5 0 0,6 5 1 16,-6-5-41-16,6 11-8 0,-12-11-1 0,6 5-1 16,0-10-21-16,0 1-4 0,-6-6-1 0,1-5 0 15,-6 0-31-15,5-5-6 0,0-5-2 0,1 0 0 16,-12-10 70-16,5 0 13 0,1-5 4 0,0 0 0 16,-6 0-52-16,5-10-12 0,7 0 0 0,-7-5 0 15,1 0 0-15,11-10 0 0,0 0 0 0,0 0 0 16,0-11 54-16,6-4 8 0,5 5 2 0,12-5 0 15,5 5-64-15,6-6 0 0,11 6-9 0,12 0 0 16,-1-5 9-16,1 10 0 0,5 5-9 0,0-1 9 16,0 11-46-16,6 5-5 0,6 0-1 0,-6 5 0 15,-17 5-60-15,-6 0-13 0,-6 5-3 0,1 0-1024 16</inkml:trace>
          <inkml:trace contextRef="#ctx0" brushRef="#br0" timeOffset="12116.3495">22627-435 1911 0,'0'0'42'0,"6"-10"9"0,0-5 1 0,-6 5 2 0,0 10-43 0,0 0-11 0,0 0 0 0,0 0 0 15,0 0 64-15,0 0 10 0,0 0 2 0,5 10 1 16,7 5-61-16,-7 5-16 0,1 0 0 0,0 6 0 15,-1 4 45-15,1 5 7 0,0 0 0 0,-6 5 1 16,5 1-33-16,1-1-8 0,-6 5 0 0,6 10-1 16,-6-4 29-16,0 9 5 0,-6 0 2 0,6 1 0 15,-6-6-24-15,1 0-5 0,-7-5-1 0,7 1 0 16,-7-6 8-16,7-5 2 0,-12-5 0 0,5-4 0 16,1-6-12-16,0-5-3 0,-1 0 0 0,1-5 0 15,0-5-12-15,5 0 9 0,6-10-9 0,0 0 8 0,0 0 0 16,0 0 0-16,-5-10 0 0,5 10 0 15,-6-10-8-15,12-10 0 0,-1 0 0 0,6-5 0 0,1-6 0 16,5 1 0-16,0-10 0 0,5-5 0 16,18 0-39-16,5 4-9 0,6 1-3 0,0 5 0 15,0 5 41-15,-6 5 10 0,0 0 0 0,6 14 0 0,-17 6 0 0,-6 5 0 16,-5 5 0-16,-6 6 0 0,6-1 0 0,-12 5 0 16,-11 10 0-16,0-5 0 0,-6 5 0 0,-5-5 0 15,-6 5 0-15,0 5 0 0,-6-9 0 0,1 4 0 16,-6 0 0-16,-6 5 0 0,-6-5 27 0,0 0 7 15,-10-5 2-15,4 11 0 0,1-16-36 0,0 5-20 16,0 0 2-16,11-5 1 16,0-5-156-16,5-5-31 0,7 5-7 0,5-10-1 0</inkml:trace>
          <inkml:trace contextRef="#ctx0" brushRef="#br0" timeOffset="12428.812">23250 319 1497 0,'22'-15'32'0,"-5"10"8"0,0-5 0 0,11 0 4 0,6 0-36 0,6 0-8 0,5-5 0 0,6 5 0 15,6-5 104-15,-1-5 20 0,1 0 3 0,5 5 1 16,-6-6-52-16,-5 6-9 0,-5 5-3 0,-7-5 0 16,-5 0-39-16,-6-5-8 0,-11 5-1 0,0-5-1 15,0 5-24-15,-11 0-5 0,-6 0-1 0,0 5 0 16,-11-11 48-16,-1 6 10 0,7 0 1 0,-12 5 1 15,0 5-21-15,-6 5-4 0,-5-5 0 0,5 5-1 0,1 5 22 0,-12 0 5 16,0 5 1-16,0 5 0 0,0 5-32 16,0 6-7-16,0-6 0 0,6 5-8 0,5 0 15 0,6 5-4 15,0 0-1-15,0 0 0 0,12 6-10 0,5-1-14 16,5 0 3-16,6 0 1 0,1 0-4 0,16-4-1 16,6-1 0-16,6 5 0 15,-1-10-124-15,1 0-25 0,-1-10-4 0,7 0-2 0</inkml:trace>
        </inkml:traceGroup>
      </inkml:traceGroup>
    </inkml:traceGroup>
    <inkml:traceGroup>
      <inkml:annotationXML>
        <emma:emma xmlns:emma="http://www.w3.org/2003/04/emma" version="1.0">
          <emma:interpretation id="{4C159182-1EB3-4F0E-9872-5FD30BB8C754}" emma:medium="tactile" emma:mode="ink">
            <msink:context xmlns:msink="http://schemas.microsoft.com/ink/2010/main" type="paragraph" rotatedBoundingBox="3394,4811 16805,4180 16906,6332 3495,69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43CAFB3-7531-4699-9D2D-7E8F84957035}" emma:medium="tactile" emma:mode="ink">
              <msink:context xmlns:msink="http://schemas.microsoft.com/ink/2010/main" type="inkBullet" rotatedBoundingBox="3409,5129 4897,5059 4957,6340 3469,6410"/>
            </emma:interpretation>
          </emma:emma>
        </inkml:annotationXML>
        <inkml:trace contextRef="#ctx0" brushRef="#br0" timeOffset="14998.845">11 4135 1278 0,'-11'-30'56'0,"11"20"12"0,0-5-54 0,0 0-14 0,0-1 0 0,6 1 0 15,-1-5 92-15,6 5 16 0,1-5 4 0,-7 0 0 16,12 0-36-16,0 0-8 0,0 5 0 0,0-5-1 16,0 5-24-16,0-1-5 0,6 1-1 0,-1 5 0 15,-5 0-21-15,6 10-4 0,0 0 0 0,5 10-1 16,6 0-11-16,-6 5 0 0,-5 6 0 0,5-1 0 16,0 10 0-16,1 0 0 0,-12 5 0 0,0 10 0 0,-6 1 8 0,-5 9-8 15,-6-5 0-15,-6 6 8 0,-5-11 8 0,5 5 0 16,-11-5 1-16,6 6 0 0,-12-6 15 0,12 0 2 15,-1-10 1-15,7 5 0 0,-12-4-12 0,5 4-3 16,7-10 0-16,5 0 0 0,0-5 8 0,0 0 2 16,0-4 0-16,0-6 0 0,11 0-30 0,-11-15-13 15,-6 10 1-15,6-10 0 0,12 0 20 0,-12 0 5 16,0 0 1-16,17-5 0 0,-6-5-14 0,6-5 0 16,0 0 0-16,0-11 0 0,-11 1 11 0,11-5-11 15,0-5 12-15,5-5-12 0,1-21 12 0,-1 6-12 16,1-5 12-16,5-11-12 0,6 1 0 0,0-5 0 15,6 4 0-15,-1-4 0 0,7-1 0 0,-1 1 0 16,6 0 0-16,-6 4-12 0,6 6 12 0,0 5-12 16,-6 4 12-16,6 11-12 0,-11 20 12 0,-1 5 8 0,1 5 0 15,-6 10-8-15,0 10 8 0,-6 5-8 0,0 15 0 16,-5 5 0-16,-1 15 0 0,-10 6 10 0,-1 4-10 0,0 0 8 16,-5 0 4-16,0 1 0 0,-6-1 0 0,0-5 0 15,-6 6 20-15,6-1 5 0,-11-5 1 0,5-5 0 16,6 1-22-16,-11-6-5 0,5-5-1 0,0 0 0 15,1 0-10-15,-1 1 0 0,0-6 0 0,6 5 8 16,0-10-8-16,6 5 0 0,-6 0 0 0,6 1 0 16,-1 4-160-16,1 5-24 15,-6-10-4-15,6 5-2 0</inkml:trace>
      </inkml:traceGroup>
      <inkml:traceGroup>
        <inkml:annotationXML>
          <emma:emma xmlns:emma="http://www.w3.org/2003/04/emma" version="1.0">
            <emma:interpretation id="{3FAA787D-6D7F-4415-8B05-F935253DA46D}" emma:medium="tactile" emma:mode="ink">
              <msink:context xmlns:msink="http://schemas.microsoft.com/ink/2010/main" type="line" rotatedBoundingBox="8499,4571 16805,4180 16906,6332 8601,6723"/>
            </emma:interpretation>
          </emma:emma>
        </inkml:annotationXML>
        <inkml:traceGroup>
          <inkml:annotationXML>
            <emma:emma xmlns:emma="http://www.w3.org/2003/04/emma" version="1.0">
              <emma:interpretation id="{E4C00B29-B02E-4078-9398-63A8A1B8575F}" emma:medium="tactile" emma:mode="ink">
                <msink:context xmlns:msink="http://schemas.microsoft.com/ink/2010/main" type="inkWord" rotatedBoundingBox="8507,4731 14092,4468 14163,5969 8578,623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6905.7798">6424 3733 1652 0,'0'0'36'0,"12"-10"8"0,-1 5 2 0,0 0 0 0,6 10-37 0,0-5-9 16,0 10 0-16,6 5 0 0,-6 10 69 0,6 5 12 16,-7 0 3-16,1 5 0 0,-5 6-29 0,-1-6-6 0,-5 5-1 0,-1 0 0 15,1 1-9-15,-6-1-3 0,0-5 0 16,0 5 0-16,0-5-3 0,-6-4-1 0,-5-1 0 0,5-5 0 16,-5 5 0-16,0-10 0 0,5 0 0 0,-5-10 0 15,5 0-6-15,6-10-2 0,0 0 0 0,0 0 0 16,0 0 13-16,0 0 3 0,-11-5 0 0,11-10 0 15,0 0-13-15,0-5-3 0,-6-5 0 0,12-5 0 16,0-11-12-16,-1 6-4 0,6-5 0 0,1-5 0 16,5-5 20-16,5 9 3 0,7-4 1 0,5-5 0 15,0 5-51-15,5-6-9 16,1 6-3-16,5 0 0 0,0 5-77 0,0 4-16 0,12 6-4 16,0 5-1004-16</inkml:trace>
          <inkml:trace contextRef="#ctx0" brushRef="#br0" timeOffset="17113.7104">7680 3627 1872 0,'0'0'41'0,"0"0"9"0,0 0 2 0,6 15 0 0,-6 10-42 0,5 6-10 16,-5 4 0-16,6 5 0 0,-6 0 87 0,0 0 15 16,0 1 3-16,0-1 1 0,0 0-33 0,0 0-6 15,6 1-2-15,-1 4 0 0,1-5-36 0,-6-5-7 16,6 0-2-16,5-10 0 0,0 1-20 0,-5-6-8 15,5-10 0-15,0 0-746 16,1 0-149-16</inkml:trace>
          <inkml:trace contextRef="#ctx0" brushRef="#br0" timeOffset="17219.2893">7963 3225 1670 0,'0'-30'74'0,"5"15"15"0,1-10-71 0,5 0-18 0,6-1 0 0,0 6 0 16,0 0 96-16,6 5 15 0,0 10 3 0,-7 0 1 15,1 5-203-15,-5 10-40 0,27 10-8 16,-27 10-1-16</inkml:trace>
          <inkml:trace contextRef="#ctx0" brushRef="#br0" timeOffset="16558.5504">5361 3466 518 0,'0'0'23'0,"0"-10"5"0,0-5-28 0,-5 5 0 15,5-5 0-15,-6 0 0 0,6 0 194 0,-6 10 34 16,6-5 6-16,0 10 2 0,0 0-123 0,0 0-24 16,0 0-5-16,0 15 0 0,0 15-52 0,0 10-11 15,0 11-1-15,0 9-1 0,6 5 9 0,-6 11 1 16,0-1 1-16,0 5 0 0,0 6 0 0,-6-6 0 16,6 6 0-16,-5-6 0 0,-1-4 10 0,0-11 1 15,-5 0 1-15,5-9 0 0,-5-11 10 0,0 0 3 16,5-10 0-16,-5-10 0 0,-1 1-2 0,1-11 0 15,0 5 0-15,5-10 0 0,6-10-18 0,-11 0-4 16,0-5-1-16,-1 0 0 0,-5-10-5 0,12 0-1 16,-7-5 0-16,7-6 0 0,-1-4-12 0,-5-5-4 15,5-5 0-15,6-5 0 0,0-11-8 0,6-9 0 16,5 0 0-16,6-6 0 0,0 1 0 0,6-1 0 16,-1-4 0-16,6-5 0 15,6-6-21-15,6 11-10 0,5-6-1 0,6 6-1 0,0 0 7 0,6 9 2 0,5 6 0 16,0 10 0-16,0 9 13 0,-5 6 11 0,-1 10-13 15,-5 5 5-15,-6 15-6 0,-5 5-1 0,0 5 0 0,-6 10 0 16,-6 5 15-16,-6 10-11 0,1 5 11 0,-12 11-10 16,-5 4 10-16,-12 5 0 0,1 1 0 0,-12-1 8 15,0 5 7-15,-11-5 1 0,-1-4 1 0,-10-1 0 16,5 0-4-16,-17 1-1 0,6-6 0 0,-12 0 0 16,6 0-12-16,-5-4 0 0,5-1-9 0,0-5 9 15,-6 5-130-15,12-5-20 0,0-5-4 16,16-14-808-16</inkml:trace>
          <inkml:trace contextRef="#ctx0" brushRef="#br0" timeOffset="17774.7026">8562 3587 1825 0,'0'0'80'0,"23"-5"18"0,-6 5-78 0,5 0-20 16,-5 0 0-16,6 10 0 0,-6 5 69 0,-6 0 11 15,1 5 1-15,-1-5 1 16,-5 11-30-16,5-1-5 0,-5 5-2 0,-6 0 0 0,0 5-17 0,0 0-4 16,-6 1-1-16,-5 9 0 0,-1-5-15 0,-5-5-8 15,0 0 10-15,0-4-10 0,6-6 11 0,-6 0-11 16,6-5 12-16,-1 0-12 0,7-15 24 0,5-5-1 15,0 0-1-15,0 0 0 0,0 0-22 0,0 0 0 16,-6-5 0-16,1-5 8 0,5-5-8 0,0-5 0 16,0 0 0-16,0-5 0 0,11-6 0 0,-6 1 0 15,7-10 0-15,5 0 0 0,5 0 9 0,1-6 1 16,-6 6 0-16,11 5 0 0,1 0-10 0,-1 10 10 16,6 4-10-16,-12 1 10 0,7 10-1 0,-1 5 0 0,0 0 0 15,0 10 0-15,-5 0-9 0,0 5 0 0,11 5 0 16,-6 6 0-16,0-1 0 0,0 5 8 0,1 0-8 0,-7 0 8 15,7 0-8-15,-7 0 8 0,-5-5-8 0,0 1 8 16,-5 4-8-16,4-5 0 0,-4-5 0 0,-7 0 0 16,-5-5 0-16,6 0 0 0,-6-10 0 0,0 0 0 15,-6 15 12-15,6-15 0 0,-5 0 0 0,5 0 0 16,-6 5-12-16,6-5 0 0,-6-5 0 0,1 0 0 16,-1-10 0-16,12-5-17 0,-6 0 4 0,5-5 1 15,7-5 0-15,-1-1 1 0,6 1 0 0,0-5 0 16,0 0 11-16,0 5 0 0,0 0 0 0,6 9 8 15,-1 1 0-15,-5 5 0 0,0 5 0 0,0 0 0 16,0 5 19-16,-17 5 4 0,17 5 1 0,0 5 0 0,0 5-32 16,0 5 0-16,-6 0 0 0,1 6 0 0,-1-1 12 15,-5 0-3-15,-1 5-1 0,6-5 0 0,-5 5-25 0,0 0-6 16,-1-4-1-16,-5 9-1172 16</inkml:trace>
          <inkml:trace contextRef="#ctx0" brushRef="#br0" timeOffset="18112.258">10265 3904 1796 0,'0'0'40'0,"0"0"8"0,0 0 1 0,11-5 1 0,6-5-40 0,0 10-10 0,5-5 0 0,-5-5 0 15,6-1 60-15,0 1 9 0,-1-5 3 0,7-5 0 16,-7 5-37-16,6-10-7 0,1 5-2 0,-1-5 0 15,-11-5-18-15,6-1-8 0,-1 1 8 0,-5-5-8 16,-6 10 8-16,1-10-8 0,-1 0 0 0,0 4 8 16,-5 6 7-16,-6 5 1 0,-6 0 0 0,1 0 0 15,-1 10 16-15,-5 0 4 0,-6 0 1 0,0 10 0 16,0 10 3-16,0 5 1 0,0 0 0 0,-6 10 0 16,1 0-13-16,-1 5-4 0,6 11 0 0,0-6 0 15,0 0 8-15,0 0 0 0,0 0 1 0,6 1 0 16,5 4-20-16,1-5-4 0,-1-5-1 0,6 0 0 15,0-5-8-15,11 1 8 0,1-6-8 0,5 5 8 16,5 0-8-16,6-5 0 0,1 0 0 0,-1 0-823 16,12 0-157-16</inkml:trace>
        </inkml:traceGroup>
        <inkml:traceGroup>
          <inkml:annotationXML>
            <emma:emma xmlns:emma="http://www.w3.org/2003/04/emma" version="1.0">
              <emma:interpretation id="{E6CDB111-6160-45EB-A983-E1C94306B49D}" emma:medium="tactile" emma:mode="ink">
                <msink:context xmlns:msink="http://schemas.microsoft.com/ink/2010/main" type="inkWord" rotatedBoundingBox="15861,4224 16805,4180 16906,6332 15963,6377"/>
              </emma:interpretation>
              <emma:one-of disjunction-type="recognition" id="oneOf6">
                <emma:interpretation id="interp10" emma:lang="" emma:confidence="1">
                  <emma:literal>p</emma:literal>
                </emma:interpretation>
                <emma:interpretation id="interp11" emma:lang="" emma:confidence="0">
                  <emma:literal>r</emma:literal>
                </emma:interpretation>
                <emma:interpretation id="interp12" emma:lang="" emma:confidence="0">
                  <emma:literal>P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9647.2098">12985 4658 1882 0,'0'0'84'0,"0"0"16"0,0 0-80 0,0 0-20 15,0 0 0-15,11 0 0 0,6 10 86 0,0 0 13 16,-11-5 2-16,11 10 1 0,0-5-34 0,-6 0-6 15,0 0-2-15,1 0 0 0,-1 10-30 0,-5-10-6 0,-6-10-2 0,0 0 0 16,5 15-14-16,-5-15-8 0,0 16 10 16,0-16-10-16,0 0 8 0,0 0-8 0,0 0 0 0,0 0 9 15,-5-11-9-15,-7-4 10 0,7 5-10 0,-7-5 10 16,7-5-10-16,-1-5 12 0,-5 0-12 0,11-5 12 16,0 5-12-16,0-1 0 0,5 1 0 0,1 0 8 15,0 5-8-15,5 5 10 0,0-5-10 0,1 10 10 16,-1 0-1-16,0 5 0 0,0 5 0 0,1 5 0 0,-1 0 3 0,0 5 1 15,1 10 0-15,-7 0 0 16,1 10-118-16,-6 0-24 0,6 6-5 16</inkml:trace>
          <inkml:trace contextRef="#ctx0" brushRef="#br0" timeOffset="19024.6915">12572 3140 1558 0,'17'-31'69'0,"-23"16"15"0,-5 0-68 0,-6-5-16 0,0 0 0 0,0 0 0 16,0 0 108-16,0-5 17 0,0 0 4 0,6-1 1 16,0 1-72-16,5 0-14 0,0 0-4 0,6 5 0 15,6-5-25-15,0 5-6 0,11 0-1 0,5-1 0 16,-5 6 7-16,11 0 1 0,6 10 0 0,12-5 0 15,-1-5-16-15,0 0 0 0,6 10 0 0,0 0 0 16,0 5-30-16,-6 5 1 16,-5-5 0-16,5 10 0 0,0-5 29 0,-5 0 0 0,-6 5 0 0,0 5 0 15,-1-5 18-15,-4 5 10 0,5-5 1 0,-6 0 1 0,-5 11-22 16,-1-1-8-16,1 0 0 0,-1 0 0 0,-5 5 12 16,-5 0-4-16,-12 0-8 0,5 5 12 0,-10 6 9 15,-1-1 2-15,-17 0 0 0,-5 5 0 0,0-5 9 0,0 16 1 16,-12-1 1-16,0 0 0 0,1 6-2 0,5-6 0 15,-6 0 0-15,12 5 0 0,-6-4 7 0,0 4 1 16,6-5 0-16,0 6 0 0,-1-11-32 0,7 0-8 16,-7-10 0-16,7 5 0 0,5-4 0 0,6-6 0 15,-1-10 0-15,12 5 0 16,6 0-152-16,5 0-32 0,1-10-7 0</inkml:trace>
        </inkml:traceGroup>
      </inkml:traceGroup>
    </inkml:traceGroup>
    <inkml:traceGroup>
      <inkml:annotationXML>
        <emma:emma xmlns:emma="http://www.w3.org/2003/04/emma" version="1.0">
          <emma:interpretation id="{E2AFA14F-2D07-4D60-825F-85A3111F67DB}" emma:medium="tactile" emma:mode="ink">
            <msink:context xmlns:msink="http://schemas.microsoft.com/ink/2010/main" type="paragraph" rotatedBoundingBox="1753,8084 28474,7269 28546,9618 1824,104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AFBAF0-0E51-4EC8-BFD7-E2050EAC194D}" emma:medium="tactile" emma:mode="ink">
              <msink:context xmlns:msink="http://schemas.microsoft.com/ink/2010/main" type="line" rotatedBoundingBox="1753,8084 28474,7269 28546,9618 1824,10433"/>
            </emma:interpretation>
          </emma:emma>
        </inkml:annotationXML>
        <inkml:traceGroup>
          <inkml:annotationXML>
            <emma:emma xmlns:emma="http://www.w3.org/2003/04/emma" version="1.0">
              <emma:interpretation id="{54F30101-D45B-435B-ABF9-5EA2F68D5F15}" emma:medium="tactile" emma:mode="ink">
                <msink:context xmlns:msink="http://schemas.microsoft.com/ink/2010/main" type="inkWord" rotatedBoundingBox="1766,8512 4196,8438 4255,10359 1824,10433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1131.0003">384 7810 1094 0,'0'0'97'0,"0"0"-77"0,0-15-20 0,0 0 0 16,-5 5 89-16,5-6 15 0,5-4 2 0,1 10 1 16,-12-5-19-16,6 5-4 0,6 0-1 0,0 0 0 15,-6 0-58-15,0 10-11 0,0-10-2 0,5 0-1 16,12 0-11-16,-11 0 0 0,-12 0 0 0,6 10 0 16,6-5 0-16,5 0 8 0,-11-5-8 0,0 10 8 15,0 0 12-15,0 0 1 0,0-5 1 0,0 5 0 16,0-5-9-16,-5 0-1 0,10-6-1 0,-5 11 0 15,0 0-11-15,0-5 0 0,0-5 0 0,0 10 0 16,6-5 21-16,-12 0-1 0,6-5 0 0,-5 5 0 16,5 5-20-16,0 0 0 0,-6-5 0 0,6 5 0 15,0 0 0-15,0 0 0 0,-6-5 0 0,1 0 0 16,-1 5 0-16,0-5 0 0,-5 0 0 0,0 0 0 0,-1 5 0 16,7-5 0-16,-12 5 0 0,11 0 0 0,-11 0 0 0,0 5 0 15,6 0 0-15,0 0 0 0,-6 5 0 0,0 5 0 16,-6-5 0-16,6 10 0 0,6 1-10 0,-1-1-6 15,-4 10-2-15,-1 0 0 0,5 10 18 0,1 5-8 16,0 6 8-16,-6-6 0 0,5-5-8 0,1 0 8 16,5 1 0-16,6-6 0 0,0 0 0 0,0-10 0 15,6-5 0-15,0-5 0 0,-1 0 0 0,-5-15 0 16,0 0 0-16,12 5 0 0,5-5 0 0,0-5 0 16,-6-10 0-16,12-5 9 0,-1-5 6 0,1 0 1 15,5-15 0-15,-5 5 0 0,5-11-16 0,0 1 0 16,1 0 8-16,10-5-8 0,-5 4 0 0,11 6 0 15,1-5 0-15,-1 0 0 0,-6 9-13 0,1 11 4 0,-6 10 1 16,-6 5 0-16,0 5 8 0,-11 10 9 0,0 15-1 16,-5 10-8-16,-7 16 14 0,1 9-4 0,-12 10-1 0,-5 11 0 15,-6 4 15-15,-6 6 4 0,1-1 0 0,-12 1 0 16,-11-1-7-16,-6-5-1 0,5 6 0 0,1-16 0 16,-6-4 0-16,0-1 0 0,12-5 0 0,-1-14 0 15,6-6 11-15,6-5 1 0,0-10 1 0,-1-10 0 16,7 0-2-16,-1-10-1 0,-5-5 0 0,5-5 0 15,6-10-10-15,0-5-3 0,6-5 0 0,5-5 0 16,-5-5-17-16,11-6 8 0,11-14-8 0,1 0 0 16,-1-1-36-16,12-4-13 15,11-5-3-15,5 4-684 0,12-4-136 0</inkml:trace>
          <inkml:trace contextRef="#ctx0" brushRef="#br0" timeOffset="27978.7377">-1103 7387 856 0,'0'0'38'0,"0"-10"8"0,0-5-37 0,0 5-9 15,0 0 0-15,6 0 0 0,-6 0 77 0,0 0 14 16,5 0 2-16,-5 10 1 0,-5-10-25 0,5 10-5 16,0 0 0-16,0 0-1 0,0 0-27 0,0 0-4 15,0 0-2-15,0 0 0 0,-6 25-6 0,6 5-2 16,-11 10 0-16,-1 16 0 0,-10-1 32 0,-1 15 6 0,-5 6 2 0,-6 4 0 16,6 11-33-16,-1-6-6 0,-5 1-2 0,1-1 0 15,4-4 14-15,1-6 2 0,0-5 1 16,5-4 0-16,0-16-18 0,7 0-4 0,-1 1-1 15,0-11 0-15,0 0-4 0,5-10-1 0,1-5 0 16,0-5 0-16,5-5 8 0,6-15 2 0,0 0 0 0,0 0 0 16,0 0 4-16,0 0 2 0,-6-15 0 0,1 0 0 15,-1-10-10-15,0-5-3 0,12-5 0 0,0-15 0 16,-1-1-4-16,1 1-1 0,5-10 0 0,-5-1 0 16,11 1-8-16,-6-5 0 0,1-11 0 0,5 11 0 15,-6-5 8-15,6 4 4 0,5 1 0 0,1-1 0 16,0 6-12-16,5 0-17 0,0 5 4 0,-5-6 1 0,-1 11 12 15,7 0 0-15,5-1 0 0,0 1 0 0,0 5 0 16,-6 5 0-16,11-11 0 0,-10 16-9 0,-1 0 9 0,-5 5 0 16,-1 0-9-16,1 0 9 0,-1 4 0 0,-5 1-11 15,-5 10 11-15,-7 5-8 0,12 0 8 0,-11 10 0 16,-6 0-9-16,0 0 9 0,11 10-9 0,-5 5 9 16,0 10-12-16,-1 0 12 0,1 6-9 0,0-1 9 15,-1 0 0-15,1 0-9 0,0-5 9 0,-1 5 0 16,1-4 0-16,-6-1 0 0,6 0 0 0,-6 0 0 15,0 5 0-15,0-5 0 0,5 10 0 0,1 1 12 16,-6 4-2-16,0 10-1 0,0 5 13 0,0 11 2 16,-6-1 1-16,1 5 0 0,-1 1 11 0,-5 4 1 15,5-4 1-15,-5 4 0 0,5-10-12 0,0 1-2 16,1-6-1-16,5-5 0 0,-6-4-13 0,6-1-2 0,-6-15-8 16,6 5 12-16,0-9-12 0,-5-1 0 0,5-5 8 15,-6-5-8 1,0 0-24-16,6-5-7 0,-5 5-1 0,5-10-1 15,-6 5-39-15,6-5-8 0,-6-5-2 0,1 0 0 0,-7-5-37 16,7 0-7-16,5 0-2 0,-6 0 0 16,-5-10-104-16,5 0-22 0</inkml:trace>
          <inkml:trace contextRef="#ctx0" brushRef="#br0" timeOffset="28293.8499">-1267 8172 946 0,'-17'5'42'0,"17"-5"9"0,0 0-41 0,0 0-10 16,0 0 0-16,-6 0 0 0,-5 0 95 0,5 0 17 15,6 0 3-15,-11 0 1 0,0-5-24 0,11 5-5 16,0 0-1-16,0 0 0 0,0-5-18 0,0 5-3 16,0 0-1-16,0 0 0 0,5-10-17 0,-5 10-4 15,6-10-1-15,5 0 0 0,12-1-30 0,5 1-12 16,1 0 8-16,10 0-8 0,-5 0 0 0,11 0 0 0,6 0-12 16,0 5-598-1,6 0-120-15</inkml:trace>
          <inkml:trace contextRef="#ctx0" brushRef="#br0" timeOffset="30433.6546">-272 7056 698 0,'0'0'31'0,"0"0"6"0,6-15-29 0,0 0-8 0,-6 4 0 0,0-4 0 16,0 5 65-16,0 10 12 0,0-10 3 0,0 10 0 16,0-15-22-16,0 15-4 0,0 0-1 0,0 0 0 15,0 0-17-15,0 0-3 0,0 0-1 0,0 0 0 16,5 10-6-16,1 15-2 0,0 6 0 0,-1 14 0 15,-5 0 16-15,0 10 4 0,0 11 0 0,-5 4 0 16,-1 0 16-16,0 1 4 0,1 4 1 0,-7 1 0 16,-5-1-1-16,6-5 0 0,0 1 0 0,-6-1 0 15,0-4-23-15,0-1-5 0,6-5 0 0,-6-10-1 0,5 1-22 16,7-6-4-16,-12-5-1 0,11 0 0 0,6-9-8 16,-11-1-17-16,-1 0 4 0,7 0 1 15,-1-5-173-15,6-5-35 0,0 5-6 16,-11-9-2-16</inkml:trace>
        </inkml:traceGroup>
        <inkml:traceGroup>
          <inkml:annotationXML>
            <emma:emma xmlns:emma="http://www.w3.org/2003/04/emma" version="1.0">
              <emma:interpretation id="{5405D15E-B989-4639-ADFF-7AEE53705CE6}" emma:medium="tactile" emma:mode="ink">
                <msink:context xmlns:msink="http://schemas.microsoft.com/ink/2010/main" type="inkWord" rotatedBoundingBox="4638,7996 9490,7848 9550,9824 4698,9972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9154.6919">1747 8408 460 0,'0'0'20'0,"0"0"5"0,0 0-25 0,0 0 0 16,0 0 0-16,0 0 0 0,0 0 152 0,0 0 26 16,0 0 5-16,0 0 1 0,0 0-101 0,0 0-20 15,0 0-4-15,0 0-1 0,0 0-30 0,0 0-5 16,0 0-2-16,0 0 0 0,0 0-1 0,0 0 0 15,-5-10 0-15,5 10 0 0,0 0 12 0,0 0 1 16,0 0 1-16,-6-10 0 0,0 0 14 0,6 0 2 16,0 0 1-16,0 5 0 0,0-10-22 0,0 5-4 15,0-1-1-15,0 1 0 0,6 0-6 0,-6 0-2 16,0-5 0-16,0 5 0 0,6-5 0 0,-6 5-1 16,0-10 0-16,5 5 0 0,-5 5-6 0,6-5-1 15,-6-5 0-15,6 5 0 0,-1-1-8 0,7 1 8 0,-1-5-8 16,6 0 8-16,0 0 0 0,0 0 0 0,6 0 0 15,5 0 0-15,0-5-8 0,-5 4-14 0,5 1 3 0,0 0 1 16,-5 0 10-16,-1 5 0 0,1 0 0 0,0 0 0 16,-1 0 0-16,-5 5 0 0,0-5 0 0,0 10 0 15,0-10-24 1,0 5-10-16,0-1-2 0,0-4 0 0,6 0-28 0,-6 0-7 16,5 5-1-16,1 0 0 0</inkml:trace>
          <inkml:trace contextRef="#ctx0" brushRef="#br0" timeOffset="31716.3095">1849 7639 1324 0,'28'0'118'0,"-28"0"-94"16,6 5-24-16,5 10 0 0,1 5 61 0,-1 0 8 15,-5 10 2-15,-1 0 0 0,-5 6 18 0,0 4 4 16,0-5 1-16,-5 5 0 0,-1 0-35 0,0-4-7 16,1-6-2-16,-1 0 0 0,0-5-5 0,1 0-1 15,5-5 0-15,0-5 0 0,-6-4-28 0,6-11-7 16,0 0-1-16,0 0 0 0,0 0 0 0,0 0-8 16,0 0 12-16,0 0-4 0,6-11 10 0,-6-4 2 15,0 0 0-15,5-5 0 0,-5 5-9 0,6-5-2 16,0 0 0-16,-1-5 0 0,-5 5-9 0,6-5-14 15,5 4 3-15,1 6-699 0,5-5-140 16</inkml:trace>
          <inkml:trace contextRef="#ctx0" brushRef="#br0" timeOffset="39754.575">2675 7850 900 0,'0'0'40'0,"0"0"8"0,0 0-39 0,0 0-9 15,0 0 0-15,0 0 0 0,0 0 91 0,0 0 16 16,6-15 3-16,-6 15 1 0,0 0-15 0,0 0-4 16,0 0 0-16,0 0 0 0,0 0-28 0,0 0-5 15,-6 10-2-15,0 5 0 0,-5 0-13 0,5 5-2 16,-5 0-1-16,0 5 0 0,5 1-2 0,0-1-1 15,-5-5 0-15,5 5 0 0,1 0-18 0,5-5-4 16,-6 5-1-16,6-5 0 0,0-4-15 0,0 4 9 16,0-5-9-16,6-5 8 0,-6 5-23 0,0-15-5 15,0 0 0-15</inkml:trace>
          <inkml:trace contextRef="#ctx0" brushRef="#br0" timeOffset="39927.6832">2867 7312 2188 0,'-5'-10'48'0,"-1"-5"11"0,-5 5 1 0,5-5 1 0,-5 5-49 0,5 0-12 0,-5 0 0 0,5 5 0 16,0-5 40-16,6 10 6 0,0 0 1 0,0 0 0 15,0 0-143-15,0 0-29 0,-5 15-6 0</inkml:trace>
          <inkml:trace contextRef="#ctx0" brushRef="#br0" timeOffset="40232.6124">3122 7438 172 0,'0'0'8'0,"0"0"1"0,17 0-9 0,-6-5 0 15,0 0 0-15,6 0 0 0,6-5 219 0,-6 10 41 16,5-10 9-16,7 5 2 0,-7-6-110 0,7 6-21 16,-1-5-5-16,-5 5-1 0,10 0-29 0,-4 5-5 15,-1-5-2-15,6 5 0 0,0 0-38 0,5 0-8 16,-5 0-2-16,12 0 0 0,-1 5-15 0,-6-5-3 16,7 0-1-16,-7 0 0 0,7 5-23 0,-7 0-8 15,6-10 0-15,-5 0 9 16,0 5-40-16,-7 0-8 0,1-5-1 0,-5 0-613 0,-7 0-123 15</inkml:trace>
          <inkml:trace contextRef="#ctx0" brushRef="#br0" timeOffset="40505.7947">3823 6724 1224 0,'0'-25'54'0,"0"15"11"16,0-5-52-16,6 5-13 0,-1 0 0 0,7-1 0 0,-7-4 98 0,7 5 17 16,-7 5 3-16,-5 5 1 0,0 0-12 0,0 0-3 15,0 0 0-15,6 15 0 0,5 5-57 0,-11 6-12 16,6 9-3-16,-6 10 0 0,-6 0 16 0,1 11 4 16,-1 9 0-16,-5 5 0 0,-6 6-12 0,-6-1-1 15,-5 1-1-15,-6-1 0 0,5 0-21 0,-4-4-4 16,4 4-1-16,7-4 0 0,5-11-12 0,-6 5 8 15,6-10-8-15,0-4 0 0,6-1 8 0,-6-10-8 16,6 0 0-16,-6-4 9 0,5-1-19 0,1-10-4 16,0 0-1-16,-6 0 0 15,11-5-219-15,-5 0-44 0</inkml:trace>
          <inkml:trace contextRef="#ctx0" brushRef="#br0" timeOffset="41083.8205">4637 6488 576 0,'0'0'51'0,"0"-15"-41"0,0-1-10 0,6 1 0 0,-6-5 122 0,-6 5 22 16,6 0 5-16,0 0 1 0,0 0-39 0,0 5-8 15,0 0-2-15,0 10 0 0,0 0-24 0,0 0-5 16,0 0 0-16,0 0-1 0,0 0-37 0,-5 15-7 15,5 5-2-15,0 10 0 0,0 5-9 0,-6 6-1 16,6 14-1-16,6 5 0 0,-6 11 28 0,0 4 6 16,0 5 0-16,-6 11 1 0,0-1 6 0,1 6 1 15,-7-1 0-15,1-4 0 0,-6-6-33 0,0 1-7 16,-5-6 0-16,5-4-1 0,-6-1-2 0,0-10 0 16,1-4 0-16,-1-6 0 0,0-15-4 0,1 0-1 15,-1-9 0-15,6-6 0 0,6 0 0 0,0-15-8 16,-1 5 12-16,7-10-4 0,5 0 0 0,0-5 0 15,-12-10 0-15,12-5 0 0,-5 0-8 0,10-5 0 0,1-10 9 16,5-6-9-16,-5-4 11 0,11 0-3 0,6 0 0 16,-1 0 0-16,6-1-24 0,1 1-4 0,5 5-2 15,-6 5 0-15,6 5 10 0,-6 10 1 0,6-1 1 16,-11 11 0-16,-1 10 34 0,-5 6 6 0,-11-1 2 0,5 10 0 16,1 5-17-16,-1 0-3 0,-5 0-1 0,5 0 0 15,-5 5-11-15,5-4 0 0,-6 4 0 0,-5 0 8 16,6 0-8-16,-6 0-17 0,11 0 4 0,-11 1-728 15,0-6-146-15</inkml:trace>
          <inkml:trace contextRef="#ctx0" brushRef="#br0" timeOffset="41640.6883">5112 7523 1594 0,'6'-25'71'0,"0"20"14"0,-1-5-68 0,7 0-17 15,-7 0 0-15,-5 10 0 0,12-5 80 0,-12 5 12 16,11 0 2-16,0 10 1 0,1 0-32 0,-1 5-7 16,0 0 0-16,-5 10-1 0,5 5-19 0,0 6-4 15,6-1-1-15,-11 0 0 0,0 5-11 0,5 0-3 16,-5-4 0-16,-1-1 0 0,-5-5-7 0,0 0-2 16,0-5 0-16,-5 0 0 0,5-5 0 0,-12-4 0 15,12-1 0-15,-11 0 0 0,5-5 1 0,6-10 0 16,0 0 0-16,0 0 0 0,-11 0-9 0,11 0 10 0,-6-5-10 15,6-5 10-15,-5-5-10 0,10-5 0 0,7-1 9 0,-7-4-9 16,12 0 0-16,-5-5 8 0,10 0-8 0,-5-5 0 16,12-1 0-16,-7 1 0 0,6 0 0 15,6 0 8-15,-5 0 3 0,-1 10 1 0,-5 4 0 0,-1 1 0 16,7 5-12-16,-1 10 0 0,-6 0 0 0,-5 15 8 16,0 0 2-16,0 5 0 0,0 0 0 0,0 11 0 15,0 4 0-15,-5 0 0 0,-1 0 0 0,0 0 0 16,0 5-10-16,-5-4 0 0,0-1 0 0,-1 0 0 15,1-5 0-15,0 0 0 0,-6-5 0 0,5-5 8 16,-5 0-8-16,0-4 0 0,0-11 0 0,0 0 8 16,-5 5-8-16,5-5 10 0,-6 5-10 0,0-10 10 15,-5 0-10-15,5-6 0 0,6-4 9 0,0-5-9 0,0 0 0 16,0 0 0-16,6-10 0 0,0-5 0 0,5 5 0 16,6-6 0-16,0 1 0 0,6 0 0 0,-1 0 0 0,1 0 0 15,-1 9-12-15,1 1 4 0,0 5 8 0,-6 5 0 16,5 0 0-16,-5 10 0 0,-5 5 0 0,5 5 9 15,-6 0-1-15,0 5-8 0,0 5 14 0,-5 5-4 16,0 0-1-16,-1 6 0 0,-5 4 1 0,-5 0 0 16,-1 0 0-16,6 5 0 0,-6 0-10 0,6-4 0 15,-5 4 0-15,-1-5 0 16,1 0-145-16,5 0-22 0</inkml:trace>
          <inkml:trace contextRef="#ctx0" brushRef="#br0" timeOffset="31435.589">1278 7805 1458 0,'0'0'64'0,"0"0"14"0,0 0-62 0,6 15-16 16,-1 0 0-16,-5 5 0 0,0 5 51 0,0 5 7 15,0 5 2-15,-5 1 0 0,5 4-11 0,0-5-1 16,0 5-1-16,0-5 0 0,-12 6-20 0,7-6-4 16,5-5-1-16,-6 0 0 0,6-5-13 0,6-5-9 15,-6-4 12-15,5-6-12 0,-5-10 9 0,0 0-9 16,-5 10 0-16,5-10 9 0,17-5 9 0,0-5 2 15,-6-6 0-15,6-4 0 0,0-5-20 0,5-5 0 0,7-5 0 16,-7 0 0-16,7 0 18 0,-7-11 3 0,1 6 1 16,-12-5 0-16,6 5 11 0,-6-1 3 0,1 1 0 15,-7 5 0-15,1 10-6 0,-6 0-1 0,-6 5 0 0,-5 10 0 16,0-6-1-16,-6 6-1 0,0 10 0 0,0 0 0 16,0 0-10-16,-6 15-1 0,6-4-1 0,-5 14 0 31,-1-5-115-31,1 10-24 0,-1 10-4 0,0 0 0 0</inkml:trace>
        </inkml:traceGroup>
        <inkml:traceGroup>
          <inkml:annotationXML>
            <emma:emma xmlns:emma="http://www.w3.org/2003/04/emma" version="1.0">
              <emma:interpretation id="{B4050E8A-88E8-4481-A6F4-631DCE40FFAF}" emma:medium="tactile" emma:mode="ink">
                <msink:context xmlns:msink="http://schemas.microsoft.com/ink/2010/main" type="inkWord" rotatedBoundingBox="10256,8874 10365,8871 10384,9493 10275,9496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2162.1242">6888 7945 345 0,'0'0'15'0,"0"0"4"0,0 0-19 0,0 0 0 15,0 0 0-15,0 0 0 0,0 0 406 0,0 0 78 16,0 0 15-16,0 0 3 0,0 0-315 0,0 0-63 16,0 0-13-16,0 0-3 0,0 0-48 0,0 0-9 15,0 0-3-15,0 0 0 0,0 0-38 0,0 0-10 16,0 0 0-16,0 0 0 15,0 0-24-15,0 0-6 0,0 0-2 0,0 0 0 0,0 0 13 0,0 0 3 16,0 0 0-16,0 0 0 0,0 0 0 0,0 0 0 0,0 0 0 16,0 0 0-16,0 0 16 0,0-10 0 0,0 10 0 0,0-10 0 15,0 0 0-15,0 0 0 0,0 10 0 0,0 0 0 16,0 0 0-16,0 0 0 0,0 0 0 0,0 0-740 16,0 0-145-16</inkml:trace>
          <inkml:trace contextRef="#ctx0" brushRef="#br0" timeOffset="41882.158">6832 7473 2340 0,'-6'-30'104'0,"6"20"20"0,0-5-99 0,0 5-25 0,6-6 0 0,-1 6 0 15,7-5 48-15,-1 5 4 0,0 0 0 0,-5 0 1 16,5 5-33-16,-11 5-6 0,12-10-2 0,-12 10 0 16,0 0-12-16,0 0 0 0,11 5-9 0,0 5 9 15,-5 0-160-15,-1 5-25 0</inkml:trace>
        </inkml:traceGroup>
        <inkml:traceGroup>
          <inkml:annotationXML>
            <emma:emma xmlns:emma="http://www.w3.org/2003/04/emma" version="1.0">
              <emma:interpretation id="{EF0231BA-6D3C-4DB2-9FA6-658AE5EB492B}" emma:medium="tactile" emma:mode="ink">
                <msink:context xmlns:msink="http://schemas.microsoft.com/ink/2010/main" type="inkWord" rotatedBoundingBox="12367,7800 16825,7664 16883,9567 12426,9703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5865.8091">9088 7106 1101 0,'0'0'48'0,"0"0"12"0,0-10-48 0,0 10-12 0,0-10 0 0,0 10 0 16,0 0 54-16,0 0 9 0,0 0 1 0,0 0 1 15,0 0-36-15,0 0-7 0,0 0-2 0,12 0 0 16,-12 0-8-16,5 10-1 0,6-5-1 0,1 5 0 16,-1 5 35-16,-5 5 7 0,5 0 2 0,-5 5 0 15,-1 1 1-15,1 4 0 0,0 10 0 0,-6-5 0 0,0 10 5 0,0 1 0 16,-6-6 1-16,0 15 0 0,-5-5-29 16,5 6-7-16,-5-6-1 0,0 0 0 0,-1-5 16 0,1 6 2 15,0-6 1-15,0 0 0 0,5-10-27 0,-5 1-6 16,5-6-1-16,-5-5 0 0,5-5-9 0,0 0 10 15,1-5-10-15,-7 0 10 0,7-5-10 0,-1 0 0 16,0 0 0-16,6-10 8 16,0 0-102-16,0 0-21 0,0 0-4 0,0 0-807 0</inkml:trace>
          <inkml:trace contextRef="#ctx0" brushRef="#br0" timeOffset="46262.3453">9094 7382 1105 0,'-6'-20'48'0,"6"15"12"0,0-10-48 0,0 0-12 0,-5 0 0 0,5 0 0 16,5 0 76-16,-5-5 12 0,6 0 4 0,5 0 0 16,-5-1-24-16,-1 1-5 0,7-5-1 0,-1 5 0 15,6 0-10-15,-6 5-1 0,12-5-1 0,-6 5 0 16,6 0-15-16,-1 5-3 0,1-5-1 0,5 4 0 15,-5 1-2-15,-1 5 0 0,1-5 0 0,5 5 0 16,-5 0-10-16,5 5-3 0,-5 5 0 0,-1 0 0 16,-5-5 20-16,6 10 3 0,-6-5 1 0,0 5 0 0,0 11-32 15,-6-1-8-15,12 0 0 0,-12 5 0 0,0 5 8 16,1 0 0-16,5 10 0 0,-12 1 0 0,1 4-8 16,0-5 8-16,-6 5-8 0,-6 6 8 0,0-1 9 0,-5 0 3 15,-6 0 0-15,-6 6 0 0,-5-1 16 0,0-5 3 16,0-4 1-16,-12 4 0 0,0-10-23 0,1 5-4 15,-1-4-1-15,1-6 0 0,-7 0-12 0,7-5 0 16,-1-5 0-16,1-5 0 0,-1-5-13 0,6 0-6 0,12-4-1 0,-1-6 0 31,0 0-67-31,6-5-13 0,0 0-4 0,6 0-570 16,11 0-114-16</inkml:trace>
          <inkml:trace contextRef="#ctx0" brushRef="#br0" timeOffset="46572.1703">10061 7553 1728 0,'0'-5'153'0,"6"-10"-122"16,-1 0-31-16,1 5 0 0,-6 10 88 0,0 0 12 16,11-5 3-16,-11 5 0 0,12 0-36 0,-12 0-7 15,11 10-2-15,0 5 0 0,-5 5-20 0,5 0-4 16,-11 11-1-16,0 4 0 0,0 0-9 0,0-5-3 16,-6 5 0-16,1-5 0 0,5 6-10 0,-6-6-3 15,6-5 0-15,0 0 0 16,-5 0-89-16,5-5-19 0,0-5-3 0,0 1-917 15</inkml:trace>
          <inkml:trace contextRef="#ctx0" brushRef="#br0" timeOffset="46714.1798">10395 7106 1267 0,'0'0'112'0,"0"-10"-89"15,0-5-23-15,0 0 0 0,5 5 192 0,-5 0 33 0,6 0 7 16,-6 10 2-16,0 0-157 0,0 0-31 0,0 0-6 0,11 15-2 31,1-5-167-31,-7 5-34 0</inkml:trace>
          <inkml:trace contextRef="#ctx0" brushRef="#br0" timeOffset="47017.8085">10491 7297 1497 0,'0'0'133'0,"0"0"-106"0,11 10-27 0,0 5 0 15,1 5 56-15,-7 5 7 0,12 0 1 0,0 6 0 16,0 4 0-16,0-5 0 0,6 5 0 0,-6 5 0 16,5-4-17-16,1 4-3 0,0-5-1 0,-1 0 0 0,-5-10-3 15,-5 5 0-15,5-9 0 0,-6-1 0 0,0 0-16 0,0-5-3 16,1-5-1-16,-1-5 0 0,-11-5 19 0,0 0 3 16,0 0 1-16,0 0 0 0,0 0-15 0,0 0-2 15,0 0-1-15,0 0 0 0,6-10 12 0,-1 0 3 16,-5 0 0-16,6 0 0 0,5-5-13 0,-5 0-3 15,0 0 0-15,-1-6 0 0,1 1-2 0,11-5-1 16,-6-5 0-16,12 5 0 0,-6-5-5 0,0 5 0 16,-6-6-1-16,12 1 0 0,-6 0-29 0,11 0-6 15,-5 5 0-15,5-5-1 16,-5-1-122-16,-1 6-24 0,6-5-5 0</inkml:trace>
          <inkml:trace contextRef="#ctx0" brushRef="#br0" timeOffset="47247.962">11548 7438 2214 0,'-5'10'48'0,"-1"0"11"0,0 5 1 0,1 0 3 0,-7 5-51 0,-5 5-12 0,0 0 0 0,6 1 0 16,-6-1 100-16,6 5 16 0,0-5 4 0,-1 5 1 15,-5 0-107-15,12-5-14 0,-1 1-18 0,0-6 4 16,1 0 2-16,5 0 0 0,0-5 0 0,5-5 0 16,1 0-154-16,-6-10-30 0,0 0-7 0,23 10-1 0</inkml:trace>
          <inkml:trace contextRef="#ctx0" brushRef="#br0" timeOffset="47352.4413">11633 7232 1501 0,'0'-36'66'0,"6"16"14"0,-1 5-64 0,1-5-16 15,-6 0 0-15,6 5 0 0,5 0 64 0,-5 10 8 16,-6 5 3-16,17-5-818 0</inkml:trace>
          <inkml:trace contextRef="#ctx0" brushRef="#br0" timeOffset="48102.7628">12312 7277 1555 0,'34'-20'68'0,"-29"10"16"0,1-5-68 0,5 5-16 0,1-6 0 0,10 1 0 15,-5 5 129-15,0-5 23 0,-5 5 4 0,-1 0 0 16,0 0-109-16,0 0-23 0,1 0-4 0,-7 0 0 16,1-5 20-16,-6 15 5 0,0 0 1 0,-6-10 0 15,6 0-21-15,0 10-4 0,-11-10-1 0,0 5 0 16,-6 5-8-16,6 0-3 0,11 0 0 0,-12 5 0 15,-5 0-9-15,0 5-16 0,0 0 4 0,-5 5 1 16,5 5 11-16,-6 0 9 0,1 5-1 0,-7 10-8 16,7 1 0-16,-7 4-16 0,1 0 2 0,0 5 0 15,5 6 2-15,1-1 0 0,5 0 0 0,0 0 0 16,5-4-7-16,12-1-1 0,-5-5 0 0,5-5 0 0,0-10-4 16,5 1 0-16,1-11-1 0,0-5 0 0,-6-10 35 0,17 0 7 15,-6-5 2-15,12-10 0 0,-1 0-9 0,1-6-2 16,-6-9 0-16,11 0 0 0,0 0 8 0,-5-10 2 15,5-1 0-15,0-9 0 0,1 0 1 0,5-10 0 16,-6-6 0-16,6-4 0 0,5-11-19 0,1 1 0 16,5-5 0-16,1-1 0 0,-1 1 0 0,0 4 0 15,-5-9 0-15,5-1 0 0,-6 6 0 0,-5 4 0 16,0 11 0-16,-5 0 0 0,-1 14 12 0,-11 11 0 16,-6 15-1-16,0 5 0 0,-5 10 9 0,-6 15 3 15,0 0 0-15,0 0 0 0,-17 20-15 0,0 10-8 16,0 5 8-16,-5 10-8 0,-1 1 0 0,0 9 0 15,-11 5 0-15,6 6 0 0,0-1 0 0,0 5 0 16,5 1 0-16,6 9 0 0,6-9 0 0,-1 4 0 0,7-5 0 16,5 1 0-16,0-6 18 0,11-10 9 0,-5 1 1 15,-1-1 1-15,7-10-29 0,-1-5 0 0,6 1 0 16,0-1 0 0,6-5-18-16,-1-5-10 0,1-10-1 0,-1 0-1 0,1 0 30 0,0-9 0 0,5-1 0 0,0-5 10 15,0 0-10-15,6-10 8 0,-5-5-8 0,5 0 8 0,5-1-8 0,-5-9 0 16,0-5 0-16,0 0 0 15,0-5 0-15,-6 0 12 0,-11-5-12 0,0-6 12 16,6-4 8-16,-6 5 1 0,-6 5 1 0,-5-6 0 16,-1 1-6-16,7 5-2 0,-7 5 0 0,-5 5 0 15,0 10-14-15,-5 5 11 0,5 10-11 0,0 0 10 16,-17 10-10-16,-6 5 0 0,-5 5-10 0,-1 10 10 0,-4 5-9 16,4 5 9-16,1 6-8 0,0-6 8 0,-1 5-19 15,7-5 2-15,-1 1 0 0,6-1 0 0,0-5 29 16,12 0 5-16,-7-5 2 0,7 1 0 15,-1-1-41-15,6-5-8 0,11-5-2 0,1 0 0 16,5-5-102-16,5 5-21 0,12-10-4 0,0 5-1 0</inkml:trace>
        </inkml:traceGroup>
        <inkml:traceGroup>
          <inkml:annotationXML>
            <emma:emma xmlns:emma="http://www.w3.org/2003/04/emma" version="1.0">
              <emma:interpretation id="{E3F6A005-B633-42D8-82CC-45DB891D0DAC}" emma:medium="tactile" emma:mode="ink">
                <msink:context xmlns:msink="http://schemas.microsoft.com/ink/2010/main" type="inkWord" rotatedBoundingBox="18460,7727 20393,7668 20455,9697 18522,9756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9545.0208">16339 6995 1728 0,'11'-15'76'0,"-11"15"16"0,5-5-73 0,-5 5-19 16,0 0 0-16,0 0 0 0,0 0 98 0,-5 15 16 15,-1 5 3-15,-5 1 1 0,0 9-60 0,-1 0-12 16,7 5-2-16,-7 5-1 0,7 0-10 0,-1-9-1 16,0 4-1-16,6-5 0 0,0 0-31 0,0-5 0 15,6-5-8-15,0-5 8 0,5 1 0 0,0-6 0 16,6-5 0-16,0-5 9 0,0 0-9 0,0-5 0 16,6-5 0-16,-6 0 0 0,5-6 20 0,1 1 0 15,5-5-1-15,-5-5 0 0,5-5-3 0,0 0-1 16,1 0 0-16,5-6 0 0,5 1-15 0,-5 0 8 15,0 0-8-15,0 5 0 0,6 10 0 0,-6 5 0 16,-12 4 0-16,-5 16 0 0,0 1 0 0,0 9 0 16,6 5 0-16,-12 15 0 0,-11 0 0 0,11 10 0 15,6 6 0-15,-5 4 0 0,-18 5 0 0,0 1 0 16,6 4 0-16,-5 0 0 0,-1-4 14 0,-11-1-3 16,-6-5-1-16,-5 0 0 0,5-4 9 0,-10-6 1 15,-7-5 1-15,0 0 0 0,1-4 3 0,-1-1 1 0,1-5 0 16,-7-5 0-16,1 0-9 0,5-5-1 0,1 0-1 15,5-4 0-15,0-6 21 0,6 0 4 0,-1-10 1 16,7 0 0-16,-1-5-16 0,12 0-4 0,-6-5 0 0,6-6 0 16,5 1 18-16,6-10 3 0,6 0 1 0,5-5 0 15,12 0-34-15,-1-10-8 0,12-1 0 0,11-4 0 16,12 0-45 0,11-5-8-16,11-1-2 0,0 1 0 0,-17 0-96 0,12 0-19 0,11 4-4 15,-6 6-971-15</inkml:trace>
          <inkml:trace contextRef="#ctx0" brushRef="#br0" timeOffset="49022.3053">15230 6251 288 0,'0'0'25'0,"0"-10"-25"0,0-5 0 0,0 5 0 15,0-5 166-15,-6 5 28 0,6 0 6 0,0 0 0 16,0 10-52-16,0 0-10 0,0 0-2 0,0 0-1 16,0 0-60-16,-5 25-12 0,-1 5-3 0,6 10 0 15,-6 6 8-15,6 9 0 0,6 10 1 0,0 6 0 16,-1-1-15-16,1-10-3 0,-6 6-1 0,6 4 0 16,-1 6-11-16,-5 4-3 0,0-10 0 0,-5 1 0 15,5-1 4-15,-6 6 1 0,-5-11 0 0,5-5 0 0,0-10-17 16,-5-4-4-16,5-11-1 0,1-10 0 0,-7-5-10 15,1-5-1-15,11-15-8 0,0 0 12 0,-5 10 4 0,5-10 1 16,0 0 0-16,0 0 0 0,-6-10-4 16,6-10-1-16,17-5 0 0,5-10 0 0,12 0-12 15,6-11 0-15,5-4 0 0,6 0-10 0,0 0 10 0,0-1-13 16,5 1 5-16,1 5 8 0,0 5-16 0,-7 9 5 16,1 6 1-16,-11 5 0 0,-6 15 10 0,-11 0-10 15,-1 5 10-15,-5 10-10 0,-6 5 10 0,-11 5 0 16,0 0 0-16,-11 11 0 0,0-1 8 0,-6 5 6 15,-11 10 2-15,-6-5 0 0,-6 1 0 0,0-1 0 16,-10 5 0-16,-1 0 0 0,-6-4-16 0,1-1 9 16,-7-5-9-16,7 0 8 0,-1-5-8 0,12-5 0 15,0 1 0-15,5-6 0 16,6-5-76-16,6 0-18 0,0-10-3 0,11 0-983 0</inkml:trace>
        </inkml:traceGroup>
        <inkml:traceGroup>
          <inkml:annotationXML>
            <emma:emma xmlns:emma="http://www.w3.org/2003/04/emma" version="1.0">
              <emma:interpretation id="{A263777E-4A39-4323-9C81-0961C7D0F4F6}" emma:medium="tactile" emma:mode="ink">
                <msink:context xmlns:msink="http://schemas.microsoft.com/ink/2010/main" type="inkWord" rotatedBoundingBox="22323,8131 24198,8074 24242,9525 22367,9582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0704.4577">18900 6925 691 0,'0'0'61'0,"12"-10"-49"0,-12 10-12 0,5-15 0 0,1 5 111 0,-6-5 19 16,6 0 4-16,5 0 1 0,-5-1-37 0,5 1-7 16,-5-5-2-16,5 5 0 0,6-5 2 0,6 5 0 15,-12-5 0-15,11 5 0 0,-5 5-29 0,0-10-6 16,12 5 0-16,-7-6-1 0,7 11-21 0,-7-5-4 15,6 0-1-15,1 5 0 0,-1 0-9 0,6 5-3 16,0-5 0-16,0 10 0 0,0 0-17 0,0 5 0 16,0 0 0-16,5 0 0 0,-5 0 0 0,6 5 0 15,-6 0 0-15,5 0 0 0,-10 5 0 0,-1 0 0 16,0 1 0-16,-5-1 0 0,-6 0 0 0,0 5 0 16,-12 5 0-16,1 0 0 0,-6 0 24 0,-6 5 0 15,-11 1 1-15,-5 4 0 0,-12 0-13 0,-6 10-2 0,-5 0-1 16,-6 6 0-16,-11-1 0 0,5-5 0 0,-5 0 0 0,0 1 0 15,5-6 25-15,6-5 5 0,6 5 1 16,0-10 0-16,5 1-23 0,12-6-4 0,0 0-1 16,5 0 0-16,6-5 17 0,0-5 3 0,6 0 1 0,5-5 0 15,-5 0-33-15,11-10 0 0,0 0 0 0,0 0 0 16,6 5 0-16,11 6 0 0,-6-6 0 0,12-5 0 16,5 0 0-16,6-5 0 0,5-1 0 0,18 1 0 15,5-5 0-15,6 5 0 0,5-5 0 0,7 0 0 16,-7 0 0-16,-5 5-14 0,6 5 1 0,-7-5-1152 15</inkml:trace>
          <inkml:trace contextRef="#ctx0" brushRef="#br0" timeOffset="52100.3884">20722 7342 518 0,'0'0'46'0,"0"0"-37"16,0 0-9-16,0 0 0 0,11-5 131 0,-11 5 24 15,11-10 5-15,0 0 0 0,-11 10-39 0,6-5-8 16,5-10-1-16,-11 15-1 0,0 0-3 0,0 0-1 16,0 0 0-16,0 0 0 0,0 0-31 0,0 0-7 15,0 0-1-15,12 15 0 0,-7 0-40 0,-5 5-9 16,-5 5-2-16,-1 6 0 0,-5-1 38 0,-6 10 7 16,-6 0 2-16,-5 5 0 0,0-4-8 0,-6 4 0 15,0-5-1-15,5-5 0 0,-4 5-37 0,-1-9-7 16,0 4-2-16,5-5 0 0,1 0-9 0,5-5 0 15,1-5 0-15,-1 0 0 16,1-4-104-16,5-6-22 0,0 0-5 0,11-5-574 16,-5-5-115-16</inkml:trace>
        </inkml:traceGroup>
        <inkml:traceGroup>
          <inkml:annotationXML>
            <emma:emma xmlns:emma="http://www.w3.org/2003/04/emma" version="1.0">
              <emma:interpretation id="{9E3E8667-DA68-4F2B-A0E2-FA058E348A7D}" emma:medium="tactile" emma:mode="ink">
                <msink:context xmlns:msink="http://schemas.microsoft.com/ink/2010/main" type="inkWord" rotatedBoundingBox="25035,8168 28498,8063 28542,9493 25079,959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3151.5722">23136 7418 1209 0,'0'0'108'0,"0"0"-87"0,0 0-21 0,0 0 0 0,0 0 192 0,6 15 35 16,-6 5 6-16,0 0 2 0,-6 5-90 0,-5 0-17 15,0 0-4-15,-6 11-1 0,-6-6-65 0,1 5-13 16,-7 0-2-16,-5 0-1 0,-5 0 6 0,-6-4 2 16,5 4 0-16,0 0 0 0,1-10-39 0,-1 5-11 15,6 0 0-15,0-4 0 16,0-11-106-16,6 0-26 0,0 0-4 0,0-5-2 0</inkml:trace>
          <inkml:trace contextRef="#ctx0" brushRef="#br0" timeOffset="52865.4236">21604 6699 1522 0,'0'0'33'0,"0"0"7"0,0 0 2 0,0 0 2 0,0 0-36 0,11-5-8 0,-5-5 0 0,11 5 0 15,-6 0 60-15,0 0 9 0,6-5 3 0,6-1 0 16,5 6-72-16,6-5-10 0,6 5-4 0,-1 0-1 15,-5 0 47-15,11 0 8 0,-5 0 3 0,-6 5 0 16,0 10-18-16,0 0-3 0,-6 0-1 0,0 6 0 16,-11-1 24-16,0 0 5 0,-11 10 1 0,-6 0 0 15,0 5-31-15,-6-5-5 0,-5 0-2 0,-6 6 0 0,6-6 41 16,-12 0 8-16,-5 0 2 0,-12 0 0 0,6 5-52 16,-5-5-12-16,-1 1 0 0,1-1 0 0,-1-5 0 15,6 0 0-15,6-10 0 0,-1 5 0 0,13-5 0 0,-1-5 0 16,5 0 0-16,12-5 0 0,0 0 0 0,0 0 0 15,0 0 0-15,0 0 0 16,17-10-48-16,0 5-13 0,6-5-3 0,5 0 0 0,6 0 52 16,0 0 12-16,6 0 0 0,-1 5 0 0,-5 5 0 0,-6 5 0 15,1 0 0-15,-7 5 0 0,1 5 0 0,-1 5 0 16,-5 5 0-16,0 5 0 0,-11 0 41 0,0 1 11 16,-1 4 3-16,-5 5 0 0,0-10 14 0,0 5 3 15,-11 1 1-15,11-6 0 0,0-5-43 0,-6 0-9 16,-11 0-1-16,0 0-1 0,12-5-19 0,-6 1 0 15,-1-1 0-15,-5-5 0 0,6 0 0 0,0 0 0 16,-6 0 0-16,5-5 0 16,-5 0-124-16,0 0-28 0,6 0-5 0,-6 5-892 0</inkml:trace>
          <inkml:trace contextRef="#ctx0" brushRef="#br0" timeOffset="53867.7712">24137 6799 1332 0,'6'-25'29'0,"0"15"7"0,-1-5 0 0,7 0 1 0,-7 0-29 0,1 0-8 0,5 5 0 0,1 0 0 16,-1 5 89-16,-11 5 17 0,0 0 3 0,0 0 1 16,0 0-37-16,0 0-7 0,0 0-2 0,0 15 0 15,0 5-7-15,-6 5-1 0,-5 10-1 0,0 5 0 16,-12 1-27-16,0-1-6 0,1 5-1 0,-1-5 0 15,-5 6-1-15,5-11-1 0,1 5 0 0,-1-5 0 16,6-10-3-16,6 5 0 0,-6-9 0 0,5-1 0 16,7-5-1-16,-1 0-1 0,1-5 0 0,5-10 0 15,0 0-1-15,0 0 0 0,0 0 0 0,0 0 0 16,0 0 33-16,5 10 6 0,12-5 2 0,0 0 0 16,6 0-54-16,5-5-12 0,0 0-1 0,12 0-1 0,-6 0 22 15,11-10 4-15,-5 0 0 0,11 5 1 0,-12-5-4 16,6 0-1-16,6 0 0 0,-6 5 0 0,6-5-8 15,-5-5 0-15,-1 4 0 0,-6 6 0 16,-5-5-39-16,-5 5-6 0,-1-10-2 0,0 5 0 16,-11 0-159-16,0-5-32 0,0 0-6 0</inkml:trace>
          <inkml:trace contextRef="#ctx0" brushRef="#br0" timeOffset="54184.3402">24601 6654 921 0,'-5'-6'82'0,"5"6"-66"0,0 0-16 0,0 0 0 16,0 0 132-16,0 0 22 0,0 0 5 0,0 11 1 16,-12 9-26-16,1 0-5 0,0 10-1 0,-1 5 0 15,-5 10-13-15,0 6-3 0,-5-6-1 0,-1 10 0 16,0 0-40-16,6-4-8 0,1-1-2 0,-7 5 0 15,0-4-36-15,6-6-7 0,0 5-2 0,0-5 0 16,6 1-71 0,0-6-14-16,5 0-3 0,-5 0-1027 0</inkml:trace>
          <inkml:trace contextRef="#ctx0" brushRef="#br0" timeOffset="54793.8372">25059 7438 1497 0,'0'0'32'0,"0"0"8"0,0 0 0 0,12-5 4 0,-12 5-36 0,5-5-8 15,1-5 0-15,-6 10 0 0,0 0 156 0,0 0 28 16,0 0 7-16,0 0 1 0,0 0-103 0,6 10-20 16,-1 5-4-16,-5 0-1 0,-5 5 0 0,5 5 0 15,-6 0 0-15,-5 5 0 0,-1-4 0 0,-5 9 0 16,0-5 0-16,-5 5 0 0,-7 0-51 0,1 0-13 16,0 1 0-16,-6-1 0 15,0-5-151-15,0 5-33 0,0-5-6 0</inkml:trace>
        </inkml:traceGroup>
      </inkml:traceGroup>
    </inkml:traceGroup>
    <inkml:traceGroup>
      <inkml:annotationXML>
        <emma:emma xmlns:emma="http://www.w3.org/2003/04/emma" version="1.0">
          <emma:interpretation id="{8CE219EC-5D7B-48FC-BD3C-D31D41DA5D8A}" emma:medium="tactile" emma:mode="ink">
            <msink:context xmlns:msink="http://schemas.microsoft.com/ink/2010/main" type="paragraph" rotatedBoundingBox="3969,11005 11510,10805 11552,12364 4011,125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E975984-D05E-4270-B0B8-A852DFF2FCF7}" emma:medium="tactile" emma:mode="ink">
              <msink:context xmlns:msink="http://schemas.microsoft.com/ink/2010/main" type="inkBullet" rotatedBoundingBox="3987,11687 4116,11683 4119,11775 3990,11779"/>
            </emma:interpretation>
            <emma:one-of disjunction-type="recognition" id="oneOf14">
              <emma:interpretation id="interp22" emma:lang="" emma:confidence="0">
                <emma:literal>•</emma:literal>
              </emma:interpretation>
            </emma:one-of>
          </emma:emma>
        </inkml:annotationXML>
        <inkml:trace contextRef="#ctx0" brushRef="#br0" timeOffset="56867.2688">605 10228 1602 0,'-17'-30'71'0,"11"20"14"0,-5-1-68 0,0 1-17 0,11-5 0 0,-6 5 0 16,6 10 32-16,0 0 2 0,0 0 1 0,0 0 0 15,11-5-35-15,1 5 0 0,-1 0 0 0,0 0 0 16,6 5-36-16,0 0 0 0,0 0-1 0,-5 5-449 16,10 0-90-16</inkml:trace>
      </inkml:traceGroup>
      <inkml:traceGroup>
        <inkml:annotationXML>
          <emma:emma xmlns:emma="http://www.w3.org/2003/04/emma" version="1.0">
            <emma:interpretation id="{2DA23EA9-B0A9-4EAD-87A5-513A97554999}" emma:medium="tactile" emma:mode="ink">
              <msink:context xmlns:msink="http://schemas.microsoft.com/ink/2010/main" type="line" rotatedBoundingBox="4937,10980 11510,10805 11552,12364 4979,12539"/>
            </emma:interpretation>
          </emma:emma>
        </inkml:annotationXML>
        <inkml:traceGroup>
          <inkml:annotationXML>
            <emma:emma xmlns:emma="http://www.w3.org/2003/04/emma" version="1.0">
              <emma:interpretation id="{340CE23E-7E5D-4168-A242-A9EEEE4620EE}" emma:medium="tactile" emma:mode="ink">
                <msink:context xmlns:msink="http://schemas.microsoft.com/ink/2010/main" type="inkWord" rotatedBoundingBox="4951,11488 6555,11445 6574,12154 4970,12197"/>
              </emma:interpretation>
            </emma:emma>
          </inkml:annotationXML>
          <inkml:trace contextRef="#ctx0" brushRef="#br0" timeOffset="61314.5561">1651 10112 460 0,'0'0'41'0,"0"0"-33"16,-17 0-8-16,0 0 0 0,6-5 158 0,-6 0 30 16,0 0 5-16,6 0 2 0,-6 0-84 0,17 5-17 15,-12 0-3-15,12 0-1 0,-11-5-56 0,11 5-11 16,0 0-3-16,0 0 0 0,0 0-20 0,0 0 0 16,0 0 0-16,0 0 0 0,0 0-10 0,0 0 0 15,0 0 0-15,0 0 0 16,0 0-20-16,0 0-4 0,0 0-1 0</inkml:trace>
          <inkml:trace contextRef="#ctx0" brushRef="#br0" timeOffset="61691.0767">2183 10012 576 0,'0'0'25'0,"0"0"6"0,-6-5-31 0,1 0 0 16,-7-6 0-16,7 6 0 0,5 5 178 0,0 0 30 16,0 0 5-16,0 0 2 0,-6 0-124 0,6 0-25 0,0 0-5 0,0 0-1 15,0 0-136-15,6 11-27 16,11 14-5-16,0 0-2 0</inkml:trace>
          <inkml:trace contextRef="#ctx0" brushRef="#br0" timeOffset="57490.2746">3122 9901 1836 0,'-12'-5'81'0,"12"5"17"0,0 0-78 0,0 0-20 0,0 0 0 16,0 15 0-16,6 5 45 0,-6 5 6 0,-6 5 1 0,6 16 0 15,-5 4-28-15,-1 5-6 0,-5 6-1 0,-6 4 0 16,0 0-17-16,0 6 0 0,-6 4 0 0,-5-5-614 16,-6-4-126-16</inkml:trace>
        </inkml:traceGroup>
        <inkml:traceGroup>
          <inkml:annotationXML>
            <emma:emma xmlns:emma="http://www.w3.org/2003/04/emma" version="1.0">
              <emma:interpretation id="{BE0415F8-C5AF-442F-A470-F0CF42ABE3CE}" emma:medium="tactile" emma:mode="ink">
                <msink:context xmlns:msink="http://schemas.microsoft.com/ink/2010/main" type="inkWord" rotatedBoundingBox="8151,10894 10422,10834 10464,12393 8193,12453"/>
              </emma:interpretation>
            </emma:emma>
          </inkml:annotationXML>
          <inkml:trace contextRef="#ctx0" brushRef="#br0" timeOffset="132399.4314">4728 9735 403 0,'11'-15'36'0,"-11"15"-36"15,0-10 0-15,0 0 0 0,0 0 129 0,0 0 19 16,-6 0 4-16,6 0 1 0,0 0-37 0,0 10-8 0,-5-10-2 0,5 10 0 16,5-10-58-16,-5 10-11 0,0-16-2 15,0 16-1-15,17-5 10 0,-17 5 1 0,0 0 1 0,0 0 0 16,17 0 6-16,-5-5 2 0,-12 5 0 0,0 0 0 15,22 0 1-15,-22 0 0 0,0 0 0 0,17 5 0 16,-5-5-21-16,-12 0-4 0,0 0-1 0,0 0 0 16,0 0 6-16,0 0 1 0,0 0 0 0,0 0 0 15,17 0-23-15,-17 0-4 0,0 0-1 0,0 0 0 16,0 0-8-16,0 0 0 0,0 0 9 0,0 0-9 16,17 10 15-16,-12 1-2 0,-5-11 0 0,17 15 0 15,-5 5 3-15,-1 0 1 0,0 5 0 0,-5 5 0 16,5 5-3-16,0 6-1 0,1-1 0 0,-7 10 0 0,7 5-5 15,-1 6 0-15,-5-6-8 0,5 5 12 0,-11 6 0 16,11-6-1-16,-5-5 0 0,-6 1 0 0,6 4-2 16,-6-10 0-16,0-10 0 0,0 6 0 0,0-6-1 0,0-5-8 15,0-5 12-15,-6 0-4 0,6-5 0 0,6 1-8 16,-6-1 12-16,5 0-4 0,-5-5-8 0,6 0 12 16,-6-10-12-16,0 5 12 0,6 0-12 0,-1-5 8 15,-5-10-8-15,0 0 8 0,0 0-8 0,0 0 10 16,0 0-10-16,0 0 10 0,0 0-2 0,0 0 0 15,0 0 0-15,12-10 0 0,-1-5 4 0,0-5 0 16,-5 0 0-16,-1 0 0 0,1 0-12 0,0-5 12 16,-1-5-12-16,1-1 12 0,-6-4-12 0,6 0 10 15,-1-5-10-15,1-5 10 0,5-1-10 0,-5 1 0 16,5-10 0-16,-5 9 8 0,5 1-8 0,-5 5 0 16,5 0 0-16,1 0 0 0,-1 4 0 0,0 1 0 0,-5 0 0 15,5 0 0-15,0 0-8 0,1-1 8 0,-1 1 0 0,0-5 0 16,1 5 0-16,5-5 0 0,-6-1-9 0,6 6 9 15,0-5-22-15,0 0-1 0,-6 5 0 0,6-1 0 16,-6 11 11-16,6 0 3 0,-5 0 0 0,-1 5 0 16,0 5 1-16,-5 0 0 0,5 0 0 0,-5 5 0 15,0-5 8-15,-1 4 0 0,-5 11 0 0,0 0 0 16,0 0 0-16,0 0 0 0,6-5 0 0,-6 5 8 16,0 0-8-16,6-5 0 0,-6 5 0 0,0 0 0 15,0 0 0-15,0 0 0 0,11-10 0 0,-11 10 0 16,0 0 0-16,0 0 0 0,0 0 0 0,11-5-8 15,-5 0 8-15,5 0 0 0,1 5 0 0,-7-5 0 0,6 0 0 0,-11 5 0 16,0 0 0-16,0 0 0 0,0 0 0 0,0 0 0 16,0 0 0-16,0 0 0 0,0-10 0 0,0 10 0 15,0 0 0-15,0 0 0 0,0 0 0 0,0 0 0 16,0 0 0-16,0 0 0 0,0 0 0 0,0 0 0 16,0 0 0-16,0 0 0 0,12-5 0 0,-12 5 0 15,0 0 0-15,0 0 0 0,0 0 0 0,0 0 0 16,0 0 0-16,0 0 0 0,0 0 0 0,0 0 0 15,0 0 0-15,0 0 0 0,0 0 0 0,0 0 0 16,0 0 0-16,0 0 0 0,0 0 0 0,0 0 0 16,0 0 0-16,11 5 0 0,6 0 0 0,-17-5 0 15,0 0 0-15,11 0 0 0,1 5 0 0,-1-5 0 16,-11 0 8-16,17 0-8 0,0 0 9 0,6 0-9 0,-6 0 12 16,5 0-12-16,6 0 0 0,1 0 0 15,-1 0-15-15,0 0 5 0,1 5 18 0,4-5 4 0,7-5 1 16,-6 5 0-16,11 0-13 0,0 0 0 0,1 0 0 0,5-5 0 15,5 0 0-15,1-5 0 0,5 5 0 0,0-10 0 16,6 5 20-16,0 0-1 0,0 0-1 0,-6 0 0 16,-11 0-30-16,0 10-7 0,0-5-1 0,-12 5 0 15,-5 5-28 1,-11 5-5-16,-1-5-2 0,-5 10 0 0,-11 0-116 0,-6 5-23 16,0 5-5-16</inkml:trace>
          <inkml:trace contextRef="#ctx0" brushRef="#br0" timeOffset="133244.8709">5757 10112 1094 0,'0'0'97'0,"0"0"-77"16,0 0-20-16,17 0 0 0,0-10 92 0,-6 10 16 15,1-5 2-15,-1 5 1 0,6-5-31 0,-6 5-5 16,6 5-2-16,-11 0 0 0,5 0-29 0,1 0-5 15,-1 10-2-15,-6-5 0 0,1 10-9 0,0 6-1 16,-6-1-1-16,5 5 0 0,-5 5 2 0,0-5 0 16,0 0 0-16,-5 6 0 0,5-1 4 0,0-5 2 15,-6 0 0-15,0-10 0 0,6 5 0 0,-5-10 0 16,-1 0 0-16,1 1 0 0,-1-6-10 0,6-10-3 16,-6 10 0-16,6-10 0 0,-11 10-9 0,11-10-3 15,0 0 0-15,0 0 0 0,-6-5 0 0,1 0 0 16,-1 0 0-16,0-5 0 0,12-6-9 0,0-4 10 15,-1 0-10-15,1-5 10 0,5 0-10 0,6-5 0 0,0 5 0 0,6-5 0 16,-1-1 0-16,1 1 0 0,0 0 0 0,-1 5 0 16,1 0 0-16,-1 0 0 0,1 10 0 0,0-6 0 15,-6 11 0-15,0 0 10 0,-6 0 1 0,6 10 0 16,-6-5-11-16,1 10-11 0,-1 0 3 0,0 0 0 16,-5 10 8-16,5 0 8 0,-5 6-8 0,-6 4 11 15,5 0 6-15,1 0 2 0,-6 5 0 0,0 0 0 16,0 1-5-16,0-1-1 0,0 0 0 0,0-5 0 15,0 0-13-15,0 5 9 0,0-5-9 0,-6-4 8 0,6-6-8 0,0 5 0 16,0-10 0-16,0-10 0 16,0 0-73-16,0 0-17 0,0 0-3 0,0 0-986 15</inkml:trace>
        </inkml:traceGroup>
        <inkml:traceGroup>
          <inkml:annotationXML>
            <emma:emma xmlns:emma="http://www.w3.org/2003/04/emma" version="1.0">
              <emma:interpretation id="{5ABDA817-5D21-4E07-9371-E47164EA0F52}" emma:medium="tactile" emma:mode="ink">
                <msink:context xmlns:msink="http://schemas.microsoft.com/ink/2010/main" type="inkWord" rotatedBoundingBox="11462,11799 11537,11797 11539,11896 11465,11898"/>
              </emma:interpretation>
            </emma:emma>
          </inkml:annotationXML>
          <inkml:trace contextRef="#ctx0" brushRef="#br0" timeOffset="142563.17">8031 10348 576 0,'0'0'51'0,"0"0"-41"0,0 0-10 0,0 0 0 16,0 0 76-16,0 0 12 0,0 0 4 0,0 0 0 16,0 0-35-16,0-15-6 0,0 5-2 0,0 10 0 15,0 0-17-15,0 0-3 0,0-15-1 0,0 15 0 16,5-10 12-16,-5 10 1 0,0 0 1 0,0 0 0 15,0 0-19-15,0 0-4 0,0 0-1 0,0 0 0 0,0 0 10 0,0 0 1 16,0 0 1-16,0 0 0 0,-5-10 0 0,5 10 0 16,0 0 0-16,0 0 0 0,0 0-13 0,0 0-2 15,0 0-1-15,0 0 0 0,0 0-6 0,0 0-8 16,0 0 11-16,0 0-11 0,0 0 8 0,0 0-8 16,0 0 0-16,0 0 0 0,0 0-12 0,0 0-10 15,0 0-2-15,11 10 0 16,-5-5-112-16,-6-5-22 0</inkml:trace>
          <inkml:trace contextRef="#ctx0" brushRef="#br0" timeOffset="141632.6825">8076 10248 460 0,'0'0'41'0,"0"0"-33"16,0 0-8-16,0 0 0 0,0 0 76 0,0 0 12 16,0 0 4-16,0 0 0 0,0 0-21 0,0 0-4 15,0 0-1-15,0 0 0 0,0 0-2 0,0 0-1 0,0 0 0 16,0 0 0-16,0 0-14 0,0 0-2 0,0 0-1 16,0 0 0-16,0 0 2 0,0 0 0 0,0 0 0 0,0 0 0 15,0 0-16-15,0 0-2 0,0 0-1 0,0 0 0 16,0 0-1-16,0 0-1 0,0 0 0 0,0 0 0 15,0 0-5-15,0 0-1 0,0 0 0 0,0 0 0 16,0 0-7-16,0 0-2 0,0 0 0 0,0 0 0 16,0 0-12-16,11 10-16 0,-11-10 3 0,0 0 1 15,11 10-120-15,-5-5-23 0</inkml:trace>
        </inkml:traceGroup>
      </inkml:traceGroup>
    </inkml:traceGroup>
    <inkml:traceGroup>
      <inkml:annotationXML>
        <emma:emma xmlns:emma="http://www.w3.org/2003/04/emma" version="1.0">
          <emma:interpretation id="{464C707D-CFFE-44F6-8F48-57BA8FDDCA02}" emma:medium="tactile" emma:mode="ink">
            <msink:context xmlns:msink="http://schemas.microsoft.com/ink/2010/main" type="paragraph" rotatedBoundingBox="1782,14009 30487,12863 30802,20758 2097,21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5D6391-50CB-47BD-8ABF-17B7A4D043BE}" emma:medium="tactile" emma:mode="ink">
              <msink:context xmlns:msink="http://schemas.microsoft.com/ink/2010/main" type="line" rotatedBoundingBox="1782,14009 26900,13006 26976,14899 1857,15901"/>
            </emma:interpretation>
          </emma:emma>
        </inkml:annotationXML>
        <inkml:traceGroup>
          <inkml:annotationXML>
            <emma:emma xmlns:emma="http://www.w3.org/2003/04/emma" version="1.0">
              <emma:interpretation id="{A3E50542-B7C5-42D6-B6B3-B878D51024B2}" emma:medium="tactile" emma:mode="ink">
                <msink:context xmlns:msink="http://schemas.microsoft.com/ink/2010/main" type="inkWord" rotatedBoundingBox="1785,14083 3846,14001 3919,15819 1857,1590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59659.5728">-1538 12937 730 0,'-17'-15'32'0,"17"15"8"0,-6-10-32 0,0 0-8 16,-5-5 0-16,5 10 0 0,6 5 92 0,0 0 16 15,-11-5 4-15,5 0 1 0,1 0-50 0,5 5-11 16,-12-5-1-16,12 5-1 0,-5 5-14 0,5-5-2 15,0 0-1-15,-12 10 0 0,12-10-12 0,0 0-2 16,0 0-1-16,0 0 0 0,0 0 8 0,0 0 2 16,0 0 0-16,0 0 0 0,0 0 15 0,17 5 3 15,-5 0 1-15,-1-5 0 0,6 0-8 0,-6 0-2 16,12 0 0-16,-6 0 0 0,6 5-3 0,-1-5-1 16,12 0 0-16,6 5 0 0,-6-5-16 0,5 0-3 15,12 0-1-15,0 0 0 0,6 5 4 0,-1-5 1 0,1 5 0 16,-1-5 0-16,1 5-6 0,-6-5-2 0,0 0 0 15,-1 0 0-15,-4 0-10 0,-1 0 0 0,-5 0 0 0,-7-5 8 16,1 0-8-16,-5 5 0 0,-1-5 0 0,0-5-11 16,-11 5-18-1,6 0-4-15,-1-5-1 0,1 5 0 0,-6 0-138 16,-17 5-27-16</inkml:trace>
          <inkml:trace contextRef="#ctx0" brushRef="#br0" timeOffset="159156.2238">-1103 13073 1285 0,'17'-35'56'0,"-11"20"13"0,-1-5-55 0,1 0-14 16,5 0 0-16,-5 4 0 0,5 1 75 0,-5 0 12 16,0 5 2-16,5 0 1 0,-5 5-38 0,-6 5-7 15,5-5-1-15,-5 5-1 0,0 0-10 0,0 0-1 16,0 0-1-16,0 0 0 0,-5 15 0 0,5 5 0 16,0 10 0-16,0 6 0 0,-6-1 3 0,6 10 1 15,0 5 0-15,-6 1 0 0,6-1 5 0,-5 0 0 16,-7-5 1-16,7 11 0 0,-1-6-9 0,0 5-1 15,-5 1-1-15,0 4 0 0,5-5 1 0,-5-5 0 16,5 6 0-16,-11-6 0 0,11-5-31 0,-11 1 0 16,6-6 0-16,0 0 0 0,0-5 0 0,5-15-8 15,-5 0 8-15,5-5 0 16,-5 1-36-16,5-6-1 0,6-10 0 0,0 0 0 16,-11 5-165-16,11-5-33 0</inkml:trace>
          <inkml:trace contextRef="#ctx0" brushRef="#br0" timeOffset="160172.3259">-1488 14058 115 0,'0'0'10'0,"0"0"-10"0,0 0 0 0,-5 10 0 15,-1 1 133-15,1-6 25 0,5-5 5 0,-6 15 1 16,6-15-104-16,0 0-20 0,-6 5-4 0,6-5 0 16,0 0 18-16,0 0 4 0,-5 10 1 0,5-10 0 15,0 0 13-15,0 0 4 0,0 0 0 0,0 0 0 16,0 0-17-16,0 0-3 0,0 0-1 0,0 0 0 16,0 0-17-16,0 0-3 0,0 0-1 0,0 0 0 15,0 0 7-15,0 0 2 0,0 0 0 0,0 0 0 16,0 0-15-16,0 0-2 0,0 0-1 0,0 0 0 15,0 0 11-15,17 0 3 0,-17 0 0 0,0 0 0 16,0 0-10-16,16 0-1 0,1 0-1 0,0 0 0 0,-5 0 6 0,5 5 2 16,5 0 0-16,1 0 0 0,-6 0-26 0,6 0-9 15,-7 5 0-15,13-5 9 0,10 0-18 0,1 0-4 16,0-5-1-16,10 5 0 16,1-5-16-16,0-5-3 0,6-5-1 0,-1-5-599 15,-5-5-120-15</inkml:trace>
          <inkml:trace contextRef="#ctx0" brushRef="#br0" timeOffset="165248.8138">-266 13717 1440 0,'17'-16'128'0,"-11"6"-103"15,5-10-25-15,0 5 0 0,12 5 91 0,0-5 13 16,-6 0 2-16,11 0 1 0,-6 10-8 0,7-5-2 15,-1 0 0-15,6 5 0 0,-6 0-57 0,0 0-12 16,6 5-3-16,6 5 0 0,5 0-25 0,0 0 0 16,1 0 0-16,-1 0 0 15,6-5-127-15,5 0-30 0,1-5-7 0</inkml:trace>
          <inkml:trace contextRef="#ctx0" brushRef="#br0" timeOffset="165054.4999">-6 13164 576 0,'0'0'51'15,"0"0"-41"-15,0 0-10 0,0 0 0 16,0 0 112-16,0 0 20 0,0 0 4 0,0 0 0 0,12 0-37 0,-1-10-8 15,0 5-2-15,0-1 0 0,1 1-25 0,5-5-6 16,-6 0-1-16,6 0 0 0,0 0 6 0,6-5 1 16,-6-5 0-16,5 0 0 0,6 5-34 0,-5-5-6 15,0-5-2-15,-6 5 0 0,11-6-8 0,-11 6-2 16,0-5 0-16,-6 0 0 0,-5 0 8 0,0 0 2 16,5 0 0-16,-6-1 0 0,-10 1-30 0,5 0-7 15,-6 0-1-15,6 0 0 0,0 0 26 0,-5 0 5 16,-1-1 1-16,0 6 0 0,1 0-16 0,-1 0 0 15,0 5 0-15,1 5 0 0,-1 0 0 0,0 0 0 16,-11 5 0-16,6 0 0 0,0 0 0 0,-1 0 0 16,-5 0 0-16,6 5 0 0,11 0 0 0,0 0 0 15,-11 0-10-15,-1 0 10 0,1 0 0 0,11 0 0 16,0 0 0-16,-17 5 8 0,12 0 0 0,-7 5 1 16,1 0 0-16,5 0 0 0,1 5-9 0,5 0 0 15,0 10 0-15,-6 0-11 0,6 6 11 0,-6 9 9 0,1 5-1 16,5 10-8-16,-6 11 23 0,6 4-3 0,0 0 0 15,-6 6 0-15,-5-1 20 0,5-4 3 0,6-1 1 16,-5 0 0-16,-1-4-2 0,0 4 0 0,-5-4 0 16,0-1 0-16,-1 0-7 0,1 1-2 0,0-6 0 0,-6-5 0 15,0 6-21-15,6-6-4 0,-6-5 0 0,0-5-8 16,5-4 0-16,1-1 0 0,0-5 0 0,-1-5 0 16,1 0-80-1,0-5-24-15,-1-4-4 0,1-1-594 0,6-10-119 0</inkml:trace>
        </inkml:traceGroup>
        <inkml:traceGroup>
          <inkml:annotationXML>
            <emma:emma xmlns:emma="http://www.w3.org/2003/04/emma" version="1.0">
              <emma:interpretation id="{99C1EB4E-EEE7-4C6B-9984-AE191C32494A}" emma:medium="tactile" emma:mode="ink">
                <msink:context xmlns:msink="http://schemas.microsoft.com/ink/2010/main" type="inkWord" rotatedBoundingBox="6536,14334 7858,14281 7911,15608 6589,1566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66164.2253">3127 13018 1094 0,'-5'-20'48'0,"-1"10"11"0,0-5-47 0,6-6-12 0,6 6 0 0,0-5 0 15,11 5 81-15,-6 0 15 0,12 5 2 0,-1-5 1 16,1 5-36-16,5 0-7 0,0 0-2 0,6 5 0 15,6 0-20-15,-6 10-4 0,5 0-1 0,-5 10 0 0,6 5-5 0,-12 10 0 16,6 5-1-16,-6 11 0 16,-5-1 3-16,-12 10 1 0,6 5 0 0,-17 6 0 0,-5-1 15 15,-7 1 3-15,1 9 1 0,-6 0 0 0,-11 1-3 16,0-6-1-16,-6 0 0 0,5-4 0 0,-5-6-22 16,6-5-4-16,-6-4 0 0,6-6-1 0,0-10-2 0,-1-5 0 15,7-5 0-15,-1-9 0 0,6-1-2 0,6-10-1 16,0 0 0-16,-1-5 0 0,7-5 6 0,5-5 2 15,0-5 0-15,5-1 0 0,1-9-10 0,5-5-8 16,6-15 12-16,0 0-12 0,6-11 8 0,-1 1-8 16,1-10 0-16,11-6 0 0,0-4 9 0,0-6-9 15,5 1 0-15,7 5 9 0,5-11-9 0,5 6 0 16,1-1 0-16,5 6 0 0,0 5 0 0,6 14 0 16,0 6 0-16,-6 5 0 0,-5 15 0 0,-1 4-12 15,-5 11 2-15,-11 10 1 0,5 5 9 0,-11 10 0 16,0 5 0-16,0 16 0 0,-6 4 0 0,-5 10 11 0,-7 5-11 15,1 1 12-15,-5 4 6 0,-7 0 2 0,-5 0 0 16,0 1 0-16,-11 4 0 0,5-10 1 0,1 6 0 16,-7-1 0-16,1-10-9 0,0 0-1 0,0 6-1 0,5-11 0 15,-5-5-10-15,5 5 0 0,-5-4 0 0,5-1 0 32,0-5-28-32,6 0-7 0,6-5-1 0,0-5-732 0,5-5-145 0</inkml:trace>
        </inkml:traceGroup>
        <inkml:traceGroup>
          <inkml:annotationXML>
            <emma:emma xmlns:emma="http://www.w3.org/2003/04/emma" version="1.0">
              <emma:interpretation id="{2D9C37E1-1ED7-42EC-A2DF-0525E5FE6B03}" emma:medium="tactile" emma:mode="ink">
                <msink:context xmlns:msink="http://schemas.microsoft.com/ink/2010/main" type="inkWord" rotatedBoundingBox="10662,13713 11752,13669 11810,15133 10720,1517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67019.8988">7312 12887 1436 0,'0'0'32'0,"0"-5"6"0,0-5 2 0,0 10 0 0,0 0-32 0,0 0-8 16,0 0 0-16,0 0 0 0,0 0 49 0,6 10 9 16,-6 10 2-16,0 15 0 0,6 11-22 0,-6 4-4 15,-6 0-1-15,0 5 0 0,1 6-1 0,-1-11-1 16,0 5 0-16,1-4 0 0,5-6 7 0,-6 0 2 16,6 0 0-16,0-9 0 0,0-6-27 0,6-5-5 15,-6-5 0-15,5-5-8 0,1-5 25 0,-6-10-1 16,0 0-1-16,17-5 0 0,0-10-4 0,6 0-1 15,-1-5 0-15,12-10 0 0,0-1-2 0,6-9 0 16,-1 0 0-16,1-5 0 0,5 0-16 0,0-1-19 0,6 1 4 16,0-5 1-16,6 5 14 0,-6-1 0 0,5 1 0 15,-5 10-9-15,6 5 9 0,-12 5 0 0,-6 9 0 0,-5 11 0 16,6 5 0-16,-6 5 0 0,-6 16 8 0,-5-1-8 16,-1 0 12-16,1 5-3 0,-12 0 0 0,6 0 0 15,-11 0 5-15,0 0 1 0,-6-4 0 0,0 4 0 16,-12-5 3-16,1 0 1 0,0-5 0 0,-6 0 0 15,-6 0 21-15,1 0 4 0,-1-5 0 0,0 5 1 16,-5 0-21-16,0-4-5 0,-6-1-1 0,5-5 0 16,-4 5-8-16,-7 0-2 0,6 0 0 0,-6-5 0 15,7 0-20-15,-1 0-4 0,0 0 0 0,0-5-752 16,0-5-149-16</inkml:trace>
          <inkml:trace contextRef="#ctx0" brushRef="#br0" timeOffset="167146.8265">7850 12168 2091 0,'0'0'92'0,"0"-10"20"0,5 0-89 0,-5 10-23 15,12-10 0-15,-12 10 0 0,0 0 41 0,0 0 4 16,11 5 1-16,6 0-694 16,-6 5-138-16</inkml:trace>
        </inkml:traceGroup>
        <inkml:traceGroup>
          <inkml:annotationXML>
            <emma:emma xmlns:emma="http://www.w3.org/2003/04/emma" version="1.0">
              <emma:interpretation id="{5894D5DD-3187-43B2-856E-E99F87FB4FD8}" emma:medium="tactile" emma:mode="ink">
                <msink:context xmlns:msink="http://schemas.microsoft.com/ink/2010/main" type="inkWord" rotatedBoundingBox="13637,13536 17145,13396 17213,15106 13706,1524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68255.5894">11752 12917 1875 0,'0'0'41'0,"11"-5"9"0,-5-5 2 0,0 0 0 0,-1 5-41 0,-5 5-11 0,0 0 0 0,0 0 0 16,0 0 64-16,0 0 12 0,0 15 1 0,0 10 1 16,-5 0-34-16,-1 0-6 0,-5 10-2 0,-1 5 0 15,-5-5-16-15,0 5-3 0,0 0-1 0,0-5 0 16,6-5-16-16,5 6 0 0,1-6 0 0,5-5 0 15,5-10 0-15,1 0 0 0,5 0 8 0,-5-5-8 16,11-5 0-16,-6-5 0 0,6 0-11 0,6-5 11 16,0 0 0-16,-1-5 0 0,6 0 0 0,1 0 0 15,-7-5 0-15,1-5-8 0,5 0 8 0,-5 0 0 16,-1-6 0-16,-5-4 0 0,0 5 0 0,0-10 0 16,-5 5 15-16,-1-5-3 0,-5 0-1 0,-1 0 0 0,-5 0 5 15,0 0 0-15,0 0 1 0,-5 5 0 0,-1 0 6 16,0 10 1-16,-5 0 0 0,0 5 0 0,-1 5-10 15,-5 5-2-15,0 0 0 0,-5 10 0 0,-6 0-12 0,-1 0 0 16,-5 5 0-16,0 5 0 16,1 5-161-16,-1 0-29 0,0 0-6 0</inkml:trace>
          <inkml:trace contextRef="#ctx0" brushRef="#br0" timeOffset="168588.9626">12448 12510 1670 0,'5'-5'148'0,"12"0"-118"0,-6 0-30 0,6 0 0 15,6 5 85-15,5-5 11 0,12 5 3 0,0-5 0 16,5 5-23-16,0-5-4 0,0 0 0 0,12 0-1 16,-6-5-47-16,0 0-8 0,0 0-3 0,11 0 0 15,-6-5-2-15,1-1-1 0,5 1 0 0,0-5 0 16,-11 5-10-16,6 0 0 0,-6-5 9 0,5 5-9 15,-16 5 0-15,-1 0-15 0,1 0 3 0,-6 5 0 32,-6-5-110-32,-5 0-22 0,-6 0-4 0,0-1-740 0</inkml:trace>
          <inkml:trace contextRef="#ctx0" brushRef="#br0" timeOffset="167884.0358">10242 12942 403 0,'0'-15'36'0,"6"0"-36"0,-1-10 0 15,7 0 0-15,5-5 270 0,-1 0 47 0,7 4 10 0,5 1 1 16,1 0-183-16,5 0-37 0,-6 0-7 0,6 10-1 16,0 0-28-16,0 5-6 0,-6 5-1 0,0 5 0 15,0 10-34-15,-5 10-7 0,0 10-2 0,-12 5 0 16,-5 15-22-16,-6 6 0 0,0 9 0 0,-12 6 0 16,-5-1 16-16,0 5 1 0,-5-4 1 0,-6-1 0 15,5-5-4-15,0-4-1 0,1-6 0 0,-1-5 0 16,6-4-13-16,0-6 11 0,0 0-11 0,12-10 10 15,-7-10-10-15,1-5 8 0,5 0-8 0,6-15 8 16,0 0 3-16,0 0 0 0,6-15 0 0,0-5 0 16,-1-10-11-16,12 0 12 0,-6-5-12 0,12-5 12 15,0-11-12-15,-1 1 0 0,7-10 0 0,-1-1 8 16,11 1-8-16,-5-5 0 0,6-1 0 0,5-4 0 16,1 10 0-16,4-1 12 0,1 11-12 0,0 5 12 0,-6 10-12 15,-5 9 0-15,-6 11 0 0,-6 5 0 0,-11 10 0 16,6 5 0-16,-12 10-10 0,-5 11 10 0,5 4 0 0,-11 5 12 15,0 0-1-15,0 5 0 0,0-5-11 16,-6 11 12-16,1-6-12 0,5 0 12 0,-6 0-12 0,6-4 0 16,0-6 0-16,6 5 0 15,-6-5-121-15,0 0-17 0,5-5-3 0</inkml:trace>
          <inkml:trace contextRef="#ctx0" brushRef="#br0" timeOffset="168684.1899">13313 11862 1440 0,'0'0'64'0,"0"0"12"0,0 0-60 0,0 15-16 16,-6 5 0-16,6 5 0 0,-5 0 117 0,5 10 21 16,-6 5 4-16,-5 16 1 0,-1-1-34 0,-5 0-6 15,-5 11-2-15,-1-1 0 0,-5 0-30 0,-6 6-7 16,0-1 0-16,-6 1-1 0,6-1-38 0,6 5-7 16,-6-4-2-16,6-1 0 0,5 0-16 0,1-9-9 15,5-1 1-15,0 0-759 16,11-4-151-16</inkml:trace>
        </inkml:traceGroup>
        <inkml:traceGroup>
          <inkml:annotationXML>
            <emma:emma xmlns:emma="http://www.w3.org/2003/04/emma" version="1.0">
              <emma:interpretation id="{73BB2CD8-7E19-410D-8D80-7530F0300B24}" emma:medium="tactile" emma:mode="ink">
                <msink:context xmlns:msink="http://schemas.microsoft.com/ink/2010/main" type="inkWord" rotatedBoundingBox="19604,13548 25306,13321 25358,14642 19656,1487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69660.0289">16355 12279 1134 0,'6'-30'50'0,"0"20"10"0,-1-5-48 0,1-1-12 0,0 1 0 0,5 5 0 16,-11 0 99-16,0 10 17 0,0 0 3 0,0 0 1 0,17 10-45 0,-6 5-9 15,1 16-2-15,-7 4 0 0,-5 10-19 0,6 0-4 16,-6 11-1-16,0 14 0 15,-6-5-3-15,-5 11-1 0,0-1 0 0,-1 0 0 0,1-4-12 0,-6-1-4 16,0-9 0-16,0-6 0 0,6-5 0 16,0-5 0-16,-1-4 0 0,7-6 0 0,-7-5 0 0,7-10 0 15,-1 5 0-15,-5-10 0 0,5-5-6 0,6 0-2 16,-6 0 0-16,6-10 0 0,0 0 0 0,0 0 0 16,0 0 0-16,0 0 0 0,-11-10 16 0,5 0 4 15,-5 0 0-15,5 0 0 0,6-5-20 0,-5 0-3 16,5-5-1-16,0 0 0 0,5-5-8 0,1 0 8 15,5-11-8-15,-5 1 8 0,5-5 0 0,6-5 0 16,6-6 0-16,0 1 0 0,-1-10-8 0,6 0 0 16,1-6 0-16,5 6 0 0,0-6 0 0,0-4 0 15,11 0 0-15,0-6 0 0,-11 6 0 0,11 5-11 16,-5 4 3-16,11 11 0 0,5 5 8 0,-11 10-8 0,1 4 8 16,5 6-8-16,5 10 0 0,-11 5 0 0,-11 5 0 15,0 10 0-15,0 0 8 0,-6 10 0 0,-5 0 0 16,-6 5 0-1,-11 6-28-15,-1-1-3 0,1 0-1 0,-12 5 0 0,-11 0 32 0,-5 5 0 0,5 1 0 0,-17-1 0 16,0-5 0-16,-6 5 0 0,-11-5-8 0,6 0 8 16,17 1 0-16,-17 4 0 0,-12-5 0 0,6 0 10 0,12-5-26 0,-1 0-6 15,1 0-1-15,5-4 0 16,5-1-58-16,7 0-12 0,5-10-3 16,5 5 0-16</inkml:trace>
          <inkml:trace contextRef="#ctx0" brushRef="#br0" timeOffset="170284.2188">17504 12379 1324 0,'0'0'118'0,"0"0"-94"16,5-5-24-16,-5 5 0 15,0 0 66-15,0 0 9 0,23-5 1 0,-12 10 1 0,0 5-1 0,-5 0 0 16,0 11 0-16,5 4 0 0,0 5-20 0,-11 10-5 16,-11 5-1-16,0 1 0 0,5 4-21 0,-5 0-4 15,-12 0-1-15,1 1 0 0,-1-1 12 0,6-5 3 16,-6-5 0-16,6-4 0 0,-5-6-13 0,5-5-2 16,11-5-1-16,-5-5 0 0,0-5 1 0,-1-5 1 15,12-5 0-15,0 0 0 0,0 0 7 0,0 0 2 16,0-15 0-16,6-10 0 0,11 0 4 0,0-10 1 15,-6-1 0-15,0-4 0 0,18 0-25 0,-7-5-5 16,1-1-1-16,0-4 0 0,5 5-8 0,6 0 0 16,11-1 0-16,-11 1 0 0,-11 10 0 0,10 0-12 15,13 0 2-15,-7 4 1 0,1 6-7 0,-6 5-2 16,5 0 0-16,1 5 0 16,-6 5-166-16,-6 0-34 0</inkml:trace>
          <inkml:trace contextRef="#ctx0" brushRef="#br0" timeOffset="170563.7998">18341 12440 1839 0,'-12'15'40'0,"-5"0"9"0,12 5 2 0,-7 5 1 15,-5 0-42-15,6 10-10 0,-6 1 0 0,11-1 0 16,-5-5 72-16,0 0 13 0,-1 0 3 0,7-5 0 0,-1 1-34 0,6-6-6 15,-5 0-2-15,-1-5 0 0,6-5-32 0,0-10-6 16,0 0-8-16,0 0 11 0,0 0-11 0,0 0 0 16,17 0-12-16,-17 0-1025 15</inkml:trace>
          <inkml:trace contextRef="#ctx0" brushRef="#br0" timeOffset="170631.1642">18623 11972 2055 0,'0'-20'91'0,"0"15"19"0,0-5-88 0,0 0-22 16,0 5 0-16,0 5 0 0,12 0 20 0,-12 0 0 15,-12 0 0-15,12 0-640 16,12 15-129-16</inkml:trace>
          <inkml:trace contextRef="#ctx0" brushRef="#br0" timeOffset="171290.851">19195 12244 1152 0,'0'0'102'0,"0"0"-82"0,0 0-20 0,16 5 0 15,1 0 174-15,0 5 30 0,-5 5 7 0,5 5 1 16,0 5-123-16,-6 0-24 0,-5 10-5 0,-1 1 0 15,-5-1-13-15,6 5-3 0,-6-5 0 0,-6 5 0 0,1-4-22 0,5-1-5 16,-6 5-1-16,0-5 0 0,1-10 20 0,-1 0 3 16,0-9 1-16,1 4 0 0,5-10-13 0,0 0-3 15,0-10 0-15,0 0 0 0,0 0 13 0,0 0 3 16,0 0 0-16,0 0 0 0,0-10-23 0,11-10-4 16,0-1-1-16,6-4 0 0,-5 0-3 0,10-5-1 15,1 0 0-15,-1 0 0 0,1-5-8 0,5 4 0 16,-5-4 0-16,11 5 0 0,-6 0 0 0,6 0-9 15,6 0 9-15,-6-1-10 0,0 11 33 0,-6 5 6 16,0 0 2-16,0 10 0 16,-5 5-53-16,-6 5-10 0,0-5-3 0,0 15 0 15,0-5 5-15,-6 10 1 0,1 0 0 0,-1 1 0 0,0 9 29 0,0-5 0 16,-5-5 0-16,0 5 0 0,-1 0 0 0,-5-5 0 16,6-5 0-16,-6 6 0 0,-6-6 0 0,6 0 0 15,-5 0 0-15,-1-5 0 0,6-5 0 0,0-5 0 16,0 0 0-16,0 0 0 0,0 0 0 0,0 0 0 0,0 0 0 0,0 0 0 15,0 0 0-15,0 0 0 0,0 0 0 0,6-15 0 16,5 0 0-16,0-5 0 0,1-6 0 0,5 1 0 16,5-5 12-16,1-5 9 0,0 0 2 0,5 0 0 15,-6-1-23-15,12 6 0 0,-5 5-10 0,5 5 10 16,-6 0 0-16,-6 10 0 0,7 5 0 0,-7 5 0 16,1 0 0-16,-6 10 0 0,-6 5 0 0,1 5 0 15,-1 0-11-15,0 10-8 0,-5-5-1 0,0 6-1 16,-1-1 21-16,1 0 0 0,5 0 0 0,0 0 0 15,1 5 0-15,-7 1 0 0,12-6 0 0,-5 0 0 16,5 0-160-16,-6 0-27 0,6-5-5 0,0 6-2 0</inkml:trace>
          <inkml:trace contextRef="#ctx0" brushRef="#br0" timeOffset="171624.6472">21055 12721 1850 0,'0'0'40'0,"0"0"9"0,0 0 2 0,17 5 1 0,6 0-41 0,-1 0-11 0,1-5 0 0,5-5 0 16,1-5 26-16,4-5 3 16,7 0 1-16,0-5 0 0,-1 5 27 0,1-10 6 15,-6 5 1-15,5-1 0 0,-5 1 0 0,6-5 0 0,-12-5 0 0,6 5 0 16,-6-10-22-16,6 10-4 0,0-11-1 15,0 1 0-15,-6 0-8 0,1 5-1 0,-7 0-1 0,1 0 0 16,0 9-27-16,-12 1-9 0,0 5 0 16,1-5 0-16,-12 10 9 0,0 5 12 0,0 5-2 15,-12-5-1-15,1 5-9 0,0 5 0 0,-6 10 0 0,-6-5 0 16,0 10 0-16,-5 0 0 0,0 6 0 0,-6-1 0 16,6 5 0-16,-6 0 0 0,0 0 0 0,0 5 0 15,0 6 0-15,6-1 0 0,-1 0 0 0,1-5 0 16,11 5 0-16,6-4 0 0,-1-1 0 0,7 0 0 15,5-5 0-15,5 0 0 0,7 0 0 0,5 6 0 16,0-6 0-16,5-5 0 0,7 0 0 0,5 0 0 16,-1-5-100-16,13-5-23 15,-7 1-4-15,12-6-922 0</inkml:trace>
        </inkml:traceGroup>
        <inkml:traceGroup>
          <inkml:annotationXML>
            <emma:emma xmlns:emma="http://www.w3.org/2003/04/emma" version="1.0">
              <emma:interpretation id="{064CDFCA-74D3-4359-8DDD-7C830743E55C}" emma:medium="tactile" emma:mode="ink">
                <msink:context xmlns:msink="http://schemas.microsoft.com/ink/2010/main" type="inkWord" rotatedBoundingBox="26305,14074 26942,14048 26969,14738 26333,14764"/>
              </emma:interpretation>
              <emma:one-of disjunction-type="recognition" id="oneOf20">
                <emma:interpretation id="interp28" emma:lang="" emma:confidence="1">
                  <emma:literal>,</emma:literal>
                </emma:interpretation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)</emma:literal>
                </emma:interpretation>
                <emma:interpretation id="interp31" emma:lang="" emma:confidence="0">
                  <emma:literal>;</emma:literal>
                </emma:interpretation>
                <emma:interpretation id="interp32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172269.6944">23481 12500 1497 0,'0'0'66'0,"0"0"14"0,0 0-64 0,0 0-16 0,12 10 0 15,-1 5 0-15,-5 0 106 0,-6 10 18 16,-6 11 3-16,-5 4 1 0,-6 0-37 0,-6 5-7 0,-5 5-2 0,-12 1 0 16,1-1-45-16,-12 0-9 0,-6 1-1 0,-5-1-1 15,0 0-46-15,-6 0-8 0,-6-4-3 0,1-6 0 16</inkml:trace>
        </inkml:traceGroup>
      </inkml:traceGroup>
      <inkml:traceGroup>
        <inkml:annotationXML>
          <emma:emma xmlns:emma="http://www.w3.org/2003/04/emma" version="1.0">
            <emma:interpretation id="{399DB006-C49B-436F-8FD2-5E3DCFFB872F}" emma:medium="tactile" emma:mode="ink">
              <msink:context xmlns:msink="http://schemas.microsoft.com/ink/2010/main" type="line" rotatedBoundingBox="5968,16556 30541,15055 30868,20406 6295,21907"/>
            </emma:interpretation>
          </emma:emma>
        </inkml:annotationXML>
        <inkml:traceGroup>
          <inkml:annotationXML>
            <emma:emma xmlns:emma="http://www.w3.org/2003/04/emma" version="1.0">
              <emma:interpretation id="{CBF85EB2-3D5E-4D11-A221-17A05D731F8D}" emma:medium="tactile" emma:mode="ink">
                <msink:context xmlns:msink="http://schemas.microsoft.com/ink/2010/main" type="inkWord" rotatedBoundingBox="5988,16880 11243,16559 11326,17920 6071,18241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74037.6875">4490 15908 518 0,'-11'-15'23'0,"11"15"5"0,0 0-28 0,0 0 0 0,-11-5 0 0,5 0 0 15,0 0 165-15,6 5 28 0,0 0 6 0,0 0 1 16,0 0-94-16,0 0-18 0,0 0-4 0,0 0-1 16,0 0-4-16,17 0-1 0,0 0 0 0,0 0 0 15,12 0-7-15,-1 5-2 0,6 0 0 0,0-5 0 0,0 5-14 0,5 0-3 16,-5-5-1-16,6 0 0 0,5 0-32 0,-5-5-7 15,-1 0 0-15,6 0-1 0,-5 0-11 0,-6-5 12 16,6 0-12-16,-7 0 12 0,7 0-12 16,-6 0 0-16,0-5 0 0,-6 5 8 0,0-5-8 0,-5 5-11 15,0 5 3-15,-1-5 0 16,1 5-34-16,-6 0-6 0,0 0-2 0,-11 5 0 16,5 0-123-16,-11 0-25 0</inkml:trace>
          <inkml:trace contextRef="#ctx0" brushRef="#br0" timeOffset="174281.1778">4660 16160 1587 0,'0'0'35'0,"0"0"7"0,0 0 2 0,0 0 0 0,0 0-35 0,0 0-9 0,0 0 0 0,0 0 0 16,0 0 79-16,17 5 13 0,0 0 4 0,0-5 0 15,-6 0-26-15,6 0-5 0,6-5-1 0,5 5 0 16,0 5-20-16,6-5-5 0,6 0-1 0,5 0 0 16,0 0-30-16,1 0-8 0,-1-5 0 0,6 0 0 15,5 5-21-15,1-10-6 0,5 5-1 0,6-5 0 16,0 5-192-16,0-5-38 0,62-16-8 16,-34 6-2-16</inkml:trace>
          <inkml:trace contextRef="#ctx0" brushRef="#br0" timeOffset="174919.9755">6758 15260 1450 0,'-6'-10'64'0,"6"5"14"0,0-10-62 0,6 5-16 0,0 5 0 0,-1-5 0 16,1 0 80-16,-6 10 12 0,11-11 4 0,-11 11 0 15,0 0-40-15,0 0-8 0,0 0-2 0,12 21 0 16,-1 4-30-16,-5 5-5 0,-6 10-2 0,0 5 0 15,0 16 10-15,-6-1 1 0,-5 10 1 0,-1 1 0 16,-5-1 19-16,0 1 4 0,-5-1 1 0,-6 0 0 16,-1 1 0-16,7-11 0 0,-1-5 0 0,0 1 0 15,-5-6-7-15,11-5-2 0,-5-5 0 0,5-5 0 16,-6 1-11-16,6-11-2 0,6 0-1 0,-1-5 0 16,7-5-22-16,-1 0 0 0,0-5 0 0,6-10 0 15,-5 5 10-15,5-5 1 0,0 0 0 0,0 0 0 0,0 0 6 16,0 0 2-16,-6-5 0 0,0-10 0 0,6 0-19 15,0-5 0-15,0-5 0 0,0 0 0 0,12-10 8 0,-7-1-8 16,1-4 0-16,0-10 0 0,5 5 0 0,0-6 0 16,1-9 0-16,10 0 0 0,1-1-15 0,5-4-3 15,-5-5-1-15,11-1 0 0,0 1-1 0,0 5-1 16,11-1 0-16,0 1 0 0,0 10 4 0,1 4 1 16,5 1 0-16,-1 10 0 0,1 5 16 0,0-1 0 15,6 1 0-15,-1 10 0 0,-10 0 0 0,-1 10 0 16,6 0 0-16,0 5 0 0,-12 0 0 0,1 10 0 15,-12 5 0-15,0 5 0 0,-11 0 0 0,0 5-10 0,-11 5 2 16,-6 10 0-16,-6 0 8 0,-11 6 9 16,-5-1-1-16,-12 0-8 0,-6 0 9 0,1 0-9 15,-1 5 0-15,-11 1 9 0,0-1-9 0,0 0 0 0,6 0 0 0,-12 1 0 32,1-6-31-32,-1-5 2 0,6 0 0 0,1-5 0 15,-7 0-190-15,6-5-37 0</inkml:trace>
          <inkml:trace contextRef="#ctx0" brushRef="#br0" timeOffset="175316.4928">7731 15848 2070 0,'0'0'45'0,"0"0"10"0,0 0 1 0,0 15 3 0,0 0-47 0,0 5-12 16,-11 5 0-16,5 6 0 0,-5 4 35 0,-1-5 5 0,-5 5 0 16,-5 5 1-16,-7 1-26 0,1-6-6 0,0 0-1 0,-12 5 0 15,-5-5-8-15,0-4 0 0,5 4 0 0,1-5-662 16,-1 0-137-16</inkml:trace>
          <inkml:trace contextRef="#ctx0" brushRef="#br0" timeOffset="176708.9957">7595 16019 518 0,'0'0'46'0,"0"-10"-37"16,0 0-9-16,6 0 0 0,-6-5 158 0,0 5 30 16,0 0 5-16,0 10 2 0,5-10-62 0,-5 10-12 15,0 0-2-15,0 0-1 0,12-5-33 0,5 5-6 16,-6 5-2-16,6 0 0 0,0 5-25 0,6-5-6 15,-1 5-1-15,-5-5 0 0,6 5-22 0,-1 0-5 16,1-5-1-16,-6 0 0 0,-6 0-9 0,1 5-8 16,5-5 9-16,-17-5-9 0,0 0 8 0,5 10-8 15,-5-10 0-15,-5 15 0 0,-12 5 0 0,0-5 0 16,0 5 0-16,-12 6 0 0,1-6 0 0,-6 5 0 16,-5-5 0-16,5 0 0 0,-12 0 0 0,7 0 0 15,-1-5 0-15,1 0 0 0,-1 1 0 0,12-11 0 16,0 0 0-16,11-10 0 0,0 0 0 0,5-1 0 0,-5-4-13 15,12 0 4-15,5-10 25 0,0 0 6 0,0-5 1 0,5 0 0 16,7-5-10-16,5-5-1 0,0-1-1 0,5 1 0 16,6 5-3-16,1-5 0 0,-1 5 0 0,12 5 0 15,-12-1-8-15,6 1 0 0,0 10 0 0,-6 5 0 16,0 5 0-16,1 5 0 0,-12 5 0 0,0 5 0 16,0 5 0-16,-1 5 0 0,-4 0 0 0,-1 6 0 15,-5-1 0-15,-6 10 0 0,0-5 8 0,-6 10-8 16,0-5 8-16,1 1-8 0,-7-6 12 0,1 0-4 15,0-5-8-15,-6 0 8 0,6-10-8 0,-6 5 8 16,0-9 0-16,-6-1-8 0,6-5 12 0,6-5-4 0,-6 0-8 0,0-5 12 16,0-5-12-16,0-1 12 0,0 1-12 0,0-5 10 15,0-5-10-15,0 5 10 0,0-10-10 0,6 0 0 16,-6 0 0-16,11-5 0 0,0 4-10 0,1 1 10 16,5 0-13-16,5 5 5 0,1 0 8 0,0 5 0 15,5 5 0-15,0 10 0 0,6 0-8 0,0 5 8 16,0 5-8-16,0 0 8 15,12 0-91-15,-7 5-13 0,1 0-2 0</inkml:trace>
          <inkml:trace contextRef="#ctx0" brushRef="#br0" timeOffset="173532.3579">2573 15637 633 0,'6'-25'28'0,"-1"10"6"0,1 0-34 0,-6-5 0 16,6-6 0-16,5 1 0 0,0 5 230 0,1 0 39 15,-1-5 8-15,6 0 2 0,0 0-179 0,0 5-35 16,5-1-7-16,1 6-2 0,5 0-36 0,-5 15-8 16,5 10-2-16,-5 10 0 0,5 11-10 0,-5 14 0 15,-1 10 0-15,-5 10 0 0,-5 11 10 0,-1-1 0 16,-5 11 0-16,-1 4 0 0,-5 1 14 0,0-6 2 16,-5-4 1-16,-1-1 0 0,-5-10 0 0,-1-4 0 15,7-11 0-15,-7-5 0 0,1-9 3 0,0-11 1 16,5-5 0-16,-5-5 0 0,5-5-9 0,1-5-2 15,5-10 0-15,0 0 0 0,-12 0-8 0,12 0-1 16,-11-5-1-16,5-10 0 0,-5-5-10 0,11-5 12 16,-6 0-12-16,12-11 12 0,0-4-12 0,-1-5 0 0,7 0 0 15,5-11 8-15,5-4-8 0,1-5 0 0,-1 4 0 0,7-9 0 16,10 0 0-16,1-6 0 0,-1 1-10 16,7-1 10-16,5 11 0 0,-6 0-9 0,-6 14 9 0,7 6 0 15,-12 10-10-15,0 10 10 0,-1 0-12 0,-4 10 12 16,-1 5 0-16,-5 5 0 0,-1 10 0 0,1 10 0 15,-6 5 0-15,5 5 0 0,-5 10 0 0,-5 10 0 16,-1 1 0-16,-5 4 9 0,-1 0-1 0,1 0 0 16,-6 6 8-16,-6-6 2 0,6 5 0 0,-5 1 0 15,5-6 4-15,-12 0 1 0,7 5 0 0,-7-9 0 16,7 4-36-16,-1-5-7 0,6-5-2 0,0-4-702 16,0-1-140-16</inkml:trace>
        </inkml:traceGroup>
        <inkml:traceGroup>
          <inkml:annotationXML>
            <emma:emma xmlns:emma="http://www.w3.org/2003/04/emma" version="1.0">
              <emma:interpretation id="{03E86B0F-E8DF-4D2B-96B7-DA24D5FA2433}" emma:medium="tactile" emma:mode="ink">
                <msink:context xmlns:msink="http://schemas.microsoft.com/ink/2010/main" type="inkWord" rotatedBoundingBox="12022,16697 14064,16572 14360,21415 12318,21539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77542.2717">9422 15345 864 0,'0'0'76'0,"6"-15"-60"0,-1 5-16 0,1-5 0 0,-1 0 105 0,-5 0 19 16,0 0 3-16,0 0 1 0,0 0-1 0,-5 5 0 15,-1-10 0-15,-5 4 0 0,0 1-47 0,-6 5-10 16,0-5-2-16,0 10 0 0,0-5-32 0,0 5-6 16,-6 0-2-16,6 5 0 0,-11 0-9 0,5 5-3 15,-11 5 0-15,0 0 0 0,0 5 9 0,1 5 2 16,-7 1 0-16,0 4 0 0,1 5-7 0,-1 5-2 15,6 0 0-15,-5 5 0 0,5 6-10 0,0-1-8 16,0 0 12-16,6-5-12 0,5 6 0 0,0-6 0 16,6-5 0-16,6 0 0 0,5-5 0 0,1 1 0 15,-1-6 0-15,12 0 0 0,-1-5 0 0,1-10 0 16,5 5 0-16,1-5 0 0,5 0 0 0,5-5 0 16,7-10 0-16,-7 0 0 0,12-5 0 0,0 0 0 15,11-10 0-15,-5 0 0 0,5 0 0 0,0-10 0 16,6-1-11-16,0-4 11 0,-6-5 0 0,-5 5 0 15,0-10 0-15,5-1 0 0,-6 1 12 0,-5 5-4 0,0-10-8 16,0 9 12-16,-6 1 7 0,1 5 1 0,-7 5 0 0,7-5 0 16,-12 9 1-16,5 1 1 0,-10 5 0 15,-1 0 0-15,0 5-7 0,-5 5-2 0,-1 0 0 0,-5 10 0 16,0 0-13-16,0 0 11 0,0 0-11 0,0 0 10 16,0 0-10-16,0 20 0 0,-11 0 0 0,0 0 0 15,0 5 0-15,-1 1 0 0,-5 9 0 0,-5 0 0 16,5 0 0-16,-6-5 0 0,0 10 0 0,1 1 0 15,-6 4 0-15,-6 0 0 0,5 0 0 0,-5 11 0 16,-5-1 0-16,-1 5 0 0,-5 6 0 0,5-1 0 16,1 0 0-16,-6 6 0 0,5-6 0 0,0 6 0 15,6-1 10-15,1 0 3 0,4-9 1 0,-5-1 0 0,12-5-14 16,-7-10 0-16,7-4 0 0,-1-6 0 0,1 0 16 16,5-10 1-16,5-5 0 0,-5-5 0 0,6-5-17 0,0-5 0 15,11-5 8-15,0 0-8 0,0 0 0 0,-6-10-9 16,6-5 1-16,6 0 0 0,-1-10 8 0,7-5 12 15,-1 0-2-15,12-5-1 0,5-1-9 0,0 1 0 16,0 0 0-16,6 0 0 0,0 5 0 0,0 5 0 16,-6 4 0-16,1 6 0 0,-1 5 8 0,-5 5-8 15,-6 5 12-15,0 0-4 0,0 10-8 0,0 0 0 16,-6 0 0-16,0 6 0 0,0 4 0 0,6 0 0 16,0 0-14-16,0 0-796 0,0 0-159 15</inkml:trace>
          <inkml:trace contextRef="#ctx1" brushRef="#br0">10926 19865 0,'0'0'0,"-73"-61"0,73 61 0,0-65 0,-6 60 0,0 0 0,1-5 0,-7-5 0,12 15 0,0 0 0,-22-15 0,-12-5 0,0 0 0,34 20 0,0 0 0</inkml:trace>
        </inkml:traceGroup>
        <inkml:traceGroup>
          <inkml:annotationXML>
            <emma:emma xmlns:emma="http://www.w3.org/2003/04/emma" version="1.0">
              <emma:interpretation id="{7974D264-84AB-4063-BCFC-06E0B7E29972}" emma:medium="tactile" emma:mode="ink">
                <msink:context xmlns:msink="http://schemas.microsoft.com/ink/2010/main" type="inkWord" rotatedBoundingBox="15748,15958 19555,15726 19660,17439 15853,1767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82739.5877">13822 15516 1414 0,'0'0'31'0,"5"-10"6"0,-5-5 2 0,6 5 1 0,-6 10-32 0,6-10-8 0,-1 0 0 0,1 0 0 16,-6 10 95-16,0 0 17 0,0 0 3 0,0 0 1 15,6-10-43-15,-6 10-8 0,0 0-1 0,0 0-1 16,0 0-26-16,0 0-5 0,0 20 0 0,5 0-1 16,-10 5-7-16,5 5 0 0,-6 1-1 0,0 4 0 15,1-5-6-15,5 5-1 0,-6-10 0 0,-5 5 0 16,5 1-2-16,1-6-1 0,-1 0 0 0,6-5 0 15,0 0-13-15,-6-5 8 0,6 0-8 0,0 0 0 0,0 0 0 0,0-15 0 16,0 0-13-16,0 10 4 16,0-10-151-16,0 0-29 0,0 0-7 0</inkml:trace>
          <inkml:trace contextRef="#ctx0" brushRef="#br0" timeOffset="182888.2496">14189 15069 1825 0,'-5'-10'40'0,"5"10"8"0,-12-10 1 0,12 0 3 0,-5 5-41 0,5 5-11 15,0 0 0-15,0 0 0 0,0 0 0 0,0 0 0 16,0 0 0-16</inkml:trace>
          <inkml:trace contextRef="#ctx0" brushRef="#br0" timeOffset="183139.8229">14427 15109 1324 0,'17'-10'59'0,"-6"5"12"0,6 0-57 0,0 0-14 0,0-5 0 0,6 5 0 15,5-5 134-15,6 10 24 0,0-5 5 0,0 0 1 16,0 0-82-16,5 5-16 0,7-10-3 0,-7 10-1 15,6-10-24-15,-5 5-5 0,0 0-1 0,-1 0 0 16,-5-1-32-16,0 1 0 0,0-5 0 0,0 5 0 16,0 5-32-16,-6-5-8 15,0 0 0-15,-5 0-1 0,0-5-26 0,-1 5-5 0,-5 0 0 16,0 0-506-16,0-5-101 0</inkml:trace>
          <inkml:trace contextRef="#ctx0" brushRef="#br0" timeOffset="182335.587">12493 15456 903 0,'0'0'40'0,"0"0"8"0,0 0-38 0,0-15-10 0,-6 0 0 0,6 0 0 15,0 0 104-15,0 0 20 0,6-1 3 0,-12 6 1 16,6-5-52-16,0 5-9 0,0-5-3 0,0 15 0 16,0 0-30-16,0 0-6 0,0 0-2 0,0 0 0 15,0 0 1-15,0 0 0 0,0 10 0 0,0 10 0 16,0 0-11-16,-6 11-1 0,1 4-1 0,-1 10 0 15,1-5 31-15,-1 11 7 0,0-6 0 0,-5 0 1 16,5-5-28-16,1 0-5 0,-1-4-2 0,0-1 0 16,1-5-2-16,-1-5 0 0,6 0 0 0,0 0 0 0,0-10-8 15,0-4-8-15,6 4 12 0,-6-15-12 0,5 10 0 16,1-5 0-16,-6-5 0 0,11 0 0 0,1 5 0 16,-1-10 0-16,6 0 0 0,0 0 0 0,0-5-9 0,5 5 9 15,-5-11-8-15,6 1 8 0,-6 0-8 0,6 0 8 16,-1-5-8-16,-5-5 8 0,6-5-12 0,-6 5 4 15,0-5 0-15,5-6 0 0,-10 1 8 0,5 0 0 16,0-5 0-16,0 5-8 0,0-1 8 0,-1 6 0 16,-4-5 0-16,5 10 0 0,-6 5 0 0,0 5 0 15,-5 10 0-15,-6 5 0 0,0 0 0 0,0 0 8 16,0 0-8-16,11 15 8 0,-5 5-8 0,-6 5 0 16,0 10 8-16,0 0-8 0,0 1 8 0,0-1-8 15,-6 0 10-15,6 0-10 0,-5 0 8 0,-1-5-8 0,6-4 0 16,0 4 0-16,0-5 0 0,0-5 0 0,0 0 0 15,11-5 0-15,-11-15 0 0,0 0 0 0,6 5 0 0,-6-5 0 16,11 0 8-16,1 0-8 0,5-5 0 0,-6-5 0 16,6 0 16-16,-6 5-2 0,0-10-1 0,6 0 0 15,-5-5 12-15,5 0 3 0,0-5 0 0,0-1 0 16,0-4 19-16,0 5 4 0,0-10 1 0,0 0 0 16,-1-5-36-16,-4 4-6 0,5 1-2 0,5 5 0 15,-5-5-8-15,0 5 0 0,0-1 0 0,6 1 0 16,-12 5-30-16,1 5-8 0,4-5-2 15,-4 10 0-15,-1 10-142 0,0 5-29 0</inkml:trace>
          <inkml:trace contextRef="#ctx0" brushRef="#br0" timeOffset="183440.0549">15151 14365 1796 0,'0'0'40'0,"6"-10"8"0,5 0 1 0,0 0 1 0,0 0-40 0,6 0-10 15,-11 5 0-15,-6 5 0 0,17 0 72 0,-17 0 13 16,0 0 3-16,17 5 0 0,-17-5-32 0,6 15-7 0,-1 5-1 0,-5 5 0 15,0 5-27-15,-5 5-5 0,-7 1-2 0,-5 14 0 16,-5 10 22-16,-7 6 5 0,7-1 1 0,-12 15 0 16,0-4-17-16,0-1-3 0,-11 11-1 0,5 4 0 15,1-9-4-15,-1 4-1 0,6-5 0 0,0 1 0 16,6-16-16-16,0 1 0 0,5-6 8 0,0-5-8 16,1-4 0-16,10-6-12 0,-5 0 1 0,1-10 1 15,-1 0-127 1,5-4-26-16,1-6-5 0,0 0-815 0</inkml:trace>
          <inkml:trace contextRef="#ctx0" brushRef="#br0" timeOffset="183971.4234">15807 14350 1209 0,'6'-25'108'0,"-1"10"-87"16,1-5-21-16,5 0 0 0,0 4 60 0,1-4 7 15,5 5 1-15,-6 5 1 0,0 0 27 0,-5 5 4 16,5 0 2-16,-11 5 0 0,12 10-27 0,-7 5-6 16,1 5-1-16,-6 11 0 0,-6 9-32 0,1 10-6 15,-1 5-2-15,-11 21 0 0,-6-1 6 0,1 6 1 16,-6 4 0-16,5 5 0 0,-5-4-14 0,-6-1-2 0,5 6-1 0,1-1 0 15,6-14 14-15,-1-1 2 16,6-9 1-16,-6-6 0 0,6-5-35 0,0-10 0 16,0-9 0-16,6-1 0 0,0-10 13 0,-1-10-4 15,7 0-1-15,-1-5 0 0,6-10-8 0,0 0 0 0,0 0 0 0,0 0 0 16,0 0 0-16,17-10-9 0,0 0 9 0,0-10-13 16,0-5 13-16,6 0 0 0,5-11 0 0,0 6 0 15,0 0 0-15,1 0 0 0,-1 5 0 0,6 0 0 16,0 10 0-16,0 5 0 0,-12 0 12 0,7 10-12 15,-12 10 9-15,0-5-9 0,0 10 0 0,-6 5 9 16,6 0-9-16,-6 5 0 0,1 5 9 0,-1-5-9 16,0 6 0-16,6 4 0 0,0-5 0 0,0 0-12 15,0 0-172-15,6 0-36 0,39 16-6 16,-11-26-2-16</inkml:trace>
        </inkml:traceGroup>
        <inkml:traceGroup>
          <inkml:annotationXML>
            <emma:emma xmlns:emma="http://www.w3.org/2003/04/emma" version="1.0">
              <emma:interpretation id="{F1A5EBAE-78B7-4609-A1E7-093676927FE4}" emma:medium="tactile" emma:mode="ink">
                <msink:context xmlns:msink="http://schemas.microsoft.com/ink/2010/main" type="inkWord" rotatedBoundingBox="21157,16310 24311,16117 24380,17245 21226,17438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85914.9148">19856 15200 864 0,'0'0'76'0,"6"-10"-60"0,-6-1-16 16,6 1 0-16,-6 0 108 0,5 0 18 16,-5-5 4-16,6 5 1 0,-6 0-19 0,5 0-4 15,-5 0-1-15,0 0 0 0,0 0-35 0,0 0-6 0,0 0-2 0,0 10 0 16,0 0-24-16,0 0-6 0,0 0-1 0,0 0 0 16,0 0-17-16,0 0-3 0,-5-5-1 0,5 5 0 15,-17 0-3-15,6 5-1 0,-6 0 0 0,-6 5 0 16,6-5-8-16,-6 10 0 0,1-5 0 0,-1 10 0 15,1-5 0-15,-1 10 0 0,-5-5 0 0,5 6 0 16,6 4 0-16,-6 0 0 0,6 0 0 0,6 0 0 16,0 0 0-16,0 6 0 0,5-6 0 0,6 0 0 15,0 0 0-15,6 0 0 0,-6-5 0 0,5-5 0 16,6 1 8-16,1-6 0 0,-1 0 0 0,0-5 0 16,1-10 13-16,5 5 3 0,0-5 0 0,5-5 0 15,1-5-24-15,-6 0 0 0,5-5 0 0,1 0 0 16,0-1 0-16,-6-4 12 0,0-5-2 0,5 0-1 0,-10 0 3 15,5-10 0-15,0 5 0 0,-1-6 0 0,-10 1-1 0,0 0 0 16,-1 0 0-16,1 0 0 0,-6 4-11 0,0 1 10 16,0 0-10-16,0 5 10 0,0 5-10 0,-6 0 0 15,1 10 0-15,-1 0 0 0,0 5-9 0,-10 5 9 16,-1 5 0-16,0 0 0 16,-6 10-117-16,6-5-17 0,-6 10-3 0,-5 0-1 0</inkml:trace>
          <inkml:trace contextRef="#ctx0" brushRef="#br0" timeOffset="186335.2861">20292 14973 1825 0,'0'0'80'0,"0"-10"18"15,5 0-78-15,-5 10-20 0,12-10 0 0,-1 5 0 16,-11 5 25-16,17 10 2 0,-6-5 0 0,6 5 0 16,-5 5 11-16,-1 5 2 0,0 1 1 0,0 4 0 15,-5 0-7-15,0 0-2 0,-1 5 0 0,1 5 0 0,0-4-8 0,-6-1-3 16,0 0 0-16,-6-5 0 0,6 0-3 0,-6-5-1 15,1-5 0-15,-7 5 0 0,7-10-2 0,-1 1-1 16,6-11 0-16,0 0 0 0,0 0 14 0,0 0 2 16,0 0 1-16,0 0 0 0,0 0-8 0,-6-11-2 15,1-4 0-15,5 0 0 0,0-5-9 0,5 0-3 16,-5 0 0-16,6-5 0 0,0 0-9 0,5 0 0 16,6-1 0-16,0 1 0 0,6-5 0 0,-1 5 0 15,7 0 0-15,4 0 0 0,1 0 0 0,6 4-12 16,-6-4 2-16,11 5 1 15,-5 0-105-15,5 5-21 0,6-5-4 0,0 5-858 0</inkml:trace>
          <inkml:trace contextRef="#ctx0" brushRef="#br0" timeOffset="185043.657">17984 14908 1177 0,'6'-25'52'0,"0"15"11"0,5 0-51 0,-5 0-12 0,-6 0 0 0,0 10 0 16,11-5 88-16,-11 5 14 0,0 0 3 0,0 0 1 16,0 0-33-16,0 0-6 0,0 0-2 0,0 0 0 15,-6 15-32-15,12 5-6 0,0 5-2 0,-6 5 0 16,-6 10 11-16,0 6 3 0,1 4 0 0,-1 10 0 0,0 11-15 16,-11-6-4-16,0 5 0 0,0 6 0 15,6-16-5-15,0 5-2 0,-12-14 0 0,12 4 0 0,5-10 15 0,-5-5 4 16,-6-4 0-16,6-6 0 0,-6-5-14 15,11-5-2-15,6-5-1 0,-6 0 0 0,-11 0 1 0,6-5 1 16,11-10 0-16,0 0 0 0,0 0 11 0,0 0 3 16,0 0 0-16,0 0 0 0,11-10-31 0,-11 10 8 15,0 0-8-15,0 0 0 0,12-10 0 0,-1-5 0 16,-11 5 0-16,-6-5 0 0,6 5 0 0,0 0 0 16,0 0 0-16,0-5 0 0,-11 0 0 0,11-5 0 15,11-1 0-15,-5 1 0 0,-6-5 0 0,6-5 14 16,11 5-4-16,-6-10-1 0,6 5-9 0,0-1 0 15,0-9 0-15,0 0 0 0,11 0 0 0,-5-1 0 16,-1-4 0-16,1 0 0 0,5 0 0 0,0 0 0 0,1-1 0 16,-1-4 0-16,6 10 0 0,0 0-11 0,5-1 3 15,-5 6 0-15,-5 0 8 0,5 5 0 0,11 0 0 0,-6-1 0 16,1 6 0-16,0 0 0 0,-1 0 0 0,1 10 0 16,-1 5 0-16,-5 5 0 0,-11 0 0 0,5 10 0 15,0 0 0-15,-5 5 0 0,-12 5 0 0,1 0 0 16,-1 10 0-16,-5 0 0 0,-1 1 0 0,-16 4 0 15,0 5 0-15,-1-5 0 0,1 0 0 0,-12 0 0 16,-16 6 0-16,5-6 0 0,0 5 0 0,-6-5 0 16,-5 0 0-16,0 0 0 0,0 1 0 0,-1-6 0 15,7 0 0-15,5-10-12 0,-6 10 12 0,1-5-12 16,16-5 12-16,-5-5 8 0,-6 0-8 0,11 0 11 16,-5-5-143-16,11 0-29 0,0 6-6 15,0-6-770-15</inkml:trace>
        </inkml:traceGroup>
        <inkml:traceGroup>
          <inkml:annotationXML>
            <emma:emma xmlns:emma="http://www.w3.org/2003/04/emma" version="1.0">
              <emma:interpretation id="{A77CFB8A-6A58-47AF-9C26-DD2ED65D7848}" emma:medium="tactile" emma:mode="ink">
                <msink:context xmlns:msink="http://schemas.microsoft.com/ink/2010/main" type="inkWord" rotatedBoundingBox="25258,15610 30555,15287 30668,17134 25371,17458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89350.3517">22520 14823 759 0,'0'0'33'0,"0"0"8"0,0 0-33 0,0 0-8 16,0 0 0-16,0 0 0 0,11-11 79 0,-5 1 13 16,5-5 4-16,-5 5 0 0,0-5-20 0,5 5-3 15,-6 0-1-15,7-5 0 0,-7 5-12 0,1-5-4 16,0 0 0-16,5 5 0 0,-5 0-40 0,-1 0-8 15,-5 10-8-15,6-10 12 0,-6 10 14 0,0-10 3 16,0 10 1-16,0 0 0 0,0-11 8 0,0 11 2 16,0-15 0-16,0 15 0 0,-11-10-18 0,-1 0-3 15,1 5-1-15,0-5 0 0,-1 0 13 0,1 0 2 16,0 0 1-16,0 0 0 0,-1 5-21 0,1-5-4 16,0 5-1-16,-1 0 0 0,1 0-8 0,5 0 8 15,1-5-8-15,-7 5 8 0,1 0-8 0,5 0 0 16,-5 5 0-16,0-5 0 0,-1 10 0 0,1-5 0 15,0 5 0-15,-6 0 0 0,-6-5 0 0,6 5 0 16,0 5 0-16,-5-5 0 0,-1 0 9 0,0 10 3 0,1-5 1 16,-6 5 0-16,5-5-13 0,0 10 9 0,-5-5-9 15,5 5 8-15,6 1-8 0,1-1 8 0,4 0-8 0,1 0 8 16,5 5-8-16,1-5 0 0,-1 0 0 0,6 5 0 16,6-5 9-16,-1 6-9 0,1-6 10 0,0 5-10 15,5-5 12-15,-5 5-4 0,5-5-8 0,-6 0 12 16,7 0 4-16,-1-5 0 0,0 6 0 0,6-6 0 15,0-5-16-15,-5 0 9 0,5-5-9 0,5 5 8 16,1-10 0-16,-1 0-8 0,1 0 12 0,5-5-4 16,1 0-8-16,-1-10 8 0,6 5-8 0,0-5 8 0,-6 5 0 15,6-6 0-15,11-4 0 0,-5-5 0 0,-1 0-8 16,7-10 8-16,-1 5-8 0,-5-5 8 0,-1-6 0 16,-5 6-8-16,6 0 12 0,-6 0-4 0,-12 10-8 0,-5-6 0 15,-6 11 0-15,1-5 8 0,-1 10-8 0,-5 0 10 16,-6 15-10-16,0 0 10 0,-12-10 1 0,1 0 0 15,-6 5 0-15,6 5 0 0,-6-5 3 0,0 5 1 16,0 5 0-16,6 0 0 0,-6 0-15 0,5 5 0 16,1-5 0-16,-6 5 0 0,6 0 0 0,-1 0 0 15,7 0 0-15,-7 0 0 0,7 0 0 0,-6 0 0 16,5 0 0-16,0 1 0 0,6-11 0 0,0 0 0 16,-5 15 0-16,5-15 0 0,-6 10 0 0,6-10 0 15,0 0 0-15,-6 10 0 0,-5-5 9 0,0 5-1 0,5-5 0 16,-5 5 0-16,-1 0 4 0,7-5 0 0,-7 0 0 15,7 5 0-15,-1-5 0 0,-5 5 0 0,5 0 0 16,0-5 0-16,1 5-12 0,-1 0 0 0,6-10 0 0,-6 15 0 16,1-10 0-16,-1 5 0 0,6 1 0 0,-6 4 0 15,1-5 0-15,-1 0 0 0,6 5 0 0,-5-5 0 16,-7 5 0-16,7-5 0 0,-1 0 0 0,-5 5 0 16,-1-5 28-16,1 5 3 0,5 0 1 0,-5 0 0 15,-6 0-32-15,6 1 0 0,-1 4 0 0,1 0 0 16,0-5 12-16,-1 5-3 0,1 5-1 0,0 0 0 15,0 0-8-15,-1-4 0 0,1 4 0 0,5 0 0 16,-5-5 0-16,0 0 0 0,-1 5 0 0,7-5 0 16,-7-5 9-16,7 0 0 0,-7 0 0 0,1 6 0 15,0-1-1-15,-1 0-8 0,1-5 12 0,0 0-4 0,0 5 4 16,-1-5 0-16,1 5 0 0,-6 0 0 0,11 0-12 16,-5 1 12-16,0-1-12 0,-1 0 12 0,1 0-12 0,5 0 0 15,-5 0 0-15,0-5 0 0,-6 5 0 0,6-5 0 16,-1 0 0-16,1-4 0 0,0-1 0 0,-1 5 0 15,7-5 0-15,-7 0 0 0,7-5 0 0,-1 5 0 16,0-5 0-16,6-5 0 0,0 0 0 0,0 0 0 16,0 0 0-16,0 0 0 0,0 0 0 0,0 0 0 15,0 0 0-15,0 0 0 0,-11-5 0 0,11 5 0 16,-6-10 0-16,6-5 0 0,0 5-10 0,6-5 10 16,5-6 0-16,1 1-9 0,-1-5-1 0,6 0 0 15,6 0 0-15,-1-5 0 0,6 5 2 0,-5-11 0 0,5 6 0 16,-5 0 0-16,5 0-3 0,1 0 0 0,-7 0 0 15,-5 10 0-15,6-6 11 0,-12 11-13 0,0 5 5 16,1 0 8-16,-12 10-9 0,0 0 9 0,0 0 0 0,0 0 0 16,0 0 0-16,-12 10 0 0,7 5 0 0,-12 5 0 15,5 6 0-15,-5 9 0 0,0-5 0 0,-5 10 0 16,-1 0 0-16,1 1-8 0,-1 4 8 0,0-5 0 16,1-5 0-16,-7 0 0 0,7 1 0 0,-1-6 0 15,1-5 0-15,5-5 0 0,0 0 0 0,5-5 0 16,1-5 0-16,0 0 0 0,-1-5 0 0,12-5 0 15,0 0-8-15,0 0 8 0,0 0-12 0,0 0 12 16,0-10 0-16,0-5 0 0,0 0 0 0,6-5 0 16,0-5 0-16,5-5 0 0,0-5-8 0,1-1 8 15,5 1 0-15,5-10 0 0,1 5 0 0,0-6 0 16,5 1 0-16,-6 5 11 0,1 5 0 0,5 5 0 0,-5 5-11 16,0 4 0-16,-6 6 0 0,-1 0 0 0,-4 10 0 0,-12 5 0 15,0 0 0-15,5 10 0 0,1 5 0 0,-6 0 0 16,-6 6 0-16,1-1 0 15,-7 5-27-15,7 5-4 0,-1-5-1 0,1 5 0 16,-1-5-152-16,0-4-32 0</inkml:trace>
          <inkml:trace contextRef="#ctx0" brushRef="#br0" timeOffset="187422.0865">22526 14777 1191 0,'0'0'26'0,"0"0"6"0,11-10 0 0,-5 0 2 0,-6 0-34 0,5 0 0 0,-5-5 0 0,0 0 0 15,-5 0 106-15,5 0 14 0,0 5 4 0,-6-5 0 16,6 0-52-16,0 4-9 0,0-4-3 0,-6 5 0 16,6-5-35-16,-5 0-7 0,5 0-2 0,-6 5 0 15,0 0-2-15,1 0-1 0,-1-5 0 0,6 15 0 16,-11-10-13-16,-1 10 0 0,1-5 0 0,-6 5 0 15,6 0 0-15,-12 5 0 0,6-5 0 0,-11 5 0 0,5 5 0 16,1 0 0-16,-12 5 0 0,5 5 0 16,1 5 34-16,-6 0 4 0,0 6 1 0,6 4 0 0,5 0-39 15,-5 0 0-15,6-5 0 0,5 5 0 0,0-9 0 16,0 4 0-16,5-10 0 0,7 5 0 0,5-5 0 0,5 0 0 16,-5-5 0-16,6 0 0 0,5-5 0 0,1-5 9 15,5 6-9-15,0-11 0 0,11 0 12 0,-6-6-12 16,7 1 12-16,5-5-12 0,0 0 0 0,-1-5 0 15,7 0 0-15,0-5 0 0,-6 0 10 0,5-5-10 16,-5 0 8-16,0-5-8 0,0-1 0 0,0-4 0 16,-6 0 0-16,0 0 0 0,-5 0 30 0,0 4 1 15,-1-4 0-15,1 10 0 0,-6 5-15 0,0 0-2 0,0 5-1 16,-6 5 0-16,0 0-1 0,-11 10 0 0,0 0 0 0,0 0 0 16,0 0-12-16,0 0 0 0,0 0 0 0,6 15 0 15,-6 0 0-15,0 5 0 0,0 5 0 0,-6 5 0 16,6 5 0-16,-5 6 0 0,-6-1 0 0,-1 0 0 15,1 5 9-15,-6 1-1 0,0-1 0 0,-6 5 0 16,1 0 2-16,-1 1 0 0,0-1 0 0,-5-5 0 16,0 5 10-16,0-4 1 0,-6-1 1 0,0 0 0 15,0-5-11-15,-6-4-3 0,6-6 0 0,-5 0 0 16,10-5-8-16,-4-5 0 0,4-5 0 0,7 0 0 16,-1-5 0-16,6 0 0 0,-6-5-8 0,6 1 8 15,12-6 0-15,5 0 0 0,-12-11 0 0,7 1 8 16,5-5-8-16,0-5 0 0,11 0 0 0,0 0 0 0,6-5 0 15,0 0 0-15,6 5 0 0,0 5 0 0,-1-6 0 0,7 1 0 16,-7 0 10-16,1 5-10 0,5 10 23 16,-5 0-3-16,-1 0 0 0,1 10 0 0,0-5 9 0,5 5 2 15,-6 0 0-15,1 5 0 0,5-5-31 0,-5 5 0 16,5 0 0-16,0 0 0 16,1-5-22-16,5 0-7 0,0 0-2 0,5 0-753 15,-5 1-152-15</inkml:trace>
          <inkml:trace contextRef="#ctx0" brushRef="#br0" timeOffset="191932.9473">24375 14586 806 0,'0'0'36'0,"0"0"7"0,0 0-35 0,0 0-8 15,0 0 0-15,0 0 0 0,0 0 44 0,0 0 8 16,11-5 0-16,-11 5 1 0,0 0 8 0,0 0 2 16,0 0 0-16,6-5 0 0,-6 5-41 0,0 0-8 15,11-10-2-15,-11 10 0 0,0 0 46 0,0 0 9 16,0 0 1-16,0 0 1 0,0 0-34 0,0 0-7 16,0 0-2-16,0 0 0 0,0 0-8 0,0 0-2 0,0 0 0 0,0 0 0 15,0 0 1-15,0 0 0 0,-11 10 0 0,5 0 0 16,-5-5 7-16,-6 5 0 0,6 0 1 0,-6 5 0 15,0-4 11-15,-6-1 3 0,6 0 0 0,-5 5 0 16,-7 0-23-16,12-5-5 0,-5 5-1 0,-1 0 0 16,0 0 1-16,1-5 0 0,-1 5 0 0,1 0 0 15,-7-5-26-15,7 5-5 0,-7 1 0 0,12-6-1 16,-5 5 36-16,5-5 7 0,-6 0 2 0,1 0 0 16,10 0-24-16,1 0 8 0,-6-5-8 0,0 0 0 15,0 5 0-15,0-5 0 0,11 0 0 0,-5 0 0 16,0 0 8-16,-1 5-8 0,12-10 8 0,-5 5-8 15,-6 0 0-15,11-5 0 0,0 0 0 0,0 0 8 0,0 0-8 16,0 0 0-16,-12 10 0 0,12-10 0 0,0 0 0 0,0 0 0 16,0 0 0-16,0 0 0 0,0 0 0 0,0 0 0 15,0 0 0-15,-5 10 0 0,-7-5 0 0,12-5 8 16,0 0-8-16,0 0 8 0,-11 10-8 0,11-10 8 16,0 0-8-16,0 0 8 0,0 0 0 0,0 0 0 15,0 0 0-15,-11 5 0 0,11-5 0 0,0 0 0 16,-12 5 0-16,12-5 0 0,0 0-8 0,0 0 0 15,0 0-8-15,0 0 8 0,-11 6 0 0,11-6 0 16,0 0 0-16,0 0 0 0,-11 0 0 0,11 0 0 16,0 0 0-16,0 0 0 0,0 0 0 0,0 0 0 15,0 0 0-15,0 0 0 0,0 0 0 0,0 0 0 0,0 0 0 16,0 0 0-16,0 0 0 0,0 0 0 0,0 0 0 0,17 10 0 16,-6-10 0-16,6 0 0 0,0 5 0 0,-6-5 0 15,1 0 0-15,4 0 11 0,7 0-1 0,5 0 0 16,-5 0-10-16,5 0 0 0,1-5 0 0,-1 5 8 15,0 0-8-15,6-5 0 0,0 5 0 0,6 0 0 16,-1 5 0-16,1-5 0 0,-6 0 0 0,5 10 0 16,1-5 20-16,-6 0 0 0,0 5-1 0,-6 0 0 15,0-5-19-15,-5 0 0 0,0 5 0 0,-1-5 0 16,-11 0-22-16,6 0-8 16,-5-5-2-16,-12 0 0 0,0 0 23 0,0 0 9 0,11 10-8 0,-11-10 8 15,0 0-58-15,0 0-6 0,0 0-2 0,0 0-814 16</inkml:trace>
          <inkml:trace contextRef="#ctx0" brushRef="#br0" timeOffset="192449.943">23696 15421 460 0,'0'0'41'0,"0"0"-33"0,0 0-8 0,0 0 0 16,0 0 110-16,0 0 20 0,0 0 4 0,0 0 1 15,0 0-41-15,0 0-8 0,0 0-2 0,0 0 0 16,0 0 4-16,0 0 0 0,0 0 0 0,0 0 0 0,0 0-28 0,0 0-6 15,0 0-1-15,0 0 0 0,0 0-4 0,0 0-1 16,0 0 0-16,0 0 0 0,0 0-16 0,0 0-4 16,0 0-1-16,12-5 0 0,-1 5-1 0,6-5 0 15,5 0 0-15,1 5 0 0,5 0 10 0,1 0 1 16,5-5 1-16,5 0 0 0,1 0-30 16,-1 5-8-16,1-5 0 0,0 0 0 0,-1 5 0 0,-5-5 0 15,0 5 0-15,0 0 0 16,-6 0-32-16,0 5-7 0,1-5-1 0,5 5-604 15,-6 0-121-15</inkml:trace>
          <inkml:trace contextRef="#ctx0" brushRef="#br0" timeOffset="193863.1077">25008 14466 518 0,'0'0'46'0,"0"0"-37"16,6-15-9-16,5 4 0 0,-5 1 55 0,-6 0 9 16,6-5 1-16,-1 5 1 0,1-5 27 0,5 10 6 15,-11 5 1-15,0 0 0 0,0 0 4 0,0-10 2 16,0 10 0-16,0 0 0 0,0 0-34 0,0 0-6 16,0 0-2-16,0 0 0 0,0 0-1 0,0 0-1 15,0 0 0-15,0 0 0 0,12-10-48 0,-12 10-14 16,0 0 0-16,11 5 8 0,6 0 33 0,-6-5 7 15,-11 0 2-15,11 5 0 0,6 0-19 0,-5-5-4 16,-1 5-1-16,0 0 0 0,1 0-10 0,-1 5-1 16,6 0-1-16,0 5 0 0,0 0-6 0,0 6 0 15,0-6-8-15,0 10 12 0,0 0-3 0,0 0-1 16,5 5 0-16,-5 0 0 0,6 6 3 0,-6 4 0 16,-6-5 0-16,1 5 0 0,4-5 2 0,1-4 1 0,-5 4 0 0,-1 0 0 15,0 0 1-15,1-5 0 0,-1 0 0 16,0 1 0-16,-5-1-3 0,5 0 0 0,-5-5 0 0,5-5 0 15,1 0 19-15,-7 0 3 0,1 1 1 16,5-1 0-16,-5-5-44 0,-1 5-9 0,1-10-2 0,5 0 0 16,1 0 20-16,-12-10 16 0,0 0-4 0,0 0 0 15,0 0-3-15,0 0-1 0,0 0 0 0,0 0 0 16,0 0-8-16,0 0 0 0,0 0 0 0,0 0 0 16,0 0 0-16,0 0 0 0,0 0 0 0,0 0 0 15,-6-15 0-15,6 10 0 0,0-5 0 0,6-5 0 16,-1 5 0-16,1 0 0 0,-6 0 0 0,6-6 0 15,-6 1 0-15,5 0 0 0,-5-5 0 0,0 0 0 0,6-5 0 16,0 0 0-16,-1 0 0 0,-5-5 0 0,0-6 0 16,6-4 0-16,0 0 0 0,-1-5 0 0,1 4 16 15,-6-14 0-15,11 0 1 0,-5 5 0 0,0 4-17 0,-1-4 0 16,-5 0-13-16,6 0 5 0,5 9-2 0,-5-4 0 16,0 5 0-16,-12 0 0 0,6-1-11 0,0 6-3 15,6 5 0-15,-6-5 0 0,5 5 1 0,-5 5 0 16,6-1 0-16,-6 1 0 0,0-5 5 0,5 10 1 15,1-5 0-15,0 10 0 0,-6 0 17 0,0 0 0 16,0 0 0-16,5 5 0 0,1-6 0 0,-6 6 0 16,6 0 0-16,-6 10 0 0,5-10 0 0,-5 10 0 15,0-10 0-15,6 0 0 0,-6 0 0 0,0 10 0 16,0 0 0-16,0 0 0 0,0 0-8 0,0 0 8 16,0 0 0-16,0 0 0 0,0 0 0 0,0 0-8 15,0 0 8-15,0 0 0 0,0 0 0 0,0 0 0 0,0 0 0 16,17 10 0-16,0-10 0 0,0 5 0 0,-17-5 0 15,0 0 0-15,0 0 0 0,0 0 0 0,0 0 0 0,0 0 0 16,0 0 0-16,0 0 0 0,0 0 0 0,0 0 0 16,0 0 8-16,11 5-8 0,1 0 0 0,5 0 9 15,-17-5-9-15,17 5 0 0,-6-5 9 0,6 5-9 16,5-5 8-16,7 0-8 0,-7 0 10 0,18-5-10 16,5 0 9-16,0 0-9 0,-5 5 8 0,11-5-8 15,5 0 0-15,1 0 8 0,0 5-8 0,-1 0 0 16,1 0 0-16,-6 0-20 0,-1 0 3 0,1 5 1 15,-5-5 16-15,-1 0 9 0,-6 0-1 0,-5-5 0 16,0 5-48-16,6 0-9 0,-6 0-3 16,0-5 0-16,0 0-152 0</inkml:trace>
          <inkml:trace contextRef="#ctx0" brushRef="#br0" timeOffset="194909.3096">26439 14586 1036 0,'0'0'23'0,"0"0"5"0,0 0 0 0,0 0 1 0,0 0-29 0,0 0 0 0,0-15 0 0,0 15 0 16,-5-15 81-16,5 15 11 0,5-15 1 0,6 5 1 16,-11-5-31-16,6 10-7 0,0-5 0 0,5 0-1 15,-11 10-3-15,11-5-1 0,-11 5 0 0,12-10 0 16,-1 5-1-16,0 0 0 0,1 5 0 0,5 0 0 15,-17 0-10-15,11 5-3 0,6 0 0 0,-6 5 0 16,6 0-9-16,-11 0-1 0,5 10-1 0,-5 5 0 16,-6 5-3-16,5 0-1 0,-5 11 0 0,6-1 0 15,-6 0 1-15,0 0 0 0,0 0 0 0,0 6 0 16,0-11-3-16,0 0-1 0,-6 0 0 0,1-5 0 0,-1-4-6 16,6-6-1-16,-5 0 0 0,-1-10 0 0,0 5-12 15,6-5 0-15,0-10-9 0,0 0 9 0,0 0 45 0,0 0 15 16,0 0 4-16,0 0 0 0,0 0-52 0,0 0-12 15,6-10 0-15,0-5 0 0,-1 5 0 0,1-10 9 16,-1 0-9-16,1-6 8 0,0-4-8 0,-1 0 0 16,7 0 0-16,5-5-11 0,-6 0 23 0,6-1 4 15,0 1 0-15,0-5 1 0,0 5-17 0,6 0 0 16,-1 9 0-16,6-4 0 0,-5 10 0 0,0 0 0 16,-1 0 0-16,1 10 0 0,-6 5-8 0,5 0 8 15,-5 0 0-15,0 5-9 0,6 5 9 0,-6 0 0 16,-6 5 0-16,1 5 0 0,-1 0 0 0,0 10 0 15,-5-5 0-15,0 11 0 0,-1-6 0 0,1 5 0 16,0 0 0-16,-1 5 0 0,-5-5-13 0,6-5 2 0,5 6 1 16,-5-6 0-16,-1 0 10 0,-5-5 0 0,6 0 0 0,5 5 0 15,-11-10 0-15,6 5 0 0,0-4 0 0,5 4 0 32,-5-5-104-32,5 0-20 0,-5-5-3 0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34:56.6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489D14-27BC-4144-8F98-B96FDEB11165}" emma:medium="tactile" emma:mode="ink">
          <msink:context xmlns:msink="http://schemas.microsoft.com/ink/2010/main" type="writingRegion" rotatedBoundingBox="20752,789 24148,1421 23555,4608 20159,3976"/>
        </emma:interpretation>
      </emma:emma>
    </inkml:annotationXML>
    <inkml:traceGroup>
      <inkml:annotationXML>
        <emma:emma xmlns:emma="http://www.w3.org/2003/04/emma" version="1.0">
          <emma:interpretation id="{D339C6C8-A915-4779-B3C2-E19D240F605D}" emma:medium="tactile" emma:mode="ink">
            <msink:context xmlns:msink="http://schemas.microsoft.com/ink/2010/main" type="paragraph" rotatedBoundingBox="20752,789 24148,1421 23555,4608 20159,3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89FCE4-15DB-48A7-85FE-B52C44511EE3}" emma:medium="tactile" emma:mode="ink">
              <msink:context xmlns:msink="http://schemas.microsoft.com/ink/2010/main" type="line" rotatedBoundingBox="20752,789 24148,1421 23555,4608 20159,3976"/>
            </emma:interpretation>
          </emma:emma>
        </inkml:annotationXML>
        <inkml:traceGroup>
          <inkml:annotationXML>
            <emma:emma xmlns:emma="http://www.w3.org/2003/04/emma" version="1.0">
              <emma:interpretation id="{35EFE504-BCFE-4DEA-ABE5-828D76DF58CC}" emma:medium="tactile" emma:mode="ink">
                <msink:context xmlns:msink="http://schemas.microsoft.com/ink/2010/main" type="inkWord" rotatedBoundingBox="20587,1678 20652,1690 20224,3989 20159,397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364 152 288 0,'12'-20'25'0,"-12"10"-25"16,-6-5 0-16,6 0 0 0,11-5 212 0,1 5 38 15,-12 0 7-15,0 5 2 0,5-6-163 0,-5 16-32 16,0 0-6-16,0-10-2 0,-11-5-3 0,11 15-1 15,0 0 0-15,0 0 0 0,0 0 0 0,0 0-1 16,0 0 0-16,0 0 0 0,0 0-28 0,0 0-6 16,0 0-1-16,0 0 0 0,0 0 17 0,11 10 3 15,-16 16 1-15,10-6 0 0,-5 15 15 0,0 15 2 16,-5 0 1-16,-7 21 0 0,1 4 8 0,0 16 1 0,-6 4 1 0,-12 21 0 16,-5-1-11-16,1 6-2 15,10-5-1-15,-5 14 0 0,-6-4-7 0,11-5 0 16,0-11-1-16,1 1 0 0,11-6-27 0,-6-9-4 15,-6-11-2-15,12-9 0 0,5-11-2 0,0 1-8 0,1-11 12 0,-1-15-4 32,6 0-73-32,6-10-15 0,-12-4-4 0,6-11 0 0,-6-5-135 0,12 0-27 0,11-10-6 0,-17 0 0 0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3:47.1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2F4CEB-87A1-4B29-AB7B-25B7CEC7E3D8}" emma:medium="tactile" emma:mode="ink">
          <msink:context xmlns:msink="http://schemas.microsoft.com/ink/2010/main" type="writingRegion" rotatedBoundingBox="947,569 31712,-563 32383,17658 1618,18792"/>
        </emma:interpretation>
      </emma:emma>
    </inkml:annotationXML>
    <inkml:traceGroup>
      <inkml:annotationXML>
        <emma:emma xmlns:emma="http://www.w3.org/2003/04/emma" version="1.0">
          <emma:interpretation id="{84A45E35-D937-49F3-BAAB-5A6019FAF42A}" emma:medium="tactile" emma:mode="ink">
            <msink:context xmlns:msink="http://schemas.microsoft.com/ink/2010/main" type="paragraph" rotatedBoundingBox="901,589 31669,-705 32059,8554 1290,98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9ECFC1-2667-434A-94CC-EBD6B423DD20}" emma:medium="tactile" emma:mode="ink">
              <msink:context xmlns:msink="http://schemas.microsoft.com/ink/2010/main" type="line" rotatedBoundingBox="1731,337 29143,312 29146,2712 1733,2737"/>
            </emma:interpretation>
          </emma:emma>
        </inkml:annotationXML>
        <inkml:traceGroup>
          <inkml:annotationXML>
            <emma:emma xmlns:emma="http://www.w3.org/2003/04/emma" version="1.0">
              <emma:interpretation id="{4C0E02BA-0101-48A6-8CCE-83852E56280A}" emma:medium="tactile" emma:mode="ink">
                <msink:context xmlns:msink="http://schemas.microsoft.com/ink/2010/main" type="inkWord" rotatedBoundingBox="1731,441 6531,437 6533,2645 1733,2649">
                  <msink:destinationLink direction="with" ref="{E190ADA9-82F0-480D-A5F3-360ECB7AC00B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22 411 673 0,'0'0'29'0,"6"-15"7"0,0 5-28 0,5-10-8 0,-5 5 0 16,5-5 0-16,0 0 56 0,6 0 9 15,-5-1 3-15,-1 6 0 0,0-5 8 0,1 5 1 16,5 0 1-16,-1 0 0 0,-10 0 3 0,5 5 1 15,-11 10 0-15,12-5 0 0,-7-10-10 0,-5 15-3 16,0 0 0-16,0 0 0 0,6-10-15 0,-6-5-3 16,6 4-1-16,-6 11 0 0,0 0-10 0,0 0-3 15,0-15 0-15,5 5 0 0,-5 10-13 0,0 0-4 16,6-15 0-16,0 5 0 0,5-5-9 0,-5 5-3 16,-1 0 0-16,-5 10 0 0,17-5-8 0,-5-5 0 0,-7 0-12 15,-5 10 12-15,0 0 20 0,0 0 11 0,0 0 2 0,0 0 1 16,0 0-21-16,0 0-4 0,-5 15-1 0,5 0 0 15,-6 5 12-15,0 0 3 0,-5 10 0 0,0 6 0 16,-6 9 7-16,0 5 2 0,0 11 0 0,5-1 0 16,1 10-32-16,0 1 0 0,0-1-11 0,-1 6 11 15,1-6 0-15,5 5 10 0,1-9 1 0,-7 9 0 16,7-9 11-16,-1-1 2 0,0-5 1 0,1 6 0 16,-1-16 9-16,0 0 2 0,1 1 0 0,5-11 0 15,0 0-23-15,0 0-4 0,-6-4-1 0,6-6 0 16,6-5-8-16,-6 5 8 0,0-5-8 0,-6 5 8 15,6-9-8-15,-6-1 0 0,6-5 0 0,-5 5 0 16,-1 0 0-16,0 0 0 0,1-5 0 0,5 5 0 0,-6-5 0 16,0-5 0-16,1 1 0 0,5 4 0 0,-6-5-13 15,0 0-2-15,1 5 0 0,5-15 0 16,0 0-26-16,0 0-6 0,0 0-1 0,0 0 0 16,0 0-121-16,0 0-25 0,0 0-5 0,0 0-725 15</inkml:trace>
          <inkml:trace contextRef="#ctx0" brushRef="#br0" timeOffset="795.6902">-45 562 864 0,'0'-20'38'0,"5"10"8"0,-5-5-37 0,6 5-9 0,-6-10 0 0,6 5 0 0,5-6 81 0,-5 6 15 16,-1-5 2-16,1 5 1 0,-1 0-42 16,1 0-8-16,0 0-1 0,-1 5-1 0,-5 10-10 0,6 0-1 15,0-15-1-15,-6 5 0 0,0 10-4 0,5-10-1 16,7-5 0-16,-7 5 0 0,-5 10-10 0,6-11-1 16,0-4-1-16,5 0 0 0,-5 5 8 0,5 0 2 15,0-5 0-15,1 0 0 0,5 5-8 0,0-5 0 16,-1-5-1-16,7 5 0 0,0-16-3 0,5 6-1 15,-5 5 0-15,-1 0 0 0,1 5 2 0,5-5 1 16,0 5 0-16,-5 5 0 0,-6 5-7 0,6-5-2 16,5 5 0-16,0 5 0 0,0 0 3 0,1 5 1 15,-1 5 0-15,0 5 0 0,6-5-13 0,-5 5 0 16,-1 0 0-16,0 5-10 0,0-5 10 0,1 0 0 16,-1 5 0-16,0 1 0 0,0-6 0 0,1 0 0 15,-1 5 10-15,0-5-10 0,-5 0 17 0,0 0-2 16,5 0-1-16,-11-5 0 0,5 10 5 0,-5 0 1 0,6 1 0 15,-6 4 0-15,0-5-2 0,-11 5 0 0,5 5 0 16,6-5 0-16,0 0 2 0,0 6 0 0,-17-1 0 16,11-5 0-16,-5 10-4 0,-6-5 0 0,0 1 0 0,0 4 0 15,0 0 12-15,0-5 3 0,0-5 0 0,-6 5 0 16,-11 6-16-16,0 4-3 0,11-10-1 0,-5 0 0 16,6 0 5-16,-1 1 0 0,-5-1 1 0,5 5 0 15,0 0-17-15,-5 0 10 0,-6 1-10 0,0-6 8 16,6 5 19-16,-6 0 3 0,-6-5 1 0,0 1 0 15,-5-1-22-15,6-5-9 0,-1 0 8 0,0 0-8 16,-5-5 13-16,5 5-2 0,-5-4-1 0,6-1 0 16,-12 5-10-16,5 0 8 0,1-5-8 0,0 5 8 0,-6 5-8 0,0 1 0 15,0 4 0-15,0 5 0 0,-6-5 0 0,7 0 0 16,-7-9 0-16,6-6 0 0,6 5 0 0,-1-10 0 16,-4 0 0-16,4 0 0 0,-5-5 0 0,6 5 0 15,0-5 0-15,5-5 8 0,1 0-21 0,-1 0-5 16,6-10-1-16,6 0 0 15,11 5-132-15,0 0-26 0,0-15-6 0</inkml:trace>
          <inkml:trace contextRef="#ctx0" brushRef="#br0" timeOffset="2086.4012">1470 1123 172 0,'0'0'8'0,"0"0"1"0,0 0-9 0,0 0 0 0,0 0 0 0,0 0 0 15,0 0 229-15,6 10 44 0,0 11 9 0,5-6 2 16,6-5-194-16,-6 0-38 0,6 0-8 0,-6 0-2 16,6 0-6-16,0-5 0 0,-5 0-1 0,-1-10 0 15,0 0 2-15,6-5 1 0,0-5 0 0,0 5 0 0,0-5-14 16,0 0-4-16,6-6 0 0,-6-4 0 0,0 0-12 16,0 5-8-16,0-10 8 0,-6 5-8 0,0 0 0 0,1 0 9 15,-1 0-9-15,0-5 0 0,-11 5 10 16,0 0-10-16,6-5 8 0,-6-5-8 0,-6 10 8 15,0-5-8-15,6 5 8 0,-5 10-8 0,-1-10 10 0,-5 10-10 16,0 5 12-16,5 0-12 0,-5 5 20 0,5 5-2 16,-11 0-1-16,6 0 0 0,-6 10 4 0,0 5 1 15,0-5 0-15,0 5 0 0,-6 5-6 0,6 0 0 16,-5 0-1-16,5 5 0 0,-6 5-5 0,0 5-1 16,1 0 0-16,5 5 0 0,0 5 1 0,0 0 0 15,6 10 0-15,-1-5 0 0,7 0 5 0,5 6 1 16,0-6 0-16,11 0 0 0,-5-5 2 0,5 0 1 15,0-5 0-15,6-15 0 0,0 5 8 0,0-5 1 16,11 0 1-16,-5-5 0 0,5 0-29 0,-5-5-18 0,5 0 2 16,6-5 1-1,0-10-45-15,6 0-10 0,-6 0-2 0,-1-10-832 0</inkml:trace>
          <inkml:trace contextRef="#ctx0" brushRef="#br0" timeOffset="2923.9905">2313 1249 691 0,'0'0'61'0,"0"0"-49"0,0 0-12 0,0 0 0 16,0 0 147-16,0 0 26 0,0 0 6 0,11-15 1 16,6 15-75-16,-6-5-14 0,18-5-3 0,-7 5-1 15,12 0-17-15,6-5-3 0,-1 0-1 0,12-5 0 16,0 0-26-16,6 0-6 0,-1-5-1 0,1 5 0 31,-6-1-97-31,0 6-20 0</inkml:trace>
          <inkml:trace contextRef="#ctx0" brushRef="#br0" timeOffset="2701.7992">2669 944 1360 0,'0'0'60'0,"0"0"13"0,0-10-58 0,0 10-15 16,6-10 0-16,-6 10 0 0,0 0 99 0,6-10 17 16,5-5 3-16,0 5 1 0,0 0-78 0,1-5-15 15,5-5-3-15,5 0-1 0,-5 5-12 0,0-6-3 16,6 1 0-16,-6-5 0 0,0 0-8 0,-6 0 0 15,6-5 9-15,-6 5-9 0,-5-1 0 0,0-4 8 16,-6 0-8-16,0-5 0 0,5 0 0 0,-5-6 8 16,0 1-8-16,0 0 0 0,-5 0 0 0,-1-1 8 0,-5 1-8 15,5 5 0-15,-5 5 24 0,-1 0 1 0,1-11 0 16,6 11 0-16,-7 0-25 0,7 0 0 0,-7 0 0 0,1-5 0 16,0 4 0-16,5 6-9 0,-5 5 0 0,5 0 0 15,0 0 9-15,-5 5 11 0,0 0-3 0,5 5 0 16,-5 5 0-16,5 5 0 0,-5 0 0 0,-1 10 0 15,1 5 1-15,0-10 0 0,0 5 0 0,-1 10 0 16,1 0-9-16,0 10 0 0,-6-5 0 0,5 11 0 16,1-1 0-16,0 0 0 0,5 10 0 0,0 1 0 15,6 9 0-15,0 0 0 0,0 6 0 0,0-1 8 16,6 5 16-16,0 1 2 0,-1-1 1 0,1 0 0 16,0 1 12-16,5-1 2 0,-5 6 1 0,-1 4 0 15,1-5-3-15,0 6-1 0,-1-1 0 0,1-4 0 0,5-1-13 16,-5-4-2-16,-6-1-1 0,6-5 0 0,-1 1-12 15,1-6-2-15,-6-5-8 0,6 11 12 0,-6-6-12 0,0-5 0 16,-6 1 0-16,-5-11-10 16,-1 0-106-16,1-5-20 0,5-5-5 0,-11-4-858 15</inkml:trace>
          <inkml:trace contextRef="#ctx0" brushRef="#br0" timeOffset="3138.4343">3438 923 1839 0,'-5'0'40'0,"-1"0"9"0,0 0 2 0,6 0 1 0,0 0-42 0,0 15-10 16,-5 0 0-16,5 5 0 0,0-5 40 0,-6 10 7 15,6 10 1-15,0 5 0 0,6 6-20 0,-6-6-3 16,0 5-1-16,0-10 0 0,0 10-16 0,5-4-8 16,1-1 8-16,0-10-8 0,-1 0 0 0,1-5-14 15,0 0 2-15,5-10-916 0</inkml:trace>
          <inkml:trace contextRef="#ctx0" brushRef="#br0" timeOffset="3275.6184">3489 430 2026 0,'-22'-15'90'0,"10"10"18"0,7 0-86 0,5 5-22 0,-6-5 0 0,6 5 0 15,-6 0 43-15,6 0 4 0,0 0 1 0,0 0-678 16,0 10-135-16</inkml:trace>
          <inkml:trace contextRef="#ctx0" brushRef="#br0" timeOffset="4190.9446">4089 968 576 0,'-6'-25'51'0,"6"15"-41"16,0-5-10-16,-6 0 0 0,12 0 178 0,0 5 34 16,-1-16 6-16,1 11 2 0,11-5-105 0,-6 5-21 15,6 0-4-15,0-5-1 0,6 5-47 0,-6 0-10 16,5 5-1-16,1 5-1 0,-6 5-15 0,6 0-3 15,-6 10-1-15,0 5 0 0,0 0-11 0,0 10 0 16,-6 10 0-16,6 5 8 0,-6 6-8 0,-5 14 12 16,-1 0-12-16,-5 5 12 0,-11 6-3 0,5-1 0 15,1-10 0-15,-7 1 0 0,-4-11 2 0,4 0 0 16,1-5 0-16,0-10 0 0,-1-4 14 0,1-6 3 0,5-5 1 16,1-5 0-16,5-15 12 0,0 0 3 0,0 0 0 15,0 0 0-15,0 0 4 0,-6-15 0 0,0-5 1 0,6-5 0 16,6-6-26-16,0 1-6 0,5-10-1 15,-5 0 0-15,-1-5-16 0,12 0 8 0,0-11-8 16,0 6 0-16,6-5 15 0,-1 0-4 0,7-1-1 0,5 6 0 16,0 5-10-16,-6 0 0 0,0 10 0 0,0 4 0 15,1 11-20 1,-7 0-8-16,1 10-3 0,-6 5 0 0,6 5 31 0,-12 10 10 0,6 0 0 0,-6 15 0 16,0 6-18-16,-5-1-4 0,-6 5-1 0,0 5 0 15,0 5 13-15,-6 0 0 0,6 1 0 0,-5-6 0 16,-1 5 32-16,0 0-1 0,-5-15 0 0,11 0 0 15,-6 1-50-15,6-1-9 0,-5-5-3 16,5-5 0-16,5 0-93 0,-5-5-18 16,0 0-4-16</inkml:trace>
        </inkml:traceGroup>
        <inkml:traceGroup>
          <inkml:annotationXML>
            <emma:emma xmlns:emma="http://www.w3.org/2003/04/emma" version="1.0">
              <emma:interpretation id="{3C8BCD88-E330-4A21-B31D-E3C6C94971EE}" emma:medium="tactile" emma:mode="ink">
                <msink:context xmlns:msink="http://schemas.microsoft.com/ink/2010/main" type="inkWord" rotatedBoundingBox="7176,374 11649,370 11651,2113 7178,2117">
                  <msink:destinationLink direction="with" ref="{E190ADA9-82F0-480D-A5F3-360ECB7AC00B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586.0227">5508 586 1897 0,'-17'-20'84'16,"12"15"17"-16,-7-5-81 0,7 0-20 0,-7 0 0 0,7 0 0 0,-7 5 84 0,1 5 13 16,5 0 3-16,6 0 0 15,0 0-176-15,0 0-36 0,0 15-6 0</inkml:trace>
          <inkml:trace contextRef="#ctx0" brushRef="#br0" timeOffset="4819.7476">5768 571 1735 0,'29'-25'76'0,"-7"15"17"0,1-5-74 0,11 0-19 16,5 0 0-16,7-5 0 0,5 0 60 0,11-6 8 0,6 6 1 0,5 0 1 15,1 0-18-15,-1 0-4 0,6 0-1 0,6 5 0 16,-11 0-28-16,-1 5-6 0,-5 0-1 0,-6 0 0 15,-11 0-12-15,6 0 0 0,-6 5 8 0,-6 0-8 32,0 5-82-32,-5-5-19 0,-6 0-4 0</inkml:trace>
          <inkml:trace contextRef="#ctx0" brushRef="#br0" timeOffset="5097.678">6656-172 1414 0,'0'0'63'0,"6"-15"13"0,0 5-61 0,5-5-15 15,-5 0 0-15,5 4 0 0,-5-9 107 0,5 5 18 16,-5 10 4-16,-6 5 1 0,0 0-51 0,0 0-11 16,0 0-1-16,0 0-1 0,5 10-36 0,1 20-7 15,-6-4-2-15,-6 9 0 0,-5 10 6 0,0 10 1 16,-6 10 0-16,0 11 0 0,-6 4-7 0,0 6-1 15,-5 4 0-15,0-5 0 0,0 1-20 0,-1 4 0 16,1-4 0-16,0-1 8 0,11 0-8 0,-6-4 0 16,0-1 0-16,12-5 0 15,6-9-27-15,-1-1-6 0,-5-5-2 0,5-10-647 16,6-4-130-16</inkml:trace>
          <inkml:trace contextRef="#ctx0" brushRef="#br0" timeOffset="4445.3651">5463 878 1209 0,'0'0'53'0,"0"0"12"0,0 0-52 0,0 0-13 16,-11 0 0-16,11 0 0 0,0 0 159 0,-6 10 29 0,0 15 5 0,1 5 2 16,-1 0-102-16,6 0-20 0,-6 0-4 0,1 10-1 15,-1 1-24-15,0-1-6 0,6-5-1 0,0 0 0 16,0 0-25-16,-5-5-12 0,5 1 10 0,5-6-10 15,1 0 0-15,-6-10 0 0,6 0-13 0,-6 0 4 32,0-15-126-32,5 20-25 0</inkml:trace>
          <inkml:trace contextRef="#ctx0" brushRef="#br0" timeOffset="5342.136">7556 827 1555 0,'0'0'68'0,"-6"5"16"0,-5-5-68 0,5 5-16 0,-5 0 0 0,-1 5 0 15,1 0 97-15,0 11 16 0,-6-1 3 0,0 5 1 16,5 5-64-16,-5 0-13 0,6 10-2 0,0 0-1 0,-6 1-13 0,6-1-4 15,5 0 0-15,-5 0 0 0,5 0 1 0,6-10 0 16,-6 6 0-16,6-6 0 0,6-5-21 0,-6-5 0 16,0 5 0-16,6-10-668 15,-1 0-132-15</inkml:trace>
          <inkml:trace contextRef="#ctx0" brushRef="#br0" timeOffset="5477.238">7697 220 1843 0,'0'0'164'0,"0"0"-132"16,-6-11-32-16,6 11 0 0,0 0 92 0,0 0 11 15,-5 11 2-15,-1 4 1 16,0 5-146-16,1 5-28 0,-1 0-7 0</inkml:trace>
          <inkml:trace contextRef="#ctx0" brushRef="#br0" timeOffset="5853.3209">8285 662 2023 0,'0'0'89'0,"0"0"19"15,0 0-86-15,0 0-22 0,11 5 0 0,-5 5 0 16,0 5 56-16,-6 0 8 0,0 5 0 0,0 10 1 0,-6 0-52 0,0 5-13 15,1 0 0-15,-7 6 0 0,7-1 8 0,-1 5 0 16,-5-5-8-16,5 10 12 0,0-4-12 0,6-6 0 16,0 5 0-16,6-10 0 0,-6-5-9 0,6-5 9 15,5 1-13-15,0-6 5 0,6-5 8 0,-5-10 0 16,5 0 0-16,0-5 0 0,0-5 0 0,5 0 0 16,1-10 0-16,-1 0-8 0,1-11 8 0,0-4 0 15,-6-5 10-15,0-5-10 0,0 0 16 0,-6-5-2 16,0-1-1-16,-5-9 0 0,0 0 12 0,-1 0 3 15,1 4 0-15,0 11 0 0,-6 0-4 0,0 5-1 16,0 5 0-16,0 5 0 0,0 5-5 0,-6 4-1 16,0 1 0-16,-5 10 0 0,5-5-17 0,-11 15 0 15,0 5 0-15,-5 0 0 16,-1 11-88-16,-11 14-22 0,0-10-4 0</inkml:trace>
          <inkml:trace contextRef="#ctx0" brushRef="#br0" timeOffset="6255.0258">8907 702 1882 0,'28'-25'84'16,"-11"15"16"-16,0-6-80 0,6 6-20 0,0 0 0 0,-1 5 0 15,-5-5 88-15,11 10 12 0,-5 0 4 0,-6 10 0 16,6 0-74-16,-6 5-14 0,0 11-4 0,-6-1 0 15,0 5 0-15,-5 0 0 0,5 10 0 0,-11 5 0 0,0-4 23 16,0 4 4-16,-5 0 1 0,5 0 0 16,-6-5-26-16,0 1-5 0,1-6-1 0,5 0 0 0,-12-10-8 0,12-5 8 15,-5 0-8-15,5-5 8 0,0 0 0 0,0-15 0 16,0 0 0-16,0 0 0 0,0 0 4 0,0 0 0 16,5-15 0-16,7-5 0 0,-1-5-12 0,0-5 0 15,1-5 0-15,5-10 0 0,-1-1 0 0,13-9 0 16,-1 5 0-16,0-5 0 0,6 4 28 0,0 1 3 15,0 5 1-15,0 5 0 0,0 5-19 0,-6 9-3 16,1 6-1-16,-7 15 0 0,1 0 15 0,-1 10 4 16,-5 0 0-16,6 15 0 0,-12 6-19 0,6 4-9 15,-5 5 10-15,5 0-10 0,-6 5 24 0,0 5-2 16,6 1 0-16,0-1 0 0,-6 5-37 0,1 0-7 16,-7 1-2-16,12 4 0 15,-5-15-131-15,5 5-26 0,-12-5-6 0</inkml:trace>
        </inkml:traceGroup>
        <inkml:traceGroup>
          <inkml:annotationXML>
            <emma:emma xmlns:emma="http://www.w3.org/2003/04/emma" version="1.0">
              <emma:interpretation id="{D6ECD4FA-6B10-4E90-9D87-3FD24C08B199}" emma:medium="tactile" emma:mode="ink">
                <msink:context xmlns:msink="http://schemas.microsoft.com/ink/2010/main" type="inkWord" rotatedBoundingBox="13319,1313 13551,1312 13552,1472 13320,14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4521.251">11543 777 460 0,'0'0'41'0,"0"0"-33"16,5-10-8-16,-5 0 0 0,0 0 166 0,0 10 31 16,6-10 7-16,0 0 0 0,5 0-83 0,0 0-17 15,1 5-3-15,-1 0-1 0,-6 0-27 0,7 5-5 16,-1 0-2-16,0 0 0 0,-11 0-29 0,12 5-5 16,-7-5-2-16,-5 0 0 0,6 10-10 0,-6-10-1 15,0 0-1-15,0 0 0 0,11 15-2 0,-11 0-1 16,0-15 0-16,0 15 0 0,0-15-15 0,0 0 0 15,-5 15 0-15,-1 5 0 0,6-20 12 0,0 0-3 16,-11 10-1-16,11-10 0 0,0 0-8 0,0 0 0 16,0 0 0-16,0 0 0 0,-12 10 8 0,-5-10 0 15,12-5 0-15,-7 0 0 0,12 0 8 0,-5 0 2 16,-1-5 0-16,6 0 0 0,0 0-10 0,6 0-8 0,-12 0 12 16,1-5-12-16,10 10 0 0,1-5 0 15,-1 0 0-15,7 5 0 0,-7 5 0 0,1-15 0 0,5 10 0 0,1 0 0 16,-1 0 0-16,0 5 0 0,-5 0 0 0,11 5 0 15,0 0-8-15,-6 0 8 0,1 10 0 0,-7-10-9 16,7 5 9-16,-1 0 0 0,-11-10 0 0,0 15 8 16,6-5-8-16,-6 5 0 0,0-15 0 0,-6 15-8 15,0-5 8-15,1-5 9 0,-12 5-1 0,5-10-8 16,1 10 24-16,-6-5-1 0,0 0-1 0,6 0 0 16,11-5-32-16,-12 0-6 0,1 0-2 0,11 0 0 15,0 0-123-15,0 0-25 0,0 0-5 16,0 0-628-16</inkml:trace>
        </inkml:traceGroup>
        <inkml:traceGroup>
          <inkml:annotationXML>
            <emma:emma xmlns:emma="http://www.w3.org/2003/04/emma" version="1.0">
              <emma:interpretation id="{C75A7416-7793-4927-B1D9-7A71F18AE234}" emma:medium="tactile" emma:mode="ink">
                <msink:context xmlns:msink="http://schemas.microsoft.com/ink/2010/main" type="inkWord" rotatedBoundingBox="15620,325 18317,322 18319,2359 15622,23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2245.8953">14800 270 576 0,'0'0'51'0,"0"0"-41"0,0 0-10 0,0 0 0 16,0 0 137-16,0 0 26 0,0 0 5 0,0 0 0 15,0 0-76-15,-11 10-16 0,5 0-4 0,-5 10 0 16,5-5-19-16,-11 5-4 0,6 0-1 0,0 10 0 16,-1 0 8-16,1 1 2 0,-6 4 0 0,0 5 0 15,-6 0-4-15,1 5-1 0,-12 1 0 0,0 14 0 16,-6 5-11-16,1-5-2 0,-6 1-1 0,-1-1 0 15,1 0-2-15,5-5 0 0,1 1 0 0,5-1 0 16,0 0-13-16,0-10-2 0,6 1-1 0,0-6 0 16,-1 0-13-16,7-5-8 0,-7-5 10 0,7 0-10 15,5 1 0-15,0-6 0 0,0 0 0 0,6 0-10 16,-1-5-31-16,1 0-7 0,5-5 0 16,1 0-1-16,5-5-130 0,0 0-25 0</inkml:trace>
          <inkml:trace contextRef="#ctx0" brushRef="#br0" timeOffset="21856.2694">13844 425 345 0,'0'0'31'0,"0"0"-31"16,0 0 0-16,0 0 0 0,0 0 132 0,6-10 21 16,0 5 4-16,-6 5 1 0,0 0-64 0,0-10-13 15,5 0-2-15,-5 10-1 0,0 0-32 0,0 0-6 16,6-10-2-16,-6 10 0 0,6-10-9 0,-6 10-1 16,0 0-1-16,0 0 0 0,0-10-7 0,0 10-2 15,0 0 0-15,0 0 0 0,0 0-10 0,0 0-8 16,0 0 12-16,0 0-12 0,0 0 18 0,0 0-3 0,0 0-1 0,0 0 0 15,0 0-5-15,11 5-1 0,-11-5 0 0,17 0 0 16,-17 0 19-16,11 0 3 0,6-5 1 0,0 0 0 16,0 0 0-16,11 0 0 0,-5 5 0 0,5-10 0 15,6 0-3-15,0 5-1 0,6-10 0 0,-1 5 0 16,12 0 9-16,0 5 3 0,0 0 0 0,6-5 0 16,-1 0-15-16,1 0-4 0,-1 0 0 0,1 0 0 15,-6 0-6-15,11-1-2 0,6-4 0 0,-6 5 0 16,-5 10 9-16,-1-10 2 0,1 0 0 0,-1-5 0 15,1 10-23-15,-6 0 0 0,-6-10 0 0,0 5 8 16,-5 5-8-16,-6-5 0 0,-6 5 0 0,0 0 0 0,-11-5-15 16,6 5-4-16,-6 0-1 0,-6 0 0 15,-11 5-6-15,0 0-2 0,11 5 0 0,-11-5 0 16,0 0-50-16,0 0-10 0,0 15-3 0</inkml:trace>
          <inkml:trace contextRef="#ctx0" brushRef="#br0" timeOffset="23262.7607">16146-142 759 0,'0'0'33'0,"6"-10"8"0,-1-5-33 0,7 5-8 16,-1 0 0-16,0-5 0 0,1 5 95 0,-1-16 17 15,6 11 3-15,-6 0 1 0,1 0-42 0,-1 0-8 16,6 5-2-16,-6 0 0 0,-11 10-6 0,6-10-2 16,-6 10 0-16,0 0 0 0,0 0-3 0,0 0-1 15,0 0 0-15,0 0 0 0,6 15-22 0,-6 0-5 16,-12 5-1-16,7-5 0 0,-7 10-12 0,-5 1-4 16,0 4 0-16,-11 10 0 0,5 5 26 0,-11 5 5 15,6 11 1-15,-11 4 0 0,-1 5-10 0,0 6-2 16,-5 4 0-16,0 15 0 0,-6 1 7 0,0 4 1 15,0 6 0-15,-5 4 0 0,10-14-13 0,-4-1-3 16,4-10 0-16,1 1 0 0,5-11 0 0,1-10-1 0,-1-4 0 16,6-11 0-16,0 0 5 0,1-10 0 0,10-9 1 15,0-1 0-15,1-10-25 0,5 5 0 0,0-15 0 0,5 0 0 16,7-5 8-16,-7-5-8 0,7 0 8 0,5 0-8 16,0-15 8-16,0-5-8 0,5 0 8 0,1-5-8 15,5-6 0-15,6-4 0 0,6 0 0 0,0-5 0 16,5 0-15-16,0-5 5 0,0-1 1 0,1 1 0 15,-1 5 1-15,0 0 0 0,1 15 0 0,-1 0 0 16,0 5 8-16,-5 4-8 0,-1 11 8 0,-5 5-8 16,-5 10 8-16,5 1 8 0,-6 9-8 0,6 0 11 15,-6 0-11-15,0 5-17 0,1 0 4 0,-1 0 1 0,6-5 12 16,-6 5 16-16,6-5-3 0,0 1-1 0,0-6-12 0,6 5 8 16,5-10-8-16,-5 0 0 0,5-5 0 0,6 0 0 15,0-5 0-15,0 0 0 0,5-5 0 0,1 0 0 16,0 0 0-16,5-10 0 0,-6 5-10 0,1-10-8 15,-6-1-2-15,6 1 0 0,-6 0 20 0,-6-5 0 16,0 0-8-16,0-5 8 0,1-5 0 0,-7 5 0 16,1-6 0-16,-6 6 0 0,0 0 12 0,-6-5 5 15,0 5 2-15,1 5 0 0,-7-5-19 0,1 5 0 16,-6-6 0-16,-6 6 0 0,6 0 0 0,-5 5-11 16,5 5 2-16,-12 0 0 0,1 0 9 0,0 5 0 15,0 5 0-15,-6 5 0 0,-6 0 0 0,6 5 0 16,-11 5 0-16,5 0 0 0,-11 10 0 0,0 0 0 15,0 10 0-15,-5 5 0 0,-1 1 16 0,0 9 3 16,1 0 0-16,5 5 0 0,0 0-19 0,6 1 10 16,-1-1-10-16,7 5 8 0,11-5 3 0,5 1 0 0,6-11 0 15,0 5 0-15,6-10 1 0,11 0 1 0,5 0 0 0,6 1 0 16,6-11-13-16,12 0 0 0,4 0 0 0,7-10-10 31,0-5-25-31,10-5-5 0,1-5 0 0,0 0-707 0,0-5-141 0</inkml:trace>
        </inkml:traceGroup>
        <inkml:traceGroup>
          <inkml:annotationXML>
            <emma:emma xmlns:emma="http://www.w3.org/2003/04/emma" version="1.0">
              <emma:interpretation id="{2DF7419E-72EF-4955-8944-49DF15FA8547}" emma:medium="tactile" emma:mode="ink">
                <msink:context xmlns:msink="http://schemas.microsoft.com/ink/2010/main" type="inkWord" rotatedBoundingBox="20370,610 24997,606 24999,2584 20372,258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5336.0944">21095 1099 1497 0,'11'-31'66'0,"-11"31"14"0,11-15-64 0,-5-5-16 15,5 5 0-15,-5-5 0 0,5 5 55 0,-11-5 7 16,6 5 2-16,0 0 0 0,-6-5 0 0,0 10 0 15,0 0 0-15,0-5 0 0,-6 4 0 0,6 1 0 16,-6 0 0-16,-5 5 0 0,11 5-64 0,-6-5 0 16,-11 0-9-16,0 0 0 0,0 0 9 0,0 5 11 15,0 0-3-15,-5 5 0 0,-6 5-8 0,5-5 0 16,0 5 0-16,-5 5 0 0,5 1 0 0,-5 4 0 0,0 0 0 16,0 5 0-16,5 10 0 0,-5 0 0 0,-1 0 0 15,7 11 0-15,-1-1 0 0,1 0 0 0,5 0 0 16,0 0 0-16,11 1 0 0,-5-6 0 0,11 0 0 0,0-10 0 15,5-5 20-15,1-5 0 0,5 0-1 0,1-5 0 16,5 0-19-16,-6-10 0 0,11-5 0 0,1-5 0 16,0-10 0-16,5 5 0 0,0-15 0 0,1 0 0 15,4-10 8-15,1-10 0 0,0 0 1 0,0-11 0 16,0 1 0-16,-5-5 0 0,4 0 0 0,1-1 0 16,-5 11 2-16,-1 0 0 0,0 5 0 0,-5 9 0 15,-6 6 5-15,-6 10 0 0,0 10 1 0,-11 10 0 0,0 0 19 16,0 0 4-16,-5 15 1 0,-1 5 0 0,0 5-14 15,-5 6-3-15,-6 4-1 0,6 10 0 0,0-5-32 16,5 5-7-16,0 1 0 0,1-1-1 16,5 0-79-16,11 0-16 0,-5-10-4 0,5 0-581 15,0 1-117-15</inkml:trace>
          <inkml:trace contextRef="#ctx0" brushRef="#br0" timeOffset="25710.3954">22192 722 1497 0,'11'-25'66'0,"-5"10"14"0,-1 0-64 0,7-6-16 0,-1 1 0 0,-5 5 0 16,-1 5 106-16,1 0 18 0,-12 0 3 0,6 0 1 15,0 10-49-15,-5-10-10 0,-7 10-1 0,-5 0-1 16,-5 0-56-16,-6 10-11 0,-6-5 0 0,0 5 0 15,5 5 0-15,-4 10 0 0,-1 0 0 0,0 1 0 16,0-1 46-16,5 10 14 0,1-5 4 0,6 5 0 16,5 0-72-1,5-5-15-15,1 6-2 0,11-6-1 0,0 0 42 0,6-5 8 0,5-5 1 0,0 5 1 16,12-5-42-16,-6 0-8 16,5 0-1-16,1-4-1 0,-6 4 34 0,0-5 8 0,-6 10 0 0,1-10 1 15,-7 0 30-15,1 0 5 0,-6 5 2 0,-6-5 0 0,-5 5-6 16,5 5-2-16,-5-10 0 0,-6 6 0 15,0 4-27-15,-6-5-6 0,6 0-1 0,1 5 0 0,-7-10-12 16,6 0-10-16,6 0 2 0,-1 0 0 16,-5 0-135-16,6-5-26 0,5-5-6 0,-5 0-1 15</inkml:trace>
          <inkml:trace contextRef="#ctx0" brushRef="#br0" timeOffset="24525.4395">19692 651 633 0,'0'0'56'0,"0"0"-44"0,-5-10-12 0,5 10 0 16,0 0 81-16,-6-10 15 0,-5 5 2 0,-1-5 1 15,1 0-3-15,-6 5 0 0,0 0 0 0,-11 0 0 16,-1 0-57-16,1 5-12 0,0-5-3 0,0 5 0 16,-12 0 23-16,6 5 4 0,6-5 1 0,0 5 0 15,-6 5-3-15,0 0 0 0,5 0 0 0,1 5 0 16,5 6-28-16,-10-1-5 0,-1 5-2 0,-12-5 0 15,7 0 6-15,-1 10 0 0,6 10 1 16,0 10 0-16,-5-4 27 0,-1-1 6 0,6 10 1 0,0 5 0 16,-5 6-13-16,5 4-2 0,11-5-1 0,1 6 0 15,-7-11-39-15,7 0 0 0,5 0 0 0,11 1 0 16,6-11 0-16,0-5 0 0,6 0 0 0,5 1 8 16,6-16-8-16,6 0 12 0,-6-5-4 0,16 5 0 15,1-10-43-15,6-5-8 0,5 0-1 0,0-10-604 16,1-5-120-16</inkml:trace>
          <inkml:trace contextRef="#ctx0" brushRef="#br0" timeOffset="24859.4296">20348 275 1036 0,'-5'-40'46'0,"-7"25"10"0,7 4-45 0,5-9-11 16,5-5 0-16,-5-5 0 0,-17 0 104 0,12 0 20 0,10 0 3 0,7 10 1 15,-1 0-60-15,-5-1-12 0,-12 11-3 0,6 0 0 16,0 10-33-16,0 0-8 0,-11-5 0 16,11 5-1-16,0 0 42 0,-6 15 9 0,-17 6 2 0,12 4 0 15,-6 15-27-15,6 5-5 0,-1 10 0 0,-10 6-1 16,-7 9-2-16,7 0 0 0,11 0 0 0,-1 6 0 15,-10-6 2-15,5 5 0 0,5 1 0 0,1 4 0 16,0-9-14-16,-1-6-2 0,1 5-1 0,0 0 0 16,-1 1-3-16,-4-11-1 0,-1 0 0 0,-12 6 0 15,18-11-10-15,-12 0 0 0,1-5 0 0,-1 1 0 16,0-6-91-16,7-5-20 0,4 0-4 16</inkml:trace>
          <inkml:trace contextRef="#ctx0" brushRef="#br0" timeOffset="26274.2318">23221 651 1267 0,'0'0'28'0,"0"0"5"0,-5-10 2 0,5 5 1 0,-6-5-36 0,0 0 0 0,1 0 0 0,-1 0 0 0,-11 0 109 0,6 0 15 15,5 5 4-15,-5 0 0 0,-1-5-60 0,1 5-12 16,0-5-3-16,-1 5 0 0,1 0-9 0,0 5-1 16,-1 0-1-16,1 0 0 0,0 0-25 0,-12 5-5 15,6-5 0-15,-11 10-1 0,0 5 9 0,-1 0 1 16,1 5 1-16,-6 5 0 0,12-5-33 0,-7 6-6 16,-5 4-2-16,6 0 0 0,5 0 31 0,1 0 5 15,5 5 2-15,0 0 0 0,6-4-31 0,11 4-5 16,0 0-2-16,5-10 0 0,1 0 31 0,5 0 5 15,6 5 2-15,6-5 0 0,-1-4-19 0,1 4 0 16,0-5-8-16,-1 0 8 0,1 0 40 0,-6-5 15 16,0 0 2-16,-6 0 1 0,0 0-5 0,-5-5-1 15,-6 0 0-15,-6 5 0 0,-5 0-6 0,0 6-2 16,-6-6 0-16,-11 5 0 0,-1 5-20 0,-5 0-5 16,-5 0-1-16,-6 5 0 0,-1-5-18 0,1 5 0 0,-6 1 0 15,0-1 0 1,6 0-147-16,-6-5-33 0,6 0-6 0,-6 5-2 0</inkml:trace>
        </inkml:traceGroup>
        <inkml:traceGroup>
          <inkml:annotationXML>
            <emma:emma xmlns:emma="http://www.w3.org/2003/04/emma" version="1.0">
              <emma:interpretation id="{45AD9118-1B26-4E75-9DB3-9F573AD0A482}" emma:medium="tactile" emma:mode="ink">
                <msink:context xmlns:msink="http://schemas.microsoft.com/ink/2010/main" type="inkWord" rotatedBoundingBox="27376,334 29143,332 29146,2712 27379,271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8499.5097">25930 189 691 0,'0'-15'61'0,"0"0"-49"0,0 0-12 0,6-5 0 16,-6 10 115-16,5-10 20 0,1 0 4 0,0 0 1 15,-6 5-45-15,11-5-9 0,0 5-2 0,1-1 0 16,5 1-16-16,-6-5-3 0,6 5-1 0,6 5 0 16,-6-5 0-16,5 5-1 0,6 0 0 0,-5 0 0 15,11-5-19-15,-6 0-3 0,1 0-1 0,-1 5 0 16,11-5-12-16,-5 0-2 0,6 5-1 0,-6-5 0 15,0 4-25-15,0 1 0 0,5 0 0 0,-5 5 0 16,0 0 0-16,6-5 0 0,-1 5 0 0,1-5 0 16,5 10 0-16,6-5 0 0,0 0 0 0,0 5 0 15,11-10 0-15,-11 5 0 0,0 5-12 0,0 0 12 0,-6 0 0 16,0 0 0-16,-11 10 0 0,0 0 0 0,-6 0-9 16,-5 10 9-16,-6 0 0 0,0 6 0 0,-11 9 0 0,-6-5 8 15,-6 15 0-15,-5 0 1 0,-6-5 26 0,-12 6 5 16,7-6 0-16,-18 5 1 0,1 10 37 0,-7-15 7 15,1 11 2-15,0-6 0 0,0-10-65 0,-1 5-13 16,7-10-9-16,-6 6 12 0,5-11-12 0,0 0 0 16,1-5-12-16,-1 5 12 0,1-5 20 0,-1 0 11 15,0-5 2-15,-5 5 1 16,-6 0-54-16,6-5-12 0,-6 1-1 0,0 4-1 16,0 0-60-16,6 0-12 0,-6-5-2 0,0 0-961 0</inkml:trace>
          <inkml:trace contextRef="#ctx0" brushRef="#br0" timeOffset="27964.5977">26134 69 1004 0,'0'0'22'0,"0"0"5"0,0 0 1 0,11-10 0 0,0 0-28 0,-5 0 0 15,0 0 0-15,5 0 0 0,-11 0 64 0,6 0 7 16,-6-1 1-16,5 1 1 0,-5 5-58 0,6-10-15 16,-6 5 0-16,6 0 0 0,-6 0 54 0,5 0 8 15,-5 0 2-15,12-5 0 0,-12 15-52 0,0-5-12 16,5-5 0-16,1 0 0 0,0 5 54 0,-6 5 8 15,0 0 2-15,0 0 0 0,0-5-52 0,0 5-12 16,0 0 0-16,5-10 0 0,-5 10 30 0,6-5 3 16,-6 5 1-16,0 0 0 0,0 0-3 0,0 0-1 15,0 0 0-15,0 0 0 0,0 0-30 0,0 0 0 16,0 0 0-16,11 5 0 0,-5 5 43 0,5 0 2 16,6 5 1-16,-11 10 0 0,5 0-22 0,0 15-5 15,-11-9-1-15,6 19 0 0,-6 5 37 0,-6 5 7 16,1 11 2-16,-7-1 0 0,1 0-32 0,-6 1-5 15,-6-1-2-15,1 5 0 0,-1 1 11 0,6-1 3 16,-5 5 0-16,5 1 0 0,-6-1 20 0,6-5 4 0,6 1 1 16,-6 4 0-16,0-15-36 0,6 6-8 0,-1-6 0 0,1-5-1 15,5 6-9-15,-5-6-2 0,5-10 0 0,1 0 0 16,-1-5 3-16,0-4 0 0,-5-1 0 0,5-5 0 16,-5 0 1-16,5-10 0 0,-5-5 0 0,5-5 0 15,1 6-12-15,-1-11 0 0,-5 5 0 0,11-15 0 16,0 0 0-16,0 0 0 0,0 0 0 0,0 0 0 15,0 0 0-15,0 0 0 0,-6-10 0 0,1 0 0 16,-1-6-25-16,0 1-4 0,1 0-1 16,5-5 0-16,-6 0-114 0,6-10-22 15,0-5-5-15,-6 0-599 0,6-5-120 0</inkml:trace>
          <inkml:trace contextRef="#ctx0" brushRef="#br0" timeOffset="30090.0685">25619 2063 806 0,'0'0'17'0,"0"0"4"0,0 0 1 0,0 0 2 0,0 0-24 0,0 0 0 15,0 0 0-15,0 0 0 0,0 0 37 0,0 0 3 16,0 0 1-16,0 0 0 0,0 0-14 0,0 0-3 16,0 0-1-16,0 0 0 0,0 0-23 0,0 0 0 15,0 0 0-15,0 0 0 0,0 0 56 0,0 0 6 16,0 0 2-16,0 0 0 15,0 0-78-15,0 0-15 0,-11-5-3 0,11 5-1 0,0 0 33 0,0 0 0 16,0 0 0-16,0 0 0 0,-6-5 32 0,6 5 0 16,0 0 0-16,0 0 0 0,0 0 4 0,0 0 2 15,0 0 0-15,0 0 0 0,0 0-21 0,0 0-4 16,0 0-1-16,0 0 0 0,0 0-12 0,0 0 0 0,0 0 8 0,0 0-8 16,0 0 0-16,0 0 9 0,0 0-9 15,0 0 8-15,0 0 13 0,0 0 3 0,0 0 0 0,0 0 0 16,0 0 12-16,0 0 2 0,0 0 1 0,0 0 0 15,0 0-27-15,0 0-4 0,0 0-8 0,0 0 11 16,0 0-11-16,0 0 0 0,0 0 0 0,0 0 0 16,0 0 0-16,0 0 0 0,0 0 0 0,0 0 0 15,0 0 20-15,0 0 3 0,0 0 0 0,0 0 0 16,0 0-23-16,0 0 0 0,0 0 0 0,0 0 0 16,0 0 0-16,0 0 8 0,0 0-8 0,0 0 0 0,0 0 0 0,0 0 8 15,0 0-8-15,0 0 0 16,0 0 10-16,0 0-2 0,0 0-8 0,0 0 12 0,0 0 15 0,0 0 2 15,0 0 1-15,0 0 0 0,0 0-30 0,0 0 0 16,0 0 0-16,0 0 0 0,0 0 0 0,0 0 0 16,0 0 0-16,0 0 0 0,0 0 20 0,0 0-3 15,0 0 0-15,0 0 0 0,6-5 24 0,-6 5 5 16,17-10 1-16,0 10 0 0,-12-10-32 0,12 5-7 16,-17 5 0-16,17 0-8 0,0 0 20 0,-5 5-4 15,5-5 0-15,0 5 0 0,-1-5-6 0,1 5-2 16,0-5 0-16,0 0 0 0,-5 5-8 0,5 0 10 15,0-5-10-15,-6 0 10 0,-11 0-10 0,17 0 10 16,0 0-10-16,0 0 10 0,0 0-10 0,0 0 0 16,0 0 0-16,5-5 0 0,-5 5-16 0,0-5-4 15,0 0-2-15,0 0-994 0</inkml:trace>
        </inkml:traceGroup>
      </inkml:traceGroup>
      <inkml:traceGroup>
        <inkml:annotationXML>
          <emma:emma xmlns:emma="http://www.w3.org/2003/04/emma" version="1.0">
            <emma:interpretation id="{9721BE14-4C06-45D9-A065-C59037874D54}" emma:medium="tactile" emma:mode="ink">
              <msink:context xmlns:msink="http://schemas.microsoft.com/ink/2010/main" type="line" rotatedBoundingBox="2007,3679 29563,2520 29676,5202 2120,6362"/>
            </emma:interpretation>
          </emma:emma>
        </inkml:annotationXML>
        <inkml:traceGroup>
          <inkml:annotationXML>
            <emma:emma xmlns:emma="http://www.w3.org/2003/04/emma" version="1.0">
              <emma:interpretation id="{5C237F8C-7265-432A-ABCC-7E3FD03E013B}" emma:medium="tactile" emma:mode="ink">
                <msink:context xmlns:msink="http://schemas.microsoft.com/ink/2010/main" type="inkWord" rotatedBoundingBox="2035,4329 2693,4301 2760,5888 2101,591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1664.2281">305 4506 1094 0,'0'0'48'0,"0"-15"11"0,0 5-47 0,0 0-12 0,0 0 0 0,0 10 0 15,0 0 75-15,-5-10 13 0,5 0 2 0,0 10 1 16,0 0-27-16,0-5-4 0,-6-5-2 0,6 10 0 16,0 0-34-16,0 0-6 0,0 0-2 0,0 20 0 15,0 5-16-15,0 0 0 0,0 10 8 0,6 5-8 16,-1 6 25-16,-5-6 2 0,0 5 0 0,6 5 0 16,5-4-11-16,-5-1-1 0,-6 0-1 0,0-10 0 15,11 6 11-15,-5-6 3 0,-6-5 0 0,0 0 0 16,5-5-8-16,-5-5 0 0,0 0-1 0,0-4 0 0,6 4-11 15,0-5-8-15,-6-15 12 0,0 0-12 0,0 0 15 16,0 0-4-16,0 0-1 0,0 0 0 0,11-15-10 0,0 0 0 16,1-6 0-16,5-4 8 0,0 0-8 15,0-5 8-15,5-5-8 0,6 0 8 0,-5-6-8 0,5 1 0 16,-5 5 0-16,5 0 0 0,-5 0 0 0,0 4 0 16,5 1 0-16,-6 10 0 0,-5 5 0 0,0 5 0 15,6 0 0-15,-6 5 0 0,6 5 0 0,-6 0 0 16,0 0 0-16,5 5 0 0,-5 5 0 0,0 0-11 15,0 5 11-15,-6 0-8 0,6 0 8 0,-5 10 0 16,-1-4 0-16,0 4 0 0,-11-5 0 0,6 5 0 16,-12 0 8-16,-5 0-8 0,0 0 14 0,-1-5-2 15,-5 6 0-15,0-1 0 0,0-10 18 0,0 10 3 16,-11-5 1-16,6 0 0 0,-1 5-14 0,0 0-4 16,-5-4 0-16,5 4 0 0,-5-5-5 0,6-5-2 15,-7 0 0-15,7-5 0 0,5 0-9 0,0-5 0 0,0 0 0 16,0-5 0-1,5-10-34-15,1 0-2 0,5-5-1 0,1-5-963 0</inkml:trace>
          <inkml:trace contextRef="#ctx0" brushRef="#br0" timeOffset="31790.1642">333 3802 1670 0,'12'-30'148'0,"-12"20"-118"0,5-15-30 0,-5 10 0 0,12-5 36 16,-7 10 0-16,7 0 1 0,-1 5 0 0,0 0-37 0,6 10 0 15,0 10-12-15</inkml:trace>
        </inkml:traceGroup>
        <inkml:traceGroup>
          <inkml:annotationXML>
            <emma:emma xmlns:emma="http://www.w3.org/2003/04/emma" version="1.0">
              <emma:interpretation id="{7E9ED76F-B0D3-4073-85B2-B64B4FE5F742}" emma:medium="tactile" emma:mode="ink">
                <msink:context xmlns:msink="http://schemas.microsoft.com/ink/2010/main" type="inkWord" rotatedBoundingBox="4367,3580 6627,3485 6740,6167 4480,626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722.9641">3404 3425 230 0,'0'0'20'0,"0"-10"-20"0,0-5 0 0,0 5 0 0,0-5 224 0,0 0 40 16,0 0 8-16,0 5 1 0,-5 0-118 0,5 0-24 16,0 10-5-16,0 0-1 0,0 0-59 0,0 0-12 15,0 0-2-15,0 0-1 0,-6 15-27 0,0 10-4 16,-5 10-2-16,0 10 0 0,-6 21 9 0,-6 4 1 16,-5 10 1-16,-6 11 0 0,0 4 11 0,-5 6 1 15,-1 10 1-15,-5-1 0 0,-1 1-5 0,12-1-1 16,1 1 0-16,4-10 0 0,1-1-13 0,0-4-3 15,5-11-1-15,6 6 0 0,-5-11-19 0,5-5 0 16,0-4 0-16,-6-1 0 0,6-10 0 0,6 1-9 16,-1-11-1-16,1-10 0 15,0 1-54-15,5-6-10 0,0-10-2 0,1 0-570 16,-1-10-114-16</inkml:trace>
          <inkml:trace contextRef="#ctx0" brushRef="#br0" timeOffset="32370.847">2692 4421 907 0,'-11'15'40'0,"11"-15"8"0,0 0-38 0,0 0-10 15,-12 5 0-15,12-5 0 0,0 0 72 0,0 0 12 16,0 0 2-16,0 0 1 0,0 0-34 0,0 0-6 15,17 5-2-15,6 0 0 0,-1 0 11 0,12-5 3 16,-5 5 0-16,10-5 0 0,1 0-3 0,5-5-1 16,0 5 0-16,12-5 0 0,-1 0-26 0,1 0-5 15,0 0 0-15,-1-5-1 0,1-5-5 0,-6 0-1 16,5 4 0-16,-5-4 0 0,-6 5-29 0,-5 0-7 16,-1 5-1-16,-5 0-820 0</inkml:trace>
          <inkml:trace contextRef="#ctx0" brushRef="#br0" timeOffset="33418.9583">4191 2973 864 0,'0'-10'76'0,"5"-5"-60"0,-5-5-16 0,0-1 0 16,-5 6 72-16,5 5 12 0,0 0 3 0,0 10 0 0,0-10 5 0,0 10 2 15,0 0 0-15,0 0 0 16,0 0-53-16,0 0-10 0,-6 10-3 0,0 5 0 16,6 5-4-16,-5 6-2 0,-1 4 0 0,0 10 0 15,1 5 3-15,-1 0 1 0,-5 6 0 0,5 4 0 0,0 10 10 16,-5 1 3-16,5 4 0 0,-5 16 0 0,5-6 5 0,1 11 0 16,-7-1 1-16,-5 6 0 0,6-1 3 0,-11 6 0 15,-7 4 0-15,-5-4 0 0,0-1-5 0,0 1-1 16,0-11 0-16,-5 1 0 0,5-1-14 0,-6-9-4 15,6-6 0-15,1-5 0 0,4-14-14 0,1-1-10 16,0-5 12-16,11-20-12 0,0-4 13 0,0-6-4 16,5-10-1-16,1-5 0 0,11-5 0 0,0 0 0 15,-11-10 0-15,5-15 0 0,6-1-8 0,6-9 0 16,0-5 0-16,5 0 8 0,0-5-8 0,6-1-12 16,6 1 2-16,5 0 1 0,0 5 1 0,6-1 0 15,-11 11 0-15,5 5 0 0,0 10 8 0,1 5-13 0,5 5 5 16,-6 10 8-16,6 10-11 0,-6 5 11 0,0 5-8 15,6 0 8-15,0 6-10 0,0-1 10 0,-6 0-12 16,12-5 12-16,-6-5-8 0,6 5 8 0,-7-10 0 0,7-5 0 16,0 6 0-16,-1-11 0 0,1-5 0 0,-1-5 0 15,7-5 0-15,-1-6 0 0,0 1 0 0,-5 0 0 16,5-5 9-16,-5-5-9 0,-6 0 8 0,5 0-8 0,-5 0 0 0,-6-1 0 16,-5 1 0-16,0-5-11 15,-1 0 11-15,-5 5 0 0,-6-5 0 0,1 5 0 16,-7 4 0-16,1-4 9 0,-6 0-9 0,0 5 0 15,0 5 8-15,-6-5-8 0,1-5 0 0,-1 10 0 16,-5 0 0-16,-1 0 0 0,-4 4 8 0,-1 6-8 0,0 5 0 16,-6 11-9-16,-11 4 1 0,6 5 0 0,-1 5 8 15,7 5 0-15,-12 10 0 0,11 5 0 0,-5 1 0 0,0 4 0 16,5-5 0-16,6 5 8 0,0 1-8 0,0-6 0 16,12 0 8-16,5 0-8 0,5 1 10 0,7-1-2 15,-1-5-8-15,11 0 12 0,1 1-12 0,0-1 0 16,-6-5 0-16,11 0 0 15,12 0-81-15,-1-4-19 0,6-11-4 0,1 0-910 0</inkml:trace>
        </inkml:traceGroup>
        <inkml:traceGroup>
          <inkml:annotationXML>
            <emma:emma xmlns:emma="http://www.w3.org/2003/04/emma" version="1.0">
              <emma:interpretation id="{5CEBB90C-4B0B-4855-8178-AFB0E82016FE}" emma:medium="tactile" emma:mode="ink">
                <msink:context xmlns:msink="http://schemas.microsoft.com/ink/2010/main" type="inkWord" rotatedBoundingBox="9133,3918 12027,3796 12111,5796 9217,591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4179.1808">8200 4024 460 0,'6'-6'41'0,"-6"-4"-33"15,0-5-8-15,0-5 0 0,0 0 196 0,0 0 38 0,-6 0 7 0,-5 5 2 16,5-10-93-16,-11 10-18 0,-5 0-4 16,5-1-1-16,-6 11-67 0,0 0-12 0,-10 10-4 0,-1 0 0 15,-6 5-18-15,6 11-4 0,-5-6-1 0,5 10 0 16,-12 5-12-16,7 0-9 0,5 5 12 0,-6 1-12 16,6 4 0-16,6 5-9 0,0-5-1 0,11 10 0 15,0-9 10-15,0-1 0 0,11-5 0 0,6 0 0 16,6 0-14-16,5 1 2 0,0-6 1 0,6 0 0 15,6 0-3-15,5-5-1 0,1 0 0 0,5 1 0 16,-1-1 15-16,1 5 0 0,-5-5-10 0,5 5 10 16,-6 5 0-16,0-4 0 0,-17-1 8 0,6 0-8 0,-5-5 41 15,-7 10 3-15,-5-5 1 0,-11 0 0 0,0 6 12 16,-6-6 3-16,-6-5 0 0,1 5 0 0,-7 0-9 16,1 0-2-16,0-4 0 0,-1-6 0 0,-4 0-38 0,4-5-11 15,1 0 0-15,-6-5 0 0,6 0 0 0,-1-5 0 16,1-10-10-16,0 0 10 15,5 0-48-15,6-5-4 0,0 0 0 0,6 0-645 16,0-10-130-16</inkml:trace>
          <inkml:trace contextRef="#ctx0" brushRef="#br0" timeOffset="34549.3146">8489 4783 230 0,'0'0'20'0,"0"0"-20"0,0 0 0 0,11 10 0 16,6 0 320-16,-6 0 60 0,6 0 12 0,0 0 3 16,0 0-260-16,6-5-52 0,-1 0-11 0,1-5-1 15,11 0-39-15,-6-5-7 0,6-5-1 0,0 0-1 16,6-5-7-16,-6-5 0 0,5 0-1 0,1-6 0 16,-6 1-6-16,-6 0-1 0,6-5 0 0,0 0 0 15,-12-5-8-15,1 4 8 0,-12 1-8 0,1 0 8 16,-12 0 0-16,0 0-8 0,-6-5 12 0,-5 9-4 15,-1 6 24-15,-5 0 5 0,-5 5 1 0,5 0 0 16,-6 5-2-16,1 10-1 0,-7 0 0 0,7 10 0 16,-7-5-4-16,-4 10-1 0,-1 5 0 0,-6 10 0 15,6 6-13-15,-5 4-2 0,5 10-1 0,5 0 0 16,1 1-14-16,5-1 9 0,6-5-9 0,0 0 8 16,6 1-8-16,6-11 0 0,-1 5 0 0,6-5 8 0,0-5-8 15,11-4 0-15,0-1 0 0,6-5 0 0,0 0-12 16,6-5-8-16,5-5-2 0,1 0 0 15,10-10-172-15,1-5-34 0,50-15-8 0,-16-5 0 16</inkml:trace>
          <inkml:trace contextRef="#ctx0" brushRef="#br0" timeOffset="35050.6808">10016 3445 990 0,'-12'-40'21'0,"7"25"5"0,5-10 1 0,0-5 1 0,5-5-28 0,-5 4 0 16,6 1 0-16,0 5 0 0,5 5 100 0,0 5 15 15,-5-5 2-15,-6 15 1 0,0 5-3 0,0 0-1 16,0 0 0-16,0 10 0 0,0 15-46 0,-11 0-10 16,-1 10-2-16,-5 16 0 0,-5 9 5 0,-7 5 1 15,7 6 0-15,-6 14 0 0,-1 6 9 0,7-1 1 16,-12 6 1-16,-6 4 0 0,6 6-39 0,0-1-8 16,-5-4-2-16,5-6 0 0,0-4-7 0,0-6-1 15,6-4-1-15,-1-6 0 0,7-4-15 0,5-1 11 16,-6-10-11-16,6 1 10 0,0-6-28 0,6 0-6 15,5-10 0-15,1-9-752 16,-1-1-151-16</inkml:trace>
          <inkml:trace contextRef="#ctx0" brushRef="#br0" timeOffset="34825.9835">9552 3873 1267 0,'0'0'112'0,"-17"5"-89"15,6 5-23-15,-6 0 0 0,5 0 96 0,-5-5 16 16,6 5 2-16,0 0 1 0,-1 5-44 0,7-5-9 0,5 0-2 0,0-10 0 16,0 0-33-16,11 10-7 0,6 0-2 0,0-5 0 15,11 0 3-15,6-10 1 0,11 0 0 0,6-5 0 16,0-5-2-16,11 0 0 0,-5 0 0 0,5-5 0 16,6 0-20-16,-11 5 8 0,-6-5-8 0,-6 5 0 31,-6-1-41-31,-5 6-13 0,0-5-2 0,-11 0-1 0,0 5-29 15,-7 0-6-15,-4 5 0 0</inkml:trace>
        </inkml:traceGroup>
        <inkml:traceGroup>
          <inkml:annotationXML>
            <emma:emma xmlns:emma="http://www.w3.org/2003/04/emma" version="1.0">
              <emma:interpretation id="{A581978F-C256-469A-BA71-6B5275ADE0E3}" emma:medium="tactile" emma:mode="ink">
                <msink:context xmlns:msink="http://schemas.microsoft.com/ink/2010/main" type="inkWord" rotatedBoundingBox="13612,3730 14994,3672 15080,5724 13699,578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5712.1225">12267 4139 1036 0,'0'-10'92'0,"0"-5"-73"0,0 0-19 0,0 5 0 15,-6 0 156-15,6 0 27 16,0 0 5-16,0 10 2 0,0 0-65 0,0 0-13 0,-17 0-2 0,0 10-1 16,0 0-64-16,6 10-13 0,-18 0-2 0,7 10-1 15,-1 0-2-15,-5 11-1 0,0 4 0 0,-6 5 0 16,5 0-8-16,7 1-2 0,-7 9 0 0,13 0 0 15,-1-4-16-15,5-6 10 0,7-5-10 0,5-5 8 16,5-5-8-16,1 1 0 0,11-6 0 0,5-5 0 16,1-15-19-16,5-5 1 0,1 0 0 0,5-10 0 15,5 0 2-15,-5-5 0 0,6-15 0 0,-1 0 0 16,-5 0 16-16,6-6 0 0,-6-4-8 0,-6 0 8 16,-11-5 0-16,6-5 14 0,-6-6-2 0,0 1-1 0,-12 0 10 15,1-6 3-15,0 1 0 0,-6 5 0 0,-6-10 5 16,6 14 2-16,-6 6 0 0,-5 5 0 0,0 5-2 15,-6 5 0-15,0 10 0 0,-6 4 0 0,0 1-21 0,-5 10-8 16,0 10 0-16,-6 6 9 16,6 4-43-16,-1 0-9 0,7 5-1 0,-1 5-700 15,0 0-139-15</inkml:trace>
          <inkml:trace contextRef="#ctx0" brushRef="#br0" timeOffset="36265.0908">12578 4647 2102 0,'0'0'46'0,"0"0"10"0,11-15 1 0,12 0 3 0,-7 0-48 0,7 5-12 0,5-6 0 0,1 6 0 16,-1-5 64-16,0 0 12 0,0 5 1 0,1 0 1 16,-1-5-57-16,-5 5-11 0,5 0-2 0,-5 5-8 31,-6-5-128-31,5 5-32 0,-5 0-6 0</inkml:trace>
          <inkml:trace contextRef="#ctx0" brushRef="#br0" timeOffset="36101.837">12849 4069 1530 0,'17'-15'68'0,"-6"5"13"0,6 0-65 0,6-6-16 0,0 6 0 0,-7-10 0 15,13 0 101-15,-7 0 17 0,1 0 3 0,0-5 1 16,5-5-50-16,-5-6-9 16,-1 6-3-16,1-5 0 0,-12 0-23 0,12 5-5 0,-6-5 0 0,-6-1-1 15,6 1-18-15,-11 0-3 0,-6 0-1 0,0 0 0 16,0-1-9-16,0-4 12 0,-6-5-12 0,0 10 12 15,-5-5-4-15,0 4-8 0,-1 1 12 0,1 5-4 16,0 0-8-16,-6 5 0 0,11 0 0 0,-5 5 8 16,-6-1-8-16,11 6 0 0,-5 0 0 0,0 10 0 15,-1-5 0-15,1 5 0 0,5 5 0 0,-5 10 0 16,0 0 0-16,-1 10 0 0,1 0 0 0,5 11 0 16,-5-6 16-16,0 10 12 0,-6 0 1 0,5 10 1 15,-4-4-13-15,4 9-2 0,1 0-1 0,-6 10 0 0,6 1 7 16,-1 4 2-16,-5 6 0 0,6-1 0 0,0 0 5 15,-1 6 0-15,1-1 1 0,0 6 0 0,5-1-13 16,-5 5-4-16,5 1 0 0,-5 4 0 0,5 1-3 16,1-1-1-16,-1-4 0 0,0-6 0 0,1 6-8 0,-7-6-17 15,1 1 4-15,-6-6-807 16,6-15-160-16</inkml:trace>
        </inkml:traceGroup>
        <inkml:traceGroup>
          <inkml:annotationXML>
            <emma:emma xmlns:emma="http://www.w3.org/2003/04/emma" version="1.0">
              <emma:interpretation id="{7A2B0AAC-2BFE-400F-9BFF-34F6548C9CBE}" emma:medium="tactile" emma:mode="ink">
                <msink:context xmlns:msink="http://schemas.microsoft.com/ink/2010/main" type="inkWord" rotatedBoundingBox="16939,3444 19392,3341 19484,5538 17031,564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7625.1502">17017 3204 1555 0,'6'-15'138'0,"-1"-5"-110"0,7 5-28 0,-1 5 0 16,-11 0 110-16,0 10 17 0,0 0 3 0,0 0 1 16,0 0-47-16,0 0-10 0,0 15-2 0,-6 10 0 15,-5 5-38-15,0 5-8 0,-6 11-2 0,0 4 0 16,0 0 23-16,0 5 4 0,0 1 1 0,-6 9 0 15,6 0-34-15,6 6-6 0,0-6-2 0,5 5 0 0,-5 1 19 0,5-1 4 16,6 1 1-16,0 9 0 0,0-10-34 16,0 1 0-16,0-6 0 0,0 6 0 0,0-6 0 15,0 0 0-15,-6-4 0 0,1-1 0 16,5 0-45-16,-12-10-16 0,1-4-3 0,0-6-1 16,-6-5-146-16,6-15-29 0,-1-5-5 0,-5-5-2 0</inkml:trace>
          <inkml:trace contextRef="#ctx0" brushRef="#br0" timeOffset="37909.109">17571 2802 1630 0,'6'-30'72'0,"-6"15"16"0,6 0-71 0,-1 0-17 0,1-6 0 0,-6 6 0 16,0 15 101-16,0 0 17 0,0 0 3 0,0 0 1 15,0 0-45-15,6 10-9 0,5 0-1 0,-5 16-1 16,-6 4-13-16,0 20-2 0,0 0-1 0,-6 11 0 16,6 4-17-16,-11 5-3 0,-1-4-1 0,1 9 0 15,5 6 4-15,-5-6 1 0,0 0 0 0,-1 11 0 16,7-6-21-16,-7 1-4 0,7-11-1 0,-7 5 0 16,7-4-8-16,-6-1 0 0,5 1 0 0,0-6 0 15,-5 0 0-15,0-4-9 0,5-11 9 0,-5-5-13 16,-1 5-119-16,7-9-24 15,-1-6-5-15</inkml:trace>
          <inkml:trace contextRef="#ctx0" brushRef="#br0" timeOffset="37331.9813">16078 4044 1436 0,'-22'-15'64'0,"16"4"12"0,-11 1-60 0,6 0-16 0,-6 0 0 0,0-5 0 15,-6 0 95-15,6 0 16 0,0 5 3 0,0 0 1 16,-11 0-47-16,5 5-10 0,1 5-2 0,-1 0 0 16,-11 5-35-16,0 5-7 0,0 10-2 0,-5 0 0 15,-1 5 6-15,-5 5 1 0,-6 16 0 0,0 4 0 16,0 0 10-16,12 11 3 0,-7 4 0 0,12 5 0 16,1-4-16-16,10-1-2 0,6-5-1 0,11 1 0 15,6-6-13-15,6-10 0 0,11 0 0 0,0-9 0 16,0-11-9-16,5-5-8 0,7-5-2 0,-1-10 0 15,6-10-5-15,6 0 0 0,-1-15-1 0,-11 5 0 16,1-10 25-16,5-11-8 0,0-4 8 0,-1 0 0 0,1-10 14 16,0-11 8-16,6 1 2 0,5-30 0 0,-5 9-5 0,5-4-1 15,0-1 0-15,1-4 0 0,-7 9-10 0,1 1-8 16,-1 9 12-16,-5 6-12 0,0 20 14 0,-6 5-4 16,-11 10-1-16,6 4 0 0,-12 16 27 0,1 0 4 15,-12 10 2-15,11 15 0 0,-5 10-24 0,-6 11-5 16,0 4-1-16,-6 10 0 0,0 5-12 0,1-4 0 15,-7 9 0-15,7-5 0 0,-1 1 8 0,0-1-8 16,1-5 0-16,-1 6 0 16,6-11-61-16,0 0-19 0,0-5-3 0,6 5-629 15,-1-4-125-15</inkml:trace>
        </inkml:traceGroup>
        <inkml:traceGroup>
          <inkml:annotationXML>
            <emma:emma xmlns:emma="http://www.w3.org/2003/04/emma" version="1.0">
              <emma:interpretation id="{52D1F02A-88E4-4B7C-8390-05B499263B03}" emma:medium="tactile" emma:mode="ink">
                <msink:context xmlns:msink="http://schemas.microsoft.com/ink/2010/main" type="inkWord" rotatedBoundingBox="21449,3182 29576,2840 29671,5094 21544,5436"/>
              </emma:interpretation>
              <emma:one-of disjunction-type="recognition" id="oneOf11">
                <emma:interpretation id="interp11" emma:lang="" emma:confidence="1">
                  <emma:literal>Sion</emma:literal>
                </emma:interpretation>
                <emma:interpretation id="interp12" emma:lang="" emma:confidence="0">
                  <emma:literal>{ion</emma:literal>
                </emma:interpretation>
                <emma:interpretation id="interp13" emma:lang="" emma:confidence="0">
                  <emma:literal>fion</emma:literal>
                </emma:interpretation>
                <emma:interpretation id="interp14" emma:lang="" emma:confidence="0">
                  <emma:literal>sion</emma:literal>
                </emma:interpretation>
                <emma:interpretation id="interp15" emma:lang="" emma:confidence="0">
                  <emma:literal>Dion</emma:literal>
                </emma:interpretation>
              </emma:one-of>
            </emma:emma>
          </inkml:annotationXML>
          <inkml:trace contextRef="#ctx0" brushRef="#br0" timeOffset="40763.8201">24222 3340 518 0,'12'-5'46'0,"4"-5"-37"16,1-5-9-16,0 5 0 0,6-5 160 0,-6-1 31 0,0 1 5 0,6-5 2 16,-6 0-63-16,0 0-13 0,-6 5-2 0,0 0-1 15,-5 5-29-15,-6-5-6 0,0 5 0 0,0 10-1 16,-17-5-15-16,0 5-2 0,-6-5-1 0,1 10 0 16,-12 0-53-16,0 10-12 0,0 0 0 0,-6 5 0 15,1 5 44-15,-1 10 8 0,-11-5 1 0,6 16 1 16,0-6-35-16,5 0-7 0,0 0-2 0,1 1 0 15,11-1-10-15,11-5 0 0,0 5 0 0,5 0 0 16,12-4 0-16,0-6 0 0,6 0 0 0,5 0 0 16,1 0 0-16,5-5 0 0,11 0 0 0,-5-4 0 15,-1 4 0-15,6 0 0 0,-5-10 0 0,0 5 0 16,-6-5 0-16,5 5 0 0,-10-5 0 0,-1 5 0 0,0 1 53 16,-5-1 9-16,-6 0 2 0,-6 0 0 0,1-5-52 15,-7 5-12-15,1-5 0 0,0 5 0 0,-6-5 53 16,5 0 8-16,-5-5 2 0,6 6 0 0,0-6-50 0,-6 5-13 15,0-5 0-15,0 0 0 16,0 0-46-16,-6 5-14 0,1-5-4 0,-7 0 0 16,1 0-114-16,5-5-23 0,-10 0-5 0,4-5-1 0</inkml:trace>
          <inkml:trace contextRef="#ctx0" brushRef="#br0" timeOffset="40961.2292">24539 3712 1497 0,'0'0'133'0,"11"-5"-106"0,1 5-27 0,-12 0 0 16,5 0 138-16,-5 0 22 0,11 5 5 0,-5 5 1 15,0 0-68-15,-1 5-14 0,-5 10-2 0,-5-5-1 16,-1 0-57-16,6 5-12 0,-6 1-3 0,-5 4 0 15,6-5 9-15,-7-5 2 0,-5 0 0 0,12 0 0 16,-1 0-32-16,-5 0-7 0,-1-4-1 0,1-1 0 16,5-5-107-16,1 0-21 0,5-10-5 15,0 15-1-15</inkml:trace>
          <inkml:trace contextRef="#ctx0" brushRef="#br0" timeOffset="41110.7279">25008 3154 1728 0,'0'0'76'0,"0"0"16"0,0-10-73 0,0-5-19 16,0 0 0-16,0 15 0 0,0 0 157 0,0 0 28 15,0 0 6-15,0 0 1 0,0 0-154 0,0 0-30 16,-5 15-8-16,-7 0-716 16,12 5-144-16</inkml:trace>
          <inkml:trace contextRef="#ctx0" brushRef="#br0" timeOffset="41571.7277">25551 3465 1497 0,'34'-20'66'0,"-11"10"14"0,-1-5-64 0,1 0-16 0,-6 10 0 0,0-5 0 16,0-5 157-16,-6 10 28 0,-11 5 6 0,0 0 1 15,12-10-94-15,-12 10-18 0,0 0-4 0,0 0-1 16,0 0-18-16,0 0-3 0,0 0-1 0,-6 10 0 16,0 10-42-16,-5 0-11 0,0 0 0 0,-1 5 0 15,7 6-9-15,-12-1-4 0,0 5-1 0,5 0 0 16,1 5 14-16,0 6 0 0,-6-6 12 0,6 0-12 16,-1-5 8-16,7 5-8 0,-7 1 0 0,12-6 0 0,-5-5 12 15,5 0-12-15,5 0 12 0,7-5-12 0,-7 1 0 16,7-1 0-16,-1-5 0 0,0 0 0 0,6-10 0 0,0 0 0 15,0-5 0-15,6 0 0 0,-1-5 0 0,1-5 0 16,0-5 0-16,-1-5 0 0,6 5 12 0,-5-5-12 16,5-10 12-16,1 0-12 0,-1-6 24 0,0-9-1 15,6 0-1-15,-6-5 0 0,1-6-7 0,5-4-2 16,-1 5 0-16,7-5 0 0,-12 4-13 0,1 6 0 16,-1 0 0-16,0 5 0 0,-5 9 24 0,-6 1-2 15,-12 5 0-15,-5 0 0 0,-5 10-22 0,-7 0 0 16,-10 5 0-16,-6 5 0 0,-6 5 0 0,-6 5 0 15,0 0 0-15,-10 10 0 16,4 5-47-16,-5 0-13 0,1 5-4 0,-7 5 0 16,0 1-70-16,7-6-14 0,4 5-4 0</inkml:trace>
          <inkml:trace contextRef="#ctx0" brushRef="#br0" timeOffset="41994.3873">26728 3370 1036 0,'39'-20'92'0,"-22"10"-73"0,0-10-19 0,6 5 0 16,5 0 260-16,-5-1 48 0,11 6 9 0,-6 5 3 16,0 5-199-16,-5 0-39 0,-6 5-8 0,5 5-2 0,1 11-12 15,0-1-4-15,-12 10 0 0,-5 10 0 0,-1 0-56 0,-10 11-11 16,-1-6-2-16,-11 5-1 0,6 0 22 0,-6 6 4 15,5-1 0-15,-5 0 1 0,0-15 9 0,6 6 2 16,0-11 0-16,5 0 0 0,-5-10-2 0,5 0 0 16,0-5 0-16,1 1 0 0,5-11-7 0,0-10-2 15,0 0 0-15,0 0 0 0,11 10-5 0,-11-10 0 16,11-5-8-16,1 0 12 0,5-5-12 0,0-6 9 16,0-4-9-16,5 0 8 0,7-10-8 0,-7-10 0 15,1 5 0-15,5-11 0 0,-5 1 0 0,11 0 0 16,17-5-9-16,5-1 9 0,-5 1 0 0,6 10 11 15,-7-5 0-15,7 15 0 0,-12 4-11 0,-5 6-16 16,-6 5 4-16,0 5 1 0,0 10 11 0,0 15 0 16,-12-5 0-16,1 10 0 0,-1 6 16 0,-5-1 4 15,-5 5 2-15,-1 5 0 0,-5 5-22 0,-12 0 0 16,6 6-10-16,-6 4 10 16,-5 5-122-16,-6 1-18 0,6-1-3 0,-1 10-1 0</inkml:trace>
          <inkml:trace contextRef="#ctx0" brushRef="#br0" timeOffset="39226.1289">20540 3863 1364 0,'0'0'30'0,"0"0"6"0,6-10 2 0,5 0 0 0,-5-1-30 0,0-4-8 16,5 5 0-16,-5-5 0 0,5-5 107 0,-5 5 20 15,5-10 4-15,-5 5 1 0,-6 0-58 0,5-5-11 16,-5 4-3-16,0 1 0 0,-5 5-28 0,-1-5-7 0,-5 5-1 0,-1 0 0 15,1 0 7-15,-12 5 1 0,1 10 0 0,-6-5 0 16,-1 0-32-16,-10 10 0 0,-1 0 0 0,-5 5 0 16,5-5 0-16,-5 10 0 0,-6-5 0 15,0 15 0-15,0 10 0 0,6 1 0 0,0 9 0 0,0 10 0 16,-1 5 9-16,1 6-9 0,6-1 8 0,-1 16-8 16,17-1 8-16,1 0-8 0,5 1 8 0,17-16-8 15,5-4 8-15,1-1-8 0,0-5 8 0,5-5-8 16,6-4 0-16,0-6 0 0,6-5 0 0,5 0 0 15,-6-10 0-15,1-9 0 0,11-11 0 0,6-10 0 16,-12-11 30-16,11-14 1 0,12-5 0 0,0-20 0 16,-6-6-2-16,1 1 0 0,5-5 0 0,0-16 0 0,-1-4-10 15,1-1-3-15,-11-4 0 0,11-16 0 0,-12 1-16 16,7-6 0-16,-1 1 0 0,0-6 0 0,-5 10 0 0,5 1 0 16,-5-1 0-16,5-4 0 0,0 9 0 0,-5 11 0 15,-1 9 0-15,-5 1 0 0,0 9 0 0,-11 16 0 16,-6 5 0-16,-6 10 0 0,-5 9 0 0,-1 6 0 15,-5 10 0-15,0 5 0 0,0-5 13 0,0 15-1 16,0 0 0-16,0 0 0 0,-17 15-12 0,-5 10 0 16,5 6 0-16,-12 4 0 0,-4 5 0 0,4 5 0 15,1 10 0-15,5 11 0 0,1-1 0 0,-1 1 0 16,-5 4 0-16,5 0-10 0,-5 1 10 0,5-1 0 16,1 0 0-16,5 6 0 0,-6-1 0 0,6-4 0 15,0 4 0-15,6-5 0 0,5-4 0 0,1-1 0 16,-7-10 0-16,12 1 0 0,-5-6 0 0,5-10 0 15,0 0 0-15,5 1 0 0,-5-1 0 0,0-5 0 16,6-10 0-16,0 0 0 0,-1-5 0 0,7-5 0 0,-1 1 0 16,0-6 0-16,12-5-8 0,-1-5 0 0,1 0 0 15,17-10 0-15,-1 0 8 0,6-6 0 0,1 1-9 0,5-5 9 16,-1 0 0-16,-4-5-9 0,5 0 9 0,-6 0 0 16,-6 5 0-16,1-5 0 0,-12 4 0 0,1-9 0 15,-7 5 0-15,-5-10 0 0,0 5 0 0,0-5 0 16,-6-6 0-16,-5 1 0 0,5-5 9 0,-11 10-9 15,6-6 0-15,-6 1 0 0,6 0 0 0,-6 0 0 16,0 5 0-16,-6-1 0 0,0 6 0 0,6 5 0 16,-5 0 12-16,-7 5-4 0,7 0 0 0,-1 5 0 0,-5 5-8 15,5 0 0-15,-5 0 0 0,5 10 0 0,-11 0 12 16,-5 5 1-16,-1 0 0 0,-5 10 0 0,-1 5-13 0,1 5 0 16,0 5 0-16,-6 5 0 0,0 5-14 0,-6 6-6 15,12 4 0-15,-6 5-1 0,0 1 21 0,12-1 8 16,-1 5 0-16,6-4 0 0,0-6 4 0,0 0 1 15,6-10 0-15,5 6 0 0,0-6-5 0,6 0 0 16,6-10-8-16,0 0 12 0,5 5-12 0,6-4 0 16,6-6 0-16,11 0 0 15,0 0-29-15,11 0-9 0,0-10-2 0,6 0-728 16,6-5-147-16</inkml:trace>
          <inkml:trace contextRef="#ctx0" brushRef="#br0" timeOffset="39778.3576">22379 3651 1076 0,'0'0'48'0,"5"-10"9"0,1 0-45 0,-1 0-12 16,-5 0 0-16,6-5 0 0,-6 15 98 0,0 0 18 15,0-15 3-15,-6-5 1 0,6 20-41 0,-5-10-8 16,-1-5-2-16,-5 0 0 0,0 0-10 0,-1 5-3 16,1 0 0-16,0 0 0 0,-6-1 3 0,5 6 0 15,-5 0 0-15,6 0 0 0,-12 0-15 0,6 5-2 16,-11 0-1-16,6 5 0 0,-7 0-10 0,1 5-3 15,-6 1 0-15,0 4 0 0,0 0-14 0,-5 10-3 16,-1 5-1-16,0 5 0 0,1 5 6 0,-1 11 0 16,1-6 1-16,5 10 0 0,0 1-17 0,6-6 10 0,11 0-10 15,-6-5 8-15,12 1-8 0,-1-6 0 0,7 0 0 16,-1-5 0-16,6 0 0 0,0-4 0 0,6-1 0 0,11-5 0 16,5 0-8-16,1 0-4 0,11-5-1 0,17-5 0 31,0-5-111-31,0-5-23 0,5 0-4 0,6-5-801 0</inkml:trace>
          <inkml:trace contextRef="#ctx0" brushRef="#br0" timeOffset="39975.5587">22916 3837 979 0,'0'0'87'0,"0"0"-70"15,0 0-17-15,0 0 0 0,-12 11 139 0,1-1 24 16,-6 0 5-16,6 5 0 0,-12 0-31 0,1 5-6 15,5 0-2-15,0 5 0 0,0-5-53 0,5 5-10 16,-5 1-2-16,12 4-1 0,-7-10-37 0,7 5-7 16,5 0-2-16,0 0 0 0,-6 0-17 0,6-5 0 15,6 1 0-15,-1-6 0 16,-5 0-115-16,12-5-23 0</inkml:trace>
          <inkml:trace contextRef="#ctx0" brushRef="#br0" timeOffset="40131.8085">23029 3194 2415 0,'0'0'107'0,"0"-10"22"0,6 0-103 0,-1 0-26 0,-5 10 0 0,0 0 0 16,0 0 57-16,0 0 7 0,0 0 0 0,0 15 1 31,0 0-169-31,0 5-35 0,6 0-6 0,-6 5-2 0</inkml:trace>
        </inkml:traceGroup>
      </inkml:traceGroup>
      <inkml:traceGroup>
        <inkml:annotationXML>
          <emma:emma xmlns:emma="http://www.w3.org/2003/04/emma" version="1.0">
            <emma:interpretation id="{F9E6EAD3-5A23-451B-B24A-6C5A54452AB6}" emma:medium="tactile" emma:mode="ink">
              <msink:context xmlns:msink="http://schemas.microsoft.com/ink/2010/main" type="line" rotatedBoundingBox="1179,7236 31948,5924 32060,8541 1291,9854"/>
            </emma:interpretation>
          </emma:emma>
        </inkml:annotationXML>
        <inkml:traceGroup>
          <inkml:annotationXML>
            <emma:emma xmlns:emma="http://www.w3.org/2003/04/emma" version="1.0">
              <emma:interpretation id="{87EF43DD-2C0E-4823-B6C8-B30994A5B59C}" emma:medium="tactile" emma:mode="ink">
                <msink:context xmlns:msink="http://schemas.microsoft.com/ink/2010/main" type="inkWord" rotatedBoundingBox="1196,7629 9402,7278 9497,9504 1291,985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4064.6887">888 8090 345 0,'0'0'31'0,"0"-10"-31"15,-6 0 0-15,6-5 0 0,0 5 284 0,0-5 50 16,-6 5 10-16,6 10 3 0,0 0-200 0,0 0-40 16,0 0-8-16,0 0-2 0,0 0-60 0,-5 15-12 15,10 10-2-15,-5 0-1 0,0 11-22 0,0-1 0 0,0 10 0 16,0 0 0-16,6 6 0 0,-6-1 0 15,-6 0 0-15,1 0 0 0,5 1 0 0,-6-6 0 16,-5 0 0-16,-1-5 8 0,1 1 19 0,6-11 4 16,-1-10 1-16,-5 5 0 0,-1-15 33 0,7 5 7 0,5-15 2 15,0 0 0-15,-12 5-22 0,12-5-4 0,-5-10 0 0,-1 0-1 16,6-5-17-16,-6-5-3 0,6 0-1 0,6-10 0 16,0-1-12-16,11-4-2 0,-6 0-1 0,6-5 0 15,5-5-3-15,1-6 0 0,11 1 0 0,-6 0 0 16,6-1-8-16,6 1 0 0,-1-5 0 0,1 5 0 15,-6-1-21-15,6 6-7 16,10 10 0-16,-4 5-1 0,-7 15-151 0,-5 5-31 16</inkml:trace>
          <inkml:trace contextRef="#ctx0" brushRef="#br0" timeOffset="44426.9884">1719 8186 1580 0,'0'0'70'0,"0"0"14"0,0 0-67 0,0 0-17 16,-11 10 0-16,-1-5 0 0,12-5 90 0,-11 10 14 16,-6 5 4-16,6 0 0 0,11 5-65 0,-6 0-13 15,-5 11-2-15,5-6-1 0,1 10-15 0,-1 0-4 0,0 10 0 16,1-4 0-16,5 4 7 0,0-5 1 0,5 0 0 0,1 0 0 15,5-9-6-15,-5-1-1 0,5-10 0 0,1 0 0 16,4-5-1-16,1-10 0 0,6 0 0 16,-6-10 0-16,6-5 17 0,-1-5 3 0,-5-5 1 0,6 0 0 15,5-10 1-15,-11 4 0 0,-6-4 0 0,1-5 0 16,-1 0-4-16,-5 0-1 0,-6 0 0 0,0-1 0 16,0 1-3-16,-6 0-1 0,0 0 0 0,1 0 0 15,-12 4-21-15,5 6 0 0,1 5 0 0,5 0 8 16,-5 10 0-16,0 0 0 0,-6 10 0 0,6 5 0 15,-6 0-94 1,5 10-18-16,-10 10-4 0,-1 0-950 0</inkml:trace>
          <inkml:trace contextRef="#ctx0" brushRef="#br0" timeOffset="44994.9878">2709 7045 1324 0,'28'-45'59'0,"-17"29"12"0,1-4-57 0,-7 0-14 15,7 10 0-15,-7-5 0 0,1 10 134 0,-6 5 24 16,0 0 5-16,0 0 1 0,6 20-84 0,-1 5-17 0,-5 0-3 0,0 11-1 15,-5 9-22-15,-1 15-4 0,-5 6-1 0,5 9 0 16,0 0-10-16,6 6-2 0,-5-1-1 0,-1 6 0 16,6-1 5-16,0 1 2 0,6-6 0 0,-1 0 0 15,1 1-3-15,0-11-1 0,-6-9 0 16,5-6 0-16,1 0-7 0,-6-10-2 0,0 1 0 0,-6-6 0 16,1-15-3-16,-1 0-1 0,0-5 0 0,1-5 0 15,-1 0 6-15,0-4 1 0,6-11 0 0,0 0 0 16,-5-6 4-16,5 6 0 0,0 0 1 0,-6-10 0 15,0-10-9-15,6 5-3 0,0-5 0 0,6-5 0 16,5 0-9-16,6-5 8 0,6 0-8 0,-6-6 8 16,11 1-8-16,0 0-9 0,-5-5 9 0,11 5-13 0,6-1 13 15,-1 11 0-15,1 0 0 0,-6 10-9 0,0 5-7 0,5 0-2 16,-10 10 0-16,-1 0 0 0,0 5 10 0,-5 5 8 16,-1 5-12-16,1 5 12 0,-12 0 0 0,6 0-8 15,0 1 8-15,-5 4 0 0,-7 0 0 0,1 0 0 16,-6 0 0-16,0-5 0 0,-6 5 22 0,1 0 2 15,-7 1 0-15,-5-1 0 0,0 5-8 0,-5 0-2 16,-7 0 0-16,-5 5 0 0,-5 1-14 0,-6-1 9 16,-1 0-9-16,-5 0 8 0,-5 0-20 0,5 1-4 15,0-1 0-15,0-5-1 16,6-5-35-16,5-5-6 0,1-10-2 0,11-5 0 16,-1-5-74-16,12-10-15 0,6-5-3 0,5-15-808 0</inkml:trace>
          <inkml:trace contextRef="#ctx0" brushRef="#br0" timeOffset="45265.8776">3840 6824 1724 0,'0'0'38'16,"11"-15"8"-16,0 4 2 0,1 1 0 0,-12 10-39 0,0 0-9 0,0 0 0 0,0 0 0 15,0 0 96-15,0 0 16 0,0 0 4 0,0 10 1 16,-6 11-54-16,0 9-11 0,-5 0-3 0,0 10 0 0,-6 10-2 0,6 16-1 16,-1-1 0-16,1 5 0 0,0 1-22 0,-1 9-4 15,7 6 0-15,-7-1-1 0,1 1-2 0,0-6 0 16,-1 1 0-16,1 4 0 0,5-10-7 0,1 6-2 16,-12-11 0-16,11 1 0 15,-5-1-27-15,5-10-5 0,-5 1-2 0,0-1-1124 16</inkml:trace>
          <inkml:trace contextRef="#ctx0" brushRef="#br0" timeOffset="45645.8658">4388 8286 1497 0,'0'0'133'0,"6"0"-106"0,11-10-27 0,-6 0 0 16,6 0 68-16,6-5 9 0,5-5 2 0,6 0 0 15,0-10 0-15,-6 5 0 0,6-10 0 0,-5 9 0 16,-1 1-42-16,0-5-8 0,0 0-1 0,-5 5-1 16,-6-5 5-16,0 4 0 0,-6-4 1 0,-5-10 0 15,0-5-7-15,-1 0-2 0,-10 9 0 0,-1 1 0 16,0 10 5-16,1 0 1 0,-7 5 0 0,1 5 0 15,-12 5-6-15,6 0 0 0,0 5-1 0,1 5 0 16,-7 5-23-16,6 5 8 0,-6 10-8 0,-5 0 0 16,0 5 0-16,-6 10 0 0,6 5 0 0,-6 1 0 15,11 9 0-15,-5-5 0 0,5 5 0 0,6 1 0 16,11-1 0-16,1 0 8 0,5-9-8 0,0 4 0 16,0 0 0-16,5 0 0 0,12-5 0 0,0 1 0 15,0-6-60-15,-5 0-16 0,10 0-3 0,1-5-985 16</inkml:trace>
          <inkml:trace contextRef="#ctx0" brushRef="#br0" timeOffset="46210.551">5169 7970 1458 0,'0'0'64'0,"11"-10"14"0,-5 5-62 0,5 0-16 15,1 0 0-15,4 5 0 0,1 0 106 0,0 5 18 16,-5-5 4-16,5 10 1 0,0 5-67 0,5 5-14 15,1 0-2-15,-6 0-1 0,0 5-20 0,0 5-4 16,0-4-1-16,0 4 0 0,-6 5 4 0,0-5 1 16,1-5 0-16,-12 5 0 0,0 1-5 0,0-6-2 0,0 0 0 0,0 0 0 15,-6 0 6-15,0-5 2 0,-5-5 0 0,5 0 0 16,6-15-6-16,0 0-2 0,0 0 0 0,0 0 0 16,0 0-1-16,0 0 0 0,0 0 0 0,0 0 0 15,0-15 1-15,0 0 0 0,6-10 0 0,0 0 0 16,-1-5-18-16,7 0 0 0,-1-6 8 0,6 1-8 15,6 0 28-15,-1-5 1 0,6 0 1 0,6-1 0 16,0 6-48 0,0 0-10-16,0 10-1 0,-6 5-1 0,6 5 30 0,-5 5 10 0,-1 5 0 0,6 10 0 15,-6 5-10-15,0 0 0 0,1 10 0 0,-1 5 0 16,0 5 0-16,-5 0 0 0,0 0 0 0,-1 6 0 16,1-6 0-16,-6 5 0 0,-6-5 0 0,0 0 0 15,-5 0 0-15,0-4 0 0,-1-1 0 0,-5-5 8 0,0 5 0 16,-5-10 0-16,5-5 0 0,-6 5 0 0,-5-5 7 0,5 0 1 15,6-10 0-15,-11 5 0 0,-1-5-5 0,1 0-1 16,0-10 0-16,-1 0 0 0,7-5-10 0,-6 0 12 16,5-10-12-16,6 0 12 0,0 0-12 0,6-11 0 15,-1 1 0-15,6-5 0 0,6 0 0 0,0 0 0 16,0-6-11-16,6 6 11 0,5-5 0 0,1 10-8 16,-1 5 8-16,0 4 0 0,0 6 0 0,-5 10-10 15,0 5 10-15,-1 5 0 0,1 10 0 0,-1 5 0 16,-10 5 0-16,-1 6 0 0,6 4 0 0,-11 0 0 15,-1 5 0-15,1 0 0 0,0 6 0 0,5-6 0 0,-5 0 0 16,5 0 0 0,-5 0-37-16,-1 0-7 0,7 1-2 0,-7-6 0 15,1 5-173-15,0-5-34 0</inkml:trace>
          <inkml:trace contextRef="#ctx0" brushRef="#br0" timeOffset="46933.1169">7544 7749 1238 0,'0'0'27'0,"6"-16"5"0,5 6 2 0,-5-5 2 0,-1 0-36 0,1 0 0 0,0 0 0 0,-6 5 0 16,0 0 92-16,0 10 12 0,-6-15 3 0,6 15 0 15,-11-5-16-15,11 5-3 0,-11-5-1 0,-1 0 0 16,-5 5-31-16,0 5-7 0,0 5-1 0,-5 0 0 0,10 5-18 0,-5 10-4 16,0-5-1-16,0 10 0 0,6 1-2 0,0-1-1 15,-6 5 0-15,11-5 0 0,1 5-22 0,-1 1 0 16,0-6 0-16,6 0 0 15,0 0 0-15,0 0 0 0,6 0 0 0,0-5 0 0,5-4 0 0,6-1-12 16,-6 0 4-16,12 0 0 0,-6-5 0 0,11 5 0 16,-5 0 0-16,5 0 0 0,0-5 8 0,0 0 0 15,-5 6 0-15,5-6 0 0,-5 0 10 0,-6 5 7 16,0 0 2-16,-6 0 0 0,-5 5 5 0,0 0 2 16,-6 0 0-16,-6 1 0 0,-11 4 21 0,0 0 4 15,0 0 1-15,-6 0 0 0,-5-5-22 0,0 6-4 16,-12-1-1-16,6-5 0 0,6 0-5 0,-12 0-2 15,1 0 0-15,5-5 0 16,-6 0-117-16,6-9-23 0,0-1-5 0,-5 0-953 0</inkml:trace>
          <inkml:trace contextRef="#ctx0" brushRef="#br0" timeOffset="43193.6038">-40 7432 403 0,'0'0'17'0,"0"0"5"0,0 0-22 0,0 0 0 15,0 0 0-15,0 0 0 0,0 0 100 0,0 0 15 16,0-10 3-16,0 10 1 0,0 0-39 0,-5-10-8 16,5 0-2-16,-12 0 0 0,7 5-1 0,5 5 0 15,0 0 0-15,0 0 0 0,-12-5-9 0,7-5-3 16,5-1 0-16,-6 6 0 0,0-5-8 0,6 10-1 16,0-10-1-16,0 10 0 0,0-5 3 0,0 5 1 15,0-15 0-15,0 15 0 0,0 0 4 0,0 0 1 16,0 0 0-16,0 0 0 0,0 0-11 0,0 0-1 15,0 0-1-15,0 15 0 0,-5 10-21 0,-1 6-4 16,-5 4-1-16,5 10 0 0,-5 0-1 0,5 6 0 16,-5 4 0-16,-1 15 0 0,1 1 8 0,5-1 2 15,-10 0 0-15,4 6 0 0,7-6-7 0,-7-4-2 16,1-6 0-16,0 5 0 0,-1-4 4 0,-5-6 1 16,0 0 0-16,6 5 0 0,-6-9 7 0,0-1 2 15,-5 0 0-15,5-5 0 0,0-4-31 0,0 4-8 16,0-10-1-16,0 0 0 0,0-10 9 0,5-4 0 0,1-1 0 15,5-5 8-15,1-5-18 0,-1-5-3 0,6-5-1 16,0 0 0 0,0 0-121-16,0 0-24 0,0-10-5 0</inkml:trace>
          <inkml:trace contextRef="#ctx0" brushRef="#br0" timeOffset="43542.8203">-181 8060 907 0,'-17'-20'40'0,"11"10"8"15,1 0-38-15,-7 0-10 0,1-10 0 0,-6 5 0 16,0 0 53-16,0-5 9 0,0-1 2 0,0 6 0 0,6-5-2 0,-6 0 0 16,6-5 0-16,-1 0 0 0,7-5-4 0,5 5-1 15,0-6 0-15,5 1 0 0,1-5-8 0,11 0-1 16,0 5-1-16,5 0 0 0,1-1-7 0,5-4-2 16,1 5 0-16,5 0 0 0,-6 0 4 0,6 0 1 15,5-1 0-15,1 6 0 0,5-5-22 0,0 10-4 16,1 0-1-16,-1 5 0 0,0 0-8 0,0 5-8 15,1 5 12-15,-1 10-12 0,0 5 8 0,-5 5-8 16,-6 0 0-16,-6 5 0 0,-5 5 14 0,-7 0-1 16,-4 5 0-16,-1-4 0 0,-11-1 23 0,-6 5 5 15,1 0 1-15,-7-5 0 0,-10 10 2 0,-1-4 0 16,-5 4 0-16,5 0 0 0,1 0-21 0,-12 5-4 16,0-4-1-16,0-1 0 0,-6 10-18 0,-5 0 0 15,0 0 0-15,-6 6 0 16,0-6-29-16,0 5-13 0,-5 0-2 0,-1 6-1 15,6-6-131-15,6-5-25 0,0-4-6 0</inkml:trace>
        </inkml:traceGroup>
        <inkml:traceGroup>
          <inkml:annotationXML>
            <emma:emma xmlns:emma="http://www.w3.org/2003/04/emma" version="1.0">
              <emma:interpretation id="{8B41DA49-3EDD-4370-808E-A39A9C10124F}" emma:medium="tactile" emma:mode="ink">
                <msink:context xmlns:msink="http://schemas.microsoft.com/ink/2010/main" type="inkWord" rotatedBoundingBox="11665,6789 15947,6606 16057,9192 11776,937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8332.6763">11113 6683 864 0,'0'0'76'0,"0"0"-60"0,-6-10-16 0,1 0 0 16,5 10 159-16,0 0 29 0,0 0 5 0,0 0 2 16,0 0-70-16,0 0-13 0,-12 0-4 0,7 10 0 15,-7 10-51-15,1 0-10 0,-6 10-3 0,-6 10 0 16,1 11-4-16,-12 4-2 0,0 10 0 0,-6 16 0 16,-11-6-10-16,6 11-1 0,-6-1-1 0,-5 16 0 15,10-1 18-15,-10 6 3 0,-1-1 1 0,6 6 0 16,0-11-36-16,1-4-12 0,4-11 9 0,-5 6-9 15,12-11 8-15,-1-9-8 0,1-1 8 0,5-5-8 16,5-9 0-16,1-6-20 0,6-10 3 0,5-5 1 16,0-9-122-16,11-1-24 0,0-10-5 0,1 0-770 15</inkml:trace>
          <inkml:trace contextRef="#ctx0" brushRef="#br0" timeOffset="47999.5706">10067 7744 1191 0,'-23'-5'52'0,"23"5"12"0,-6-6-51 0,1 1-13 0,-1-5 0 0,6 10 0 16,0 0 115-16,0 0 20 0,0 0 4 0,0-10 1 15,6 5-56-15,5-5-10 0,0 0-2 0,12 5-1 16,5-5-22-16,0 5-4 0,6 0-1 0,6 0 0 15,5-5-8-15,0 5-1 0,6-5-1 0,0 5 0 0,11-5-6 0,1 0 0 16,-1 0-1-16,6 5 0 0,0 0-12 0,-6 0-3 16,0 5 0-16,0-10 0 0,-5 5-12 15,-1-5-12-15,-5-1 3 0,0 6 0 16,-6 0-24-16,-5 0-5 0,5-5-1 0,-5 0 0 16,-6 0-117-16,0 5-24 0,22-20-5 0,-28 10-1 15</inkml:trace>
          <inkml:trace contextRef="#ctx0" brushRef="#br0" timeOffset="48842.46">11967 6230 1407 0,'34'-40'62'0,"-23"20"14"0,0 0-61 0,6-5-15 16,0 5 0-16,0 0 0 0,-5 5 69 0,-1-1 11 0,-5 6 3 0,-6 10 0 15,0 0-8-15,0 0-2 0,0 0 0 0,5 10 0 16,-5 6-37-16,-5 4-7 0,-7 15-1 0,7 5-1 15,-12 5-5-15,-6 16-1 0,0 4 0 16,-5 10 0-16,-6 1 25 0,0 4 5 0,0 6 1 0,-11 9 0 16,0-9-7-16,5 4-1 0,-5 1 0 0,5 4 0 15,6 1-18-15,6-6-4 0,-6 6-1 0,0-11 0 16,6 6-13-16,-6-6-8 0,0 1 10 0,0-6-10 16,6 0 8-16,-6-4-8 0,0-11 0 0,6-5 9 15,-6-9-9-15,6-11 10 0,-1-5-10 0,7-10 10 16,-1 0-10-16,6-4 10 0,6-11-10 0,-1-5 10 15,1 0-10-15,0-5 10 0,5-5-10 0,6-10 10 16,0-1-10-16,6-4 10 0,0-10-10 0,5 0 10 0,6-5-10 16,5-5 0-16,7-1 0 0,-1-4 8 0,12 5-8 15,-1-5 0-15,6 9-10 0,1 11 10 0,-1 5 0 0,0 5-9 16,-5 5 9-16,-6 5 0 0,5 5-16 0,1 10 3 16,-12 5 0-16,6 5 0 0,-6 5 13 0,-5 6 13 15,5-6-2-15,-5 5-1 0,-1 0-10 0,1 0 0 16,-6-5 0-16,0 6 0 15,6-1-80-15,-1-5-11 0,-5-5-2 0,0 5-981 0</inkml:trace>
          <inkml:trace contextRef="#ctx0" brushRef="#br0" timeOffset="49505.4468">12900 7678 1764 0,'0'0'39'0,"0"0"8"0,6-10 1 0,-6 10 1 0,0 0-39 0,-6-10-10 0,0 0 0 0,-5 0 0 15,0 5 98-15,-6 0 18 0,0 0 3 0,-6 5 1 16,-5 0-59-16,5 5-11 0,-11 0-2 0,6 0-1 16,-6 5-1-16,0 5 0 0,-5 5 0 0,-1 5 0 15,6 0-34-15,0 6-12 0,0 4 0 0,0 5 9 16,6 5-9-16,-6 1 0 0,6-1 0 0,-1-5 0 0,7 0 0 15,-1 0 0-15,6-4 0 0,0-6 0 16,12-5-17-16,-1-5 4 0,6-5 1 0,0 0 0 0,0-15-9 16,11 5-2-16,12-5 0 0,-6 0 0 0,11-10 12 0,0-5 3 15,-5-5 0-15,11-5 0 0,11-5 8 0,0 0 0 16,1-6 0-16,-1-4 0 0,-5 5 0 0,5 0 0 16,-6-5 9-16,1 9-9 0,-12 1 23 0,1 5-3 15,-1 0 0-15,-6 10 0 0,-5 0 6 0,-5 5 1 16,-12 10 0-16,0 0 0 0,5 15-14 0,1 5-2 15,-6 5-1-15,0 5 0 0,-6 10-10 0,6 6 8 16,-5-1-8-16,5 0 8 0,0 0-8 0,0-4 0 16,0-1 0-16,5-5 0 0,1-5 0 0,5-5-9 15,1-10 9-15,-1 5-13 0,6-9 3 0,0-1 1 16,0-5 0-16,5-5 0 0,1 0 9 0,0-5 0 16,-1-5 0-16,7-1 0 0,5-9 0 0,-6 5 0 15,11-10 0-15,-5-5 0 0,-5-5 0 0,5-5-10 0,-6-11 10 16,6 1-10-16,0-5 10 0,5-11 8 0,-5-4-8 0,0-5 11 15,0-1-11-15,0-4-9 0,6-6 9 0,-1-9-13 16,1 4 13-16,-1-9 0 0,7-1 0 0,-1-4 0 16,-6 9 0-16,1 1 0 0,5-1 0 0,-5 6 0 15,-1 9 0-15,1 11 8 0,-12 9 0 0,1 1-8 16,-12 20 0-16,-6 5 0 0,0 10 0 0,-11 5 0 16,6 4 16-16,-6 16-4 0,0 0-1 0,-11 16 0 15,-12 4-11-15,0 15 0 0,1 5 0 0,-7 10 0 16,1 1 0-16,0 4 0 0,0 5 0 0,5 6 0 15,-5 4 31-15,5 0 1 0,6 11 0 0,0 9 0 16,6-4-24-16,-1-1-8 0,1-4 0 0,0 4 0 0,5-5 18 16,1 1-2-16,-7 4-1 0,7 1 0 0,-7-11-15 0,7 1 8 15,-7-1-8-15,7 0 0 0,-7-9-10 0,7-6-8 16,-1-10-2-16,0-9 0 16,1-11-99-16,-1-5-20 0,6-5-4 0,0-10-576 15,0-10-115-15</inkml:trace>
          <inkml:trace contextRef="#ctx0" brushRef="#br0" timeOffset="49726.636">13194 7030 1094 0,'-6'0'97'0,"6"0"-77"0,-11-10-20 0,11 10 0 16,0 0 177-16,0-10 32 0,0-11 7 0,11 11 0 15,1 0-89-15,10 0-19 0,1-10-3 0,17 0-1 16,10-5-30-16,7 5-6 0,5-5-2 0,12 0 0 16,-1 4-50-16,1-4-16 0,11 5 10 0,-1-5-10 15,1 10 0-15,6-5-16 0,-1 5 3 0,1 5-1087 16</inkml:trace>
        </inkml:traceGroup>
        <inkml:traceGroup>
          <inkml:annotationXML>
            <emma:emma xmlns:emma="http://www.w3.org/2003/04/emma" version="1.0">
              <emma:interpretation id="{2647FB8C-C484-43A5-B965-866792394CB3}" emma:medium="tactile" emma:mode="ink">
                <msink:context xmlns:msink="http://schemas.microsoft.com/ink/2010/main" type="inkWord" rotatedBoundingBox="18206,7261 21160,7135 21212,8352 18258,847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2010.1957">18080 7372 1105 0,'0'0'48'0,"0"0"12"16,12-11-48-16,-7-4-12 0,-5 5 0 0,6-5 0 15,-6 5 120-15,0-5 23 0,0 0 4 0,0-5 1 0,-6 5-32 0,6 0-7 16,-5-5-1-16,-7 5 0 0,7-6-35 0,-1 1-7 16,-5 5-2-16,-6 5 0 0,5-5-32 15,-5 10-6-15,1 0-2 0,-1 5 0 0,-12 5-10 0,1 5-2 16,0 5-1-16,-6 10 0 0,-11 1-2 0,-1 4 0 15,1 0 0-15,0 5 0 0,0 0 7 0,11 5 2 16,-6-4 0-16,12-1 0 0,5 5-18 0,1-10 0 16,-1 0 8-16,12 1-8 0,5-1 0 0,0-10 0 15,1 0 0-15,5-5 0 0,0-5 0 0,5 0 0 16,12-5 0-16,6 0 0 16,-1-5-24-16,12-10-9 0,6 0-2 0,11-5 0 0,-6-10 21 15,6 5 4-15,-6-10 1 0,12-1 0 16,-1 1-24-16,-10-5-5 0,5-5-1 0,-1 5 0 0,-4-6 39 0,-7 6 0 15,-5-5 0-15,0 5 0 0,-6 5 12 0,1 10 11 16,-12-1 1-16,-6 11 1 0,-5 0 1 0,-6 10 0 16,0 0 0-16,0 0 0 0,-12 15 5 0,1 6 1 15,0-1 0-15,-1 5 0 0,-10 10-32 0,5-5 0 16,5 5 0-16,1 6 0 0,0-6 0 0,5 0 0 0,1-5 0 16,-1 5 0-1,6-5-125-15,0 1-31 0,0 4-7 0,0-15-1 0</inkml:trace>
          <inkml:trace contextRef="#ctx0" brushRef="#br0" timeOffset="52389.7562">18680 7175 1555 0,'22'-20'68'0,"-22"20"16"0,0 0-68 0,12-5-16 15,10 0 0-15,1 10 0 0,-6 5 137 0,0 0 24 16,0 11 5-16,0-1 1 0,0 5-80 0,-6 5-16 15,-5 0-3-15,-1 5-1 0,1 1-49 0,0 4-10 16,-18-5-8-16,7 5 12 0,5-5 18 0,-12-10 4 16,7 6 1-16,-6-6 0 0,-1-5-5 0,7 5-1 15,5-5 0-15,-6-5 0 0,0-5-29 0,6-10 0 16,0 0 0-16,0 0 0 0,0 0 0 0,0 0-21 16,0 0 3-16,0 0 1 0,6-10 27 0,0-5 6 15,-1-5 0-15,7 0 1 0,4 0-30 0,7-10-7 0,-6-1 0 16,6-4-1-16,5 5 9 0,0-5 3 15,6 5 0-15,6 0 0 0,-6 4 9 0,5 1 0 16,7 0 0-16,-1 5 0 0,-17 10 22 0,0 0 6 16,6 10 2-16,-5 0 0 0,-1 10-2 0,-6 0-1 0,-16 10 0 15,5-5 0-15,12 10-27 0,-17 1 8 0,-12-1-8 16,0 5 0-16,6 0 0 0,0 5 0 0,-11-10 8 0,0 0-8 16,5 6-14-16,0-6-5 0,12 5-1 0,-6-5 0 15,-11 0-166 1,11 0-34-16</inkml:trace>
          <inkml:trace contextRef="#ctx0" brushRef="#br0" timeOffset="51571.5269">17498 6788 518 0,'17'-15'46'0,"-17"15"-37"0,5-10-9 0,1 0 0 16,0 5 150-16,-6 5 28 0,5-15 6 0,-5 5 0 0,0 0-48 0,0 0-9 16,0 0-3-16,0-5 0 0,-5 5-46 0,5 0-10 15,-6 0-1-15,0 0-1 0,1 0-18 0,-1-6-3 16,-5 1-1-16,5 5 0 0,-5 5 1 0,5 0 0 15,-5 0 0-15,5 5 0 0,-11-5-36 0,6 10-9 16,-6-5 0-16,-6 10 0 0,-5 0 0 0,-6 5 0 16,-5 6 0-16,-7 9 0 0,-10 0 0 0,-1 5 0 15,-11 10 0-15,-5 6 0 0,5-6 53 0,-6 0 9 16,7 5 2-16,-1 6 0 0,17-6-29 0,11-10-6 16,6 0-1-16,0-4 0 0,6 4-15 0,5-5-3 15,7-5-1-15,4 5 0 0,7 5 15 0,-1 1 2 16,17-11 1-16,1 5 0 0,4-5-27 0,13 0 0 15,-1-4 0-15,6 4 0 16,6-5-54-16,-1 0-16 0,6 0-3 0,1 0-1 16,-1 0-138-16,0-5-28 0,51 26-6 0,-22-16-1 0</inkml:trace>
        </inkml:traceGroup>
        <inkml:traceGroup>
          <inkml:annotationXML>
            <emma:emma xmlns:emma="http://www.w3.org/2003/04/emma" version="1.0">
              <emma:interpretation id="{65366C2B-CB45-44AD-9648-FAFA98E1FA35}" emma:medium="tactile" emma:mode="ink">
                <msink:context xmlns:msink="http://schemas.microsoft.com/ink/2010/main" type="inkWord" rotatedBoundingBox="22606,6539 24340,6465 24423,8412 22689,848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3448.9177">21151 5969 1267 0,'0'0'28'0,"0"0"5"0,6-10 2 0,0-5 1 0,-6 15-36 0,11-15 0 16,-5 0 0-16,-1 0 0 0,1 5 109 0,-6 10 15 15,0-16 4-15,0 16 0 0,0 0-52 0,0 0-9 16,0 0-3-16,0 0 0 0,11 16-51 0,6-1-13 0,-6 10 0 16,-5 0 0-16,5 10 54 0,1 15 8 0,-1 6 2 0,-5 4 0 15,-6 5-52-15,0 6-12 0,-6 4 0 0,0 11 0 16,-5 4 42-16,0 1 6 0,-12 4 0 0,6 6 1 15,-5-6 3-15,5 1 1 0,-6-6 0 0,0 1 0 16,6-11-8-16,-5-5-1 0,5-9-1 0,-6-1 0 16,1-10-27-16,5-9-4 0,0-11-2 0,0 0 0 15,5-5 5-15,1-5 1 0,0-5 0 0,5-9 0 16,6-11 18-16,0 0 4 0,0 0 1 0,0 0 0 16,-11-5-22-16,11 5-4 0,-6-11-1 0,6-4 0 15,0-5-12-15,6 0 9 0,-1-10-9 0,12 5 8 16,0-10-8-16,12-1-9 0,-1 1 9 0,11-5-13 0,1 0-8 15,5 0-2-15,1 4 0 0,16-4 0 16,-6 0-3-16,1 5-1 0,-6 0 0 16,0 10 0-16,-6 9 3 0,-6 1 1 0,1 5 0 0,-12 10 0 0,1 5 13 15,-7 5 10-15,-5 10-13 0,-5 1 5 0,-1-6 8 0,0 10 0 16,-5 0 0-16,-6 5 0 0,-6-5-13 0,-5 0 2 16,-6 1 1-16,-6 9 0 0,1-5 37 0,-12 0 7 15,5 0 2-15,-5 0 0 0,-11 1-24 0,0-6-4 16,-12 0 0-16,1 5-8 0,-6-5 8 0,5-5-8 15,1 5 0-15,5-5 0 16,5-4-16-16,7-1-9 0,5-5-3 0,6 0 0 16,5 0-129-16,6-5-27 0,6-5-4 0,11 0-2 0</inkml:trace>
          <inkml:trace contextRef="#ctx0" brushRef="#br0" timeOffset="53852.9068">21841 7527 1785 0,'0'0'159'16,"12"10"-127"-16,-12-10-32 0,17 10 0 15,-1 1 22-15,7-1-2 0,-12 0 0 0,6-5 0 0,6 0 32 0,0-5 5 16,-1-5 2-16,7 0 0 0,4 5-21 0,1-10-4 15,0 0-1-15,12-6 0 0,-7-9 18 0,6 5 3 16,-5-5 1-16,5-5 0 0,-5 5-29 0,-6-5-6 16,0-1 0-16,0 1-1 0,-6-5-10 0,-5 0-1 15,-1 0-8-15,-5 5 12 0,-6-1-12 0,1 1 0 16,-7 5 8-16,1 5-8 0,-6 0-12 0,0 5-6 16,-6 0-1-16,-5 10 0 0,0 5 45 0,-6 5 9 15,-6 0 1-15,1 5 1 0,-12 10-9 0,5 0-1 16,-10 10-1-16,-1-5 0 0,-5 11-9 0,0-6-1 15,-1 5-1-15,7 0 0 0,5 0-15 0,0-5 8 16,6 6-8-16,5-1 0 0,12-5 0 0,5 5-21 16,6-5 3-16,6 0 1 0,5 6 17 0,6-6 0 15,11 5 0-15,6 0 0 16,0-15-157-16,11 5-28 0,6 1-6 0,6-1-1 0</inkml:trace>
        </inkml:traceGroup>
        <inkml:traceGroup>
          <inkml:annotationXML>
            <emma:emma xmlns:emma="http://www.w3.org/2003/04/emma" version="1.0">
              <emma:interpretation id="{52CFFDDC-5184-41D3-B05F-69C8A1743B03}" emma:medium="tactile" emma:mode="ink">
                <msink:context xmlns:msink="http://schemas.microsoft.com/ink/2010/main" type="inkWord" rotatedBoundingBox="26639,6679 31970,6452 32045,8195 26713,842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310.8151">26784 6009 2077 0,'0'0'45'0,"6"-10"10"0,5-10 1 0,0 10 4 0,1 0-48 0,-1 5-12 0,0-5 0 0,1 10 0 0,-12 0 67 0,11 5 11 15,0 5 2-15,6 5 1 0,-11 15-33 0,5-5-6 16,-5 10-2-16,5 11 0 0,-5 4-12 0,-6 0-4 16,0 6 0-16,0 4 0 0,5-10-8 0,-10 5-1 15,5 1-1-15,0 9 0 0,0-5-14 0,5 1 0 16,1 4 0-16,-6 6 0 0,0-1 0 0,0 0-8 15,0 1 8-15,0-1-10 16,0-5-79-16,0 1-16 0,6-11-3 0,-6 5-952 0</inkml:trace>
          <inkml:trace contextRef="#ctx0" brushRef="#br0" timeOffset="55670.1345">27678 6809 1958 0,'0'0'43'0,"0"0"9"0,0 0 1 0,0 0 3 0,0 0-45 0,0 10-11 0,-6 0 0 0,0 5 0 16,6 0 65-16,-5 10 11 0,-7 0 3 0,7 5 0 16,-1 5-48-16,-5 6-10 0,5-1-1 0,-5 5-1 15,-6 0-5-15,11-4-1 0,1 4 0 0,-1-5 0 16,-5 0-5-16,5 0 0 0,6-9-8 0,0-1 12 15,6 0-4-15,-6-10-8 0,5-5 11 0,1 0-11 0,0-5 28 0,-6 0-2 16,0-10 0-16,0 0 0 16,11-5 24-16,0 5 5 0,0-10 1 0,1 0 0 0,-1-5-5 15,0-5-1-15,6-5 0 0,0-5 0 0,6 0-17 16,-6-1-3-16,6 1-1 0,5-10 0 0,-6-5-13 0,1-6-2 16,11 11-1-16,6-10 0 0,-6 5-13 0,5-1 0 15,1 6 0-15,5 0 0 16,-5 0-38-16,5 5-1 0,-11 4 0 0,0 6 0 15,-12 10-173-15,1 10-36 0</inkml:trace>
          <inkml:trace contextRef="#ctx0" brushRef="#br0" timeOffset="55994.5223">28419 7201 864 0,'0'0'76'0,"11"0"-60"0,0 0-16 0,6-5 0 16,-6 5 203-16,6-5 37 0,-5 0 8 0,5 0 2 16,0-1-94-16,0-4-18 0,5-5-4 0,7 0-1 15,-1 0-59-15,6 0-12 0,5-5-2 0,1-5-1 16,-1 0-26-16,-5 0-5 0,0-1 0 0,0 1-1 16,0-5-9-16,0 0-2 0,-6 0 0 0,-5 5 0 15,0 0 2-15,-6 4 0 0,-6-4 0 0,-5 10 0 16,-12 0 6-16,0 0 0 0,6 5 1 0,-17 0 0 15,-11 5-14-15,-6 10-3 0,6 0-8 0,-12 5 12 16,-5 5-12-16,-6 10 0 0,-5 10 8 0,10 1-8 16,-5-1 21-16,6 10 2 0,6 0 0 0,-1 11 0 15,6-1-23-15,0-5 0 0,6 0 0 0,0 1 0 16,5-6-39-16,6 0-12 0,6 0-2 16,-1-4-768-16,7-6-154 0</inkml:trace>
          <inkml:trace contextRef="#ctx0" brushRef="#br0" timeOffset="54628.7597">25715 6592 1267 0,'34'-15'56'0,"-28"10"12"0,-6-10-55 0,-6 0-13 0,-5 0 0 0,0 0 0 16,-1 0 92-16,-5 5 15 0,0-5 3 0,-5 10 1 0,-7 0-38 0,1 5-7 15,0 0-2-15,-12 10 0 0,-5 0-7 0,5 0-1 16,-10 5-1-16,-1 5 0 0,0 5 1 0,5 5 0 16,-4 0 0-16,16-4 0 0,0-1-18 0,0 5-3 15,0 0-1-15,6 5 0 0,5 5-34 0,6-4-16 16,6 4 2-16,-1 5 0 0,7 0 14 0,10-4 0 16,7-11-10-16,5 5 10 0,5 0-17 0,7-10 1 15,-1 0 0-15,11 1 0 0,-5-1 8 0,6 0 8 16,0-5-12-16,-7 5 12 0,-4-5-27 0,-7 0 2 15,-5 5 0-15,-5-5 0 0,-7 6 68 0,-5-1 13 16,-11-5 4-16,0 0 0 0,-6 0-16 0,0 0-2 16,-6-5-1-16,6 0 0 0,-5 0-11 0,5 1-2 15,-6-11-1-15,0 5 0 0,-5-5-27 0,0 0-20 16,-1 5 3-16,1-5 1 16,-6-5-38-16,12 0-7 0,-7 0-2 0,7 0-667 15,-1 0-134-15</inkml:trace>
          <inkml:trace contextRef="#ctx0" brushRef="#br0" timeOffset="54998.0926">26202 7276 1382 0,'0'0'123'0,"0"0"-99"0,0 0-24 0,0 0 0 16,0 0 87-16,0 0 12 0,0 0 2 0,0 0 1 15,-12 0-24-15,1 0-5 0,0 0-1 0,-6 5 0 0,0 5-35 0,0 5-7 16,-6 5-2-16,1 0 0 0,-1 11-18 0,-5-6-10 16,5 0 10-16,0 5-10 0,6 0 0 0,6 0 0 15,0-5 0-15,-1 6 0 0,7-6 0 0,-1-5 0 16,6 0 0-16,6 0 0 0,-1-5 12 0,7 0-3 16,5-10-1-16,0 0 0 0,0 0-8 0,0-5 0 15,0 0 0-15,11-5 0 0,-5 0 0 0,5-5 0 16,-6-5 0-16,1 0 8 0,5 0 0 0,-5 0-8 15,-6 0 12-15,0-5-4 0,-6 0-8 0,6-6 0 16,-6 1 0-16,-5 0 0 0,0-10 51 0,5 0 8 16,-5 0 1-16,5-1 1 0,-5 1-35 0,5 5-7 15,0 0-2-15,-5 5 0 0,5 0-17 0,-11 15 0 16,0-5 0-16,0 15 0 0,-5-6 0 0,-12 6-11 16,0 6 2-16,-17 9-718 15,-6 0-143-15</inkml:trace>
          <inkml:trace contextRef="#ctx0" brushRef="#br0" timeOffset="56542.0925">29572 7105 460 0,'29'-20'41'0,"4"-5"-33"16,1 0-8-16,0 0 0 0,-5-1 224 0,-1 6 42 16,-11 0 9-16,0 5 1 0,-6 0-117 0,-5 5-24 15,-6 0-5-15,0 10-1 0,-6-5-56 0,0 0-11 16,-10 5-2-16,-7 0-1 0,-11 5-30 0,0 0-5 0,0 0-2 0,0 5 0 15,0 0-5-15,-5 10-1 0,5 0 0 16,5 5 0-16,-5 1-16 0,6 4 0 16,0 0 8-16,5 5-8 0,1 0 0 0,-1 0 0 0,-5-4 0 15,11 4 0-15,0 5 0 0,0-5 0 0,6-5 0 0,-1 6 0 16,1-6 10-16,0 0-2 0,11 5 0 0,-6-10 0 16,6 0 4-16,0-10 1 0,0 6 0 0,6-11 0 15,-1 0-1-15,-5-10 0 0,0 0 0 0,12 5 0 16,5-5-4-16,-6 0-8 0,6-5 11 0,5-10-11 15,1 0 0-15,5-11 0 0,-5 6 0 0,5-10 0 16,1-10 53-16,4 0 4 0,1-6 1 0,0-9 0 16,12-5-31-16,-1-1-7 0,0-4 0 0,6-10-1 15,-6-1-19-15,-5 1 0 0,5 0 8 0,0-6-8 16,-11 1 0-16,0-1 0 0,-6 1 0 0,6-6 0 0,-5 1 0 16,-7 4-11-16,1 1 2 0,0 5 0 0,-1 9 9 0,-5 16-12 15,-6 5 12-15,1 10-12 0,-7 4 12 0,1 6 0 16,0 10 0-16,-1 5 0 0,-5 10 0 0,0 0 0 15,0 0 0-15,0 0 0 0,-5 20 0 0,-1 5 0 16,-5 5 0-16,-6 11 0 0,5 9 0 0,1 0 0 16,-6 6 0-16,6 9 0 0,-6 0 0 0,-6 6 0 15,1-1 0-15,-7 5 0 0,1 1 0 0,0-1 0 16,-6 6 0-16,0 9 0 0,6-14 28 0,5 4 8 16,0 0 2-16,1-4 0 0,5-1-38 0,6-9 0 15,11-6-14-15,0 0 4 16,11-4-118-16,0-11-23 0,17-5-5 0,1-5-565 15,-1-5-114-15</inkml:trace>
        </inkml:traceGroup>
      </inkml:traceGroup>
    </inkml:traceGroup>
    <inkml:traceGroup>
      <inkml:annotationXML>
        <emma:emma xmlns:emma="http://www.w3.org/2003/04/emma" version="1.0">
          <emma:interpretation id="{A7375371-B543-4220-8451-5F7354E15A53}" emma:medium="tactile" emma:mode="ink">
            <msink:context xmlns:msink="http://schemas.microsoft.com/ink/2010/main" type="paragraph" rotatedBoundingBox="1903,10259 29002,9722 29170,18214 2071,18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B1986B-D649-4849-B4AF-F635C54099B4}" emma:medium="tactile" emma:mode="ink">
              <msink:context xmlns:msink="http://schemas.microsoft.com/ink/2010/main" type="line" rotatedBoundingBox="1877,10562 27479,9619 27583,12450 1981,13393"/>
            </emma:interpretation>
          </emma:emma>
        </inkml:annotationXML>
        <inkml:traceGroup>
          <inkml:annotationXML>
            <emma:emma xmlns:emma="http://www.w3.org/2003/04/emma" version="1.0">
              <emma:interpretation id="{EDD656BB-6A51-4E3A-AF6C-62ACA5402E14}" emma:medium="tactile" emma:mode="ink">
                <msink:context xmlns:msink="http://schemas.microsoft.com/ink/2010/main" type="inkWord" rotatedBoundingBox="1890,10927 3411,10871 3480,12763 1960,1281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9747.208">509 10262 1728 0,'0'0'153'0,"0"0"-122"0,-12 5-31 0,12-5 0 15,0 0 114-15,-11 0 17 0,-6 5 3 0,6 5 1 16,-6 0-72-16,11 0-15 0,6-10-2 0,0 0-1 16,0 15-94-16,0 0-19 0,6 6-4 15</inkml:trace>
          <inkml:trace contextRef="#ctx0" brushRef="#br0" timeOffset="60597.9855">910 11418 1382 0,'0'0'61'0,"12"-15"13"0,-7 0-59 0,7 0-15 16,-1-10 0-16,0 0 0 0,6 5 108 0,0 0 20 16,0-1 3-16,6 6 1 0,-1 5-63 0,7 5-12 15,-1 5-2-15,-5 5-1 0,-6 5-39 0,-1 5-15 16,-4 16 11-16,-1 4-11 0,6 10 11 0,-11 5-11 16,-12 11 12-16,6-1-12 0,0 0 44 0,-11 1 1 0,5 4 1 15,-11 0 0-15,0-4-30 0,0-11-5 16,-5-5-2-16,5 0 0 0,0-4 14 0,5-11 2 0,-5 0 1 15,12-10 0-15,-7-5-4 0,7-10-1 16,5-5 0-16,0 0 0 0,0 0-3 0,0 0-1 0,0-15 0 16,11-10 0-16,0-5-8 0,6-5-1 0,0-6-8 15,6 1 12-15,0-10-12 0,5 5 8 0,0-6-8 0,-5-4 0 16,11 0 0-16,5 5 0 0,1 4 0 0,-1 1 0 16,-5 5 10-16,6 5-10 0,-12 5 10 0,1 4-10 15,-1 11 20-15,0 10-3 0,-11 0 0 0,0 10 0 16,6 0-4-16,-6 10-1 0,-6 5 0 0,0 6 0 15,1 4 4-15,-1 0 1 0,-6 0 0 0,1 10 0 16,-6 1-7-16,-6-1-2 0,1 0 0 0,-6 5 0 16,-1 0-8-16,-5 1 0 0,12-1 0 0,-7-5 0 15,1 5-94-15,0-4-24 16,-1-6-5-16,7 0-985 0</inkml:trace>
          <inkml:trace contextRef="#ctx0" brushRef="#br0" timeOffset="59552.5104">350 11172 518 0,'0'0'46'0,"0"0"-37"0,0 0-9 0,0 0 0 16,0 0 166-16,0 0 31 0,-5-10 7 0,5 10 0 15,0 0-84-15,0 0-18 0,-6-15-3 0,6 15-1 0,0 0-13 16,0 0-2-16,-6-10-1 0,6 10 0 15,0 0-6-15,0 0-2 0,0 0 0 0,0 0 0 16,0 0-26-16,0 0-4 0,-11 5-2 0,0 5 0 0,-6 10-26 0,6-5-4 16,-1 15-2-16,1 10 0 0,-6 1 21 0,6-1 4 15,-1 10 1-15,1 0 0 0,0 1-20 0,-1-1-3 16,1 0-1-16,11-4 0 0,0-1 0 0,0 0 0 16,-6 0 0-16,12-5 0 0,0-4-4 0,-1-1-8 15,1-10 11-15,5 5-11 0,1-10 10 0,-1-5-10 16,6-10 8-16,-6 0-8 15,6 5-108-15,0-15-28 0,6-5-4 0,-6-10-548 16,5 0-110-16</inkml:trace>
        </inkml:traceGroup>
        <inkml:traceGroup>
          <inkml:annotationXML>
            <emma:emma xmlns:emma="http://www.w3.org/2003/04/emma" version="1.0">
              <emma:interpretation id="{7B8E5454-1CA2-4352-A703-8956649C6210}" emma:medium="tactile" emma:mode="ink">
                <msink:context xmlns:msink="http://schemas.microsoft.com/ink/2010/main" type="inkWord" rotatedBoundingBox="6398,10962 13681,10694 13764,12959 6481,1322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1945.3076">4903 11288 518 0,'0'0'23'0,"0"-10"5"0,6 0-28 0,-6-6 0 16,0-4 0-16,5-5 0 0,-5 5 174 0,6 0 30 15,0 0 5-15,-6 0 2 0,11-5-97 0,-5 5-19 16,-1-1-4-16,1 1-1 0,0 5-15 0,-1 0-3 16,1 5-1-16,-6-5 0 0,0 5-28 0,0 10-6 15,6-10-1-15,-6 10 0 0,0 0 0 0,0 0-1 16,11-5 0-16,-11 5 0 0,0 0 1 0,0 0 0 15,0 0 0-15,0 0 0 0,0 0-15 0,0 0-2 0,6 15-1 16,-1 5 0-16,-5 0-8 0,0 10-2 0,0 0 0 0,0 16 0 16,-5-1 0-16,-1 10 0 0,0 16 0 15,-5-1 0-15,5 0 12 0,1 6 3 0,-12-1 0 0,5 1 0 16,-5-1 10-16,6 0 3 0,0 1 0 0,-1-1 0 16,1-9-12-16,-6-1-3 0,12-10 0 0,-12 1 0 15,5-16 4-15,7-5 1 0,-12 0 0 0,11-10 0 16,-5-5-11-16,5-5-3 0,0 1 0 0,-5-6 0 15,11-10 0-15,0 0 0 0,0 0 0 0,-6 0 0 16,-11-5-3-16,6 0-1 0,5-11 0 0,6 6 0 16,-5-5-8-16,-1-10-11 0,1 5 3 0,-1-5 0 15,12 0 16-15,-1-10 3 0,-5-6 1 0,6 1 0 16,5 0-12-16,0-10-17 0,6-6 4 0,0 1 1 0,6-10 12 16,0-1 0-16,5 1 0 0,0-10 0 0,6-6-16 15,-6 1-1-15,6-6 0 0,0 1 0 0,0 4-2 16,6 6 0-16,-1 5 0 0,1 4 0 0,5 1 1 0,0 15 0 15,1-1 0-15,-1 1 0 0,6 10 18 0,0 5-12 16,-6 0 12-16,6 14-10 0,5 6 10 0,-5 10-10 16,-5 0 10-16,-1 15-10 0,-6 5 10 0,1 1-8 15,-12-1 8-15,-5 10-8 0,0 0 8 0,-7 5 0 16,-4 0 0-16,-7 5-8 0,-5-4 8 0,-5 4 11 16,-7-5-3-16,1 5 0 0,-11-5 15 0,-7 0 2 15,-5 6 1-15,-5-6 0 0,-12 0-9 0,6-5-1 16,-6 0-1-16,-6 0 0 0,1 5-7 0,-1-4-8 15,0 4 11-15,7-5-11 16,-1-5-14-16,0 0-10 0,11-5-1 0,6-5-1 16,6 0-84-16,0 5-17 0,11-10-3 0</inkml:trace>
          <inkml:trace contextRef="#ctx0" brushRef="#br0" timeOffset="62755.9636">6283 11514 1494 0,'0'0'66'0,"6"-10"14"16,-6-5-64-16,0 5-16 0,0 0 0 0,0 10 0 0,-6-10 104 16,6 10 19-16,-11-5 3 0,-6 5 1 0,0 5-71 0,0 10-13 15,-6 5-3-15,6 5-1 0,-5 0-11 0,-1 10-3 16,-5 5 0-16,5-4 0 0,0 9-4 0,7-5-1 15,-7 5 0-15,6-4 0 0,6-6-8 0,-6 0-1 16,5 0-1-16,7-5 0 0,-7-5-10 0,12 1 0 16,0-6 9-16,6-5-9 0,0 0 0 0,5-5 8 15,6-5-8-15,0 5 0 0,6-10 0 0,5-5 0 16,0 5 0-16,6-5 0 0,6-5 0 0,-1 0-10 16,12-5 1-16,-11-5 0 0,-1-1 9 0,1-4-10 15,-6-5 10-15,5 5-10 0,1-5-1 0,-12 0 0 16,-5-5 0-16,0-1 0 0,-7-4 34 0,1 5 6 15,-5-10 2-15,-7 4 0 0,1-9 4 0,-6 5 1 16,-6-5 0-16,1-1 0 0,-7 11-17 0,1 10-3 0,-6 0-1 16,0 10 0-16,-11 10-3 0,0 5-1 15,-12 5 0-15,0 10 0 0,7 10-11 0,-7 5 0 0,-5 5 0 16,5 0 0 0,1 0-28-16,5 6-10 0,5-6-2 0,1 0-1 15,11 0-171-15,0-5-33 0</inkml:trace>
          <inkml:trace contextRef="#ctx0" brushRef="#br0" timeOffset="63087.3809">7063 10493 748 0,'23'-35'67'0,"-6"20"-54"0,-6-10-13 0,12 0 0 0,-6 0 183 0,6-5 33 16,-1 4 8-16,-5 1 0 0,6 5-76 0,-1 0-15 16,-5 10-3-16,0 0-1 0,0 0-47 0,-5 5-10 15,-12 5-1-15,0 0-1 0,0 0-32 0,0 0-6 16,0 0-2-16,0 10 0 0,-6 10 6 0,-5 5 0 16,-1 5 1-16,-5 16 0 0,0 9-10 0,-5 10-3 15,5 6 0-15,-6 4 0 0,-5 5 9 0,0 1 2 16,5-1 0-16,6 11 0 0,0-1-13 0,0 1-2 15,0-1-1-15,0-4 0 0,6-1-11 0,0-9-8 16,-1-1 9-16,-5 0-9 0,6-4-8 0,0-6-8 16,-1-5-2-16,-5 6 0 15,0-11-181-15,6 0-36 0</inkml:trace>
          <inkml:trace contextRef="#ctx0" brushRef="#br0" timeOffset="63861.6937">7550 11142 1155 0,'0'0'51'0,"0"0"11"0,0 0-50 0,0 0-12 15,0 0 0-15,0 0 0 0,0 0 105 0,-11 5 19 0,-1 5 3 0,7 5 1 16,-1 0-44-16,0 5-8 0,1 5-1 0,-1 11-1 16,0-6-27-16,6 5-6 0,0-5-1 0,6 0 0 15,0 0-16-15,-6 1-4 0,11-6-1 0,0-5 0 16,-5 0-7-16,11-5 0 0,-6-5-1 0,6-5 0 15,-6-5 1-15,6 0 1 0,0-5 0 0,0-5 0 16,6-5 10-16,0-5 1 0,-1-5 1 0,1 0 0 16,5-6-8-16,0-4-1 0,1 0-1 0,5 0 0 15,-6 0-3-15,6-1 0 0,0-9 0 0,-6 10 0 16,0 5-12-16,1-5 0 0,5 9 0 0,-1 1 0 16,1 5 24-16,-5 5 8 0,-7 15 1 0,1 0 1 15,5 5-34-15,-11 10-14 0,0 15 1 0,-6 6 0 16,6 9 13-16,-11 10 0 0,-6 10 0 0,-6 6 0 0,1 4 0 15,-12 6 0-15,0 4 8 0,-11 1-8 0,-6 4 20 16,0 1-2-16,5-11-1 0,1 0 0 0,-6-4 5 0,6-6 1 16,-12-4 0-16,12-11 0 0,0-10 10 0,-6-5 3 15,6-4 0-15,-1-11 0 0,7-5-8 0,-1-5 0 16,-5-5-1-16,5-5 0 0,0-5-6 0,1-5-1 16,-6-5 0-16,11 0 0 0,-6-5-2 0,12-10-1 15,-1-6 0-15,7-4 0 0,5-5-17 0,5-10 0 16,7-6 0-16,5-4 0 15,11-10-14-15,0 4-10 0,6-4-1 0,11 5-1 16,6-6-82-16,6 6-17 0,-1 0-3 0,7-1-1019 0</inkml:trace>
          <inkml:trace contextRef="#ctx0" brushRef="#br0" timeOffset="64409.5169">8709 11398 1688 0,'0'0'75'0,"0"-15"15"0,0 0-72 0,0 0-18 16,6-5 0-16,0 10 0 0,-1-5 104 0,7 0 16 15,-1 5 4-15,0 0 1 0,0-6-42 0,1 11-9 16,5 0-2-16,0 5 0 0,5 10-30 0,-5 6-6 16,0 4-2-16,0 10 0 0,0 5-25 0,-11 10-9 15,-1-5 0-15,-5 11 9 0,-11-6-9 0,0 5 12 16,5-10-12-16,-5 6 12 0,-6-6 1 0,-6-5 1 16,12 0 0-16,-6-5 0 0,0-4 14 0,6-6 4 15,-1 0 0-15,1-5 0 0,11-15-32 0,0 0 0 16,0 0 0-16,0 0 0 0,0 0 0 0,0 0 0 15,6-15 8-15,5-5-8 0,-5 0 11 0,11-11-11 16,5-4 12-16,-5 0-12 0,12-10 8 0,-7 0-8 16,6-6 0-16,12 1 0 0,0-5 0 0,-6-1 0 15,5 1 0-15,1 10 0 0,-1 0 8 0,-5 4-8 16,0 1 0-16,0 10 0 0,-6 5 0 0,-5 5 0 16,0 5 0-16,-6 10 0 0,-17 5 0 0,11 10 0 0,6 5 0 15,-11 10 0-15,-6 5 0 0,5 5 8 0,-10 6-8 16,5-1 0-16,0 5 9 0,0-5-9 0,0 5 0 15,-6-4 9-15,6-1-17 0,-6 0-4 0,1-5-1 0,5 6 0 32,-6-6-135-32,6-5-28 0,0 0-4 0,-6-5-852 0</inkml:trace>
          <inkml:trace contextRef="#ctx0" brushRef="#br0" timeOffset="64708.4818">9948 11474 806 0,'0'0'72'0,"5"-10"-58"15,-5-5-14-15,6-1 0 0,5 1 280 0,-5 5 54 16,-6 10 10-16,0 0 3 0,0 0-222 0,0 0-44 16,0 15-9-16,0 11-1 0,-6 4-47 0,-5 5-10 15,-6 0-2-15,0 10 0 0,-11 1-12 0,11-1 11 16,6-5-11-16,-1 0 10 0,12 0-10 0,-5-9 0 15,5-1 0-15,0-5 0 0,5 0 8 0,1-10-8 16,5-5 12-16,1 0-4 0,10-10-8 0,1 0 0 16,-6 0 9-16,5-5-9 0,7-5 0 0,-1-5 9 15,-5 0-9-15,5 0 0 0,-6 0 11 0,-5-5-11 16,6-5 10-16,-6-1-10 0,0 6 11 0,-6-5-11 16,1 0 12-16,-7-5-12 0,1 0 26 0,0-5-2 15,-1-1 0-15,-5 1 0 0,0 0-3 0,-5-5-1 0,-1 5 0 16,6-1 0-16,-6 6-5 0,1 0-2 0,-7 5 0 15,1 5 0-15,0 5-13 0,-1 5 11 0,-5 5-11 0,-5 5 10 16,-1 10-20-16,-11 0-4 0,0 10-1 0,0 10 0 31,-5 5-121-31,5 0-24 0,-6 6-4 0</inkml:trace>
          <inkml:trace contextRef="#ctx0" brushRef="#br0" timeOffset="65363.9803">10666 11273 864 0,'23'-16'38'0,"-12"11"8"0,-5-5-37 0,11 0-9 15,0 5 0-15,5-5 0 0,1 0 286 0,5 5 55 16,-5 5 11-16,-1 5 3 0,7 0-235 0,-7 5-46 15,-5 5-10-15,0 5-1 0,-6 1-39 0,-5 9-7 16,0 0-1-16,-1 10-1 0,-5-5 13 0,0 6 2 16,-11-11 1-16,5 5 0 0,1 0 17 0,-7-5 3 15,1-5 1-15,0 1 0 0,0-6-37 0,-1 5-7 16,1-10-8-16,5-5 11 0,-5 5-11 0,5-15 12 16,6 0-12-16,0 0 12 0,0 0-12 0,-5 0 0 0,-1-5 0 0,0-5 0 15,6 0 8-15,0-5 0 0,0-5 0 0,6 0 0 16,5-11-8-16,1 1 0 0,5-5 0 0,5-5 0 15,6-5 0-15,1-1 0 0,5 1 0 0,0-5 0 16,5 0 0-16,6 4-12 0,-5 1 2 0,5 10 1 16,-5 5 9-16,-1 10 0 0,1 4 0 0,0 11 0 15,-6 5 0-15,0 11 0 0,-1 9 12 0,-4 5-4 16,-7 5-8-16,1 0 0 0,5 10-11 0,-11 6 11 16,-5-1 0-16,-1 5 0 0,6-5 0 0,-6 1 0 15,-5-1 0-15,-1-10 0 0,-5 0 0 0,0-5 0 16,0-5 0-16,-5-4 0 0,-1-1 0 0,6-10 0 15,0-10 10-15,0 0-10 0,0 0 8 0,0 0-8 0,0 0 15 0,0 0-3 16,0 0 0-16,-11-10 0 0,-1-5-3 16,7-5-1-16,5-1 0 0,0-9 0 0,5 5-8 15,1-15-11-15,5 5 3 0,1-11 0 0,10 1 8 0,1 0 0 16,5 5 0-16,1-6 0 0,-1 6 0 0,0 0 0 16,0 10 0-16,1 5 0 0,-12 5 0 0,0 5 11 15,0 5-3-15,-6 4 0 0,-11 6-8 0,11 16 0 16,-5-1 0-16,0 0 0 0,-6 10 0 0,-6 5 0 15,6 5 0-15,0 0 0 0,0 6-14 0,0-1-2 16,0 0 0-16,0 0 0 16,0-5-81-16,6 6-17 0,-1-6-3 0,1-5-642 15,5 0-128-15</inkml:trace>
        </inkml:traceGroup>
        <inkml:traceGroup>
          <inkml:annotationXML>
            <emma:emma xmlns:emma="http://www.w3.org/2003/04/emma" version="1.0">
              <emma:interpretation id="{F19DBDFC-CAD7-48E1-B2B4-C803685DF9C0}" emma:medium="tactile" emma:mode="ink">
                <msink:context xmlns:msink="http://schemas.microsoft.com/ink/2010/main" type="inkWord" rotatedBoundingBox="14168,10229 17347,10112 17425,12239 14246,12356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6657.8805">13533 11142 2127 0,'0'0'47'0,"-5"-10"9"0,-7-5 3 0,7 5 1 0,-7-5-48 0,7 5-12 16,-1-6 0-16,0 1 0 0,1 0 82 0,-1 5 14 15,-5-5 4-15,5 5 0 0,1 5-63 0,-1-5-12 16,-5 5-2-16,-1 0-1 0,7 5-10 0,-12 5-3 16,-6 5 0-16,-5 5 0 0,-1 10-9 0,1 5 0 15,0 6 0-15,-6 9 0 0,6 0 8 0,-6 0 2 16,11 6 1-16,1-1 0 0,5-5-11 0,0-5 0 15,5-4 0-15,7-6 0 0,5-5 0 0,5-5-14 16,-5-5 2-16,12-5 0 0,5-5 12 0,-6-5 0 16,11-5 0-16,7-5 0 0,-1-10 0 0,6 0 0 15,0-5 0-15,5-5 0 0,-5-6 24 0,6-4 8 16,-6 0 2-16,6 5 0 0,-12-6-34 0,6 1 0 16,-6 0 0-16,0 5 0 0,1 0 13 0,-7 4-4 15,-5 6-1-15,0 10 0 0,0 0 4 0,-17 15 0 16,0 0 0-16,0 0 0 0,6 15-12 0,-6 10 0 0,-6 11 0 15,6 4 0-15,-6 5 0 0,6 0 0 0,-5 6 0 16,10-6 0-16,-5-5 0 0,12 0-11 0,-1-5 3 0,0-9 0 16,6-1-4-16,0-5 0 0,6-5 0 0,0 0 0 15,5-10-10-15,0-5-2 0,6-10-1 0,6 5 0 16,-6-10 25-16,5-5 11 0,-5-5-1 0,0-6 0 16,6 1 12-16,-1-5 2 0,-11-5 1 0,12 0 0 15,-6-6-6-15,6 1-2 0,-7-10 0 0,7 0 0 16,0-1-17-16,-1-4 0 0,1 0 0 0,5-6 0 15,0-9 0-15,-5-1 0 0,5-4 0 0,-5-5 0 16,5-1-18-16,-11 6 2 0,11-6 1 0,-11 1 0 16,0 9 3-16,-6 6 1 0,-11 0 0 0,-5-1 0 0,5 16 11 15,-17-5 0-15,0 14 0 0,-12 1 0 0,1 0 9 0,-6 10-9 16,0 5 12-16,-6 4-12 0,-5 1 8 0,5 10-8 16,1 0 0-16,-1 5 0 0,1 0 0 0,5 10 0 15,-6 0-12-15,6 5 3 0,0 0 9 0,0 5 0 16,-5-5 0-16,5 10 0 0,5-5 0 0,-5 10 0 15,0 0 0-15,6 16-8 0,-6-1 20 0,6 10 4 16,-1 5 0-16,7 11 1 0,-12-1 0 0,5 0 0 16,1 1 0-16,6 9 0 0,-1 0 21 0,0 6 4 15,6-1 1-15,-11 11 0 0,5-6-16 0,6 1-3 16,-11-6-1-16,5 5 0 0,1-9-4 0,5 4-1 16,-6 6 0-16,6-6 0 0,6-5-7 0,-1-4-2 15,7-1 0-15,-7-5 0 0,12-9-20 0,0-6-4 0,0 0-1 16,6-10 0-1,5 1-106-15,0-11-22 0,6 0-4 0,0-10-684 0,6-5-136 16</inkml:trace>
          <inkml:trace contextRef="#ctx0" brushRef="#br0" timeOffset="65608.9737">12481 11157 2372 0,'0'0'52'0,"0"0"12"0,-5-10 1 0,5 10 1 16,0 0-53-16,0 0-13 0,0 0 0 0,-6 15 0 15,-5 0 78-15,5 5 13 0,6 5 2 0,0 10 1 0,6 1-64 0,-6-1-13 16,0 0-2-16,5 5-1 0,1-5-5 0,0-4-1 16,-6 4 0-16,5-5 0 0,1 0-8 0,-6-5-17 15,0 0 4-15,0 1 1 16,0-11-202-16,0 5-40 0,-11 10-8 0,11-30-2 0</inkml:trace>
          <inkml:trace contextRef="#ctx0" brushRef="#br0" timeOffset="65758.6978">12679 10740 2300 0,'-5'-25'51'0,"5"14"10"0,-6-4 3 0,0 0 0 0,1 5-52 0,-1 0-12 16,6 10 0-16,0 0 0 15,0 0-84-15,-11 10-19 0,-1 5-4 0,1 5-1 0</inkml:trace>
          <inkml:trace contextRef="#ctx0" brushRef="#br0" timeOffset="67329.402">15270 11207 748 0,'-17'-5'67'0,"11"5"-54"16,-11-5-13-16,6 5 0 0,-6-5 111 0,5 5 19 16,-10 0 4-16,10-5 1 0,7 5 16 0,-6-5 3 15,-1 0 1-15,7 5 0 0,5 0-63 0,0 0-12 16,17 0-2-16,-6-5-1 0,0 5-21 0,12 0-5 15,5-5-1-15,0 0 0 0,6 5-30 0,0-5-5 16,6 0-2-16,-1 0 0 0,12 0-13 0,-6 5 0 16,1-5 0-16,5 5-683 15,0 0-132-15</inkml:trace>
        </inkml:traceGroup>
        <inkml:traceGroup>
          <inkml:annotationXML>
            <emma:emma xmlns:emma="http://www.w3.org/2003/04/emma" version="1.0">
              <emma:interpretation id="{588B9EF0-8EA3-46DC-9F53-A806289AB85A}" emma:medium="tactile" emma:mode="ink">
                <msink:context xmlns:msink="http://schemas.microsoft.com/ink/2010/main" type="inkWord" rotatedBoundingBox="18439,9952 23539,9764 23630,12233 18530,12421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8391.6289">18390 10874 1976 0,'0'0'88'0,"0"0"17"0,0 0-84 0,0 0-21 15,-5-10 0-15,5 10 0 0,0 0 89 0,-12 10 14 16,-5 5 2-16,1 6 1 0,-1 4-48 0,-6 10-10 16,0 0-1-16,1 5-1 0,-1 1-19 0,6-1-4 15,6 5-1-15,-1-5 0 0,1-5 8 0,5 6 2 16,1-6 0-16,10 0 0 0,-5-10-32 0,0 0 0 16,6-5 0-16,0-5 0 15,5 1-113-15,0-6-29 0,1-5-6 0</inkml:trace>
          <inkml:trace contextRef="#ctx0" brushRef="#br0" timeOffset="68565.5036">18776 10262 2232 0,'0'-10'49'0,"0"-5"11"0,0 0 1 0,0 5 1 0,-11 5-50 0,11 5-12 16,0 0 0-16,0 0 0 0,0 0-60 15,0 0-14-15,0 0-3 0,0 0-1 0</inkml:trace>
          <inkml:trace contextRef="#ctx0" brushRef="#br0" timeOffset="67639.1847">16717 10775 2098 0,'0'0'93'0,"0"0"19"0,0 0-89 0,0 0-23 15,12-5 0-15,-1-5 0 0,0 0 96 0,6 0 16 16,12 5 2-16,10-5 1 0,6 0-62 0,1 5-12 16,5-6-2-16,5 1-1 0,-5 0-10 0,6-5-1 15,-7 5-1-15,7-5 0 0,5 0-26 0,-5 0 0 16,11 0 8-16,-6 0-8 16,6 0-20-16,-6 0-5 0,6 5-2 0,0 0 0 15,-12-1-46-15,1 6-10 0,-6 0-1 0,0 0-650 16,-12 0-130-16</inkml:trace>
          <inkml:trace contextRef="#ctx0" brushRef="#br0" timeOffset="68054.7141">17752 9438 1036 0,'0'0'46'0,"0"0"10"0,6-15-45 16,0 5-11-16,-1-6 0 0,1 1 0 0,5 0 53 0,-5 0 9 15,0 0 2-15,-1 5 0 0,7-10 28 0,-1 5 5 16,-5 0 2-16,10 5 0 0,-16 10-10 0,12-10-1 15,-12 10-1-15,0 0 0 0,11 0-14 0,-11 0-2 16,11 10-1-16,1 5 0 0,-7 10-21 0,-5 5-4 16,0 10-1-16,-5 6 0 0,-1 9-16 0,-11 5-3 15,0 6-1-15,0 4 0 0,-5 5 14 0,-1 6 2 16,-5 4 1-16,-12 11 0 0,6-1-1 0,-5 1 0 16,-1 9 0-16,0 6 0 0,1-11-9 0,5-4-3 15,0 5 0-15,6-11 0 0,-6-5-14 0,5 1-3 16,7-6-1-16,-1 1 0 0,1-6-10 0,-1-9 0 15,0-6 0-15,6-5-11 16,-5-5-92-16,5-9-18 0,5-1-4 0,7-5-1015 0</inkml:trace>
          <inkml:trace contextRef="#ctx0" brushRef="#br0" timeOffset="69181.3707">19392 10639 1555 0,'0'0'138'0,"0"0"-110"16,6-10-28-16,-6 10 0 0,17-10 146 0,-17 10 24 15,0 0 5-15,0 0 1 0,23 20-90 0,-18 0-18 16,-5 5-3-16,6 11-1 0,0-1-19 0,-1 5-4 16,1 5-1-16,-12 0 0 0,-11 6-12 0,6-1-4 15,11 0 0-15,-11 1 0 0,-6-11-4 0,0 0-2 16,11-5 0-16,-5 0 0 0,-6-4-6 0,0-6-2 15,0-5 0-15,6-5 0 0,5 0 13 0,0-5 2 16,-5-5 1-16,11-5 0 0,0 0 2 0,0 0 0 16,-17 0 0-16,6-10 0 0,5 0-18 0,0-5-10 0,6 0 12 15,-5-5-12-15,-1-6 8 0,6 1-8 0,17 0 0 16,0 0 0-16,0-10 0 0,6 0 0 16,5 0 0-16,6-6 0 0,5 1-16 0,1 0-8 0,-6 5 0 15,11-6-1-15,0 1 33 0,1 10 6 0,-12 0 2 0,5 5 0 16,-5 5-26-16,-6 5-5 0,-5 5-1 0,5 5 0 15,-5 5 16-15,0 5 0 0,-1 10 0 0,-5 5 0 16,-6 0 0-16,6 0 0 0,0 10 12 0,-5 0-12 16,-1 0 0-16,-5 6 0 0,-1-1 0 0,1-5-12 15,0 5 24-15,-6-10 6 0,-12 0 1 0,7-4 0 0,5-1-19 0,-6 0 0 16,-5-5 0-16,-1 0 0 0,1-5 8 16,5-5 0-16,6-5 1 0,-11 0 0 0,-6 0-9 15,6 0 0-15,11 0 0 0,0 0 0 0,-12-10 0 16,12 0 0-16,0 0 0 0,0 0 0 0,6-5 0 0,0-5 0 15,-6-1 0-15,11 1 0 0,12 0 0 0,-6-5 0 16,0-5 0-16,5 0 0 0,12-5 0 0,0 4 0 16,-6-4 0-16,6 5 0 0,0 0 0 0,-5 10 0 15,-1-5 0-15,-6 10 0 0,1 5-27 0,0 5 3 16,5 5 0-16,0 10 0 0,-11 0 24 0,0 5 0 16,-5 5 0-16,-1 5 0 0,6 5 0 0,-12-5 14 15,-5 0-2-15,6 6 0 0,5-1-12 0,1 0-16 16,-18 0 3-16,6 0 1 0,0 0 12 0,0-4 0 15,6-1 0-15,-12 5 0 16,-5-5-196-16,11 0-37 0,5 20-7 0,-5-9-2 0</inkml:trace>
          <inkml:trace contextRef="#ctx0" brushRef="#br0" timeOffset="69652.7359">20868 11207 2026 0,'0'0'90'0,"0"0"18"0,0 0-86 0,12 0-22 15,-1 5 0-15,6-5 0 16,0 5 64-16,0-5 9 0,6 5 2 0,-1-5 0 0,7 0-5 0,-1-5-1 15,0 0 0-15,6 0 0 0,6-5-23 0,-1 0-5 16,1-5-1-16,-1 5 0 0,1-10-40 0,5 0-9 16,-5 5-2-16,-6-5 0 0,5-6 46 0,-5 6 9 15,0 0 1-15,0 0 1 0,0-5-38 0,0 0-8 16,-6 0 0-16,1 0 0 0,-7-1 0 0,1 1 0 16,-1-5 0-16,1 5 0 0,-6-5 0 0,-6 0 0 15,-5-1 0-15,0 1 0 0,-6 5-10 0,-6 5 10 16,-5 5-8-16,-1 5 8 0,-10 0-9 0,-7 10 9 15,1-5-10-15,-6 15 10 0,0 5 0 0,-5 5 0 16,-7 0-8-16,1 10 8 0,-6 1 0 0,0 4 13 16,1 10-2-16,-1 0-1 0,5 5 9 0,1 1 1 15,6-1 1-15,-1 5 0 0,6-4-21 0,11-1-16 16,6 0 2-16,6 0 1 0,5 1 36 0,6-6 7 16,6-5 2-16,11-5 0 0,6 1-44 0,11-6-8 0,5-5-1 15,12 0-1 1,0 0-61-16,6-15-12 0,10 5-2 0,1-5-695 0,6-10-138 0</inkml:trace>
        </inkml:traceGroup>
        <inkml:traceGroup>
          <inkml:annotationXML>
            <emma:emma xmlns:emma="http://www.w3.org/2003/04/emma" version="1.0">
              <emma:interpretation id="{4D8DBABB-83AB-42B0-85A6-6DB35DA22DC8}" emma:medium="tactile" emma:mode="ink">
                <msink:context xmlns:msink="http://schemas.microsoft.com/ink/2010/main" type="inkWord" rotatedBoundingBox="25696,10668 27515,10601 27570,12095 25751,1216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0422.5154">24324 10740 1231 0,'0'0'54'0,"11"-15"12"0,6 10-53 0,-11-5-13 15,0-6 0-15,5 6 0 0,-5 0 128 0,-6 10 24 16,5-10 4-16,1 0 0 0,-6 0-37 0,0 10-8 15,6-10-2-15,-6 10 0 0,0 0-36 0,0 0-7 16,0 0-2-16,0 0 0 0,-17 5-16 0,-6 10-4 16,6 5-1-16,-6 10 0 0,6 1-18 0,-11 4-3 15,0 10-1-15,0-5 0 0,5 6 35 0,-5 4 6 16,-1 5 2-16,1-5 0 0,5 6-44 0,1-6-8 0,-1-5-1 16,6 5-1-16,0-9-10 0,6-1-14 0,5-5 3 15,1 0 1-15,-7-10 10 0,12 1-10 0,0-11 10 16,6 0-10-1,-6-15-118-15,11 10-23 0,1 0-5 0,10-10-597 0,-5 0-120 0</inkml:trace>
          <inkml:trace contextRef="#ctx0" brushRef="#br0" timeOffset="70601.3633">24590 10061 806 0,'0'0'36'0,"5"-10"7"0,-5-5-35 0,6 5-8 16,0-5 0-16,-1 10 0 0,-5 5 276 0,0 0 54 15,12-10 10-15,-1 10 3 16,6-5-343-16,-17 5-71 0,0 0-13 0</inkml:trace>
          <inkml:trace contextRef="#ctx0" brushRef="#br0" timeOffset="71060.3311">25218 10720 1958 0,'0'0'87'0,"0"0"17"0,0 0-83 0,0 0-21 0,17 5 0 0,-1 5 0 16,-4 0 56-16,-1 5 6 0,-5 0 2 0,-1 10 0 16,-10 5 0-16,-1 0 0 0,-5 11 0 0,-1 4 0 15,-10-5 0-15,-1 10 0 0,-5 1 0 0,0-6 0 16,-1-5-8-16,1 0 0 0,0-5-1 0,0 1 0 16,5-6-37-16,0-5-7 0,6-5-2 0,0 0 0 15,0-5-9-15,6-5 0 0,11-10 0 0,0 0 0 16,0 0 53-16,0 0 9 0,0 0 2 0,0 0 0 15,17-10-52-15,0 0-12 0,0-10 0 0,6-5 0 16,5 0 0-16,0 0 0 0,0-11 0 0,12 1 0 0,0-5 0 16,5 0 0-16,0 0 0 0,6 4 0 0,0 1-11 15,0-5-5-15,-6 5 0 0,6 5-1 0,-11 5 17 16,-1 4 0-16,1 6 0 0,-1 5 0 0,-16 0 10 16,0 10 6-16,-6 0 0 0,0 10 1 15,-6 0-34-15,-6 10-7 0,1 1-2 0,0 9 0 0,-6 0 26 16,5-5 0-16,-10 5 0 0,5 0-8 15,0 11-24-15,-6-11-4 0,6 5 0 0,0 0-1 16,0 5-88-16,-6 1-18 0,6-1-3 0,0 0-987 0</inkml:trace>
        </inkml:traceGroup>
      </inkml:traceGroup>
      <inkml:traceGroup>
        <inkml:annotationXML>
          <emma:emma xmlns:emma="http://www.w3.org/2003/04/emma" version="1.0">
            <emma:interpretation id="{B114AECA-C27A-485D-B353-3D848FF3D54A}" emma:medium="tactile" emma:mode="ink">
              <msink:context xmlns:msink="http://schemas.microsoft.com/ink/2010/main" type="line" rotatedBoundingBox="2207,13564 29094,13335 29116,15941 2229,16170"/>
            </emma:interpretation>
          </emma:emma>
        </inkml:annotationXML>
        <inkml:traceGroup>
          <inkml:annotationXML>
            <emma:emma xmlns:emma="http://www.w3.org/2003/04/emma" version="1.0">
              <emma:interpretation id="{F19E5DE1-3D03-4E71-A5A6-751B4B95FB62}" emma:medium="tactile" emma:mode="ink">
                <msink:context xmlns:msink="http://schemas.microsoft.com/ink/2010/main" type="inkWord" rotatedBoundingBox="2207,13564 4676,13543 4696,15947 2227,1596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2035.7144">475 14183 979 0,'0'0'87'0,"0"0"-70"16,-11 0-17-16,-6 0 0 0,17 0 113 0,0 0 19 15,0 0 4-15,0 0 1 0,0 0-31 0,0 0-6 16,-6-10-2-16,6 10 0 0,0 0-19 0,0 0-4 0,0 0-1 15,0 0 0-15,0 0-21 0,0 0-4 0,0 0-1 0,17 5 0 16,6 0-24-16,10 0-6 0,-4 5-1 0,16 0 0 16,0-5-17-16,6 5 10 0,6 1-10 0,5-6 8 15,11 0-8-15,-5 0 0 0,6-5 0 0,-1 0 0 16,6-5 0-16,1 0 10 0,-7-6-10 0,1 1 10 16,-12-5-27-16,0 5-6 0,-5 0-1 0,-6 0 0 15,-6-5-16 1,0 5-3-16,-5-5-1 0,-1 5 0 0,-10-5-1 15,-1 5-1-15,0 0 0 0,-5 0 0 0</inkml:trace>
          <inkml:trace contextRef="#ctx0" brushRef="#br0" timeOffset="72366.9858">1351 13610 1108 0,'0'-25'49'0,"0"10"11"0,6 0-48 0,-6 0-12 15,6-5 0-15,-1 0 0 0,1-1 113 0,5 1 21 16,-5 0 4-16,5 10 1 0,-5-5-27 0,5 5-6 16,1 0-1-16,-12 10 0 0,0 0-31 0,0 0-6 15,0 0-2-15,5 15 0 0,1 15-30 0,-6 5-5 16,-6 6-2-16,-5 14 0 0,-6 0-3 0,-6 21-1 0,-5 4 0 0,-6 6 0 15,6-1 3-15,-12 11 0 0,6 4 0 16,-5 6 0-16,-1-6-12 0,-5 1-3 0,0-1 0 0,-1 1 0 16,7-16-13-16,5 1 0 0,0-11 8 15,0 1-8 1,-5-11-43-16,10-5-11 0,7-10-2 0,-1-9-1 16,0-11-123-16,6 0-25 0,6-10-5 0</inkml:trace>
          <inkml:trace contextRef="#ctx0" brushRef="#br0" timeOffset="73076.3671">2573 12921 1688 0,'-17'-10'75'0,"6"5"15"0,11-5-72 0,-12 10-18 16,7 0 0-16,-7 0 0 0,1 5 58 0,6 5 8 16,-12 5 2-16,0 1 0 0,0 4-1 0,0 5 0 0,0 10 0 0,0 0 0 15,0 0-26-15,-6 6-5 16,6-1 0-16,0 0-1 0,-5 0-7 0,5 5-2 16,-6 1 0-16,6 4 0 0,0 5-2 0,-6 6-1 0,-5 9 0 15,6 10 0-15,-1 11 1 0,-5 9 1 16,-6 6 0-16,0 10 0 0,0-6-12 0,-6 1-2 15,1 4-1-15,-12 6 0 0,6-10 13 0,-1-11 2 16,7 1 1-16,-1-11 0 0,1-9-26 0,5-16 0 16,0-5 0-16,11-9 0 0,-5-11 8 0,5-10-8 0,6-5 8 15,0-10-8-15,12-5 12 0,-1-10-4 0,0 0 0 0,6 0 0 16,0-20-8-16,6 0 0 0,0-5 9 0,5-5-9 16,0-5 0-16,6-6 0 0,6 1 0 0,-1 0-12 15,1-5 12-15,5-1-8 0,6 1 8 0,0 0-8 16,6 10 8-16,-6 0 8 0,-6 9-8 0,6 1 11 15,0 10-11-15,-6 5-16 0,0 10 4 0,6 0 1 16,0 10 11-16,-5 0-8 0,-7 5 8 0,6 0-8 16,6 1 8-16,6 4 0 0,-12 0 0 0,6-5-8 15,0 0 8-15,0 0 0 0,0 0 0 0,-6-5 0 0,0 0 0 16,6-5 0-16,0-5 0 0,-5-5-8 0,-1 0 8 16,0-5 0-16,0 0 0 0,1 0-8 0,-7-5 8 0,7 0 0 15,-1-10 0-15,-5 5 0 0,5-6 0 0,-6 1 16 16,7-5-3-16,-1 5 0 0,-5 0-13 0,-1-5 8 15,7 0-8-15,-13-6 0 0,1 1 0 0,-5 5 0 16,-1-5 0-16,-5 0 0 0,-1 4 0 0,-5 1 0 16,-5 5 0-16,5-5 0 0,0 10 0 0,-6 0-16 15,-5 5 3-15,-1 5 1 0,-5 5 12 0,1 5 0 16,-7 5 0-16,0 5 0 0,1 0 0 0,-7 5 0 16,1 5 0-16,0 5 0 0,0 5 0 0,-1 0 0 15,1 6 8-15,5-1-8 0,1 5 0 0,-1 0 0 16,12 0 0-16,-1 11 0 0,1-11 0 0,11 5 10 15,0-5-10-15,6 6 8 0,5-11-8 0,6 0 0 0,0 0 0 16,6-5 0-16,-1-4-13 0,7-1-8 0,5 0-2 0,5-10 0 31,1 0-180-31,5-5-36 0</inkml:trace>
        </inkml:traceGroup>
        <inkml:traceGroup>
          <inkml:annotationXML>
            <emma:emma xmlns:emma="http://www.w3.org/2003/04/emma" version="1.0">
              <emma:interpretation id="{0CC9ACD2-C74D-4E50-9B12-F2A4FF8FBC6B}" emma:medium="tactile" emma:mode="ink">
                <msink:context xmlns:msink="http://schemas.microsoft.com/ink/2010/main" type="inkWord" rotatedBoundingBox="6918,14467 10211,14439 10223,15856 6930,15884">
                  <msink:destinationLink direction="with" ref="{DF7A4E7C-8DB6-455E-97EE-B4871C8C4724}"/>
                </msink:context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4272.8201">6532 13867 2250 0,'-40'-16'100'0,"29"11"20"0,-6-5-96 0,6 5-24 0,-12 0 0 0,6 0 0 16,6 0 72-16,-1 0 9 0,1 0 3 0,0 5 0 31,0 0-201-31,11 0-40 0,0 0-8 0</inkml:trace>
          <inkml:trace contextRef="#ctx0" brushRef="#br0" timeOffset="73868.3833">5938 14158 921 0,'0'-20'40'0,"0"10"10"0,6-5-40 0,-6 0-10 0,0-5 0 0,0-5 0 16,-6 4 204-16,6 1 40 0,-6 0 7 0,1 5 1 15,5 0-134-15,-12 0-27 0,7 5-6 0,-7 0-1 16,1 5-36-16,-11 5-8 0,-7 0-2 0,1 10 0 0,-6 0-11 16,-11 10-3-16,0 0 0 0,-1 5 0 0,1 5 8 15,0 6 2-15,0-1 0 0,-6 0 0 0,11 0-26 0,1-5-8 16,10 6 0-16,1-6 0 0,5-5 9 15,6 0-9-15,6-5 0 0,5-5 9 0,6 0-9 0,0 0 0 16,6 5 0-16,5-4 0 0,1-1 0 0,5 0 0 16,11 0 0-16,6 0 8 0,-6 0-8 0,12 0 0 15,-6 0-10-15,5 0 10 0,12-5-12 0,-6 5 3 16,1-5 1-16,-1 5 0 0,-6-4 8 0,-5 4 0 16,-5 0 0-16,-7 0 0 0,-5-5 0 0,0 5 11 15,-5 0-3-15,-12 0 0 0,-6 0 29 0,-5 5 6 16,-1 0 1-16,-10 5 0 0,-12 1-4 0,5-6 0 15,-16 5 0-15,0 0 0 0,0 0-20 0,-1 0-5 16,1 0-1-16,6-4 0 0,-7-6-14 0,7 0 0 16,-1 0 8-16,6 0-8 15,-5-5-21-15,10 0-7 0,1 0-2 0,0-5 0 16,5 0-138-16,6-5-28 0,6 0-6 0</inkml:trace>
          <inkml:trace contextRef="#ctx0" brushRef="#br0" timeOffset="74113.9561">6441 14435 1324 0,'0'0'118'0,"0"0"-94"0,0 0-24 0,0 0 0 0,-11-5 202 0,11 5 36 16,0 0 7-16,0 0 2 0,0 0-163 0,0 0-32 15,0 0-6-15,0 0-2 0,-6 15 12 0,1 0 1 16,-7 5 1-16,1 0 0 0,11 5-18 0,0 0-4 16,-11 0-1-16,5 6 0 0,1-6-16 0,-1 0-3 15,0 5-1-15,1 0 0 0,-7-5-15 0,7 5 0 16,5-4 0-16,-6-1 0 16,6-5-102-16,6-5-23 0,-6-5-5 0</inkml:trace>
          <inkml:trace contextRef="#ctx0" brushRef="#br0" timeOffset="74916.9514">7058 14148 1036 0,'0'0'92'0,"0"0"-73"16,-6 0-19-16,6 0 0 0,0 0 107 0,0 0 17 16,0 0 4-16,0 0 1 0,-11-5-22 0,11 5-5 15,-6-10-1-15,6 10 0 0,0 0-41 0,0 0-8 16,6-10-1-16,-6 0-1 0,6-5-14 0,5 5-2 15,6-5-1-15,0 5 0 0,5 0-7 0,1-1-2 16,0 6 0-16,5-10 0 0,0 10-8 0,0-5-1 16,-5 0-1-16,5 10 0 0,6-5-5 0,-5 0-1 15,-7 5 0-15,6 0 0 0,-5 0-8 0,0 10 0 16,-1-5 0-16,-5 5 8 0,0 0-8 0,-5 0 0 0,-1 0 0 16,-11 6 0-16,6-1 0 0,-6 0 10 0,-12 5-10 15,7 0 10-15,-12 0-1 0,0 5 0 0,-6-10 0 0,0 5 0 16,1-5-9-16,-1 6 10 0,-5-1-10 0,5-5 10 15,6 0-10-15,0-5 0 0,6-5 0 0,5 5 8 16,6-10-16-16,0 0-4 0,0 0-1 0,0 10 0 16,0-10 5-16,12 15 8 0,-1 0-13 0,6 0 5 15,0 5 8-15,0 0 0 0,0 1 0 0,0 4 0 16,-6 5 0-16,0 0 0 0,-5-5 0 0,0 5 0 16,-6 1 0-16,-6-1 9 0,0 0 0 0,-11-5 0 15,1 5 17-15,-7 0 3 0,0 0 1 0,1-4 0 0,-7-1 2 16,1 0 1-16,0 0 0 0,0 0 0 0,-1 0 6 15,-5-5 1-15,6 6 0 0,5-6 0 0,-5 0-13 0,6 0-3 16,-1 0 0-16,6 0 0 0,-6-5-12 0,6 5-2 16,0-5-1-16,0 0 0 0,0 0-9 0,6-4 0 15,0 4 0-15,-6-5 0 0,6 0 0 0,-6 0-11 16,5-5 1-16,7-5 0 0,-12 0-10 0,17 0-3 0,-6-5 0 0,-5-10 0 31,5 0-3-31,6-5-1 0,-6-1 0 0,12-4 0 16,0 0-25-16,5-5-6 0,0 5-1 0,6 0 0 15,6 0-129-15,0-1-27 0</inkml:trace>
          <inkml:trace contextRef="#ctx0" brushRef="#br0" timeOffset="75579.2134">7934 14575 691 0,'0'0'30'0,"0"0"7"0,0 0-29 0,0 0-8 15,0 0 0-15,0 0 0 0,0 0 236 0,0 0 47 16,0 0 9-16,17 5 1 0,6-10-191 0,5 0-38 0,-5 0-8 0,11-5-2 16,-6-5-10-16,6-5-3 0,-6 0 0 0,6 0 0 15,0-5-7-15,-6 5-2 16,6-6 0-16,-5 6 0 0,-1 0-13 0,-5 0-3 0,-1 0-1 0,-5 0 0 15,0 5-3-15,-6-5-1 0,-5 0 0 0,-6 5 0 16,6-1 0-16,-6-4 0 0,0 0 0 0,-6 10 0 16,0-5 10-16,-5 10 3 0,0-5 0 0,0 5 0 15,-6 5 2-15,0-5 1 0,-6 10 0 0,0 5 0 16,-5 0-17-16,-12 10-10 0,7 0 12 0,-7 5-12 16,6 11 8-16,-6 9-8 0,7-5 0 0,-1 10 0 15,5 1 17-15,1 4-3 0,0 0-1 0,5 1 0 16,6-6-5-16,6 5-8 0,11-15 11 0,0 1-11 15,11-6 0-15,0-5 0 0,12-5 0 0,5-5-12 16,6 0-39-16,12-5-7 0,4-10-2 16,1-5 0-16,6 0-160 0,5 0-33 0</inkml:trace>
        </inkml:traceGroup>
        <inkml:traceGroup>
          <inkml:annotationXML>
            <emma:emma xmlns:emma="http://www.w3.org/2003/04/emma" version="1.0">
              <emma:interpretation id="{6ED37F18-6983-440B-9E57-690AC2AF1C4B}" emma:medium="tactile" emma:mode="ink">
                <msink:context xmlns:msink="http://schemas.microsoft.com/ink/2010/main" type="inkWord" rotatedBoundingBox="12056,13673 14241,13654 14259,15816 12074,15834">
                  <msink:destinationLink direction="with" ref="{DF7A4E7C-8DB6-455E-97EE-B4871C8C4724}"/>
                </msink:context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6561.1547">11599 14088 1728 0,'0'0'76'0,"0"0"16"16,0 0-73-16,0 0-19 0,17-15 0 0,0 5 0 15,0-5 70-15,11 4 10 0,-5-9 3 0,11 0 0 16,0-5-32-16,-6-5-7 0,6 0 0 0,0-5-1 0,-6 4-2 0,1-4 0 15,-1-10 0-15,-6 5 0 0,1 0-11 0,0-6-2 16,-6 11-1-16,0-5 0 0,0 0-3 0,-6-1-1 16,0 1 0-16,1 0 0 0,-7 5-6 0,1-5-1 15,-1 4 0-15,1-4 0 0,-6 5-3 0,-6 0-1 16,1 0 0-16,5 4 0 0,-6 6-1 0,1 0-1 16,5 5 0-16,-6 5 0 0,-5 0-10 0,5 10 0 15,-5 0 0-15,5 5 8 0,-11 0 8 0,6 10 0 16,-6 5 1-16,5 10 0 0,-5-5-29 0,6 5-5 15,-6 1-2-15,0 4 0 0,6 5 19 0,0 0-8 16,-1 0 8-16,1 5 0 0,0 1 0 0,5 4 0 16,0 0 0-16,-5 10 0 0,0-4 20 0,-1 9 8 15,1 5 2-15,0-4 0 0,-1 9 3 0,1 6 1 16,-6-1 0-16,0 0 0 0,0-4 5 0,0 9 1 16,6 1 0-16,-6-6 0 0,6 0-21 0,-1 1-4 15,-5-6-1-15,6 1 0 0,0-1-2 0,-1-5-1 0,7-4 0 16,-7-1 0-16,7-10-11 0,-12-5-12 0,6-4 2 15,-12-1 1 1,0-10-123-16,1 0-24 0,-1-5-4 0,0-5-652 0,1-4-131 0</inkml:trace>
          <inkml:trace contextRef="#ctx0" brushRef="#br0" timeOffset="76763.9334">11441 14641 1382 0,'0'0'123'0,"0"0"-99"0,0 0-24 0,0 0 0 0,0 0 143 0,0 0 23 16,11-10 5-16,6 0 1 0,6-5-48 0,11 4-8 15,-6-9-3-15,17 5 0 0,6 0-47 0,6 0-10 16,5 5-1-16,0 0-1 0,0 0-39 0,0 0-15 16,1 0 11-16,-1 0-11 15,6 5-192-15,5-5-45 0,63-15-9 0,-17 4-670 16</inkml:trace>
          <inkml:trace contextRef="#ctx0" brushRef="#br0" timeOffset="76095.2659">10660 14239 1440 0,'0'-36'64'0,"0"21"12"15,0-5-60-15,6-5-16 0,5 0 0 0,-5-5 0 16,11 5 146-16,-11-1 26 0,5 6 6 0,-11 0 1 16,6-5-89-16,-1 15-18 0,-5-5-3 0,0 5-1 15,-5 10-19-15,-1 0-4 0,-5 0-1 0,-1 5 0 16,-5 10-17-16,-5 0-4 0,-1 10-1 0,0 0 0 16,-5 11-10-16,-6-1-3 0,0 5 0 0,6-5 0 15,0 5 7-15,-1 1 2 0,1-1 0 0,6 5 0 16,5 0-18-16,0-4 8 0,0-1-8 0,5-5 0 15,1 0 8-15,5 0-8 0,1-5 0 0,5 1 0 0,5-1 0 16,1-5 0-16,11-5 0 0,-6-5 0 0,6 0 0 16,6-5 0-16,5-5 0 0,0-5 0 0,6-5 0 15,0-5 13-15,6-5-2 0,0-5-1 0,-1 0-22 16,-5-5-4-16,0 0 0 0,6-6-1 0,-6 1 29 16,-1-5 7-16,-4 0 1 0,-7 0 0 0,1-5-20 0,-6 4 0 15,0-9 0-15,-6 0 0 0,-5 0 10 0,0-1-2 16,-6 1 0-16,0 5 0 0,-6 0 4 0,-5 4 0 15,-1 6 0-15,1 5 0 0,-6 0 3 0,0 5 1 16,-6 5 0-16,1 10 0 0,-1 0-16 0,1 5 0 16,-12 10 0-16,0 5-10 15,5 5-63-15,-5 0-13 0,6 5-2 0,0 5-698 0,5-4-139 16</inkml:trace>
        </inkml:traceGroup>
        <inkml:traceGroup>
          <inkml:annotationXML>
            <emma:emma xmlns:emma="http://www.w3.org/2003/04/emma" version="1.0">
              <emma:interpretation id="{A92D7D64-482A-4F31-AEEA-95DFB02D9B85}" emma:medium="tactile" emma:mode="ink">
                <msink:context xmlns:msink="http://schemas.microsoft.com/ink/2010/main" type="inkWord" rotatedBoundingBox="15919,13553 24299,13482 24321,15982 15940,16053">
                  <msink:destinationLink direction="with" ref="{DF7A4E7C-8DB6-455E-97EE-B4871C8C4724}"/>
                </msink:context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7511.3149">14155 14354 1036 0,'0'0'46'0,"0"0"10"0,0 0-45 0,0 0-11 16,0 0 0-16,0 0 0 0,17-5 139 0,-5 0 25 15,10 0 6-15,1 0 1 0,11-10-77 0,0 0-15 0,0-5-3 0,5 0-1 16,1 0-22-16,0-6-4 0,5 6-1 0,-6-5 0 15,-5 0-16-15,6 0-3 0,-6 0-1 0,5 0 0 16,-10 0 5-16,5-6 1 0,-6 1 0 0,0 5 0 16,0-10-7-16,1 5-2 0,-7-5 0 0,1 9 0 15,-6-9-4-15,0 10-1 0,-6 0 0 16,1 0 0-16,-7-5-8 0,6 4-3 0,-11 6 0 0,0-5 0 16,-11 5-9-16,6 5 0 0,-7 0 0 0,-5 10 8 15,0 0-8-15,-11 5 0 0,0 0 0 0,-6 10 0 16,0 0 0-16,0 10 8 0,-6 10 0 0,1 0 0 15,-6 11 7-15,5-1 1 0,-5 5 0 0,-1 5 0 16,7 1-16-16,-1-1 0 0,1 0 0 0,5 0 0 16,5 1 0-16,7-6 0 0,5 0 0 0,6-5 0 15,5 6 0-15,0-11 0 0,12 0 0 0,5-5 0 0,1 0 0 16,4-4 0-16,1 4 0 0,6-5 0 16,5 0-66-16,6-5-19 0,0 0-4 15,6-10-628-15,-1 5-126 0</inkml:trace>
          <inkml:trace contextRef="#ctx0" brushRef="#br0" timeOffset="77897.0491">15287 14063 1609 0,'0'-21'35'0,"0"16"7"0,0-10 2 0,5 5 2 0,1 0-37 0,-6 0-9 16,6 5 0-16,5-5 0 0,0 5 104 0,0 5 20 15,-11 0 3-15,12 0 1 0,-1 15-41 0,-5-5-8 16,5 10-2-16,0 0 0 0,1 6-30 0,-7-1-7 15,7 10 0-15,-12 0-1 0,5-5-22 0,-5 5-4 0,-5 1-1 0,5-1 0 16,0-5 7-16,0 0 1 0,-12-5 0 0,7 0 0 16,-7 6 9-16,1-11 3 0,0-5 0 0,-1 5 0 15,1-5-20-15,5-5-3 0,6-10-1 0,0 0 0 16,0 0-8-16,0 0 8 0,-5-5-8 0,-1-5 8 16,6-10 0-16,6 5 0 0,-6-5 0 0,11 0 0 15,-5-11-8-15,11 1 8 0,0 0-8 0,0-5 8 16,5 0-8-16,1-1 0 0,5-4 0 0,6 0 0 15,-6-5 8-15,6 5-8 0,6-6 12 0,5 6-4 16,-5 0-8-16,-1 5 0 0,1 10 0 0,5 4 0 16,-11 6 0-16,0 5 0 0,-6 10 0 0,-5 5 0 15,0 10 0-15,-12 11 0 0,0-1 0 0,-5 5 0 0,-1 0 0 16,1 10 0-16,-12-5 0 0,1 11 0 0,-6-6 0 16,5 0-11-16,0 5 3 0,1-4 0 15,-1 4-92-15,6-5-17 0,6-5-4 0,-1 0-635 16,7 1-128-16</inkml:trace>
          <inkml:trace contextRef="#ctx0" brushRef="#br0" timeOffset="78449.9862">17475 13756 1209 0,'0'-5'108'0,"0"-5"-87"16,0 0-21-16,0-5 0 15,0 0 84-15,0-5 12 0,0 4 2 0,-5 1 1 0,-1-5-11 0,0 5-1 16,-5 5-1-16,0 5 0 0,-1-5-26 0,1 0-6 16,-12 5-1-16,6 0 0 0,-5 0 10 0,-6 10 1 15,-6 0 1-15,0 10 0 0,0 5-1 0,-6 5 0 16,-5 10 0-16,0 6 0 0,-12-1-25 0,6 10-6 15,6 5-1-15,0 1 0 0,-1-1-3 0,7 0-1 16,-1-4 0-16,6-1 0 0,6 0-28 0,5-5 0 16,1 1 0-16,5-6 0 0,6 0-17 0,5 0 3 15,6-4 1-15,0 4 0 16,0-15-107-16,11 5-22 0,6-5-4 0,0 0-1 16,11-5-65-16,1-5-12 0,44 6-4 0,-16-11 0 0</inkml:trace>
          <inkml:trace contextRef="#ctx0" brushRef="#br0" timeOffset="78747.2144">17741 14244 2026 0,'0'0'44'0,"-6"-5"10"0,-5 0 2 0,-6 5 1 0,0 0-45 0,-5 0-12 0,5 5 0 0,0 0 0 15,0 5 53-15,-6 5 9 0,6 0 2 0,0 0 0 16,0 5-64-16,6 5-13 0,5-5-3 0,-5 5 0 15,5 6 16-15,6-6 12 0,0 0-3 0,6-5 0 16,-1 0 3-16,7 0 0 0,-1 5 0 0,12-10 0 16,-6-5-12-16,5 5 0 0,1-10 0 0,0 1 0 15,5-6 12-15,0 0-2 0,0-11-1 0,12 1 0 16,-6 0 0-16,0-5 0 0,0 0 0 0,0-5 0 0,0-5 4 16,0-5 1-16,-6 5 0 0,0-11 0 0,-5 6 0 0,-1 0 0 15,-10 0 0-15,-1 5 0 0,-5-5 8 0,-6 0 2 16,-6 4 0-16,0 6 0 0,-11 5 22 0,0 0 5 15,-5 0 1-15,-1 5 0 0,-16 10-42 0,-1 0-10 16,0 0 0-16,-5 5 0 16,0 5-40-16,-6 0-9 0,6 5-3 0,0 5 0 15,-1-5-193-15,7 5-39 0</inkml:trace>
          <inkml:trace contextRef="#ctx0" brushRef="#br0" timeOffset="79333.2771">19042 14048 1843 0,'-6'-11'164'0,"0"-4"-132"0,12 5-32 0,-6-5 0 16,-6 0 52-16,1 5 3 0,5-5 1 0,0 0 0 16,0 0-12-16,0 0-1 0,-6 0-1 0,6-5 0 15,0 5-9-15,0-1-1 0,-5 6-1 0,-1 0 0 0,6-5 15 0,0 15 3 16,-17-5 1-16,-6 5 0 0,6-5-32 0,0 10-6 16,0 0-2-16,-11 5 0 0,-12-5-10 0,12 10 0 15,-6 6 9-15,0 4-9 0,-5 0 0 0,-6 10 0 16,5 0 0-16,12 5 0 0,5 1 0 0,0-1 0 15,-5 0 0-15,6 0 0 0,22-5 0 0,-6 6-8 16,-11-6 8-16,11-5-12 0,12 0 12 0,5 0-13 16,-5-10 5-16,5 1 8 0,-11-1-8 0,17-5 8 15,6-5 0-15,-1-5 0 0,-5-5 0 0,12 0 0 16,5-5 0-16,5-5 0 0,-5-5 0 0,0 0 0 16,0-6 0-16,6-4 0 0,5 0 0 0,-6-5 0 15,-10-5 0-15,5 0 0 0,5-11 24 0,1 1 0 16,-6-10 0-16,-6-10 0 0,6-1-5 0,0-4-2 15,0-1 0-15,-6-9 0 0,-5 5 3 0,5-6 1 16,6 6 0-16,0-16 0 0,-6 11-21 0,0-1 0 0,1 1 0 16,-1 5 8-16,0 9-8 0,0 16 0 0,-5 0-11 15,0 9 11-15,5 16-17 0,-11 5 2 0,-17 5 1 0,0 15 0 16,0 0 26-16,0 0 6 0,0 15 1 0,-11 5 0 16,-1 10-31-16,1 6-5 0,-6 9-2 0,0 5 0 15,-11 5 30-15,5 6 5 0,12-6 2 0,0 10 0 16,-18-4-29-16,7 4-5 0,5 0-2 0,5 6 0 15,7-11 45-15,-7 6 9 0,-5-6 1 0,6 5 1 16,11-10-38-16,0 1 0 0,-11-1 0 0,5-5 0 16,1-4-135-16,5-1-21 0,0-5-5 15,-6 0-909-15</inkml:trace>
          <inkml:trace contextRef="#ctx0" brushRef="#br0" timeOffset="79645.9677">20077 14188 1036 0,'0'0'92'0,"0"0"-73"16,-12 0-19-16,1 5 0 0,0 0 262 0,5-5 49 16,-11 5 9-16,0 0 3 0,0 10-178 0,0-4-35 15,12 4-7-15,-7-5-2 0,1 5-47 0,0-5-10 16,11 5-1-16,0 5-1 0,0-5-26 0,0 0-6 15,5-5-1-15,7 5 0 0,-1 0-9 0,0 0-11 16,-5 1 3-16,5-1 0 16,6 0-148-16,0-5-28 0,-6-5-7 0</inkml:trace>
          <inkml:trace contextRef="#ctx0" brushRef="#br0" timeOffset="79713.8057">20286 13369 1958 0,'-57'-10'174'0,"40"5"-139"0,17 5-35 0,0 0 0 16,-17 0 20-16,17 0-2 0,0 0-1 0,0 0-905 15</inkml:trace>
          <inkml:trace contextRef="#ctx0" brushRef="#br0" timeOffset="80099.4793">20716 13882 1677 0,'0'0'36'0,"5"15"8"0,1 0 2 0,5 5 2 0,-5 5-38 0,5 5-10 15,1 0 0-15,-7 6 0 0,7-1 102 0,-1 5 18 16,-5-5 4-16,-1 10 1 0,1-4-46 0,0-6-10 15,-6 0-1-15,0 0-1 0,0-5-17 0,-6-5-3 16,6-9-1-16,-6 4 0 0,6-5 4 0,-5-5 1 16,5-10 0-16,0 0 0 0,0 0-31 0,0 0-7 15,0 0-1-15,0 0 0 0,-6-10-3 0,6-5-1 16,-6 0 0-16,12-6 0 0,0-4 3 0,5-5 0 0,-5 0 0 0,11-5 0 16,0 0-11-16,5-6 0 0,12 1 0 15,0 0 0-15,-6 0 0 0,6 5 0 0,6 4 0 0,-1 1 0 16,1 5 0-16,-6 15 0 0,-6 0-8 0,-5 5 8 15,-6 10 0-15,0 5 0 0,0 5 8 0,-6 5-8 16,-5 5 0-16,-1 1 0 0,-5 4 0 0,0 0 0 16,0 5 0-16,0-5 0 0,0 5-14 0,0 6 5 15,0-11-99-15,0 5-20 16,6-5-4-16,-6 0-982 0</inkml:trace>
          <inkml:trace contextRef="#ctx0" brushRef="#br0" timeOffset="80804.3661">22441 14183 1681 0,'0'0'74'0,"0"0"16"0,11-10-72 0,-11-5-18 16,6 5 0-16,-6-5 0 0,0 5 80 0,-6-5 13 15,0-5 3-15,1 5 0 0,-7-5-12 0,1 4-1 16,0 1-1-16,-6 0 0 0,0 5-22 0,-6 0-4 16,1 5 0-16,-7 5-1 0,-5 0-26 0,0 5-5 0,1 0 0 0,-7 10-1 15,0 0-23-15,1 5 8 0,-1 6-8 0,-5 4 0 16,11 0 0-16,-6 5 0 0,6 0 0 0,1 6 0 16,-1-6 0-16,5 0 0 0,7 0 0 0,5 0 0 15,0-5 0-15,0-4 0 0,11-6 0 16,1 0 0-16,5-5-12 0,0-5 0 0,0-10 0 0,11 5 0 15,-11-5 0-15,17 0 0 0,5 0 0 0,7-5 0 16,-1-10 12-16,0 0-8 0,6 5 8 0,0-10-8 16,6-6 8-16,-1 1 0 0,7 0 8 0,4 0-8 15,-4-5 8-15,-1 5-8 0,6 0 8 0,-6 5-8 16,-11-1 0-16,6 1 0 0,-12 0 0 0,0 10 0 16,-5 0 14-16,-6 0-2 0,-6 10 0 0,0 5 0 15,1 0-3-15,-1 10-1 0,-5 10 0 0,-1 0 0 16,1 6-8-16,-6 4 0 0,0 10 0 0,0 5 0 0,0 1 0 15,0-1 0-15,-6 10 0 0,-5 1 0 0,5-6 0 16,-11 0 0-16,6 0 0 0,-12 1 0 0,1-6 0 0,-12 0 0 16,0-5 0-16,-11 6 0 0,-1-11 0 0,-10 0 0 15,-1-5 0-15,-5 1 0 0,0-1 10 0,0-5 10 16,-1-5 1-16,7 0 1 0,5-5 7 0,0-10 2 16,6 0 0-16,5-5 0 0,12 0 18 0,0-10 4 15,5 0 1-15,6-5 0 0,11-10-26 0,1 0-4 16,5-5-2-16,11-5 0 0,0-5-14 0,12-1-8 15,5-4 10-15,12-5-10 0,5-5 0 0,12-1-10 16,-1 1 0-16,18-5 0 0,5 0-12 0,0 4-2 16,6 6-1-16,5-5 0 15,-10 0-153-15,10 4-30 0,-5 1-7 0,-17 10-879 0</inkml:trace>
        </inkml:traceGroup>
        <inkml:traceGroup>
          <inkml:annotationXML>
            <emma:emma xmlns:emma="http://www.w3.org/2003/04/emma" version="1.0">
              <emma:interpretation id="{5C6CF2F6-E895-4A7C-B1A0-FC5649107E21}" emma:medium="tactile" emma:mode="ink">
                <msink:context xmlns:msink="http://schemas.microsoft.com/ink/2010/main" type="inkWord" rotatedBoundingBox="26391,13869 29098,13846 29116,15941 26409,15964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2512.9534">26315 14611 2170 0,'-6'-5'48'0,"6"5"9"0,0 0 3 0,11-6 1 0,6 1-49 0,0-5-12 16,6 5 0-16,11-5 0 0,5 5 68 0,1-5 12 15,0 0 1-15,5 0 1 0,0 5-51 0,12 0-11 16,-6 0-1-16,11 5-1 0,0-5-18 0,6 0 0 16,5 0 0-16,7 0-9 15,-18 5-136-15,0-5-27 0,6 5-6 0,0 0-1 0</inkml:trace>
          <inkml:trace contextRef="#ctx0" brushRef="#br0" timeOffset="82432.7908">26784 14078 806 0,'0'0'72'0,"0"0"-58"0,11-10-14 0,1 0 0 15,-1 0 214-15,6-6 40 0,0 1 8 0,6 0 2 16,-6 0-136-16,5 0-28 0,1-5-4 0,-1-5-2 15,7 0-45-15,-7 0-9 0,-5-1-1 0,-11-4-1 0,0 5-1 0,5-5 0 16,0-5 0-16,1 0 0 0,-12-11-17 0,5 11-4 16,1-5-1-16,-6 0 0 0,-11 5 9 0,11-6 1 15,-6 6 1-15,6 0 0 0,-6 0-10 0,-5 10-1 16,11-1-1-16,-6 6 0 16,1 5-14-16,-1 0 8 0,0 0-8 0,-5 5 0 0,5 0 23 0,1 0-2 15,-7 5 0-15,1 0 0 16,5 5-45-16,-11 5-8 0,6-5-3 0,-11 10 0 0,5 0 23 0,-6 10 12 15,6 0-12-15,-6 5 12 0,1 11-9 0,-1 4 9 16,6 0 0-16,-6 10-9 0,7 6 9 0,-7-1 0 16,6 5 0-16,11 1 8 0,-5-1 3 0,5 0 1 15,1 1 0-15,-7-1 0 0,7 0 10 0,-7-5 2 16,7 1 1-16,-1 4 0 0,-5 0-17 0,11 1-8 16,-6-1 8-16,-5 5-8 0,5 1 48 0,0 4 5 15,6-4 1-15,-5 9 0 0,-6-10-35 0,5 1-7 16,-5-11-2-16,5 5 0 0,0-4 5 0,-5-6 1 0,0-5 0 0,-1 0 0 31,7-10-36-31,-7-4-8 0,-5-1 0 0,6-5-1 16,0-5-182-16,-1-10-36 0,-21 10-7 0,10-15-2 0</inkml:trace>
          <inkml:trace contextRef="#ctx0" brushRef="#br0" timeOffset="81815.1505">25342 14259 748 0,'28'-5'67'0,"1"0"-54"0,-29 5-13 0,0 0 0 15,0 0 199-15,5-15 37 0,-5 4 7 0,-5 1 1 16,-7 0-107-16,-5 0-21 0,6 0-5 0,-6 10-1 16,0-5-56-16,-6 5-11 0,1 0-3 0,-1 0 0 15,1 5-22-15,-7-5-5 0,7 0-1 0,-7 5 0 16,1 5-12-16,0-5-8 0,0 5 8 0,-6 5-13 16,5 1 47-16,-5 4 10 0,-5 10 1 0,-1 5 1 15,1 5-22-15,-1 11-5 0,6-1-1 0,0 10 0 16,0-5-18-16,12 6 0 0,-1-11 0 0,6 5 0 15,0 1 24-15,11-11 2 0,6-5 0 0,0-5 0 16,6-10-18-16,0 1-8 0,11-6 0 0,5-5 8 0,7-10-8 16,4 0 0-16,7-10 0 0,11 0-11 0,-6-10 11 15,12-5 0-15,-6-1 0 0,5-9 0 0,1 0 0 0,-6-10 0 16,0 0 0-16,-1-11 0 0,-16 1 10 0,0 5 4 16,0-10 1-16,-5-1 0 0,-7-4 5 0,1 5 0 15,-6-6 1-15,0 11 0 0,0 0-11 0,-12 10-2 16,1 4-8-16,-6 11 12 0,-11 0-12 0,-1 10 0 15,-5 5 0-15,-5 10 0 16,-1 0-82-16,-11 10-16 0,-5 5-3 0,-1 0-626 16,-5 0-125-16</inkml:trace>
        </inkml:traceGroup>
      </inkml:traceGroup>
      <inkml:traceGroup>
        <inkml:annotationXML>
          <emma:emma xmlns:emma="http://www.w3.org/2003/04/emma" version="1.0">
            <emma:interpretation id="{5003F9C7-0236-42D2-8EE2-827D4436B0F9}" emma:medium="tactile" emma:mode="ink">
              <msink:context xmlns:msink="http://schemas.microsoft.com/ink/2010/main" type="line" rotatedBoundingBox="3141,16383 13920,16169 13967,18516 3187,18730"/>
            </emma:interpretation>
          </emma:emma>
        </inkml:annotationXML>
        <inkml:traceGroup>
          <inkml:annotationXML>
            <emma:emma xmlns:emma="http://www.w3.org/2003/04/emma" version="1.0">
              <emma:interpretation id="{53423D30-2BF5-4AE4-A33F-3A42AFE70EF2}" emma:medium="tactile" emma:mode="ink">
                <msink:context xmlns:msink="http://schemas.microsoft.com/ink/2010/main" type="inkWord" rotatedBoundingBox="3141,16383 5781,16331 5828,18677 3187,18730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3819.9947">2573 16375 230 0,'-11'-20'20'0,"11"10"-20"16,-6-5 0-16,6 5 0 0,-6 0 196 0,6 10 34 15,0 0 7-15,0 0 2 0,0 0-53 0,-5 5-10 16,-7 10-3-16,1 5 0 0,-6 15-89 0,6 15-17 16,-6 6-4-16,-11 9-1 0,5 5-11 0,-11 11-3 15,-6 4 0-15,-5 6 0 0,-6 4-8 0,6 1-1 16,-6 4-1-16,0 1 0 0,0-6-15 0,-5-4-3 0,5-1-1 0,6-9 0 15,5-6-19-15,1-9 0 0,-1 4 0 16,6-10 0 0,11-9-85-16,1-1-24 0,-7-15-5 0,13 0-802 0</inkml:trace>
          <inkml:trace contextRef="#ctx0" brushRef="#br0" timeOffset="83532.1812">1436 17059 972 0,'0'0'43'0,"0"0"9"0,-11-5-42 0,11 5-10 0,-11-5 0 0,11 5 0 15,-12-5 84-15,12 5 14 0,0 0 3 0,0 0 1 16,0 0-28-16,0 0-6 0,0 0 0 0,0 0-1 15,-5 10-11-15,5-10-3 0,0 0 0 16,-6 15 0-16,6-5-20 0,11 0-4 0,-5 0-1 0,11 0 0 16,6-5-2-16,5 0-1 0,11-5 0 0,1 0 0 15,5 0 4-15,6-10 1 0,6 0 0 0,11-5 0 16,11-5-14-16,0 5-4 0,6-5 0 0,0-1 0 16,-1-4-12-16,-4 5 9 0,-1 0-9 0,-11 0 8 15,0 10-8-15,-6-5-17 0,-6 10 4 0,-10 0 1 16,-7 5-127-1,-5 5-25-15</inkml:trace>
          <inkml:trace contextRef="#ctx0" brushRef="#br0" timeOffset="84447.0671">3727 15732 230 0,'5'-10'20'0,"1"-1"-20"16,-6-4 0-16,0 5 0 0,0 10 319 0,0 0 59 16,-6 0 12-16,-5 0 2 0,0 5-229 0,-6 10-47 15,0 1-8-15,-6 9-3 0,1 0-61 0,-1 10-12 16,-5 5-2-16,5 5-1 0,-5 6 5 0,0 9 1 15,-1 10 0-15,1 1 0 0,-6 4-10 0,6 1-1 16,0 9-1-16,-1 1 0 0,1-6 8 0,0 0 1 16,-6 1 1-16,0 4 0 0,6-4-14 0,-6-1-3 15,0 1-1-15,0-6 0 0,0 0-15 0,0-9 9 16,11-6-9-16,-5-5 8 0,0-9-8 0,-1-1 0 16,7-15 0-16,-1-5 8 0,1-5-8 0,5-10 0 15,5 5 0-15,1-15 0 0,0 0 0 0,-1-5 0 16,1-5 0-16,5 0 0 0,6-10 0 0,0 0 8 15,6-5-8-15,5-5 0 0,1 0 0 0,-1-6 0 16,12 6 0-16,-1 0 0 0,-5 5 0 0,11 5 0 0,1 5 0 16,5 5 0-16,-6 5-8 0,12 5 8 0,-1 10-10 15,1 0 10-15,5 10 0 0,-5 0 0 0,5 5-8 0,-6 0 8 16,7-5-8-16,-1 0 8 0,-6 1-13 0,1-6 5 31,0-5-33-31,-1 0-7 0,-5-10 0 0,6-5-1 0,-6 0 26 0,5-5 6 0,1-10 1 0,-1-1 0 16,-5-4-1-16,6-5 0 0,0 5 0 0,-7-5 0 15,-4 5 17-15,5 0 0 0,-12-1 0 0,1 6 0 16,0-5 0-16,-12 5 8 0,-5 0-8 0,-1-5 0 16,-5 10 22-16,-5-5-2 0,-7 0 0 0,1-1 0 15,-6 6 4-15,0 5 0 0,-6 0 0 0,-5 0 0 16,0 5-1-16,-6 5 0 0,6 5 0 0,-6 5 0 0,-6 5-3 16,0 5-1-16,7 11 0 0,-7 4 0 0,0 5-19 15,12 10 0-15,-12 11 0 0,12-1 0 0,6 5 0 0,-1-4 0 16,12-1 0-16,-1 0 0 0,12-4 9 0,6-6-9 15,5 0 0-15,6-5 9 0,6 1-9 0,5-6 0 16,12-5 0-16,5-5-11 16,6-10-123-16,5-5-25 0</inkml:trace>
        </inkml:traceGroup>
        <inkml:traceGroup>
          <inkml:annotationXML>
            <emma:emma xmlns:emma="http://www.w3.org/2003/04/emma" version="1.0">
              <emma:interpretation id="{B44948E1-162E-4B16-BD05-E82E98C2469C}" emma:medium="tactile" emma:mode="ink">
                <msink:context xmlns:msink="http://schemas.microsoft.com/ink/2010/main" type="inkWord" rotatedBoundingBox="7592,16587 13926,16461 13964,18363 7630,18489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85179.5135">6362 16687 864 0,'0'0'38'0,"0"-10"8"0,0-5-37 0,0 10-9 16,6-5 0-16,-6 10 0 0,0 0 207 0,0 0 39 15,0 0 8-15,0 0 2 0,0 0-132 0,0 0-27 16,0 20-5-16,-6 5 0 0,6 10-42 0,-5 10-8 16,-7 5-2-16,1 11 0 0,-6 4-27 0,6 6-5 15,-6-1-8-15,-6 0 11 0,0 6 17 0,1-1 4 16,-6-5 1-16,-1-4 0 0,7-6 1 0,-7-5 0 15,1-4 0-15,0-6 0 0,0-5-6 0,5-5-2 16,-5-4 0-16,11-6 0 0,-6-10-4 0,6 0-1 0,0-5 0 16,6-5 0-16,0 0-5 0,5-5 0 0,-5 0-1 15,11 0 0-15,-6-10-15 0,0-5 8 0,6 5-8 16,0-10 0-16,0-6 0 0,12 1 0 0,-12-5 0 0,11-5 0 16,0 0 0-16,0-5 0 0,6-11 0 0,6 1 0 15,5-10 0-15,-5-11-12 0,11 1 3 0,0 0 0 16,0-6-11-16,11 1-1 0,0-6-1 0,0 6 0 15,1 0-3-15,5 4-1 0,5 6 0 16,1 4 0-16,-1 6 14 0,-5 10 2 0,0 0 1 0,0 10 0 16,-6 4 9-16,0 6 0 0,-5 10 0 0,-6 5 0 15,6 0 0-15,-6 10 0 0,-6 10 0 0,0 0 0 0,-5 10 0 0,-12 0 0 16,6 11 12-16,-17 4-4 0,-6 0-8 16,-5 5 0-16,-12 0 8 0,1 1-8 0,-18 4 11 0,-5 0-3 15,-6 0 0-15,-11-5 0 0,5 6-8 0,-11-11 8 16,-5 0-8-16,5-5 8 0,11-5-8 0,7-4-12 15,-1-6 2-15,0 5 1 16,11 0-96-16,-5-10-19 0,11 5-4 0</inkml:trace>
          <inkml:trace contextRef="#ctx0" brushRef="#br0" timeOffset="85592.2431">7233 16827 1854 0,'0'0'82'0,"0"0"17"0,0 0-79 16,0 0-20-16,0 0 0 0,0 0 0 0,0 0 52 0,0 11 6 0,6 9 2 0,-6 0 0 15,0 5-8-15,0 5 0 0,-6 10-1 0,-5-5 0 16,11 11-35-16,-11-1-8 0,-1 5 0 0,-5-5-8 16,6 6 44-16,-6-1 1 0,6-5 1 0,-6-5 0 15,0 1-2-15,0-11 0 0,5 0 0 0,-5-5 0 16,6-5-4-16,-6-5 0 0,6 0-1 0,0-5 0 16,5-5-23-16,0 6-5 0,-5-11-1 0,11 0 0 15,0 0 0-15,0 0 0 0,-6-5 0 0,6-11 0 16,6 1 0-16,-6-5 0 0,11-5 0 0,1-5 0 0,-1-5-2 0,6-10-8 15,11-6 12-15,0-4-4 0,1-5-8 16,16-6 0-16,6 1 0 0,0 0 0 0,11 4-8 0,-5-4-4 16,5 5-1-16,6-1 0 15,-12 6-105-15,6 5-21 0,-5 4-4 0</inkml:trace>
          <inkml:trace contextRef="#ctx0" brushRef="#br0" timeOffset="86014.5628">8172 16888 1915 0,'0'0'42'0,"0"0"9"0,0 0 1 0,0 0 2 0,-11 0-43 0,-1 0-11 0,-5 0 0 0,0 5 0 16,0 0 56-16,0 10 8 0,-5-5 3 0,-6 5 0 15,5 0-32-15,0 10-7 0,-5 0 0 0,0 6-1 16,0 9-7-16,5-5-2 0,0 5 0 0,6 0 0 16,-5 1-6-16,10-1-2 0,7-5 0 0,-1-5 0 15,6-10-10-15,0 0 0 0,6 1 9 0,5-6-9 0,-11-15 0 0,17 5 0 16,6-5 0-16,-1-10 8 0,12 0 4 15,-6-11 0-15,6 1 1 0,-5-5 0 0,5-5 3 16,-6 0 0-16,0-5 0 0,-5 5 0 0,5-6 0 16,-5 1 0-16,-6 5 0 0,0 0 0 0,-6-5-5 0,0 4-1 15,-11 6 0-15,6 0 0 0,-6 0 26 0,-6 5 4 16,1 5 2-16,-7 5 0 0,7-5-34 0,-12 10-8 16,0 5 0-16,5 0 0 15,-5 5-63-15,0 0-14 0,0 10-3 0,0 0-1048 0</inkml:trace>
          <inkml:trace contextRef="#ctx0" brushRef="#br0" timeOffset="86720.2062">8998 16083 1350 0,'0'-25'60'0,"0"15"12"0,5 0-58 0,-5 0-14 15,0 0 0-15,12-5 0 0,-1 0 108 0,0 5 20 16,-5 0 3-16,5 0 1 0,1 0-28 0,-7 5-6 16,6 0-1-16,-11 5 0 0,0 0-30 0,0 0-7 15,6 15 0-15,0 5-1 0,-1 15-25 0,-5 10-5 16,-5 16-1-16,-7 4 0 0,-4 5 0 0,-1 11 0 15,-12 4 0-15,1 6 0 0,5-6 7 0,-11 6 1 16,6-6 0-16,0 6 0 0,0-11-24 0,5 1-12 16,-5-11 12-16,5-5-12 0,6-9 17 0,-5-6-3 0,5-5-1 0,-6-15 0 15,6 0 3-15,6-10 1 16,-1-4 0-16,1-6 0 0,11-10 8 0,0 0 2 0,0 0 0 16,0 0 0-16,0-15-15 0,11-1-2 0,-5-9-1 15,11-5 0-15,0-5-9 0,11-5 0 0,0 0 0 0,12-11 0 16,0 1 0-16,5 0-12 0,11 4 4 0,1 1 8 15,5 0 0-15,0 10 0 0,-11 0 0 0,6 9 0 32,-18 6-33-32,1 10 1 0,-6 0 0 0,0 10 0 0,-17 5 24 0,0 5 8 0,-6 5 0 0,-5 6 0 15,-12 4-12-15,1 5 12 0,-7 5-12 0,-5 0 12 16,-5 0 0-16,-7 11-8 0,-5-6 8 0,0 5 0 16,-5-5 0-16,-6 1 11 0,-1-1-2 0,-5-5 0 15,-5 5-9-15,-1-5 8 0,6-10-8 0,-5 1 8 16,5-1-8-16,-6 0-17 0,7-5 4 0,4-5 1 15,7-5-48-15,-1 5-10 0,1-10-2 0,5 0 0 16,11-5-100-16,0 0-21 0,6-10-4 0,12 0-439 16,5-5-87-16</inkml:trace>
          <inkml:trace contextRef="#ctx0" brushRef="#br0" timeOffset="86897.9939">9823 15857 2120 0,'0'0'47'0,"0"0"9"0,0 0 3 0,0 0 0 0,0 15-47 0,-5 0-12 16,5 0 0-16,5 11 0 0,-5 4 90 0,-5 10 16 0,-7 5 3 0,1 6 1 15,-6 4-37-15,-6 5-7 16,1 6-2-16,-1-1 0 0,-5 5-33 0,5-4-7 16,-5 4-2-16,5 0 0 0,-5-9-22 0,6 4 8 0,-1 0-8 0,0 1 0 31,1-1-56-31,5-5-15 0,-6 1-3 0,12-6-1110 0</inkml:trace>
          <inkml:trace contextRef="#ctx0" brushRef="#br0" timeOffset="87217.9541">10027 17220 1317 0,'0'0'58'0,"0"0"13"0,17 0-57 0,6-10-14 15,-1-6 0-15,1 1 0 0,11 0 94 0,-6-5 16 16,6-10 3-16,0 5 1 0,0-5-15 0,-6 5-3 16,6-11-1-16,0 6 0 0,-6 0-37 0,0 0-7 15,-11-5-2-15,6 5 0 0,-6-1-4 0,0 1-1 16,-6 0 0-16,1 0 0 0,-7 5-4 0,1 0 0 16,-6 5-1-16,0 4 0 0,-6 6 7 0,1 0 2 15,-1 5 0-15,-5 5 0 0,-12 5-37 0,-5 5-11 16,-1 0 0-16,1 16 0 0,-6-1 8 0,0 5-8 15,-11 5 0-15,0 5 0 0,0 1 0 0,-1-1 0 16,1 5 0-16,11 0 0 0,0 0 0 0,12-4 0 16,-1 9-12-16,6-10 12 15,11 5-55-15,1 1-5 0,10-6 0 0,7 0-706 0,-1 0-141 16</inkml:trace>
          <inkml:trace contextRef="#ctx0" brushRef="#br0" timeOffset="87847.9405">11045 16843 2095 0,'0'0'92'0,"0"0"20"16,0 0-89-16,0 10-23 0,-11 5 0 0,11 5 0 16,0-5 63-16,0 5 8 0,0 5 1 0,0 0 1 15,5 5-19-15,1 6-4 0,-6-6-1 0,0 5 0 16,0-5-30-16,0 5-7 0,-6-10 0 0,1 6-1 0,-1-1-3 0,0-5 0 15,1-5 0-15,5 0 0 0,-6-5 10 0,0-5 2 16,-5 5 0-16,11-15 0 0,0 0 3 0,0 0 1 16,0 0 0-16,0 0 0 0,0-15-4 0,0 5 0 15,0-10 0-15,0-5 0 0,11 0-20 0,-5-5 0 16,11-6 0-16,0-4 0 0,0 5 15 0,6-5-2 16,5-5 0-16,0 4 0 0,12 1-13 0,-12 5 0 15,12 5 0-15,-7 0 0 0,7 5 0 0,0 4 0 16,-6 6 0-16,0 5-10 0,-1 5 0 0,-4 10 0 15,-1 5 0-15,0 0 0 0,6 11 10 0,-6 4 0 16,-5 0 0-16,-6 5 0 0,-6 5 0 0,-5 0 0 16,5 1 0-16,-11 4 0 0,-5-5 0 0,-1 0 0 15,6-5 0-15,-6 5 0 0,1-4 0 0,-1-6 0 16,0-5 0-16,-5 0 0 0,11-5 0 0,0-15 0 0,0 0 0 0,0 0 0 16,0 0 27-16,0 0 4 0,0 0 1 15,6-10 0-15,-1-5-32 0,1-5 0 0,5-5 0 16,6-5 0-16,-5-1 0 0,5-4 0 0,11 0 0 0,-5 0 0 15,5 0 0-15,0-1 0 0,0 6 0 0,1 5 0 16,-7 0 0-16,7 10 0 0,-7 0 0 0,-5 5 0 16,0 5 0-16,0 5 0 0,0 5-8 0,0 5 8 15,-6 0-8-15,1 5 8 0,-1 0 0 0,0 5 0 16,1 5-37-16,-7 0-1 0,7-4 0 16,-1 4 0-16,0 0-142 0,6 0-28 15,-6-5-5-15,12 0-2 0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5:19.5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7A4E7C-8DB6-455E-97EE-B4871C8C4724}" emma:medium="tactile" emma:mode="ink">
          <msink:context xmlns:msink="http://schemas.microsoft.com/ink/2010/main" type="inkDrawing" rotatedBoundingBox="6569,16209 23625,15867 23630,16116 6574,16457" semanticType="underline" shapeName="Other">
            <msink:sourceLink direction="with" ref="{0CC9ACD2-C74D-4E50-9B12-F2A4FF8FBC6B}"/>
            <msink:sourceLink direction="with" ref="{6ED37F18-6983-440B-9E57-690AC2AF1C4B}"/>
            <msink:sourceLink direction="with" ref="{A92D7D64-482A-4F31-AEEA-95DFB02D9B85}"/>
          </msink:context>
        </emma:interpretation>
      </emma:emma>
    </inkml:annotationXML>
    <inkml:trace contextRef="#ctx0" brushRef="#br0">0 446 748 0,'0'0'67'0,"0"0"-54"16,0 0-13-16,0 0 0 0,0 0 142 0,0 0 26 15,0 0 4-15,0 0 2 0,0 0-68 0,0 0-14 16,0 0-2-16,5-10-1 0,7 0-49 0,-1 0-9 15,0-1-3-15,12 1 0 0,-6 0-28 0,11 0 0 0,-5 0 0 16,-1 5 0-16,1 0 0 0,0 0 0 0,-1 0 0 0,-5 5 0 16,-6 5 9-16,6-5-9 0,-17 0 8 0,17 5-8 15,-17-5 16-15,12 10-3 0,-12-10 0 0,11 10 0 16,-11-10 13-16,6 10 2 0,-6-10 1 0,17 5 0 16,0 5-7-16,-6-5-2 0,6 0 0 0,0 1 0 15,6-1-12-15,-1-5-8 0,1-5 10 0,5 5-10 16,0-6 16-16,6 1-4 0,6 0 0 0,-6-5 0 15,0 5 4-15,5 0 1 0,1 0 0 0,-1 0 0 16,1 0-1-16,0 5 0 0,-1 0 0 0,-5 0 0 16,6 0 4-16,-1 5 1 0,-5 0 0 0,0 0 0 15,0 0-9-15,6 0-1 0,-6 5-1 0,0-5 0 16,11 0-10-16,-6 1 0 0,7-6 9 0,5 0-9 16,-6 0 8-16,11-6-8 0,-10 1 10 0,10 0-10 15,1-5 10-15,-1 5-10 0,-5 0 10 0,6 0-10 16,-6-5 8-16,0 5-8 0,-1 0 0 0,-4-5 9 0,5 0 0 15,-6 5 0-15,6-5 0 0,0 0 0 0,-1 5-9 16,1-5 12-16,-5 5-12 0,-1 0 12 0,0 0-12 0,0 0 0 16,-5 0 9-16,0 5-9 0,-1 0 14 0,1 0-2 15,-1-5 0-15,1 5 0 0,-6 0 5 0,5-5 1 16,-5 5 0-16,0-5 0 0,0 0-2 0,0 0-1 16,0 5 0-16,0-5 0 0,6 0-1 0,-6 0 0 15,-1 5 0-15,7-6 0 0,0 1-6 0,-1 0 0 16,-5 5-8-16,0-5 12 0,6 5-12 0,5 0 8 15,-5-5-8-15,5 5 0 0,-6 0 0 0,7 0 8 0,-7 0-8 16,6 0 0-16,1 0 0 0,-7-5 0 0,1 0 0 0,5 5 0 16,0-5 0-16,1 0 0 0,4 0 0 15,-4 5 0-15,5-5 0 0,0 5 0 0,-1-5 0 0,-4 5 0 16,5 0 0-16,-1 0 0 0,-4 0 0 0,5 0 0 16,-6 5 8-16,0 0-8 0,0-5 0 0,1 5 0 15,-1 0 0-15,0 0 8 0,6-5-8 0,-6 0 0 16,6 0 0-16,0 0 9 0,-6 0-9 0,6 0 8 15,0 0-8-15,-6 0 0 0,1 0 0 0,4 0 0 16,-4 0 0-16,5 0 8 0,-12 0-8 0,6 0 0 16,-5 0 0-16,0 0 0 0,-1-5 0 0,1 5 0 15,-6-5 0-15,5 5 0 0,1 0 8 0,-1-5-8 16,1 5 0-16,0 0 0 0,5 0 0 0,-6 0 0 16,1 0 0-16,5 0 0 0,-5 5 0 0,5 0 8 15,0 0-8-15,1-5 0 0,-1 0 0 0,0 5 0 0,0-5 0 16,-5 0 0-16,0 0 0 0,5 0 0 0,-6 5 0 15,7-5 0-15,-1-5 8 0,0 0-8 0,6 0 0 0,-6 0 0 16,6 0 0-16,0 0 0 0,0 5 0 0,0 0 0 16,5 0 0-16,1 5 0 0,0-5 0 0,-7 5 0 15,7-5 0-15,-6 0 0 0,5 0 0 0,-10 0 0 16,5 0 0-16,5-5 0 0,-5 5 0 0,6 0 0 16,-7 0 0-16,1-5 8 0,0 5-8 0,-5 0 8 15,4 0-8-15,-4 0 8 0,-1 0-8 0,-6 5 0 16,7 0 0-16,-1-5-11 0,-5 5 11 0,-7 0 0 15,7 0 0-15,-6 0 0 0,11 0 0 0,-5 5 0 16,5-10 0-16,-5 5 0 0,5 1 0 0,6-6 0 16,0 0 0-16,0 5 0 0,0-5 0 0,5 5 0 0,1-5 10 15,-1 0-10-15,1 5 0 0,-1-5 0 0,-10 5 0 0,4-5-10 16,1 0 10-16,-5 0 0 0,4 0 0 0,-4 0 0 16,-7 0 0-16,1-5 0 0,-1 5 0 0,1-5 0 15,-6 5 0-15,6 0 0 0,-12-5 0 0,6 5 0 16,5 5 0-16,1-5 9 0,0 0-9 0,-1 0 0 15,1 0 0-15,-1 0 0 0,1 5 0 0,0-5 0 16,-1 0 0-16,1 0 0 0,-1 0 0 0,7 0 0 16,-7 0 0-16,6 0 0 0,1-5 0 0,-7 0 0 15,6 0 0-15,6-1 0 0,-11 6 0 0,5 0 0 16,12-5 0-16,-6 0 0 0,-6 0 0 0,0 0 0 16,0 5 0-16,-5-5 0 0,5 0 0 0,-5 0 0 15,-1-5 0-15,7 10 0 0,-7-5 8 0,1 0-8 16,-1 5 0-16,1-5 8 0,5-5-8 0,0 5 0 0,1 0 0 15,-1 5 0-15,6 0 0 0,-6 0 0 0,12-5 0 0,-6 5 0 16,-6 0 0-16,6-5 0 0,-6 5 0 0,6 0 0 16,-6-5 0-16,0 5 0 0,1 0 8 0,-1-5-8 15,-6 0 0-15,7 0 0 0,-7 0 0 0,1 0 0 16,-1 0 0-16,-5 0 0 0,0 5 11 0,0 0-2 16,0-5 0-16,6 0 0 0,-12 0-9 0,6 5 8 15,0-5-8-15,0 5 8 0,-6-5-8 0,12 5 0 16,-12 0 0-16,0 0 0 0,6 5 0 0,-6-5 0 15,1 0-8-15,-7 0 8 0,7 0 0 0,-1 5 0 16,-6-5 0-16,-5 0 0 0,6 5 0 0,-6 0 0 0,0-5 0 16,6 0 0-16,-6 0 0 0,-6 5 0 15,6-5 0-15,0 0 0 0,0 5 0 0,5-5 0 0,-5 0 8 0,0 0-8 16,6-5 0-16,0 5 0 0,-1 0 0 0,1 0-11 16,-1 0 11-16,7 0 0 0,-1 0 10 0,0-5-10 15,1 5 0-15,-1 0 0 0,0-5 0 0,0 5 0 16,1-5 0-16,-1 5 0 0,6 0-8 0,-6 0 8 15,0 0 0-15,1-5 0 0,-1 0 0 0,-5 5 0 16,5-5 0-16,-5 0 0 0,-1 5 0 0,1 0 0 16,-1-5 0-16,1 5 0 0,-6-5 0 0,6 5 0 15,-1 0 0-15,1 5 0 0,-6-5 0 0,11 0 0 16,0-5 0-16,-5 5 0 0,0 0 0 0,-1 0 0 16,12-5 0-16,-6 5 0 0,-5 0 0 0,0 0 0 15,-6 0 0-15,5 0 0 0,7-11 8 0,-12 11-8 16,-17 0 0-16,22 0 0 0,6 0-8 0,-11 0 8 15,-5-5 0-15,5 0 0 0,5 5 0 0,1 0 0 0,0 0 0 16,-1 0 0-16,-11 0 0 0,12 0 0 0,0 0 0 0,-1-5 0 16,-5 5 12-16,0 0-3 0,0 0-9 0,6-5-9 15,-1 5 9-15,1-5-13 0,-6 5 13 0,6 0 0 16,-1 0 0-16,1 0 0 0,0-5 0 0,-6 5 0 16,11 0 0-16,-6-5 0 0,7 5 0 0,-7-5 0 15,-5 5 0-15,12 0 0 0,-1-5 0 0,0 0 0 16,-11 5 0-16,6 0 0 0,11 5 0 0,-12-5 0 15,1 0 0-15,-6-5 0 0,-6 10 0 0,6 0 0 16,0-5 0-16,-6 0 0 0,1 5 0 0,-1 0 0 16,-11-5 0-16,11 5 0 0,-11-5 0 0,12 0 10 15,-1 0-2-15,6 0 0 0,0 0-8 0,0 0 0 0,-17 0 0 16,17 0 0-16,5 0 8 0,-5 0-8 0,-17 0 0 0,12 0 8 16,10 0-8-16,-5 0 0 0,-5 0 0 0,-12 0 0 15,17 0-15-15,-6 5 5 0,6-5 1 0,-6 0 0 16,-11 0 9-16,11 0 0 0,6 0 0 0,-5 0 0 15,-1 0 0-15,-11 0 12 0,11 0-2 0,6-5-1 16,-5 5-9-16,-1 0-12 0,-11 0 2 0,11 0 1 16,6 0 17-16,-5 0 3 0,-12 0 1 0,11 0 0 15,6 5-12-15,-6 0 0 0,-11-5 0 0,0 0 0 16,0 0 0-16,17 0-17 0,0 0 4 0,0 5 1 16,-6 0 12-16,6-5 16 0,0 0-3 0,0 0-1 15,6 0-12-15,-6 0 0 0,-6 0 0 0,6 5 0 16,11-5 0-16,-11 5 0 0,0-10 0 0,0 10 0 15,6-5 0-15,-6 6 0 0,0-6 0 0,-6 0 0 0,-11 0 0 16,17 0 0-16,6 5 0 0,-6-5 0 0,-17 0 0 16,17 0 0-16,5 0 0 0,1 0 0 0,0-5 0 0,-1 5 0 15,1 0 8-15,-1 0-8 0,7 0 0 0,-7-6 9 16,1 6-9-16,-6 0 8 0,6 6 5 0,-1-6 1 16,-5 0 0-16,6 0 0 0,-6 0-14 0,5 0-15 15,-5 0 3-15,6 0 1 0,-6 0 11 0,0 0 14 16,0 5-3-16,0-5-1 0,0 0-10 0,0 0-11 15,0 5 3-15,0-5 0 0,0 5 8 0,0-5 0 16,-6 0 0-16,6 0 0 0,0 0 0 0,-6 0 0 16,6 0 0-16,-6 0 0 0,1 5 0 0,5 0 0 0,0-5 0 15,0 5 0-15,0-5 0 0,5-5 0 16,-5 10 0-16,0-5 0 0,0 0 0 0,6 0 0 0,-6-5 0 0,5 5 0 16,1 0 0-16,-6-5 8 0,6 5-8 0,-1 0 0 15,1 0 0-15,-1-5 8 0,1 5-8 0,0 0 0 16,-1-5 10-16,7 0-2 0,-1 10-8 0,-6-5 12 15,7-5-12-15,-1 5 8 0,-5 5-8 0,5 0 0 16,-11-5 0-16,5 0 0 0,1 5 0 0,-6 0 0 16,6 0 0-16,-6 0 0 0,0-5 0 0,0 5 0 15,0 5 0-15,0-10 0 0,-1 5 0 0,-4 0 0 16,5-5 0-16,0 5 0 0,-6 5 0 0,0-5 0 16,-11-5-36-1,12 5-8-15,-1 0 0 0,0 5-1 0,1 0-163 0,5-5-32 0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4:57:54.2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90ADA9-82F0-480D-A5F3-360ECB7AC00B}" emma:medium="tactile" emma:mode="ink">
          <msink:context xmlns:msink="http://schemas.microsoft.com/ink/2010/main" type="inkDrawing" rotatedBoundingBox="1151,3173 11827,2460 11842,2675 1165,3388" semanticType="underline" shapeName="Other">
            <msink:sourceLink direction="with" ref="{4C0E02BA-0101-48A6-8CCE-83852E56280A}"/>
            <msink:sourceLink direction="with" ref="{3C8BCD88-E330-4A21-B31D-E3C6C94971EE}"/>
          </msink:context>
        </emma:interpretation>
      </emma:emma>
    </inkml:annotationXML>
    <inkml:trace contextRef="#ctx0" brushRef="#br0">0 709 345 0,'0'0'15'0,"0"0"4"0,0 0-19 0,0 0 0 0,0 0 0 0,0 0 0 16,0 0 185-16,0 0 34 0,0 0 6 0,0 0 2 15,0 0-141-15,0 0-28 0,0 0-6 0,0 0 0 16,0 0-39-16,0 0-13 0,12-5 9 0,-1 0-9 16,0 5 0-16,1-10-9 0,5 5 0 0,-6-5 0 15,-11 10-11-15,17 0-1 0,-6 0-1 0,-11 0 0 16,0 0 22-16,0 0 0 0,0 0 0 0,0 0 8 0,0 0 4 0,0 0 0 16,0 0 0-16,0 0 0 0,0 0 12 0,17 0 4 15,-17 0 0-15,0 0 0 0,11 10 11 0,1-5 2 16,-1-5 1-16,0 5 0 15,1-5-26-15,-1 5-4 0,6-5-2 0,0 0 0 16,0 0 0-16,0 0 0 0,5 0 0 0,1 0 0 0,5-5 6 0,-5 5 2 0,5 0 0 16,-5 0 0-1,5 0 1-15,0 0 0 0,-5 0 0 0,5 5 0 16,-5-5-5-16,5 5-1 0,-5-10 0 0,0 10 0 16,-7 0-3-16,7 0-1 0,11 0 0 0,-6-5 0 15,1 0-9-15,-1-5 8 0,0 0-8 0,12 5 8 0,11 0-8 0,-12 0 0 16,-16-10 0-16,11 10 8 0,11-5-8 0,-5 0 12 15,-12 0-12-15,0 0 12 0,6 5-12 0,-6-5 0 16,6 5 0-16,-11 0 0 0,-6 0 14 0,11 0 4 0,0 0 1 16,1 0 0-16,-7 0-2 0,1 5 0 0,5-5 0 15,1 5 0-15,4-5-7 0,-4 0-2 0,-7 0 0 16,18 0 0-16,11-5-8 0,0 5 0 0,-12-5 0 0,1 0 0 16,5-5 0-16,6 0 0 0,0-5 10 0,0 5-10 15,-12-5 0-15,12 5-12 0,6-6 0 0,-6 6 0 16,-17 0 12-16,5 0 0 15,1 0 0-15,5 5 0 0,-5-10 0 0,-1 5 0 16,1 10 0-16,-1-5 0 0,12 0 12 0,-11 0-2 16,-12-5 0-16,18 5 0 0,10 0-10 0,1 0 0 15,-6-5 0-15,-1 5 0 0,1-5 0 0,6 5 0 0,5-5-12 0,-5 0 12 16,-1 0 0-16,1-1 0 0,-1 1 0 0,1 0 0 16,-1 0 0-16,-5 0 0 0,0 5 0 0,-6 0 0 15,1-5 0-15,-1 5 15 0,0 0-1 0,0 5 0 16,-11-5 4-16,6 5 1 0,0-5 0 0,-7 5 0 15,7 0-6-15,-6 0-1 0,0 0 0 0,6 5 0 16,-7-5-12-16,7 5 8 0,0-5-8 0,5 0 0 0,0 0 0 0,0 5 0 16,6-5 0-16,-6 0 0 0,6-5 0 0,-5 5 0 15,10-5 0-15,-5 0 0 0,-6 0 0 0,6 0 0 16,0 0 9-16,-6 0-9 0,1 0 10 0,-7 0-10 0,1-5 12 0,-1 10-12 16,1-5 11-16,-6 5-11 0,5 0 10 0,1-5-10 15,-6 5 0-15,6 0 0 0,-6-5 0 0,-1 5 0 16,7 5 0-16,-6 0 0 0,-6-5 0 0,1 0 0 15,4 5 0-15,7 0 0 0,-6-5 0 0,6 5 0 32,-6 5 0-32,5-5 0 0,1 0 0 0,5-5 0 15,-5 5 0-15,-1 0 0 0,6 0 0 0,1-5 0 0,-1 0 0 0,6 0 0 16,0 0 0-16,0 0-10 0,5 0 10 0,1-5 0 16,-6 5 0-16,-6-5 0 0,11 0 0 0,1 5 0 15,-1-5 0-15,1 0 0 0,0 0 0 0,-7 0 0 0,1 5 0 0,0-5 0 16,6-5 0-16,-1 5 0 0,-5 5 0 15,6-5 0-15,-6 0 0 0,5 0 0 0,1 0 0 0,5 5 0 16,-5-5 0-16,5 0 0 0,-6 0 0 0,7 0 0 0,-7 0 0 0,1 5 0 16,-1-11 0-16,6 6 0 0,-5-5 0 0,5 5 0 15,0 0 0-15,6-5 0 0,0 0 0 0,-6 0 0 16,6-5 0-16,-6 10 0 0,1-5 0 0,-7 5 0 16,1 0 0-16,-6 0 0 0,5 0 0 0,-5 0 9 15,0 0-9-15,0 0 0 0,0 0 0 0,5 5 0 16,-5 0 0-16,0 0 0 15,-11 0 0-15,11 5 0 0,0 0 0 0,-1-5 0 16,-4 0 13-16,-1 5-4 0,0 0-1 0,0-5 0 16,1 5-8-16,-7-5-11 0,1 0 3 0,-6-5 0 15,5 0 8-15,-10 5 0 0,5-5 0 0,-6 5 0 16,6 0 0-16,0 0 0 0,0-5 0 0,0 5 8 16,5 0-8-16,-5 0 12 0,-6 5-4 0,12-10 0 15,0 5-8-15,-1-5 0 0,1 5 8 0,5-5-8 0,-5 5 0 0,5-5 8 16,-6 0-8-16,1 5 0 0,-6-5 0 0,6 0 0 15,-12 0 0-15,6 0 0 0,5 0 0 0,-10 0 0 16,-1 0 0-16,0 5 0 0,-5-5 0 0,5-1 0 0,0 1 0 0,-11 0 0 16,6 5 0-16,-6 0 0 0,5-5 0 0,-10 5 0 15,-1 0 0-15,6-5 0 0,-6 5 0 0,1-5 8 16,-1 10-8-16,-11-5 8 0,0 0-8 0,11 0 8 16,6-5-8-16,-5 5 0 0,-12 0 0 0,0 0 0 15,17-5 0-15,-17 5-10 0,11 0 10 0,-11 0 0 16,0 0-11-1,0 0 11-15,0 0-10 0,0 0 10 0,0 0 0 0,0 0-9 16,0 0 9-16,0 0 0 0,0 0 0 0,0 0 0 16,0 0 0-16,0 0 0 0,0 0 0 0,0 0 0 15,0 0 0-15,0 0 0 0,0 0 0 0,0 0 0 0,0 0 0 16,0 0 0-16,0 0 0 0,0 0 0 0,0 0 0 0,0 0 0 16,0 0 0-16,0 0 0 0,0 0 8 0,11 0-8 15,-11 0 0-15,0 0 9 0,0 0-9 0,12 0 0 16,-1 5 0-16,-11-5 0 0,0 0 0 0,0 0 0 15,11-5 8-15,-11 5-8 0,0 0 0 0,11-5 0 16,-11 5 0-16,0 0 0 0,0 0 0 0,0 0 0 0,0 0 0 0,0 0 8 16,0 0-8-16,0 0 10 0,0 0-10 0,0 0 0 15,0 0 0-15,0 0 8 0,0 0-8 0,0 0 10 16,0 0-10-16,0 0 10 0,0 0-10 0,0 0 0 0,0 0 0 0,0 0-11 16,0 0 11-16,0 0 0 0,0 0 0 0,0 0 0 15,0 0 0-15,0 0 0 0,0 0 0 0,0 0 0 31,0 0 0-31,0 0 0 0,0 0 0 0,0 0 0 16,12 10 0-16,-12-10 0 0,0 0 0 0,0 0 0 16,11 0 0-16,-11 0 0 0,0 0 0 0,0 0 0 15,0 0 0-15,0 0 0 0,0 0 0 0,0 0 0 0,0 0 0 0,0 0-10 16,0 0 10-16,0 0 0 0,0 0 0 0,0 0 0 16,0 0 0-16,0 0 0 0,0 0 0 0,0 0 0 15,0 0 0-15,0 0 0 0,0 0 0 0,0 0 0 0,0 0 0 0,11 5 0 16,-11-5-8-16,0 0 8 0,0 0 0 0,0 0 0 15,6-5-8-15,-6 5 8 0,11 0 0 0,-11 0 0 16,0 0-12-16,0 0 12 0,0 0-12 0,0 0 12 16,12 0-25-16,-12 0 1 0,11 0 1 0,-11 0 0 15,11 5-18 1,-11-5-4-16,12 5-1 0,-12-5-580 0,11 0-116 0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3:53:51.05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9ED027-C04D-4A5D-99FD-2271283EE83F}" emma:medium="tactile" emma:mode="ink">
          <msink:context xmlns:msink="http://schemas.microsoft.com/ink/2010/main" type="writingRegion" rotatedBoundingBox="14714,18046 14841,18046 14841,18128 14714,18128"/>
        </emma:interpretation>
      </emma:emma>
    </inkml:annotationXML>
    <inkml:traceGroup>
      <inkml:annotationXML>
        <emma:emma xmlns:emma="http://www.w3.org/2003/04/emma" version="1.0">
          <emma:interpretation id="{A39E7699-34B8-48A5-B796-15A3D9A599CC}" emma:medium="tactile" emma:mode="ink">
            <msink:context xmlns:msink="http://schemas.microsoft.com/ink/2010/main" type="paragraph" rotatedBoundingBox="14714,18046 14841,18046 14841,18128 14714,181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C5535A-C202-4E5E-B269-C8F714009B84}" emma:medium="tactile" emma:mode="ink">
              <msink:context xmlns:msink="http://schemas.microsoft.com/ink/2010/main" type="line" rotatedBoundingBox="14714,18046 14841,18046 14841,18128 14714,18128"/>
            </emma:interpretation>
          </emma:emma>
        </inkml:annotationXML>
        <inkml:traceGroup>
          <inkml:annotationXML>
            <emma:emma xmlns:emma="http://www.w3.org/2003/04/emma" version="1.0">
              <emma:interpretation id="{C149A1DB-2BE0-4A75-A752-D5CA3E503077}" emma:medium="tactile" emma:mode="ink">
                <msink:context xmlns:msink="http://schemas.microsoft.com/ink/2010/main" type="inkWord" rotatedBoundingBox="14714,18046 14841,18046 14841,18128 14714,18128"/>
              </emma:interpretation>
            </emma:emma>
          </inkml:annotationXML>
          <inkml:trace contextRef="#ctx0" brushRef="#br0">127 54 1036 0,'0'0'92'0,"-9"4"-73"0,0 7-19 0,-4-7 0 16,0 4 84-16,0-8 14 0,4 0 2 0,0 0 1 15,-4 0-53-15,9 0-12 0,-5-8-1 0,5 4-1 16,-1-3-16-16,1-1-3 0,-1-4-1 0,1 4 0 16,0 0-14-16,4 1 0 0,0-1 8 0,0 0-8 15,0 8 0-15,0 0 0 0,0 0 8 0,0 0-8 16,0 0 0-16,0 0 0 0,0 0 0 0,0 0 0 16,0 0 0-16,0 0-16 0,0 0 3 0,0 0 1 15,8 0-18 1,1 0-3-16,-9 0-1 0,9-4-618 0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7:59.9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F2F0F4-6F1F-4AF7-85B2-BA4A95F61343}" emma:medium="tactile" emma:mode="ink">
          <msink:context xmlns:msink="http://schemas.microsoft.com/ink/2010/main" type="writingRegion" rotatedBoundingBox="1940,856 31541,-770 32160,10481 2558,12108"/>
        </emma:interpretation>
      </emma:emma>
    </inkml:annotationXML>
    <inkml:traceGroup>
      <inkml:annotationXML>
        <emma:emma xmlns:emma="http://www.w3.org/2003/04/emma" version="1.0">
          <emma:interpretation id="{ECF3FFEB-8E75-49AC-927E-00880746C9C2}" emma:medium="tactile" emma:mode="ink">
            <msink:context xmlns:msink="http://schemas.microsoft.com/ink/2010/main" type="paragraph" rotatedBoundingBox="2419,788 31587,-330 31676,1982 2508,3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7EBB78-C56C-4DA2-888C-DB51E7AAE828}" emma:medium="tactile" emma:mode="ink">
              <msink:context xmlns:msink="http://schemas.microsoft.com/ink/2010/main" type="line" rotatedBoundingBox="2419,788 31587,-330 31676,1982 2508,3101"/>
            </emma:interpretation>
          </emma:emma>
        </inkml:annotationXML>
        <inkml:traceGroup>
          <inkml:annotationXML>
            <emma:emma xmlns:emma="http://www.w3.org/2003/04/emma" version="1.0">
              <emma:interpretation id="{D51B4135-B3B9-4BD0-B860-2F5B08444E5B}" emma:medium="tactile" emma:mode="ink">
                <msink:context xmlns:msink="http://schemas.microsoft.com/ink/2010/main" type="inkWord" rotatedBoundingBox="2419,788 5542,668 5631,2981 2508,31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3 322 576 0,'0'0'51'0,"0"0"-41"15,0 0-10-15,0-5 0 0,0 5 120 0,-5-5 21 16,5-5 5-16,0 10 1 0,0 0-41 0,0-10-8 16,0 0-2-16,0 0 0 0,0 10-25 0,5-5-6 15,1-11-1-15,5 6 0 0,-11 10-15 0,0 0-3 16,12-5-1-16,-12 5 0 0,0 0-6 0,0 0-2 16,5-5 0-16,-5 5 0 0,0 0-7 0,0 0-2 15,17 5 0-15,-17-5 0 0,17 0-7 0,0 5-1 16,-5-5-1-16,5 10 0 0,-6-5 9 0,6 6 1 15,5-11 1-15,1 0 0 0,0 0-30 0,5 0 8 16,12 0-8-16,-1-16 0 0,-5 6 17 0,11 0 1 16,12 0 0-16,-1 0 0 0,12 0-2 0,6 0-1 0,-12-5 0 15,12 10 0-15,-1-5-7 0,1 0-8 0,-7 0 11 0,1 5-11 16,0 0 9-16,6 0-9 0,-1-5 0 0,-11 5 9 16,6 0-9-16,-11 5 0 0,5-15 0 0,-5 10 8 15,-12 0 0-15,0-11 0 0,0 1 0 0,-5 5 0 16,0 0-8-16,-7 0 0 0,-4 5-10 0,-7-5 10 15,1 5-85-15,-12 5-11 16,-11 0-3-16,0 0-881 0</inkml:trace>
          <inkml:trace contextRef="#ctx0" brushRef="#br0" timeOffset="405.9186">852 362 864 0,'-12'-10'38'0,"12"5"8"0,6 0-37 0,-6-5-9 0,0 0 0 0,0 0 0 16,0 10 101-16,0-5 19 0,0-5 3 0,-6 0 1 16,6 10-28-16,6-10-6 0,-6 10-1 0,0 0 0 15,0 0-21-15,0 0-4 0,0 0 0 0,11-5-1 16,-11 5-11-16,0 0-3 0,0 0 0 0,0 15 0 16,0 10-20-16,-11 15-4 0,-11 5-1 0,-1 11 0 15,-11 9 19-15,0 10 3 0,-11 6 1 0,-6 9 0 16,6 1-11-16,-1-1-3 0,1 6 0 0,0-6 0 15,0 1-18-15,11-11-4 0,0 1-1 0,6-11 0 16,5 0 0-16,0-9 0 0,6-11 0 0,0 0 0 16,6-5-49-16,5-4-9 0,1-6-3 15,-1-5-1001-15</inkml:trace>
          <inkml:trace contextRef="#ctx0" brushRef="#br0" timeOffset="1404.5529">2447-533 403 0,'5'-10'36'0,"1"0"-36"16,-6 10 0-16,0-5 0 0,6-5 224 0,-6 10 37 15,0 0 8-15,0 0 2 0,0 0-125 0,0 0-25 16,0 0-5-16,0 0 0 0,0 0-73 0,0 0-15 15,0 0-2-15,0 0-1 0,0 0 3 0,0 0 0 16,0 0 0-16,0 10 0 0,5 10 4 0,-5 0 0 16,0 5 1-16,-5 1 0 0,-1 9-5 0,0 5 0 15,-5 10-1-15,0 16 0 0,-6 4-8 0,-6 10-2 16,-5 6 0-16,-6 4 0 0,-6 16 1 0,1 5 0 16,-7 9 0-16,1-4 0 0,-11-6 6 0,10-4 0 15,1-11 1-15,0-4 0 0,5-6 6 0,6-9 1 16,0-6 0-16,1-9 0 0,4-6-12 0,7-10-3 15,-7 0 0-15,7-4 0 0,5-11-7 0,-6-5-2 16,6 0 0-16,0 0 0 0,0-10-8 0,6-5 0 16,5 0 0-16,6-10 8 0,0 0-8 0,0 0 0 0,0 0 0 15,0 0 8-15,6-10-8 0,11-10 0 0,-6-5 0 16,12 0 0-16,-1-5 0 0,7-5 0 0,5-1 0 0,0-4 0 16,0 5 0-16,-1-5 0 0,-4 5 0 0,5 4 0 15,-6 6 0-15,0 5 0 0,-5-5 0 0,-1 10 0 16,-5 5 0-16,0 0 0 0,6 10 0 0,-6 5 0 15,0 5 0-15,0 5 0 0,-6 5-9 0,12 5 9 16,-6 5-8-16,0 1 8 0,0-1-12 0,0 0 12 16,5-5 0-16,7 0 0 0,-1 0 0 0,-5 0 0 15,10-10 0-15,1 1 0 0,0-11 0 0,6 0 0 16,-6 0 0-16,0-5 0 0,5-5 0 0,1-5 0 16,0 0 0-16,-1-6 0 0,6 1 0 0,1-5 0 0,-1 0 8 15,-6-5-8-15,1 0 0 0,0-5 0 0,-6 0 10 0,-1-1-10 16,-4-4 10-16,-1 0-10 0,-5-5 0 0,-6 0-12 15,-6 9 1-15,0-4 0 0,-5 10 11 0,-6 0 0 16,-6 5 0-16,1 0 0 0,-12 5 22 0,5 0 10 16,-5 4 1-16,0 6 1 0,-11 0-34 0,5 5-12 15,-5 5 0-15,0 11 0 0,5-11 12 0,-5 10 0 16,0 0 0-16,5 5 0 0,-5 0 0 0,5 5 0 16,1 5 0-16,-1 0 0 0,0 1 0 0,1 9 10 15,5-5-10-15,0 5 12 0,6-5-12 0,-1 6 8 16,12-6-8-16,-5 0 8 0,10-5-8 0,1 0 0 15,5 0 0-15,6 1 0 0,6-6 0 0,5 0 0 16,6-10 0-16,11 5 0 0,6-5 0 0,6-5 0 0,-1-5-9 16,12-5-794-1,6 5-158-15</inkml:trace>
        </inkml:traceGroup>
        <inkml:traceGroup>
          <inkml:annotationXML>
            <emma:emma xmlns:emma="http://www.w3.org/2003/04/emma" version="1.0">
              <emma:interpretation id="{5F87C71E-34AE-4158-BDBE-278B30085EB9}" emma:medium="tactile" emma:mode="ink">
                <msink:context xmlns:msink="http://schemas.microsoft.com/ink/2010/main" type="inkWord" rotatedBoundingBox="8532,1352 12954,1183 12999,2364 8577,25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44.9409">7955 508 1094 0,'0'0'97'0,"0"0"-77"0,0 0-20 0,0 0 0 16,-6 15 113-16,1-5 19 0,-1 0 4 0,0 5 1 16,1 10-29-16,-7 0-5 0,1 6-2 0,0-11 0 15,0 5-53-15,-1 5-10 0,1 0-2 0,0-5-1 16,5-5-23-16,0 5-4 0,1-4 0 0,5-1-8 0,0-5 8 15,0 5-8-15,0-5 0 0,0 0 0 0,0-5 0 0,0-10 0 16,0 15-15-16,0-15-605 16,0 10-122-16</inkml:trace>
          <inkml:trace contextRef="#ctx0" brushRef="#br0" timeOffset="3295.3172">8046 126 2055 0,'-23'-30'91'0,"12"20"19"0,-1 5-88 0,1-16-22 16,-6 6 0-16,6 5 0 0,5 0 68 0,0 5 10 15,6 5 2-15,0 0 0 16,0 0-169-16,0 0-34 0,0 0-6 0</inkml:trace>
          <inkml:trace contextRef="#ctx0" brushRef="#br0" timeOffset="2884.4885">7299 256 997 0,'0'0'44'0,"0"0"9"0,0-10-42 0,-6-5-11 0,6 15 0 0,-5-10 0 16,-1 0 83-16,0 0 14 0,-5 5 3 0,0-5 1 15,-1 10-35-15,7-5-7 0,-12 0-2 0,0 0 0 16,6 0-18-16,-12 5-4 0,0-5-1 0,6 5 0 15,0-5 2-15,-5 5 0 0,-7 0 0 0,7 5 0 16,-12-5-26-16,0 5-10 0,-6 5 8 0,-10 10-8 16,-7 0 0-16,0 5 0 0,-5 1 0 0,0-1 0 15,-6 5 0-15,6 0 0 0,-6 5 0 0,11-5 0 16,1 6 0-16,5-6 0 0,6-5 0 0,5 0 0 16,6-5 0-16,12-5 0 0,-1 0 0 0,12 0 0 15,5-5 0-15,6-10 0 0,6 20 0 0,11-9 0 16,0-1 0-16,11-5 0 0,6 0 0 0,5 5 0 0,12-10 0 15,0 5 0-15,0 0 0 0,11 0 0 0,1 5 0 16,-1 0 0-16,-11 5 0 0,0 0 0 0,-1 0 9 16,-10 5-9-16,-6 0 10 0,-11 0-10 0,-1 1 34 0,-5 4 1 15,-11 0 0-15,0 0 0 0,-12 0 16 0,0 0 3 16,-5 0 1-16,-6 6 0 0,-6-11-16 0,1 5-3 16,-7 0-1-16,1 0 0 0,-6-5-20 0,6-5-4 15,0 10-1-15,-1-10 0 0,7-4-10 0,-12 4 0 16,6 0 0-16,-6-5 0 15,0 0-39-15,-6-5-3 0,0 0-1 0,7-5 0 16,4 5-52-16,7 0-10 0,-1 0-3 0</inkml:trace>
          <inkml:trace contextRef="#ctx0" brushRef="#br0" timeOffset="3790.5233">8594 267 1450 0,'0'0'64'0,"0"0"14"0,11-16-62 0,6 1-16 16,0 5 0-16,0-5 0 0,0 5 89 0,6 0 15 15,0 0 4-15,-1-5 0 0,1 5-45 0,5 0-9 16,-5-5-2-16,5 5 0 0,0 0-44 0,1 5-8 16,-7-10 0-16,6 10 0 0,6 0 0 0,0-11 12 15,0 11 0-15,0 0-1 0,0 0-11 0,-6 5 8 16,1 0-8-16,5 5 8 0,-6 0 0 0,6 0 0 15,-6 11 0-15,6-11 0 0,-11 5 7 0,-1 0 1 16,1-5 0-16,-6 10 0 0,0-5-8 0,-12 10 0 16,1-5-8-16,-6 5 12 0,-11 0 7 0,-6 5 1 15,-11 6 0-15,-6-1 0 0,-12 5-9 0,-5 0-2 16,1 10 0-16,-1 1 0 0,-17 4-9 0,0 5 0 16,6-5 0-16,0 6 0 0,-1-6 14 0,1 0-2 15,6-5-1-15,5-4 0 0,5-1 10 0,7-5 3 0,5 0 0 16,11-5 0-16,6-9 3 0,6 4 1 0,5 0 0 0,6-10 0 15,6 0-28-15,11 0 0 0,6-5 0 16,11 0 0-16,5-10 0 0,6-5 8 0,12-5-8 0,5 5 12 16,-5-5-12-16,5-5-17 0,11 5 4 0,-5-5-730 15,-11-5-145-15</inkml:trace>
          <inkml:trace contextRef="#ctx0" brushRef="#br0" timeOffset="4046.3367">8730 593 1450 0,'-6'5'32'0,"-5"0"6"0,-6-5 2 0,0 5 1 0,6 10-33 0,-1 1-8 15,-5-11 0-15,0 10 0 0,6-10 37 0,5 5 6 16,6-10 1-16,-5 10 0 0,10 5-36 0,7-10-8 16,-1 0 0-16,12 0 0 0,-6-5 0 0,11 0 0 15,0-5 0-15,6 0 0 16,6 0-38-16,5 0-10 0,0-10-1 0</inkml:trace>
          <inkml:trace contextRef="#ctx0" brushRef="#br0" timeOffset="4453.9866">9963 639 864 0,'0'0'38'0,"-12"10"8"0,7 0-37 0,5-10-9 0,0 0 0 0,0 0 0 15,0 20 216-15,5-5 40 0,1 0 9 0,5 0 2 16,6-5-179-16,6-5-35 0,-6 0-7 0,11 0-2 15,1-5-16-15,4-5-3 0,1-5-1 0,0 0 0 16,6 0-8-16,-6-5-1 0,-6-5-1 0,6 0 0 0,0-11-6 16,-11 6 0-16,-1-5-8 0,6 5 12 0,-11-5 4 0,0 0 1 15,-5-5 0-15,5-1 0 0,-6 11 3 0,-5 0 1 16,-1 0 0-16,1 5 0 0,-6 0-9 0,-6 0-1 16,-5 5-1-16,0 4 0 0,-1-9-10 0,1 10 0 15,-6 0 0-15,-6 5 8 0,-5 5-8 0,6 10 0 16,-12-5 0-16,0 10 0 0,-12 0 16 0,7 6 0 15,-6-1 1-15,5 10 0 0,0 5 9 0,-5 5 2 16,11 0 0-16,0 1 0 0,6-1-4 0,0 0 0 16,11 5 0-16,0-4 0 0,6-6-12 0,5 0-4 15,6 0 0-15,11-5 0 0,1 11 18 0,16-16 3 16,0 5 1-16,17 0 0 16,1-5-48-16,10-5-10 0,12 0-1 0,0 0-1 15,5-4-134-15,-22-11-28 0</inkml:trace>
        </inkml:traceGroup>
        <inkml:traceGroup>
          <inkml:annotationXML>
            <emma:emma xmlns:emma="http://www.w3.org/2003/04/emma" version="1.0">
              <emma:interpretation id="{E4998DEC-2B25-446B-A891-3DE82C221524}" emma:medium="tactile" emma:mode="ink">
                <msink:context xmlns:msink="http://schemas.microsoft.com/ink/2010/main" type="inkWord" rotatedBoundingBox="15687,423 17593,350 17670,2340 15763,241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03.3468">14250 463 1609 0,'0'0'35'0,"-6"-5"7"0,0 0 2 0,6 5 2 0,0 0-37 0,12-11-9 16,-1 1 0-16,0 0 0 0,1 10 76 0,4 0 12 15,7-5 4-15,0 0 0 0,-6 0-23 0,5 0-4 16,12 0-1-16,0 0 0 0,-6 5-19 0,6-5-4 15,12 0-1-15,-1 0 0 0,0 5-25 0,12-5-6 16,-6 5-1-16,11-5 0 16,6-5-118-16,-17 0-24 0,84-25-5 0,-22 15-1 0</inkml:trace>
          <inkml:trace contextRef="#ctx0" brushRef="#br0" timeOffset="5689.6515">14917 20 1947 0,'0'0'43'0,"0"0"9"0,6-15 1 0,-6 0 2 0,0 0-44 0,11 0-11 0,-11 0 0 0,6-5 0 0,-1 0 29 0,1-6 4 16,5 1 1-16,0-5 0 0,1-5-21 0,-1 0-4 16,6 0-1-16,-6-6 0 15,1 1-37-15,-1 0-8 0,0 0-2 0,1-6 0 0,-1 1 83 0,-5 0 16 16,-1 0 3-16,-5 5 1 0,0-1-52 0,0 1-12 15,-5 5 0-15,-1 15 0 0,-5-15 0 0,-1 20 0 16,7-16 0-16,-1 21 0 0,-5 0 0 0,-1 5 11 16,1 5-11-16,0 0 10 0,-1 5-10 0,-5 0 0 15,6 0-10-15,0 10 10 0,0 0 0 0,-6-4 0 16,5 4 11-16,1 5-3 0,-6-5-8 0,11 10-10 16,-11 0 10-16,12 5-13 0,-12 10 13 0,5 1 0 15,-5 9 9-15,6 10-9 0,0 1 14 0,0 9-3 16,-1 5-1-16,7 11 0 0,-7-6 31 0,-5 1 7 15,6 4 0-15,0 11 1 0,-6-11-21 0,5 6-4 16,-5-1 0-16,0 1-1 0,1-6-3 0,-7-10 0 0,6 1 0 16,-6-6 0-16,-5-9-10 0,5-6-2 0,1-5-8 15,-1-5 12-15,1-9-12 0,5-1-15 0,0-10 3 0,5-5 1 32,1-5-161-32,11-15-33 0,11-30-7 0,-5 5 0 0</inkml:trace>
          <inkml:trace contextRef="#ctx0" brushRef="#br0" timeOffset="5251.5086">14001 146 1094 0,'11'-20'97'0,"-5"15"-77"0,-1-10-20 0,1 5 0 15,-6-5 107-15,0-1 17 0,6 6 4 0,-6-5 1 16,0 5-18-16,0-5-4 0,0 0-1 0,-6 5 0 16,0 5-56-16,1-5-11 0,-7 5-3 0,1 0 0 15,-6 5-19-15,0 0-4 0,-11 0-1 0,5 10 0 16,-11 5 8-16,0 0 0 0,0 5 1 0,-5 10 0 0,-1 6-21 0,-5 4 0 16,0 10 0-16,0 5 0 0,-1-4 42 0,1 4 4 15,0 5 1-15,5 6 0 0,6-1-35 16,6 0-12-16,5-9 9 0,6-1-9 0,6-15 0 0,5-5 0 15,6 6 0-15,6-21 0 0,5 5-14 0,6-15 5 16,0 0 1-16,6-10 0 0,5 0 8 0,1-5-12 16,4-10 12-16,1 0-12 0,0-10 12 0,12-11-13 15,-1-4 5-15,-6-15 8 0,-5 0 0 0,0-6 0 16,0-9 0-16,-5 10 8 0,-1-16-8 0,-6 11 0 16,1-6 9-16,0 6-9 0,-6 5 12 0,0-1-3 15,0 6 0-15,0 5 0 0,-12 5-9 0,6 9 0 16,-11 16 0-16,0 0 0 0,-5 5 0 0,-6 15 0 15,-1 0 0-15,-10 15 0 16,-1-5-80-16,-5 15-22 0,-6 6-4 0</inkml:trace>
        </inkml:traceGroup>
        <inkml:traceGroup>
          <inkml:annotationXML>
            <emma:emma xmlns:emma="http://www.w3.org/2003/04/emma" version="1.0">
              <emma:interpretation id="{66A3CDF2-6B6A-498D-B324-9CC69F07E1D6}" emma:medium="tactile" emma:mode="ink">
                <msink:context xmlns:msink="http://schemas.microsoft.com/ink/2010/main" type="inkWord" rotatedBoundingBox="19971,869 23514,733 23556,1828 20013,196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697.6963">17716 221 990 0,'0'0'44'0,"17"5"8"0,-17-5-41 0,0 0-11 0,0 5 0 0,0-5 0 16,0 0 79-16,0 0 13 0,0 0 4 0,0 0 0 16,0 0-21-16,12 5-4 15,5-5-1-15,0-5 0 0,-17 5-11 0,11-10-3 0,12 0 0 0,-1 0 0 16,-5-5-17-16,0 5-4 0,11-5-1 0,6 0 0 15,-5-5-17-15,-1 0-3 0,-6-5-1 0,7 4 0 16,-1 1 16-16,-5-5 3 0,-12 0 1 0,0-5 0 16,-5 5-22-16,5-5-11 0,-16-11 10 0,-1 6-10 15,-5-5 8-15,-1 5-8 0,7 0 0 0,-12 4 0 16,-12 6-26-16,7 0-11 16,10 10-3-16,-4 0 0 0,-7 5 84 0,0 5 16 0,-5 5 3 0,5 10 1 0,12-5-52 15,-12 10-12-15,-5 5 0 0,0 10 0 0,5 6 8 16,1-6 0-16,-12 10-8 0,0 5 12 0,0 0-12 15,6 6-8-15,5-1 8 0,6 5-13 0,-6 6 39 0,12-6 8 16,5 5 2-16,6 6 0 0,-5-11-24 0,10 5-4 16,1-5 0-16,11 1-8 0,0-6 13 0,0-10-4 15,6-5-1-15,11-4 0 16,5-11-28-16,1-5-5 0,-6-5-2 0,5-10 0 16,12-5-158-16,0-10-32 0,-6-5-7 0,-11 5 0 0</inkml:trace>
          <inkml:trace contextRef="#ctx0" brushRef="#br0" timeOffset="7055.8657">18457-116 1497 0,'6'-5'32'0,"-6"5"8"0,0-15 0 0,0 15 4 0,0 0-36 0,0 0-8 0,0 0 0 0,0 0 0 15,0 0 104-15,0 0 20 0,17 5 3 0,-11 5 1 16,-1 6-33-16,1 9-7 0,11-5 0 0,0 15-1 16,-6 0-37-16,6 5-7 0,-17 1-2 0,11 4 0 15,1 5-51-15,-12 0-10 0,-12-9-3 0,1 4 0 16,5-10 23-16,-5 0 0 0,0-5 0 0,-6 1 0 15,0-21 8-15,6 10 0 0,11-5 0 0,-12-5 0 16,1-10 20-16,11 0 3 0,0 0 1 0,6-10 0 16,-12-10 0-16,12-5 0 0,-1-6 0 0,7 1 0 15,10-5-17-15,-5-5-3 0,0-5-1 0,17-1 0 16,6 1-11-16,-1 0 0 0,1-5 0 0,-1 4 8 16,1-4-8-16,0 10 0 0,5 0 0 0,-6 4 0 15,-16 11 0-15,11 5 0 0,-6 5 0 0,-5 5 0 0,-6 10 32 16,-6 0 5-16,6 5 1 0,0 10 0 0,-6 0-10 15,1 10-1-15,-7 6-1 0,1-1 0 0,5 5-26 0,-5-5 0 16,-6 5 0-16,6 5 0 0,-1 1 0 0,1-16 0 16,0 10 0-16,-1 0 0 15,-5 0-55-15,6-4-16 0,11-1-3 0,-6 0-1 16,-5-10-114-16,11-5-23 0,5-5-5 0,-10 0-1 0</inkml:trace>
          <inkml:trace contextRef="#ctx0" brushRef="#br0" timeOffset="7342.821">20035-116 1728 0,'11'-40'76'0,"1"20"16"0,-7-10-73 0,12 0-19 0,0 0 0 0,0-6 0 16,0 6 55-16,-5 5 7 0,-1-5 2 0,0 10 0 15,1 5-8-15,-1 5 0 0,-11 10-1 0,0 0 0 16,0 0-37-16,0 0-7 0,-11-10-2 0,-6 15 0 15,-6 0 27-15,6 10 4 0,-11 5 2 0,-1 5 0 16,7 5-16-16,-12 5-3 0,6 6-1 0,-1-11 0 16,1 15 21-16,5-5 4 0,-5 6 1 0,6-11 0 15,-1 5-27-15,6 0-5 0,6 5 0 0,5 6-1 16,-11-16-15-16,11 5 0 0,6 5 0 0,0-4 0 16,6-1 0-16,0-5 0 0,-1 0 0 0,7 5 0 15,5 1-96-15,0-6-26 0,-6-5-5 16,11 0-922-16</inkml:trace>
          <inkml:trace contextRef="#ctx0" brushRef="#br0" timeOffset="7673.023">20872-5 2127 0,'0'0'47'0,"0"0"9"0,0 0 3 0,0 0 1 0,0 0-48 0,0 0-12 15,0 0 0-15,-11 5 0 0,0 5 47 0,-6 0 7 16,-6 5 2-16,0 5 0 0,-5 6-33 0,0-1-7 15,5-10 0-15,1 15-1 0,-1-5-4 0,6-5-1 16,6 0 0-16,-1 0 0 0,1 11-10 0,11-21-17 16,0 10 4-16,6-5 1 0,5-5 12 0,6 5-11 0,0-10 11 15,0 0-10-15,11-5 10 0,0-5-12 0,1 0 12 0,-1 0-12 16,0-5 28-16,1-5 6 0,-1 0 1 16,0-5 0-16,0-1-23 0,-5-4 0 0,0 0 0 0,-1-5 0 15,-5 0 0-15,0 0 0 0,-6 0 0 0,6-1 0 16,-5 6 23-16,-7 0 0 0,-5 0 0 0,0 10 0 15,-5-5 14-15,-7 5 3 0,-5 0 1 0,-5 5 0 16,-1 5-53 0,-5 5-12-16,0-11-1 0,-6 6-1 0,0 10 26 0,0 6 0 0,-6-1 0 0,6 5-8 15,0 0-75-15,6 0-14 16,0 5-3-16,5 0-934 0</inkml:trace>
        </inkml:traceGroup>
        <inkml:traceGroup>
          <inkml:annotationXML>
            <emma:emma xmlns:emma="http://www.w3.org/2003/04/emma" version="1.0">
              <emma:interpretation id="{080C0BEB-05E1-4679-AC11-5F8ABA47C8F7}" emma:medium="tactile" emma:mode="ink">
                <msink:context xmlns:msink="http://schemas.microsoft.com/ink/2010/main" type="inkWord" rotatedBoundingBox="24065,323 28739,144 28811,2020 24137,219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624.5747">25781-236 1882 0,'0'0'41'0,"0"-10"9"0,0-5 2 0,0 10 1 0,6-10-42 0,-1 5-11 0,-5-11 0 0,6 6 0 15,0 0 48-15,-1 0 8 0,-5 5 2 0,0-5 0 16,0 0-33-16,0 0-6 0,-5 5-2 0,-1 0 0 0,-5 5-5 0,-1 0-2 15,12 5 0-15,-17 0 0 16,1-5-10-16,-13 10 0 0,1-5 0 0,0 10 0 0,-6 0 0 0,0 10 0 16,0 5 0-16,-6 5 0 0,6 10 0 0,6 1 0 15,-6-6 0-15,12 10 0 0,-1-10 0 16,6 11 0-16,11-16 0 0,-5 10 0 0,11-15 10 0,6 5 0 16,5-10 0-16,0 0 0 0,6 1-10 0,11-21-14 15,6 5 3-15,6-5 1 0,5-5 25 0,1 5 5 16,-1-21 0-16,0 6 1 0,12-5 14 0,-1-5 2 15,-16 0 1-15,5-5 0 0,0-5-26 0,-5-1-12 16,-6-9 10-16,0-5-10 0,0 5 38 0,-1-1 2 16,1 1 0-16,-5 10 0 0,-1 5-13 0,0 5-3 15,1 5 0-15,-7 10 0 0,-5 10-24 0,-6 0 0 16,1 0 0-16,5 15 0 0,-17 10-15 0,0 10-8 16,0 10-1-16,-6 0-1 0,-5 11 25 0,-6-1 0 15,0 0 0-15,-11 11-8 0,5-6 8 0,-5 0 9 16,-6 6-1-16,-6-1-8 0,1 0 22 0,5-4-2 0,-6 4-1 15,-5-5 0-15,-6-4-7 0,0-1-2 0,-6-10 0 0,1 0 0 16,-1-9 14-16,1-1 4 0,-1-5 0 0,12-5 0 16,-6-10-6-16,6 0-1 0,5-5 0 0,6-5 0 15,6 0-5-15,5-5 0 0,1-5-1 0,10 5 0 16,7-5 2-16,-1-5 1 0,6 0 0 0,6-5 0 16,5-5 14-16,12-5 4 0,11-5 0 0,11-5 0 15,6-6-46-15,11 1-9 0,6 5-1 0,11-10-1 16,6 15-18-16,0-16-3 15,5 1-1-15,18 5 0 0,-7 5-119 0,-4 4-24 0,-1 1-5 16</inkml:trace>
          <inkml:trace contextRef="#ctx0" brushRef="#br0" timeOffset="8220.7885">22048-90 979 0,'34'-15'87'0,"-11"4"-70"16,5 1-17-16,1-5 0 0,-7 5 104 0,-5 0 16 15,6 0 4-15,-6 0 1 0,5 0 18 0,-10 0 3 16,-12 0 1-16,0 10 0 0,0 0-87 0,0 0-18 15,-12-10-3-15,1-5-1 0,-6 5-10 0,0 5-1 16,-5-5-1-16,-1 10 0 0,-5-5 13 0,5 5 2 16,-5 0 1-16,-1 0 0 0,7 5-30 0,-6-5-12 15,-1 10 11-15,7 0-11 0,-12 0 0 0,5 5 0 16,1 0 0-16,6 5 0 0,-7 5 0 0,1 5 0 16,5 1 0-16,6 4 0 0,-5 0 20 0,5 5-3 0,-6 0 0 0,12-4 0 15,0 4-17-15,5-10 0 0,6 0 0 0,-6 5 0 0,12-10-11 0,0 1-5 0,-1-6-2 0,1-5 0 31,5-5 29-31,1 0 5 0,4-5 2 0,1-5 0 16,0-10-18-16,6-5-12 0,5 0 1 0,1 0 1 16,5-11 10-16,5 1 14 0,1-5-3 0,11-5-1 15,-1-5-10-15,7-5 0 0,-6-11 0 0,5-4 0 16,-5-10 12-16,0 4 1 0,0-4 0 0,0-11 0 16,-6 6-13-16,-5 0-18 0,0-1 4 0,-1 1 1 0,-5 9 22 15,-6 11 5-15,-5 0 1 0,0 5 0 0,-6 9-6 16,-6 6-1-16,-6 10 0 0,7 5 0 0,-12 10-8 0,0 10 0 15,0 0 0-15,0 0 8 0,-12 10-8 0,7 10 0 16,-12 0 0-16,0 5 0 0,6 0 8 0,-6 6-8 16,0-1 0-16,0 5 8 0,0 5 22 0,0 0 4 15,5 6 1-15,-5 4 0 0,6 5-35 0,-6 0 0 16,6 6 0-16,-6 4 0 0,6-5 0 0,-1 6 0 16,-5-6 0-16,12 5 0 0,-1-4-8 0,0-6-9 15,1 5-2-15,10 1-754 16,1-6-151-16</inkml:trace>
          <inkml:trace contextRef="#ctx0" brushRef="#br0" timeOffset="8455.8048">23112-151 2188 0,'0'0'48'0,"5"-10"11"0,1 0 1 0,0 5 1 0,-1-5-49 0,1 5-12 0,0-5 0 0,-6 10 0 16,0 0 105-16,0 0 19 0,0 0 3 0,5 15 1 15,1 0-108-15,0 0-20 0,-6 5 0 0,-6 11-13 16,6-6 13-16,-11 0 8 0,5 0 0 0,-5 0-8 16,5 5 0-16,0 0 0 0,-5-4 0 0,11-1 0 15,-6 0-44-15,6-5-16 0,6-10-4 0,5 5-1049 16</inkml:trace>
          <inkml:trace contextRef="#ctx0" brushRef="#br0" timeOffset="8596.7469">23711-653 2325 0,'-17'-26'51'0,"17"16"10"0,0-5 3 0,6 5 2 0,-6 10-53 0,11-5-13 16,-5 0 0-16,-6 5 0 0,0 0 0 0,17 5 0 15,-6-5 0-15,0 5 0 16,1 10-130-16,-7 0-29 0</inkml:trace>
          <inkml:trace contextRef="#ctx0" brushRef="#br0" timeOffset="8996.6617">24254-312 1728 0,'0'0'38'0,"0"0"8"0,11 5 2 0,-11-5 0 0,0 0-39 0,0 0-9 0,0 16 0 0,0-1 0 16,0 5 91-16,-5 0 16 0,-1-5 3 0,0 10 1 15,1-5-24-15,5 5-5 0,-6 0-1 0,6 1 0 16,-5-6-65-16,10 0-16 0,-5 0 0 0,6 0 0 16,-6-5 27-16,5-5 1 0,-5-10 1 0,12 10 0 15,-12-10-16-15,0 0-3 0,0 0-1 0,11 0 0 16,6 0 5-16,-6-10 1 0,1-5 0 0,-7 0 0 15,12-5-3-15,-5-5-1 0,-1-5 0 0,12-6 0 0,-6 1-11 0,11 0 12 16,6-5-12-16,0 0 12 0,5 4-12 16,6 11 0-16,1-5 0 0,-1 5 8 0,-5 5-8 15,-1 10 0-15,-5 5 0 0,0 5 0 0,-6 0 0 16,-5 0-11-16,-6 10 3 0,0 5 0 0,-6 0 8 0,-5 10 11 16,-6 0-3-16,0 5 0 0,-6 1-8 0,1 4-11 15,-7 0 3-15,7 0 0 0,-7 0 8 0,12-5 0 16,0 6 0-16,-5-6 0 15,5 5-153-15,0-5-32 0,22 15-7 0,6-14 0 0</inkml:trace>
        </inkml:traceGroup>
        <inkml:traceGroup>
          <inkml:annotationXML>
            <emma:emma xmlns:emma="http://www.w3.org/2003/04/emma" version="1.0">
              <emma:interpretation id="{94B160C5-E7AB-42E6-B0B0-4F90DE042A54}" emma:medium="tactile" emma:mode="ink">
                <msink:context xmlns:msink="http://schemas.microsoft.com/ink/2010/main" type="inkWord" rotatedBoundingBox="30708,499 31618,464 31658,1524 30749,155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721.0272">28292-241 345 0,'-11'-25'31'0,"5"10"-31"0,6-6 0 0,0 1 0 0,0 0 164 0,0 5 28 16,0 0 4-16,6 0 2 0,-6 5-52 15,0 10-10-15,0 0-3 0,0 0 0 16,5-5-13-16,-5 5-2 0,12 10-1 0,-1 5 0 16,0 10-145-16,-5 10-28 0,0 6-7 0,-1 9-1 0,-5 5 103 0,0-5 20 15,0 11 4-15,-5-11 1 0,-1 0-40 0,0 1-8 16,6-11-2-16,-5 0 0 0,5-5 8 0,0-5 2 15,-6 1 0-15,6-16 0 0,6 0 18 0,-6-15 4 16,0 0 1-16,0 0 0 0,0 0-3 0,11 0-1 16,0-10 0-16,6 0 0 0,0-11-7 0,6 1 0 15,5-10-1-15,6-5 0 0,0 0-5 0,0 5-1 16,0-21 0-16,6 1 0 0,-1 0-38 0,1 0-8 16,5-11-2-16,-5 6 0 0,5 10 31 0,0-1 5 15,-5 6 2-15,5 10 0 0,-6 5-34 0,-5 10-6 16,-5-5-2-16,-1 15 0 0,-5 0 37 0,-1 15 7 15,-5 0 2-15,6 10 0 16,-12 0-42-16,-5 10-8 0,5 0-1 0,-5 11-1 0,-12-6 29 0,6 0 0 16,-11-10-8-16,5 5 8 0,-5 0 0 0,-1-4 0 0,-5-6 0 15,1-5 0-15,-1 0 21 0,-6 0 7 0,0-10 2 0,-5 0 0 16,-6 0-30-16,0 0-20 0,0 0 4 0,-5-5 0 16,-1-5 25-16,0 0 6 0,1 0 1 0,-6-5 0 31,5 0-148-31,-5 5-28 0,5-5-7 0</inkml:trace>
          <inkml:trace contextRef="#ctx0" brushRef="#br0" timeOffset="10859.67">28767-729 1728 0,'0'0'76'0,"-5"-15"16"0,-1 5-73 0,0 0-19 15,1 0 0-15,-7 5 0 0,12 5 33 0,0 0 3 16,-11 0 1-16,5 10-842 15</inkml:trace>
        </inkml:traceGroup>
      </inkml:traceGroup>
    </inkml:traceGroup>
    <inkml:traceGroup>
      <inkml:annotationXML>
        <emma:emma xmlns:emma="http://www.w3.org/2003/04/emma" version="1.0">
          <emma:interpretation id="{8C8A5A5A-D205-4A5F-8009-9B7C71166AE6}" emma:medium="tactile" emma:mode="ink">
            <msink:context xmlns:msink="http://schemas.microsoft.com/ink/2010/main" type="paragraph" rotatedBoundingBox="2082,3552 26713,2088 26861,4580 2230,6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CBF8E5-3FA3-4E3E-80AE-CCC4788CDB41}" emma:medium="tactile" emma:mode="ink">
              <msink:context xmlns:msink="http://schemas.microsoft.com/ink/2010/main" type="inkBullet" rotatedBoundingBox="2122,4219 3273,4150 3369,5768 2218,5836"/>
            </emma:interpretation>
            <emma:one-of disjunction-type="recognition" id="oneOf6">
              <emma:interpretation id="interp6" emma:lang="" emma:confidence="1">
                <emma:literal>x</emma:literal>
              </emma:interpretation>
              <emma:interpretation id="interp7" emma:lang="" emma:confidence="0">
                <emma:literal>+</emma:literal>
              </emma:interpretation>
              <emma:interpretation id="interp8" emma:lang="" emma:confidence="0">
                <emma:literal>t</emma:literal>
              </emma:interpretation>
              <emma:interpretation id="interp9" emma:lang="" emma:confidence="0">
                <emma:literal>X</emma:literal>
              </emma:interpretation>
              <emma:interpretation id="interp10" emma:lang="" emma:confidence="0">
                <emma:literal>*</emma:literal>
              </emma:interpretation>
            </emma:one-of>
          </emma:emma>
        </inkml:annotationXML>
        <inkml:trace contextRef="#ctx0" brushRef="#br0" timeOffset="11923.4382">-149 3630 864 0,'-34'-5'38'0,"23"5"8"0,-1 0-37 0,1-5-9 0,0 5 0 0,-1 0 0 16,-5 0 136-16,6 0 24 0,5-5 6 0,1 5 1 16,-7-5-77-16,12 5-15 0,0 0-3 0,0 0-1 15,0 0-23-15,0 0-5 0,17 0-1 0,0 5 0 16,6 0-3-16,5-5-1 0,0 5 0 0,6 5 0 15,12 0-2-15,5 0-1 0,-1-5 0 0,13 5 0 16,5-10-18-16,-1 0-3 0,1 5-1 0,11-10 0 16,1 0-13-16,4-5 0 0,1-5 8 0,-6 0-8 15,-5 5-34-15,-12-11-10 16,-11 11-1-16</inkml:trace>
        <inkml:trace contextRef="#ctx0" brushRef="#br0" timeOffset="12223.9614">529 2936 691 0,'-17'-5'30'0,"12"5"7"0,-1-5-29 0,6 0-8 16,-11 0 0-16,5 0 0 0,-5 5 194 0,5 0 38 15,6 0 7-15,0 0 1 0,6 15-132 0,0 5-28 16,-6 5-4-16,5 10-2 0,-5 11-8 0,6 4-2 0,-12 5 0 0,-5 10 0 16,-12 11-25-16,1-1-6 0,-1 6-1 0,-5 4 0 15,-1 6-16-15,-4-1-3 0,-13 6-1 16,7-6 0-16,5-4-12 0,0-1 11 0,-6-10-11 16,6-4 10-16,6-11-10 0,0 1-9 0,-1-6 9 15,13-10-13 1,-1 0-95-16,5-4-18 0,1-6-4 0</inkml:trace>
      </inkml:traceGroup>
      <inkml:traceGroup>
        <inkml:annotationXML>
          <emma:emma xmlns:emma="http://www.w3.org/2003/04/emma" version="1.0">
            <emma:interpretation id="{CFF0864F-7535-444B-B7AD-2439782AEA5A}" emma:medium="tactile" emma:mode="ink">
              <msink:context xmlns:msink="http://schemas.microsoft.com/ink/2010/main" type="line" rotatedBoundingBox="3085,3492 26713,2088 26861,4580 3233,5984"/>
            </emma:interpretation>
          </emma:emma>
        </inkml:annotationXML>
        <inkml:traceGroup>
          <inkml:annotationXML>
            <emma:emma xmlns:emma="http://www.w3.org/2003/04/emma" version="1.0">
              <emma:interpretation id="{702837B2-80E1-4664-8ADE-E895723AF2F9}" emma:medium="tactile" emma:mode="ink">
                <msink:context xmlns:msink="http://schemas.microsoft.com/ink/2010/main" type="inkWord" rotatedBoundingBox="3085,3492 4594,3402 4739,5853 3231,594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897.8222">2028 2182 1209 0,'0'0'108'0,"-6"-10"-87"15,6 10-21-15,-5-10 0 0,-6 5 68 0,-1 0 8 16,1 5 3-16,0 0 0 0,-1 5 17 0,-5 5 4 16,0 5 1-16,0 10 0 0,-5 5-37 0,-1 5-7 15,-5 11-1-15,5 4-1 0,-5 5-23 0,5 5-4 16,-5 6 0-16,5 4-1 0,-11 11 1 0,12 4 0 15,-6 6 0-15,-1 9 0 0,-5 1-28 0,-5 4 0 16,5 1 8-16,0 4-8 0,0-4 10 0,0 5 0 16,-6 4 0-16,1-4 0 0,5-11-2 0,0-4 0 15,-6-6 0-15,6-4 0 0,-5-11-8 0,5-9 0 0,0-1 0 16,0-10 8-16,0-5-8 0,0-9 0 0,6-1 9 16,0-10-9-16,-1-15 8 0,7 0-8 0,-1-5 10 15,6-5-10-15,6-5 0 0,-6-5 0 0,11-10 0 0,6-5 0 16,12-5 0-16,-7 0 0 0,12 0 0 0,0-10 0 15,17-6 0-15,-6-4 0 0,1 5 0 0,5 5 0 16,5 4 0-16,1 1 0 0,-6 5 0 0,0 5 0 16,0 15 0-16,-1 0 0 0,7 5 0 0,-6 0-10 15,0 5 10-15,0 0 0 0,0 5 0 0,0 0 0 16,11-5 0-16,0-5 0 0,6 0 0 0,-6 0-12 16,6-5 2-16,0-5 0 0,0 0 0 0,0-10 0 15,0 0 10-15,0-5 0 0,0 0 0 0,-6-6-8 0,-5-4 8 16,5 0 0-16,-6 0 0 0,-10-5 0 0,5 4 0 0,-12 6 0 15,-5 0 8-15,-6 0-8 0,1 5 29 0,-7-5 2 16,1 5 0-16,0-1 0 0,-1 11-8 0,-5 0-2 16,-5 0 0-16,-7 5 0 0,1 0-21 0,-12 10 0 15,7 5 0-15,-13 0 0 0,1 10 0 0,0 0 0 16,-6 5 0-16,5 6 0 0,-4 9 0 0,-1 0 0 16,5 5 0-16,1 0 0 0,0 1 0 0,11 4 0 15,-6-5 0-15,18 0 0 0,-1-5 11 0,6 1-3 16,6-6 0-16,-1 0 0 0,6-5-8 0,6 0 0 15,6 0 0-15,0 0 0 0,16-4 0 0,-5-1 0 16,6 5 0-16,-1-5 0 16,12-10-75-16,0 5-17 0,0-5-3 0,6 0-1 0</inkml:trace>
        </inkml:traceGroup>
        <inkml:traceGroup>
          <inkml:annotationXML>
            <emma:emma xmlns:emma="http://www.w3.org/2003/04/emma" version="1.0">
              <emma:interpretation id="{D4F39641-552C-4DA1-8210-B6713F0DA599}" emma:medium="tactile" emma:mode="ink">
                <msink:context xmlns:msink="http://schemas.microsoft.com/ink/2010/main" type="inkWord" rotatedBoundingBox="7689,4693 10302,4538 10357,5463 7744,561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469.2399">6462 3760 1324 0,'0'0'59'0,"0"-15"12"0,0 0-57 0,0 0-14 16,11-5 0-16,1-5 0 0,5-5 104 0,0 0 17 15,5-1 4-15,6 1 1 0,6 5-36 0,0 0-7 16,0 0-2-16,0 5 0 0,-6 0-33 0,1 10-6 16,-1 5-2-16,0 5 0 0,-5 0-23 0,-6 5-5 0,6 10 0 15,-12 5-1-15,0 5-11 0,0 10 0 0,-11 0-12 0,0 5 12 16,0 1 0-16,-5-1 0 0,-1-5 0 0,-5 10 0 15,5-4 0-15,-5-1 0 0,5-5 10 0,-5 0-10 16,0-10 0-16,5 0 0 0,0-4 0 0,6-6 0 16,0-15 13-16,0 0-4 0,0 0-1 0,0 0 0 15,0 0 6-15,6-15 1 0,5-6 0 16,1 1 0-16,-1-10 1 0,6 0 0 0,-6-10 0 0,0 0 0 16,6-1-16-16,6 1 8 0,-6-5-8 0,11 5 0 15,-5-6 8-15,0 6-8 0,-1 5 0 0,12 0 0 16,-11 0 0-16,11 4 0 0,-6 6 0 0,0 5 0 15,0 5 0-15,1 15 0 0,5 0 0 0,-6 10 0 16,-5 5-12-16,-1 5 2 0,1 1 0 0,-6 9 0 0,-6 5 10 16,6 5 0-16,-11 0 0 0,-1 11 0 0,1-6 0 15,-6-5 0-15,-6 5 0 0,1-5 0 0,-1-4 0 0,6-6 0 16,-11 0 0-16,5-5 0 0,-5-10 11 0,5 0 4 16,0-5 1-16,6-10 0 0,-5 15-4 0,5-15-1 15,0 0 0-15,0 0 0 0,-6-15 2 0,12 0 1 16,5-10 0-16,0 5 0 0,1-5-14 0,5 0 0 15,0-5-12-15,5-1 12 0,7-9 0 0,-1 5 0 16,0 5 8-16,6-5-8 0,0-1 0 0,0 6 0 16,0 5 0-16,-6 0 0 0,-5 10 0 0,-1 0 0 15,1 15-13-15,-12 0 4 0,-11 0 9 0,17 10 0 16,-5 0 0-16,-7 10 0 0,1 0 0 0,0 5 0 0,-1 6 0 0,-5 4-8 0,0 0-13 0,-5 5-3 16,-1-5 0-1,6 11 0 1,-6-6-155-16,1 0-31 0</inkml:trace>
          <inkml:trace contextRef="#ctx0" brushRef="#br0" timeOffset="13796.499">5930 3730 1105 0,'0'0'48'0,"12"-15"12"0,-7 0-48 0,-5 0-12 16,6-5 0-16,5 0 0 0,-5 5 104 0,-6 0 20 15,6 0 3-15,-6-1 1 0,0 1-67 0,0 0-13 16,-6-5-2-16,0 10-1 0,-5-5-5 0,0 5-2 16,-6 0 0-16,0 5 0 0,-6-5-19 0,1 5-4 15,-7 5-1-15,1 0 0 0,0 0-14 0,-1 5 0 16,1 5 0-16,-6 5 0 0,-5 5 0 0,5 0 16 16,-6 10-4-16,1 11 0 0,5 9-1 0,0 0-1 15,0 5 0-15,0 6 0 0,6 4 2 0,5 0 1 16,0-4 0-16,6-1 0 0,6-10-13 0,5-4 0 15,1-6 8-15,5 0-8 0,5-10 0 0,7-5 0 16,-1 0 0-16,0-9-10 0,1-11 10 0,5-5-10 16,0-5 10-16,5-6-10 0,6-9 10 0,1-5 0 15,5-5 0-15,5-10 0 0,1-5 11 0,-1-11 1 16,-5-9 0-16,6 0 0 0,-1 4 3 0,-5 1 1 16,0-10 0-16,0-1 0 0,-5 1 19 0,-1 4 4 0,0 16 1 15,0 5 0-15,-11 5-17 0,0 10-3 0,-5 9-1 16,-7 11 0-16,1 0 11 0,-6 10 2 0,0 0 1 0,0 20 0 15,0 11-23-15,-6 4-10 0,1 0 8 0,-1 15-8 16,0 1 0-16,6 4 0 0,0 0 0 0,0 5 0 16,6 1-20-1,5-6-7-15,1-10-1 0,-1 1 0 0,6-11-113 0,0-5-23 16,-6-5-5-16</inkml:trace>
        </inkml:traceGroup>
        <inkml:traceGroup>
          <inkml:annotationXML>
            <emma:emma xmlns:emma="http://www.w3.org/2003/04/emma" version="1.0">
              <emma:interpretation id="{48887801-6822-4486-B937-5CE26A183E7C}" emma:medium="tactile" emma:mode="ink">
                <msink:context xmlns:msink="http://schemas.microsoft.com/ink/2010/main" type="inkWord" rotatedBoundingBox="10981,3929 14915,3695 14995,5029 11061,526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5475.5748">10065 3454 1818 0,'17'-5'80'0,"-12"0"17"0,6 5-77 0,6 0-20 0,0-5 0 0,6 15 0 16,0-5 101-16,-1 5 17 0,1 0 3 0,0 5 1 16,-1 5-64-16,1 0-13 0,-6 0-2 0,0 5-1 15,-6-5-18-15,0 6-3 0,1-1-1 0,-7 0 0 16,1 0-20-16,0 0 0 0,-6 0 0 0,0-5 0 16,0-5 11-16,0-4-3 0,-6-1 0 0,6 0 0 15,0-10-8-15,0 0 12 0,0 0-12 0,0 0 12 16,0 0 8-16,0-15 1 0,0-6 1 0,6-4 0 15,-1-5-11-15,12-5-3 0,0 0 0 0,0 0 0 16,6-6-8-16,5 11 0 0,0-5 0 0,6 0 8 0,-5 5-8 16,-1 0 0-16,0 9 0 0,0 1 0 0,-5 10 16 15,-6 5 0-15,6 0 1 0,-12 10 0 0,0 5-17 0,1 5 0 16,-7 0 0-16,-5 11 0 0,0 4 0 0,0 5 0 16,0 0 0-16,0 0 0 0,-5 6 0 0,10-1 0 15,-5 5 0-15,0-5 0 16,0 0-173-16,6-9-39 0</inkml:trace>
          <inkml:trace contextRef="#ctx0" brushRef="#br0" timeOffset="15684.3408">11433 3092 2084 0,'17'-5'46'0,"6"-5"10"0,11-5 1 0,5 5 1 0,7-6-46 0,4 1-12 0,7 5 0 0,5-5 0 16,6 0 64-16,0 0 12 0,5 10 1 0,1-5 1 16,-12 0-29-16,-5 0-5 0,5 5-2 0,-11 0 0 15,-6 0-34-15,-5-5-8 0,-1 10 0 0,-5-5 0 16,-11 0-126 0,-6 5-27-16,0-5-6 0</inkml:trace>
          <inkml:trace contextRef="#ctx0" brushRef="#br0" timeOffset="15900.6173">12231 2504 1728 0,'0'-21'153'0,"0"16"-122"0,5-5-31 0,-5-5 0 16,6 10 97-16,-6 5 14 0,0 0 2 0,0 0 1 0,0 0-15 0,0 0-3 16,0 15-1-16,0 5 0 0,0 16-50 0,-6 4-9 15,-5 5-3-15,0 5 0 0,-6 16-3 0,0-1-1 16,0 11 0-16,-6 4 0 0,0-5-12 0,1 6-2 15,5-6-1-15,-6 1 0 0,1-1-14 0,-1 0 0 16,0 1 0-16,6-6 0 16,-5 1-52-16,11-6-14 0,-6 0-2 0,5-4-1088 0</inkml:trace>
          <inkml:trace contextRef="#ctx0" brushRef="#br0" timeOffset="14817.896">8752 3439 1832 0,'0'0'81'0,"0"0"17"16,6-5-78-16,-6 5-20 0,0 0 0 0,0 0 0 0,6 10 58 0,-6 5 8 15,0 5 2-15,-6 10 0 0,0 0-47 0,-10 0-9 16,-1 11-1-16,-6-1-1 0,6 0-10 0,0 0 0 16,0-5 0-16,6 1 8 0,-1-6-8 0,1 0 0 15,5-5 0-15,6 0 0 0,0-5 0 0,6-5 0 16,5-5 0-16,1 0 0 0,5 1 0 0,5-11 0 16,1-5 0-16,5-6 0 0,0-4 0 0,12 0 0 15,-12-5 10-15,6 0-10 0,-5-10 19 0,-1 5-3 16,-6 0-1-16,1 0 0 0,-6-6 5 0,0-4 0 15,-6 5 1-15,1 0 0 0,-7-5 8 0,1-6 2 16,-6 1 0-16,0 0 0 0,0 5-7 0,0 0-2 16,-11-1 0-16,5 6 0 0,0 5-13 0,-5 5-9 15,-6 10 12-15,0 0-12 0,-6 10 0 0,1 5 0 16,-1 5-15-16,-11 10 5 16,0 0-131-16,6 10-27 0,-6 1-4 0</inkml:trace>
          <inkml:trace contextRef="#ctx0" brushRef="#br0" timeOffset="15149.165">9510 3489 1209 0,'0'0'53'0,"0"0"12"15,0 0-52-15,0 0-13 0,6 15 0 0,5-5 0 0,-5 0 151 0,-6 5 27 16,6 0 6-16,-6 10 0 0,0 1-87 0,0 4-17 16,-6-5-4-16,6 0-1 0,0 5-34 0,0-5-6 15,0-5-2-15,0 6 0 0,0-11-17 0,0 0-3 16,0-15-1-16,0 0 0 0,0 0 4 0,0 0 0 16,17 5 0-16,-6-5 0 0,1-10 4 0,-1 0 2 15,0 0 0-15,6-6 0 0,0-4-10 0,0 5-3 16,0 0 0-16,0 0 0 0,0-5-9 0,0 0 0 15,-6 5 0-15,6 0 0 0,-5 5 0 0,-1 0 0 16,0 0 0-16,0 0 0 16,-5-1-102-16,-6 11-22 0,6-5-5 0</inkml:trace>
        </inkml:traceGroup>
        <inkml:traceGroup>
          <inkml:annotationXML>
            <emma:emma xmlns:emma="http://www.w3.org/2003/04/emma" version="1.0">
              <emma:interpretation id="{A1433C6D-3359-4ACB-9C55-566786A11A88}" emma:medium="tactile" emma:mode="ink">
                <msink:context xmlns:msink="http://schemas.microsoft.com/ink/2010/main" type="inkWord" rotatedBoundingBox="16960,3306 18967,3187 19078,5042 17070,516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7168.1491">15748 3348 1929 0,'0'0'85'0,"-5"-10"19"0,-7 0-84 0,7 0-20 16,-7 0 0-16,12 10 0 0,0-15 124 0,0 15 20 15,0-10 4-15,12 0 0 0,5 0-88 0,0 0-19 0,11 5-3 0,11-5-1 16,1-1-37-16,17 6 0 16,-1 0-9-16,6 0 9 15,6 5-184-15,-6-5-28 0,74 0-7 0,-40 0-1 0</inkml:trace>
          <inkml:trace contextRef="#ctx0" brushRef="#br0" timeOffset="16992.5866">16099 2946 1785 0,'40'-30'159'0,"-24"15"-127"15,1-5-32-15,6 0 0 0,0-6 37 0,-1 1 2 16,7 0 0-16,5-5 0 0,-6-5 27 0,0 5 6 16,0-6 0-16,1 6 1 0,-7-5-58 0,1 0-15 0,-6-5 0 0,0-1 0 15,-6-9 0-15,0 5 0 0,-5-10 0 16,0 4 0-16,-6 6 0 0,0 0 0 0,0 10 0 0,-6-6 0 16,0 6 0-16,-5 5 0 0,0 5 0 15,-6 5 0-15,0 0 54 0,6 5 8 0,-6 0 2 0,5 5 0 16,1 10-64-16,-6 0-16 0,0 0-2 0,0 0 0 15,0 10 18-15,0 0 0 0,-11 0 0 0,5 10 0 16,6 10 11-16,0 0 2 0,0 10 1 0,0 6 0 16,0 4-14-16,6 10 8 0,5 6-8 0,-5 4 0 15,0-5 47-15,-6 6 3 0,11 4 1 0,-5 0 0 16,-6 1-31-16,6 4-5 0,-6 1-2 0,-6 4 0 16,12-9 21-16,-6 4 4 0,-6-10 1 0,6 6 0 15,-5-6-11-15,5-4-3 0,-6-1 0 0,6 0 0 16,0-4-49-16,-6-11-11 0,6 0-1 15,0-5-1-15,1-9-182 0,4-1-36 0</inkml:trace>
          <inkml:trace contextRef="#ctx0" brushRef="#br0" timeOffset="16593.7879">15070 2991 1609 0,'-12'-25'71'0,"12"15"15"0,-5 0-69 0,-1 0-17 15,0 0 0-15,6 10 0 0,0 0 88 0,-11 0 13 0,0 0 3 0,-6 15 1 16,0 0-60-16,-6 15-12 0,-5 0-2 16,-6 6-1-16,0 4-13 0,0 5-2 0,0 0-1 0,-5 0 0 15,5 1-2-15,5-1 0 0,1-10 0 0,5 0 0 16,1 1-12-16,11-1-12 0,-1-15 3 0,7 0 0 16,10-5 9-16,1 0 0 0,5-10 0 0,1 0 0 15,4-5 0-15,1-5 0 0,12-5-9 0,-1-5 9 0,6-5 0 0,0 0 15 16,5 0-3-16,7-10 0 15,-12-6-12-15,5 1-16 0,1-10 3 0,-1 0 1 16,-5-6 12-16,0 1 8 0,-5 0 0 0,-7-5-8 16,1-6 28-16,-6 6-2 0,-6 5 0 0,0 4 0 15,-11 11 14-15,-5 0 2 0,-1 10 1 0,-11 10 0 0,0 5-35 0,-5 5-8 16,-12 15 0-16,-6 0 0 0,-5 10 0 16,-1 0 0-16,-4 10 0 0,4 5 0 15,7 6-100-15,-1-1-23 16,1 5-4-16</inkml:trace>
        </inkml:traceGroup>
        <inkml:traceGroup>
          <inkml:annotationXML>
            <emma:emma xmlns:emma="http://www.w3.org/2003/04/emma" version="1.0">
              <emma:interpretation id="{2A684D99-8DF3-40B1-B824-3ECEE9302372}" emma:medium="tactile" emma:mode="ink">
                <msink:context xmlns:msink="http://schemas.microsoft.com/ink/2010/main" type="inkWord" rotatedBoundingBox="21733,3561 26783,3261 26859,4541 21809,4841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8346.7123">20629 2494 1670 0,'11'-16'148'0,"-11"16"-118"0,12-10-30 0,-12 10 0 16,0 0 61-16,0 0 7 0,0 0 0 0,0 0 1 15,0 0 5-15,0 0 1 0,0 0 0 0,-6 15 0 16,0 6-39-16,1-1-7 0,-7 5-1 0,1 5-1 16,-6 0 8-16,6 10 1 0,-6 1 1 0,0 4 0 15,0 5-37-15,0 5 0 0,0-4-9 0,6 4 9 0,-6 0 9 0,0-4 10 16,-6-6 1-16,12 0 1 0,-12 0 4 0,12-10 1 15,-6 1 0-15,6-6 0 0,5-5-2 16,-5-10 0-16,-1 0 0 0,7-5 0 0,5-10-24 0,0 0 0 16,-17 5 0-16,5-5 0 0,1-5 28 0,0 0 1 15,5-5 0-15,-5-5 0 0,-6 0-10 0,11-10-3 16,-5-5 0-16,5-6 0 0,0 1-16 0,1-5 0 16,10 0 0-16,1-10 0 0,5-6 0 0,1 1 0 15,10-5 0-15,7-6 0 0,5 1 19 0,11 0 0 16,0-1 0-16,12-4 0 15,-1 4-53-15,12 6-10 0,-6 5-3 0,6 5 0 0,-6 14 22 0,-5 11 4 16,-1 0 1-16,-10 5 0 0,-1 10 20 0,-11 5-9 16,-6 10 9-16,-5 10 0 0,-12 0 0 0,0 5-8 15,-11 10 8-15,-5-4 0 0,-12 4 0 0,0 0 8 16,0 0-8-16,-6 5 12 0,1-5-12 0,-7 1-8 0,1-6 8 16,-6 5-13-16,6 0 13 0,-6 0 0 0,6-5 0 0,-6 0-9 31,5 1-103-31,-5-6-21 0,1 0-4 0,-1 0-888 0</inkml:trace>
          <inkml:trace contextRef="#ctx0" brushRef="#br0" timeOffset="18766.9666">21658 2569 1958 0,'0'0'43'0,"17"-10"9"0,6 0 1 0,-6-5 3 0,0 5-45 0,0 0-11 15,0-5 0-15,0 10 0 0,-6 0 53 0,-5-1 9 16,-6 6 2-16,0 0 0 0,0 0-52 0,0 0-12 16,0 0 0-16,-12 0 0 0,-5 0 0 0,-5 11 0 15,-7-1 0-15,-10 0 0 0,-6 5 30 0,-1 0 3 16,-5 10 1-16,1 0 0 0,4 0-3 0,-5 10-1 16,12-4 0-16,5 4 0 0,-6 0-30 0,6-5-13 15,6 0 1-15,6 0 0 0,5 1 12 0,0-1 0 16,11-10-10-16,-5 5 10 0,11-10-11 0,0 5 3 15,0-10 0-15,11 0 0 16,6-5-27-16,0 0-5 0,11-10 0 0,-5 0-1 0,5-5 53 0,0 5 10 16,12-10 2-16,-1-5 1 0,1-10-25 0,5-5 0 15,1 5 8-15,4-11-8 0,-4 1 32 0,5-5 5 16,0 5 1-16,-1-6 0 0,1 6-38 0,0 0 0 0,0 10 0 16,-6 0 0-16,-11 10 30 0,-5 9 8 0,-7 1 2 15,-22 10 0-15,0 0-11 0,-11 26-1 0,-6-1-1 0,-6 10 0 16,1 0-27-16,-12 5 0 0,5 0 0 0,1 6 0 15,6 9-12-15,-1-5-7 0,6 1-1 0,11-1-1 16,1 0-176 0,10-5-35-16</inkml:trace>
          <inkml:trace contextRef="#ctx0" brushRef="#br0" timeOffset="17870.5112">20239 2373 1609 0,'0'0'35'0,"0"0"7"0,0-10 2 0,-6-5 2 0,-5 10-37 0,-1-5-9 0,-5 0 0 0,-5 5 0 16,-1 0 64-16,-5 0 12 0,0 5 1 0,-12 0 1 15,6 10-36-15,-5 0-7 0,-7 0-2 0,-5 5 0 16,1 0-13-16,4 5-2 0,-5 0-1 0,6 5 0 16,-11-5-1-16,10 5 0 0,12-4 0 0,0 4 0 15,6-5-16-15,6 5 0 0,5 5 0 0,11-5 0 0,6-5 0 16,0 0-11-16,0 11 2 0,11-6 0 15,18-5-23-15,-7 5-5 0,-11 0-1 0,18 0 0 0,5-5 50 16,0 6 9-16,0-6 3 0,-6 0 0 0,0 5-16 16,0 0-8-16,6-5 8 0,0 0-8 0,-11 0 18 0,-6 5-1 15,5-9 0-15,-5 4 0 0,-5-5 6 0,-7 0 1 16,-5-15 0-16,0 10 0 0,-5 10 0 0,-7-5 1 16,-10-5 0-16,-1 0 0 0,1 5-11 0,-7 0-2 15,-22-5-1-15,1 5 0 0,4-4-27 0,-5-1-6 16,0-5-1-16,-5 10 0 15,-1-10-131-15,6 5-26 0,18-5-6 0</inkml:trace>
          <inkml:trace contextRef="#ctx0" brushRef="#br0" timeOffset="19011.7118">22874 2388 1436 0,'17'-45'64'0,"0"25"12"0,0-6-60 16,6 1-16-16,-6 5 0 0,0 0 0 0,-6-5 119 0,-5 15 21 16,5-5 4-16,-11 10 0 0,-6-5-22 0,-5 10-5 15,0 0-1-15,-12 15 0 0,-5 5-53 0,-1 10-11 16,-10-5-3-16,-1 15 0 0,1-4-14 0,-7 4-3 16,7 5-1-16,-1-5 0 0,1 1-10 0,-1-1-1 15,6 0-1-15,6 0 0 0,-6 0-34 0,11 6-6 16,1-6-2-16,5 0 0 0,0-5 34 0,5 0 6 15,7 1 2-15,-1-1 0 16,6-5-64-16,6 0-13 0,11-5-2 0,5-5-709 16,7 1-142-16</inkml:trace>
          <inkml:trace contextRef="#ctx0" brushRef="#br0" timeOffset="19369.1138">23361 2790 1728 0,'0'0'38'0,"5"10"8"0,-5-10 2 0,0 5 0 0,0-5-39 0,12 10-9 0,-1 0 0 0,0-5 0 16,6 0 117-16,0 0 22 0,11-5 4 0,6-5 1 15,0-5-77-15,11 0-15 16,6 0-4-16,6-5 0 0,5 0-38 0,0 0-10 0,1-5 0 0,-1-5 0 16,-6 0 53-16,1-1 9 0,-6 1 2 0,-6-5 0 15,-5-5-52-15,-1 0-12 0,-11-10 0 0,1 4 0 0,-7 6 0 0,-5-5 0 16,0 0 0-16,-11-1 0 0,0 6 0 15,-6 5 0-15,-6 5 0 0,-5 5 0 0,-1 5 0 16,-10 5 0-16,-12 5 0 0,0 5 0 0,-11 10 0 16,-1 5 0-16,-10 5 0 0,-1 10 0 0,1 10 21 0,5 1 2 15,-6-1 0-15,6 10 0 0,6 0 14 0,6 1 3 16,5 4 1-16,5 0 0 0,7 0-33 0,5 1-8 16,5-1 0-16,7 0 0 0,5-4 0 0,11-1 0 15,0-5 0-15,18 0 0 16,-1-4 0-16,12 4-12 0,5-5 2 0,11-5 1 15,7 0-106-15,4-4-21 0,1-11-4 0,17 5 0 0</inkml:trace>
        </inkml:traceGroup>
      </inkml:traceGroup>
    </inkml:traceGroup>
    <inkml:traceGroup>
      <inkml:annotationXML>
        <emma:emma xmlns:emma="http://www.w3.org/2003/04/emma" version="1.0">
          <emma:interpretation id="{C94B3C1C-8044-44E2-B002-80136B7E0637}" emma:medium="tactile" emma:mode="ink">
            <msink:context xmlns:msink="http://schemas.microsoft.com/ink/2010/main" type="paragraph" rotatedBoundingBox="3400,6580 29489,5146 29634,7781 3545,9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816F64-C269-49CC-8FD1-F0A63A83EFB6}" emma:medium="tactile" emma:mode="ink">
              <msink:context xmlns:msink="http://schemas.microsoft.com/ink/2010/main" type="line" rotatedBoundingBox="3400,6580 29489,5146 29634,7781 3545,9215"/>
            </emma:interpretation>
          </emma:emma>
        </inkml:annotationXML>
        <inkml:traceGroup>
          <inkml:annotationXML>
            <emma:emma xmlns:emma="http://www.w3.org/2003/04/emma" version="1.0">
              <emma:interpretation id="{394992E7-6970-4710-9BBD-3AD79D993120}" emma:medium="tactile" emma:mode="ink">
                <msink:context xmlns:msink="http://schemas.microsoft.com/ink/2010/main" type="inkWord" rotatedBoundingBox="3428,7099 9768,6750 9870,8615 3531,896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2594.2711">2464 7355 1152 0,'0'0'102'0,"0"0"-82"16,0 0-20-16,5-5 0 0,1-5 96 0,5 5 16 16,1 0 2-16,-1-5 1 0,0 5-47 0,12-6-8 15,-1-4-3-15,7-5 0 0,-1 0-35 0,0-5-7 16,6-5-2-16,0 0 0 0,0-11-13 0,0 6 9 16,-6-5-9-16,1 5 8 0,-1 0-8 0,-11 0 0 15,5-1 9-15,-10 1-9 0,5-5 45 0,-6 5 5 16,0 0 1-16,-11 4 0 0,-5-4-17 0,-1 10-3 15,6-5-1-15,-6 5 0 0,-5 0 1 0,0 10 0 16,-6-1 0-16,5 11 0 0,-5 0-14 0,0 15-2 0,-11 6-1 0,0 4 0 16,-6 10-4-16,0 5-1 0,0 5 0 0,-5 5 0 15,-1 6-9-15,6-6 0 0,-6 10 0 0,12 1 8 16,6-6-8-16,5-5 0 0,0 0 0 0,17-4 0 16,0-11 0-16,5 5 0 0,7-10 0 0,5 5 0 31,5-5-34-31,1-5-2 0,5-4-1 0</inkml:trace>
          <inkml:trace contextRef="#ctx0" brushRef="#br0" timeOffset="22265.6941">1118 6963 288 0,'-6'-20'25'0,"0"9"-25"0,1-4 0 0,-7 0 0 16,7-5 187-16,-1 0 32 0,0 0 6 0,-5 0 2 15,0-5-73-15,5 0-14 0,0 4-4 0,1-4 0 16,-1-5-41-16,6 5-9 0,-6-5-2 0,12 0 0 0,0-5-35 0,-1 4-7 16,7 6-2-16,5-5 0 0,5 0-19 0,1 0-4 15,5 5-1-15,0 5 0 0,6-6-6 0,0 1-2 16,-5 0 0-16,5 10 0 0,-6 5-8 0,6 5 0 15,0 0 0-15,0 10 0 0,-6 5 0 16,0 5 0-16,0 5 0 0,1 15-11 0,-12 6 11 0,0 4 0 16,-12 5 0-16,-5 15 0 0,0-4 8 0,-11 9 3 15,-6 6 1-15,-6-1 0 0,1 0 12 0,-12-4 2 16,0-1 1-16,-6-5 0 0,6 1-27 0,6-1 8 16,0-10-8-16,0-4 0 0,-6-6 9 0,11-10-9 15,6 0 10-15,0-9-10 0,6-6 10 0,-1-10-10 16,-4-5 10-16,16-5-10 0,0 0 12 0,0-15-3 15,-6-5-1-15,12-11 0 0,10-9-8 0,7-5 12 16,0-10-12-16,-1-11 12 0,18 1-12 0,0-5 0 0,5-6 0 16,6 1 0-16,0-1 0 0,5 6 0 0,-5-5 0 15,0 14 0-15,0 1 0 0,-6 10 0 0,0 9 0 0,-11 6 0 16,0 20 0-16,-6 0 16 0,-5 10-2 0,0 10-1 16,-1 10-13-16,1 10 0 0,-6 0 0 0,0 11-10 15,0 4 18-15,-6 10 4 0,0-5 1 0,1 6 0 16,-7-1-13-16,1 0 9 0,5 5-9 0,-11 1 8 15,6-6-8-15,0 0-11 0,-6 1 3 0,0-11 0 16,0 5-131 0,0-5-25-16</inkml:trace>
          <inkml:trace contextRef="#ctx0" brushRef="#br0" timeOffset="22910.8184">3272 7269 1825 0,'0'0'80'0,"0"0"18"0,17-10-78 15,0 0-20-15,0 5 0 0,0-5 0 0,6 0 60 0,-1 0 8 16,7 0 1-16,-7 0 1 0,1 5-50 0,0-5-11 15,5 0-1-15,0-5-8 0,-11 5 8 0,6-5-8 16,-1 4 0-16,-5-4 0 0,-5 0 9 0,5-5-9 16,-6-5 0-16,-5 0 9 0,5 0 5 0,-5 0 1 15,-6 0 0-15,0-6 0 0,0 6 15 0,0-5 3 16,-6 5 1-16,0 5 0 0,-5 0-8 0,5 5-2 16,-5 0 0-16,0 4 0 0,-1 1 9 0,-5 5 2 15,0 5 0-15,0 5 0 0,-5 5-23 0,-6 6-4 16,-1 9 0-16,1 0-8 0,0 10 8 0,-6 5-8 15,5 0 0-15,1 6 0 0,0 9 0 0,5 0 0 16,1-4 0-16,5-1 0 0,0 0 0 0,11 0 0 16,0 1 0-16,6-11 0 15,6-5-92-15,5-5-16 0,18-5-4 0</inkml:trace>
          <inkml:trace contextRef="#ctx0" brushRef="#br0" timeOffset="23352.8393">4822 6666 2091 0,'6'-10'46'0,"-6"-5"10"16,0-5 1-16,-6 0 2 0,6 5-47 0,0-6-12 0,0 1 0 0,-6 10 0 15,1-5 48-15,-1 5 7 0,-11 5 1 0,0 5 1 0,-6 0-39 0,-5 5-8 16,0 0-2-16,-6 10 0 0,0 5-8 0,-6 1 8 16,-5 9-8-16,6 5 8 0,-12 5 11 0,5 5 1 15,-4 6 1-15,4-1 0 0,-5 10-1 0,0-5 0 16,6 1 0-16,6 4 0 0,5-5-20 0,5 6 0 15,7-11 0-15,5-5 0 0,6-5 0 0,5-4 0 16,6-6 0-16,6-10 0 0,5 0 0 0,-5-15 0 16,10 0 0-16,7-10 0 0,0 0 0 0,5-15 0 15,6-5 0-15,0-5 0 0,0-6 0 0,0-9 0 16,5-5 0-16,1-5 0 0,5-6 0 0,-5-4 0 16,5 0 0-16,0-11 0 0,6-9 0 0,0-6 0 15,-6-4 0-15,12-6 0 0,5 1 0 0,6-1 0 16,-6 6 0-16,-5 9 0 0,-1 1 0 0,-11 4 0 15,-5 11 0-15,-6 4 0 0,-6 16 0 0,-11 15 0 16,0 5 0-16,-5 5 0 0,-7 10 28 0,-5 15 0 16,0 0 1-16,-11 20 0 0,-6 5-11 0,0 5-2 15,-11 10-1-15,-1 11 0 0,1-1-15 0,-6 10 0 0,-5 0 0 16,5 6 0-16,-6 9 0 0,6 1 0 0,11-1 0 16,1 5 0-16,-6 6 0 0,-1-1 0 0,7 1 0 0,-1-1 0 31,6-4-27-31,0-1-8 0,6-4-1 0,0-1-726 0,5 0-145 0</inkml:trace>
          <inkml:trace contextRef="#ctx0" brushRef="#br0" timeOffset="23820.0943">5116 7164 1897 0,'0'0'41'0,"0"0"9"0,0 0 2 0,11-5 2 0,1 0-43 0,5 0-11 15,0 0 0-15,5 0 0 0,1-5 52 0,-1 10 8 16,1-11 1-16,5 1 1 0,1-5-43 0,-1-5-9 16,0 0-2-16,0 0 0 0,1-5-8 0,-1 5 0 15,-5-10 0-15,-1 4 0 0,-5-4 11 0,6 0 3 16,-6 0 1-16,5 0 0 0,-5 0 19 0,-5-1 4 16,5 1 1-16,-6 0 0 0,0-5-1 0,-5 0 0 15,11 0 0-15,-6 4 0 0,6 1-29 0,-6 5-9 16,6 0 0-16,-5 0 0 0,-1 10 8 0,-5-5-8 15,-6 10 0-15,0 0 0 0,0 10 0 0,0 0-9 16,-6-10 1-16,-5 4 0 0,-1 6 8 0,1 0 11 16,11 0-3-16,-11 6 0 0,-6-6-8 0,6 0 0 15,-1 5 0-15,1-5 0 0,0 0 0 0,-1 0 0 0,1 5-12 16,11-5 12-16,-11 5 0 0,-1 0 0 0,-5 0 0 16,6 5 0-16,11-10 0 0,-11 10 0 0,-6 0 0 0,6 0 0 15,-1 5 0-15,-5 5 0 0,0 0 0 0,6 10 0 16,-12-5 16-16,6 11-1 0,0-1-1 0,-11 5 0 15,6 0 2-15,-1 6 0 0,0 4 0 0,1 0 0 16,5 0 3-16,-6-4 1 0,0 4 0 0,6-5 0 16,6 0-11-16,0-4-1 0,5-6-8 0,1 5 12 15,5-10-12-15,5 0 0 0,-5 0 0 0,12 1 0 16,-1-11-16-16,6 5-7 0,5-10-1 0,1 5-757 16,5-10-152-16</inkml:trace>
          <inkml:trace contextRef="#ctx0" brushRef="#br0" timeOffset="24395.6524">6875 6867 1645 0,'0'0'72'0,"0"-10"16"0,6-5-70 0,-12 0-18 16,6 0 0-16,0-5 0 0,0 0 109 0,-6-6 19 0,1 1 3 0,-1 5 1 16,0-5-64-16,1 5-13 0,-7-5-3 0,7 0 0 15,-7 5-31-15,1-1-6 0,0 1-2 0,-1 10 0 16,1-5 6-16,0 10 1 0,-6 0 0 0,5 5 0 16,-10-5-3-16,5 5 0 0,0 5 0 0,-6-5 0 15,-5 10-17-15,5 0 0 0,1 5 0 0,-6 11 0 16,-1-1 0-16,-5 10-9 0,6 0 1 0,-6 5 0 15,6 0 20-15,0 6 4 0,5 4 0 0,0 0 1 16,1 6-5-16,5-1-2 0,5 0 0 0,-5 0 0 16,12-9-10-16,-1-1 0 0,0-5 0 0,6 0 8 15,0-4-8-15,12-6 0 0,-7-5 0 0,12-5 0 16,-5-10 0-16,10-5-11 0,-5 0 11 0,12-15-8 16,-1 0 8-16,6-15 0 0,0-5 0 0,5-6 0 15,12 6 0-15,-6-15 0 0,1-5 10 0,-1 0-10 16,0-11 0-16,-5 1 0 0,-1-5 0 0,-5-11 0 0,0-4 0 15,0-11 0-15,0 1 0 0,-6-6 0 0,6-9 0 0,-5-1 0 16,-1 6 0-16,6-6 0 0,0 0 0 0,-6 11 0 16,0 4 0-16,-5 16 0 0,11 10 0 0,-12 9 0 15,1 11 0-15,-12 10 0 0,6 10 11 0,-11 15 2 16,-6 10 1-16,0 0 0 0,-6 20-1 0,-5 15 0 16,-6 10 0-16,-6 16 0 0,-5 9-2 0,-6 5-1 15,0 11 0-15,0 4 0 0,0 6 8 0,-5-1 2 16,5 6 0-16,0-6 0 0,11 1-9 0,-5-6-2 15,11-4 0-15,0-6 0 0,6 6-9 0,5-16 0 16,1 6 0-16,5-6 0 16,5-5-99-16,1-4-18 0,5-6-4 0</inkml:trace>
        </inkml:traceGroup>
        <inkml:traceGroup>
          <inkml:annotationXML>
            <emma:emma xmlns:emma="http://www.w3.org/2003/04/emma" version="1.0">
              <emma:interpretation id="{D1097D7C-9DA2-49CD-9B6E-674F53AA8C50}" emma:medium="tactile" emma:mode="ink">
                <msink:context xmlns:msink="http://schemas.microsoft.com/ink/2010/main" type="inkWord" rotatedBoundingBox="12343,6299 14457,6183 14575,8321 12461,843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5346.4957">10019 6133 874 0,'0'0'39'0,"0"0"8"0,-11-10-38 0,5-5-9 0,-5 5 0 15,0-5 0-15,5 5 109 0,-5 0 20 0,5 0 4 0,0 0 1 16,1-5-36-16,5 5-7 0,0 10-2 0,0 0 0 15,0 0 3-15,0 0 1 0,0 0 0 0,11-5 0 16,12 5-41-16,5 0-8 0,12 5-1 0,16 0-1 16,1 0-13-16,5 0-2 0,11 0-1 0,7 5 0 15,-1-10-26-15,0 5 0 0,11-10-9 0,1 5 9 16,-6 0 0-16,-6-5 0 0,0 0 10 0,0-5-2 16,-5 5-8-16,-6-5-12 0,-6-6 4 0,-6 6 0 15,-10-5-47-15,-1 0-9 16,-5 0-1-16</inkml:trace>
          <inkml:trace contextRef="#ctx0" brushRef="#br0" timeOffset="25639.9903">11286 5208 748 0,'0'-15'67'0,"0"-5"-54"16,0 0-13-16,0-5 0 0,0 0 101 0,0-1 18 15,0 1 3-15,0 5 1 0,0 5-1 0,0-5 0 16,0 5 0-16,0 0 0 0,0 10-35 0,0 5-7 16,0 0-2-16,0 0 0 0,0 0-11 0,-6 20-3 15,-5 10 0-15,-6 10 0 0,-5 11-16 0,-7 9-3 16,-5 10-1-16,-11 16 0 0,0 4 5 0,0 6 1 16,-1 4 0-16,-10 11 0 0,-1-6-21 0,1 1-4 15,-1-5-1-15,6 9 0 0,0 1-14 0,0-11-10 16,6-4 12-16,11-11-12 0,0-9 0 0,6-6 0 0,5-5-10 15,1-9 10 1,5-1-103-16,6-10-13 0,-1 1-2 0,7-11-570 0,-1-5-113 0</inkml:trace>
          <inkml:trace contextRef="#ctx0" brushRef="#br0" timeOffset="26077.6407">11682 6596 288 0,'0'0'25'0,"0"0"-25"0,0 0 0 0,0 0 0 0,0 0 297 0,-6-5 55 15,1-5 10-15,-1 0 2 0,0 4-176 0,6 6-35 16,-11-5-7-16,0 5-2 0,-1 0-84 0,7 11-16 16,-12 4-4-16,0 10-1 0,0 5-23 0,0 0-5 15,-6 10-1-15,6 6 0 0,0-6 1 0,6 0 0 16,0 5 0-16,-1-10 0 0,7 1-11 0,5-6 0 15,0 0 9-15,0-5-9 0,5-5 0 0,1-5 9 16,5 0-9-16,1-10 0 0,5-5 12 0,0 0-4 16,11-5 0-16,0-5-8 0,6-5 10 0,6-5-10 15,-1-5 8-15,7-5-8 0,-7 0 9 0,6-6-9 16,-5 6 10-16,5-5-10 0,-16 0 22 0,4 0-2 16,-4-1 0-16,-1-9 0 0,-11 5-20 0,0-5 9 15,-6-5-9-15,1 4 0 0,-7 1 32 0,-5 0 0 16,-5 5 0-16,-7-1 0 0,1 11-2 0,-6 5-1 0,-6 5 0 15,-5 10 0-15,-6 0-29 0,-5 5 0 0,-7 5 0 0,1 10 0 16,-6 10-40-16,0 5-8 0,6 0-2 0,-6 5 0 31,12 1-176-31,-7 4-35 0</inkml:trace>
        </inkml:traceGroup>
        <inkml:traceGroup>
          <inkml:annotationXML>
            <emma:emma xmlns:emma="http://www.w3.org/2003/04/emma" version="1.0">
              <emma:interpretation id="{B7794DAA-A0B2-421D-9E4D-A5219450DE6B}" emma:medium="tactile" emma:mode="ink">
                <msink:context xmlns:msink="http://schemas.microsoft.com/ink/2010/main" type="inkWord" rotatedBoundingBox="17067,6291 24818,5864 24918,7677 17166,810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0992.3856">16353 6390 1609 0,'0'0'71'0,"0"0"15"0,-5 0-69 0,-1 0-17 16,0 0 0-16,6 0 0 0,0 0 84 0,0 0 12 16,0 0 4-16,0 0 0 0,0 0-44 0,0 0-8 15,0 0-1-15,17 5-1 0,0-5-17 0,0-10-3 16,12-1-1-16,-1-4 0 0,0-5-9 0,-5 0-3 16,5 0 0-16,0-5 0 0,-5 0-4 0,0 0-1 15,-1-6 0-15,-5 1 0 16,0 0-31-16,0 0-6 0,-6 0-2 0,-5 0 0 0,-6 5 76 0,0-1 15 15,-6 6 4-15,1-5 0 0,-1 0-50 0,0 10-14 16,1 0 0-16,-1 10 8 0,-5-5-8 0,0 10 0 16,-1 0 0-16,1 10 0 0,-6 5 24 0,0 5 11 15,-6 5 1-15,6 10 1 0,-5 1-25 0,-6-1-4 16,11 5-8-16,-6 5 11 0,6 5-11 0,0-4 0 16,0-6 0-16,6 5 8 0,-1-5-8 0,7 1 0 15,-1-6 0-15,6 0 0 16,-6-5-40-16,12 0-3 0,0-5-1 0,5-4-692 0,0-1-138 0</inkml:trace>
          <inkml:trace contextRef="#ctx0" brushRef="#br0" timeOffset="31301.5593">17609 5982 1324 0,'6'-20'118'0,"-1"10"-94"0,7-5-24 0,-7-5 0 0,1 5 109 0,-12-5 18 16,6 5 3-16,0 5 1 0,0 10-18 0,0-5-3 15,-17-5-1-15,6 10 0 0,-6 0-45 0,-6 0-10 16,-5 5-2-16,0 0 0 0,0 5-32 0,-6 0-6 16,0-5-2-16,0 10 0 0,0 0-12 0,6 5 0 15,-1 5 0-15,7 0 0 0,-1-5 0 0,6 6 0 16,6-1 0-16,-1 0 0 0,12 0 0 0,0 0 0 16,6 0 0-16,0 0 0 0,5 1 18 0,0-1 1 15,1 0 0-15,5 0 0 0,-6 0 21 0,-5-5 5 16,5-5 1-16,0 0 0 0,-11 5-4 0,0-4-1 15,0-6 0-15,-5 5 0 0,-7 0-18 0,-5 5-4 16,-5-5-1-16,-1 10 0 0,-11-5-10 0,6 0-8 16,-12 0 9-16,6 6-9 0,0-1 0 0,12 0-20 15,-7-5 4-15,1 0 0 16,6 0-141-16,-1 0-28 0,6 0-6 0</inkml:trace>
          <inkml:trace contextRef="#ctx0" brushRef="#br0" timeOffset="30594.6587">15511 6374 921 0,'0'0'82'0,"11"-10"-66"16,-11-5-16-16,0 0 0 0,0 5 80 0,0 0 13 15,0 0 3-15,0 0 0 0,0 0-26 0,0 0-5 16,0 10-1-16,0-10 0 0,-6-5-7 0,6 5-1 16,0 0-1-16,-5 0 0 0,5-5-37 0,-12 10-7 0,12 5-2 0,-5-11 0 15,-7 1 21-15,7 5 4 0,-1-5 1 0,-5 10 0 16,5-5-5-16,-11 0-1 0,0 5 0 0,0 0 0 15,0 0-21-15,-11 5-8 0,-12 0 0 0,1 5 9 16,-1 0-9-16,1 6 0 0,-7-6 0 0,7 5 0 16,-1 5 0-16,1 0 12 0,-1 5 0 0,1 5 0 15,5-5-12-15,0 5 0 0,0 6 0 0,5-1 0 16,1 0 0-16,6 0 0 0,-1 0 0 0,6 1 0 16,6-1 0-16,-1 0 0 0,7 0 0 0,5-5 8 15,5-5-17-15,7-4-4 0,5-1-1 0,0-5 0 16,5-5 45-16,6-5 9 0,6-5 1 0,6 0 1 15,0-5-26-15,10-5-6 0,1-10-1 0,6-5 0 16,-6-1 16-16,11-9 3 0,0-10 1 0,0 0 0 0,1-1-11 0,-7-9-2 16,6-5-1-16,6-11 0 0,-17 1 14 0,6-5 3 15,5-1 1-15,0-14 0 0,-5 4-33 0,-1-9 0 16,7-1 0-16,-13-4 0 0,-4 4 0 0,-1 6 0 16,6-1-10-16,-6 1 10 0,-5 4 0 0,-6 11 0 15,0 10 9-15,-6 9-1 0,-6 11-8 0,-10 15 0 16,-1 10 0-16,-5 10 0 0,-6 10 34 0,-17 5 6 15,-6 10 0-15,-11 15 1 0,-5 10-12 0,-7 15-2 16,-10 6-1-16,-12 14 0 0,6 1-26 0,-1 9 0 16,1 6 0-16,0 9 0 0,6-4 47 0,5-6 13 15,0 1 4-15,5 4 0 0,7-9-64 0,5-6-16 16,6 0-2-16,5-4 0 0,6-11 18 0,0-4-12 16,6-11 12-16,-1 0-10 15,1-10-37-15,6 0-7 0,-1-4-2 0,6-6 0 16,-6-10-177-16,6 0-36 0</inkml:trace>
          <inkml:trace contextRef="#ctx0" brushRef="#br0" timeOffset="31621.8773">18186 5877 1324 0,'0'0'118'0,"0"0"-94"15,0 0-24-15,-6-10 0 0,-5-5 132 0,0 0 21 16,11 15 5-16,-6-11 1 0,-11 1-47 0,6 5-8 16,11 5-3-16,0 0 0 0,0 0-45 0,-17 5-10 15,-6 0-2-15,0 11 0 0,18-1-35 0,-12 0-9 16,-6 10 0-16,-5 0 0 0,5 5 53 0,1 5 9 16,-1 1 2-16,-11 9 0 0,-6 0-52 0,7 0-12 15,16 1 0-15,-6 4 0 0,-5-5 0 0,-1 0 0 16,7 1 0-16,-1-1 0 15,6 0-72-15,6 0-18 0,-6-10-3 0,6 1-991 0</inkml:trace>
          <inkml:trace contextRef="#ctx0" brushRef="#br0" timeOffset="32017.9401">18497 5947 2188 0,'0'0'48'0,"0"0"11"0,0 0 1 0,0 0 1 0,0 0-49 0,0 0-12 0,0 0 0 0,6 10 0 16,-6-10 0-16,-6 15 0 0,6 5 0 0,0 1 0 15,6 4 54-15,-6 5 8 0,-6 5 2 0,0 0 0 16,6 0-52-16,-5-4-12 0,-1 4 0 0,0 0 0 16,-5-10 54-16,5 0 8 0,6 0 2 0,-11-5 0 15,5-4-52-15,-5 4-12 0,11-5 0 0,0-15 0 16,-6 5 0-16,6-5 0 0,0 15 0 0,0-15 0 15,0 0 0-15,0 0 0 0,0 0 0 0,0 0 0 16,12-15 54-16,-7 0 8 0,1 0 2 0,0-1 0 0,5 1-52 16,6-5-12-16,0 0 0 0,0-5 0 0,0 0 0 0,5 0 0 15,7 0 0-15,-7 0 0 0,-5 4 0 0,12 6 0 16,10-5 0-16,-5 0 0 16,-6 5-48-16,1 0-13 0,5 5-3 0,-1-5-751 15,7 0-150-15</inkml:trace>
          <inkml:trace contextRef="#ctx0" brushRef="#br0" timeOffset="32212.79">19226 6173 1832 0,'0'0'81'0,"0"0"17"0,0 10-78 0,-5 6-20 0,-7-1 0 0,12 10 0 16,-5-5 83-16,-1 5 13 0,0 5 2 0,1-5 1 15,-6-5-28-15,5 0-6 0,6 1-1 0,0-1 0 16,-6-5-51-16,6-15-13 0,0 0 0 0,12 15 0 16,-7 0 16-16,6-5 0 0,1-5 0 0,10 0-1108 15</inkml:trace>
          <inkml:trace contextRef="#ctx0" brushRef="#br0" timeOffset="32332.7008">19803 5439 1958 0,'6'-10'174'0,"0"-5"-139"16,-6 15-35-16,5-15 0 0,-5 15-12 0,0 0-10 15</inkml:trace>
          <inkml:trace contextRef="#ctx0" brushRef="#br0" timeOffset="32781.276">20386 5037 691 0,'5'-10'61'0,"-5"10"-49"16,0 0-12-16,0 0 0 0,0 0 224 0,0 0 43 0,0 0 8 0,0 0 1 15,6 20-160-15,-12 5-33 0,1 11-7 0,-7 4 0 16,1 5-10-16,0 5-2 0,-6 6 0 0,6 9 0 16,-6 0 0-16,0 1 0 0,0 9 0 0,5-5 0 15,1 1 0-15,0-6 0 0,5-4 0 16,0-6 0-16,-5-5-26 0,11 0-6 0,-6-9 0 0,6-1-1 16,-5-5-12-16,-1-5-3 0,0-5 0 0,6 0 0 15,-5-9-3-15,-6-1-1 0,5-10 0 0,0 5 0 16,6-10-2-16,0 0-1 0,-5 5 0 0,5-5 0 15,0 0-9-15,-6-10 12 0,12 0-12 0,-1-10 12 0,1-1-12 0,11 1 0 16,0-5 0-16,11 0-11 0,6 0 11 16,0 0-12-16,11 0 12 0,0-6-12 0,6 6-4 0,-5 5 0 15,4 0-1-15,1 5 0 0,-5 5 3 0,-7 5 1 16,-5 0 0-16,-6 5 0 0,1 0 13 0,-12 0 0 16,0 5 0-16,-6 0-9 0,-11-5 9 0,6 15 0 15,-6 0 0-15,0 5 0 0,-6 0 26 0,-5 0 4 16,-1 6 1-16,1-1 0 0,-6-5-31 0,-6 10 0 15,-5-5 0-15,0 0 0 0,-6 0 9 0,0-4-1 16,-6-1 0-16,-5 0 0 0,6 0-8 0,-1-5-11 16,-5-5 3-16,5 5 0 15,6-10-116-15,0 0-24 0,6-5-4 0</inkml:trace>
          <inkml:trace contextRef="#ctx0" brushRef="#br0" timeOffset="33291.9887">21590 6083 1497 0,'17'5'66'0,"-5"5"14"0,-1 0-64 0,0 0-16 15,6 0 0-15,0-5 0 0,6 0 104 0,-1-10 16 16,12 0 4-16,6 0 1 0,5-5-46 0,0 0-10 15,6-5-1-15,0 0-1 0,0-10-21 0,0 0-4 16,0-1-1-16,0-4 0 0,-12 5-24 0,1-5-5 16,-12 0 0-16,6 0-1 0,-11-6 1 0,0 1 0 15,-12 0 0-15,6 5 0 0,-12-5 8 0,7 10 3 16,-12-1 0-16,0 6 0 0,-12 0 1 0,7 0 0 16,-7 10 0-16,-4 5 0 0,-7 5-4 0,-5 5 0 15,-12 5 0-15,-5 10 0 0,-12 10-8 0,1 6-1 16,-1-1-1-16,1 5 0 0,5 0-10 0,0 5 8 15,6-4-8-15,11 4 8 0,11 0-8 0,0-5 0 16,12 1 0-16,5-1 8 0,6 0-8 0,12-5 0 16,5-5-10-16,11 6 10 15,12-6-48-15,5 0-4 0,11-10-1 0,18 5-1095 0</inkml:trace>
        </inkml:traceGroup>
        <inkml:traceGroup>
          <inkml:annotationXML>
            <emma:emma xmlns:emma="http://www.w3.org/2003/04/emma" version="1.0">
              <emma:interpretation id="{CE77DB38-0A90-476B-9FC2-79BB0E07C0BE}" emma:medium="tactile" emma:mode="ink">
                <msink:context xmlns:msink="http://schemas.microsoft.com/ink/2010/main" type="inkWord" rotatedBoundingBox="26918,5287 29489,5146 29634,7781 27062,7922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4099.6605">26019 4580 1324 0,'0'0'118'0,"0"0"-94"15,0 0-24-15,0 0 0 0,-12 0 94 0,-5 5 14 16,6 10 4-16,-6 5 0 0,-6 0 12 0,1 10 4 15,-1 10 0-15,-5 1 0 0,5 9-103 0,-5 0-25 16,-6 6 0-16,6 4 0 0,-6 5 56 0,0 1 7 0,-6 4 1 16,-11 10 0-16,6 11 0 0,-6-1 0 15,-5 1 0-15,-1 4 0 0,1-9-52 0,-1 4-12 0,-5-9 0 16,0-1 0-16,5 1 0 0,1-11 0 0,5-5 0 0,-6 1 0 16,6-11 0-16,6-5-18 0,-6 1 4 0,6-6 1 31,11 0-118-31,-6-15-23 0,12-5-5 0,0-5-837 0</inkml:trace>
          <inkml:trace contextRef="#ctx0" brushRef="#br0" timeOffset="33796.2935">24955 5434 1267 0,'0'0'28'0,"-11"0"5"0,-6-5 2 0,-11 0 1 0,0 0-36 0,-6 5 0 0,5-5 0 0,-5 5 0 15,0 5 109-15,6-5 15 0,0 0 4 0,0 0 0 16,11 5-74-16,0 0-14 0,5-5-4 0,7 5 0 16,5-5-6-16,0 0-2 0,0 0 0 0,17 5 0 15,5 0 16-15,12-5 2 0,0 5 1 0,11-5 0 16,1-5-24-16,5 0-5 0,11-5-1 0,6-5 0 15,0 0 24-15,-1-5 5 0,7 5 1 0,5-5 0 16,6 5-25-16,-6-5-5 0,0 10-1 0,0-5 0 16,-5-6-16-16,0 6 0 0,-12 5 0 0,0-5 0 15,-11 5-116-15,0-5-29 0,-12 0-7 16,7 5-770-16</inkml:trace>
          <inkml:trace contextRef="#ctx0" brushRef="#br0" timeOffset="35124.621">26878 3992 1036 0,'0'0'46'0,"12"-15"10"0,-7 4-45 0,1-4-11 16,0 5 0-16,-1-5 0 0,1 0 116 0,0 5 22 15,-6 10 4-15,0 0 1 0,5-10-75 0,-5 10-16 0,0 0-2 0,0 0-1 16,0 0 4-16,0 0 1 0,0 0 0 0,0 0 0 16,0 0-29-16,0 0-5 0,0 0-2 0,6 15 0 15,-6-15-2-15,0 0 0 0,0 10 0 0,0 5 0 16,0-15 20-16,5 10 3 0,-5-10 1 0,6 10 0 15,-6 5-24-15,0-4-5 0,-6 4-1 0,6 0 0 16,0-15-2-16,-5 15 0 0,-1 0 0 0,-5 5 0 16,5-10-20-16,-5 10-5 0,5-5-1 0,-5 10 0 15,-6 6 18-15,0 4 0 0,0 5 0 0,0 5 0 16,-11 10 0-16,-1 1 0 0,-4 4 0 0,-7 15 0 16,0 1 28-16,1 4 8 0,-6 1 3 0,-6 9 0 15,0-9-11-15,6-6-3 0,-6 6 0 0,0-1 0 16,0-5-5-16,11 1 0 0,-5-1-1 0,5-4 0 0,1-11-19 15,5 0 0-15,0-5 0 0,0-4 0 0,0-6 12 0,0-5-12 16,6 5 12-16,0-4-12 0,-6-6 18 0,5 0-3 16,1 5-1-16,5-5 0 0,-5-4 8 0,6-6 2 15,-1 5 0-15,6-5 0 0,0 0-24 0,0-5 0 16,0-5 0-16,0 6 0 0,0-6 0 0,6 0 0 16,0 0 0-16,-1-5 0 0,7-5-8 0,5-5-7 15,0 0-1-15,0 0 0 0,0 0 16 0,0 0 0 16,5-15 0-16,1 5 0 0,0-5 17 0,5 0-3 15,0 4-1-15,0-4 0 0,6-5-13 0,-5 5 0 16,5-5 0-16,-6-5 0 0,6 5 0 0,0-5 0 16,0 0 0-16,6-1-10 0,5 1 10 0,0 0-12 15,0 0 12-15,1 0-12 0,5 10 12 0,-6 0 0 16,0 0-9-16,0 5 9 0,1 5 0 0,-7 0 0 0,1 5 0 16,0 5 0-16,-6 5-10 0,-1 0 10 0,-4 5 0 0,5 0-9 15,-6 5 21-15,-5-5 4 0,5 10 0 0,-5 0 1 16,5 0-29-16,-5 1-7 0,5 4-1 0,-5 0 0 15,5-5 32-15,0 0 7 0,6 0 1 0,0 0 0 16,0-9-32-16,6-6-5 0,5 0-2 0,6 0 0 16,6-5 31-16,-6-5 5 0,5 0 2 0,1-10 0 15,5 0-29-15,-5-5-6 0,5 4 0 0,-6-9-1 16,12 5 17-16,-11-5 9 0,-1 0-1 0,-5 0 0 16,0-5-8-16,6 5-9 0,-6-5 9 0,0-6-13 15,-12-4 23-15,7 5 5 0,5 0 1 0,-12 0 0 16,-5-5-16-16,0 4-18 0,0 6 4 0,-6-5 1 0,-11 5 13 0,0 5 0 15,-5 0 9-15,-7 5-9 0,-5 0 18 0,1 10-2 16,-13 0-1-16,-5 10 0 0,0 0 8 0,-5 10 1 16,-6 0 1-16,-1 5 0 0,1 0-5 0,5 5-2 15,7 0 0-15,-1 0 0 0,0 0-3 0,11 6-1 16,12-6 0-16,-6 5 0 0,0 5-14 0,11 0-16 16,6-4 3-16,0 4 1 0,0-5 12 0,6 5 16 15,5 5-3-15,6 0-1 0,6 1-28 0,-6-6-5 16,5 0-2-16,1 10 0 15,11-4-33-15,-6 4-8 0,12-10 0 0,5 0-726 16,0-5-145-16</inkml:trace>
        </inkml:traceGroup>
      </inkml:traceGroup>
    </inkml:traceGroup>
    <inkml:traceGroup>
      <inkml:annotationXML>
        <emma:emma xmlns:emma="http://www.w3.org/2003/04/emma" version="1.0">
          <emma:interpretation id="{DCFC4396-99B1-4FA7-88B0-D0C2D44DCD5C}" emma:medium="tactile" emma:mode="ink">
            <msink:context xmlns:msink="http://schemas.microsoft.com/ink/2010/main" type="paragraph" rotatedBoundingBox="2866,9959 11617,9416 11749,11541 2998,120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12D71D-E18A-4055-A981-70B842E5DFBB}" emma:medium="tactile" emma:mode="ink">
              <msink:context xmlns:msink="http://schemas.microsoft.com/ink/2010/main" type="line" rotatedBoundingBox="2866,9959 11617,9416 11749,11541 2998,12084"/>
            </emma:interpretation>
          </emma:emma>
        </inkml:annotationXML>
        <inkml:traceGroup>
          <inkml:annotationXML>
            <emma:emma xmlns:emma="http://www.w3.org/2003/04/emma" version="1.0">
              <emma:interpretation id="{E46CF5C8-1D03-447A-B277-1A51F86C91EA}" emma:medium="tactile" emma:mode="ink">
                <msink:context xmlns:msink="http://schemas.microsoft.com/ink/2010/main" type="inkWord" rotatedBoundingBox="2866,9959 7818,9652 7950,11777 2998,12084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8100.6336">3566 8943 1670 0,'12'-30'148'0,"-7"15"-118"15,7-5-30-15,-7 5 0 0,7 5 87 0,-7 0 11 16,1 5 2-16,-6 5 1 0,0 0-26 0,0 0-6 16,6 15-1-16,-1 5 0 0,-5 10-45 0,-5 5-10 15,-1 5-1-15,-5 11-1 0,-6 4 17 0,0 5 4 0,-6 1 1 16,6-1 0-16,-5 5 4 0,-1 1 1 0,0-1 0 15,1 5 0-15,-1 1-7 0,6-1-2 0,-6-4 0 0,12-11 0 16,0 0-9-16,5-5-3 0,-5-14 0 0,0-1 0 16,-1-10-4-16,7 0-1 0,-1-10 0 0,0-5 0 15,6-10-1-15,0 0-1 0,0 0 0 0,0 0 0 16,0 0-10-16,6-15 10 0,0 0-10 0,5-10 10 16,0-10-10-16,1 0 0 0,4-6 0 0,13-4 0 15,-1 0 0-15,0-5-11 0,6-1 11 0,6 6-12 16,5-5 4-16,6 0 0 0,6 4 0 0,5 6 0 15,0 5-4-15,-5 0 0 0,5 10 0 0,-11 9 0 16,0 6 2-16,-1 5 0 0,-10 10 0 0,-6 5 0 16,-11 11 2-16,-1-1 0 0,-11 0 0 0,-5 10 0 0,-12-5 8 0,-5 10 12 15,-11 5-2-15,-7 1-1 0,1 4 2 0,-6 0 0 16,-6 5 0-16,-5 1 0 0,-6-1-11 0,6 5 0 16,-6-4 0-16,6-6 0 15,-6 0-24-15,6-5-4 0,5-10-1 0,-5 1 0 16,0-1-161-16,5-10-32 0,1 0-6 0</inkml:trace>
          <inkml:trace contextRef="#ctx0" brushRef="#br0" timeOffset="38330.962">4731 8431 1324 0,'0'0'118'0,"0"0"-94"0,12 10-24 0,-1 5 0 15,0 10 151-15,-5 0 25 0,-6 10 6 0,-6 5 1 16,-5 6-48-16,-6 9-10 0,-6 10-1 0,-5 1-1 16,-6 9-50-16,0 5-9 0,0 1-3 0,6-1 0 15,-11-4-33-15,5 4-6 0,5-4-2 0,1 4 0 16,5-10-20-16,6 1 8 0,-5 4-8 0,5-4 0 16,6-1-78-1,-6 0-20-15,0-9-4 0,5-6-1006 0</inkml:trace>
          <inkml:trace contextRef="#ctx0" brushRef="#br0" timeOffset="38633.5675">5150 9808 1152 0,'-6'0'102'0,"1"0"-82"16,5 0-20-16,0 0 0 0,0 0 241 0,0 0 44 15,11-15 9-15,6-5 2 0,0 0-196 0,-6 0-38 16,12-11-8-16,-6 1-2 0,5 5-52 0,7-10 0 15,-12 5-11-15,5-5 2 0,-5-1 9 0,6 6 14 16,-6-5-3-16,-6 5-1 0,0-5-10 0,1 4 0 16,-7 1 0-16,-5 5 0 0,0 0 17 0,-5 5 2 15,-1 0 0-15,0 5 0 0,-5 10-10 0,-6 5-1 16,0 0-8-16,-5 5 12 0,-1 5 10 0,0 5 2 16,1 0 0-16,-7 5 0 0,7 10-15 0,-6 0-9 15,5 6 12-15,0-1-12 0,1 5 0 0,5 0 0 16,5-5 0-16,1 6 0 0,5-1 0 0,-5 0-16 15,11 0 5-15,11-5 1 16,-5 1-46-16,11-1-8 0,-6-5-3 0,6 5-1007 0</inkml:trace>
          <inkml:trace contextRef="#ctx0" brushRef="#br0" timeOffset="36932.237">1033 9451 230 0,'-17'-10'20'0,"17"10"-20"0,5-10 0 0,-5 10 0 15,-5-10 175-15,5-5 30 0,0 5 7 0,0-5 0 0,0 0-59 0,0-1-12 16,0 6-2-16,0 0-1 0,0 0-37 0,0 10-7 16,0-10-2-16,0 10 0 0,0 0-51 0,0 0-10 15,0 0-3-15,0 0 0 0,-12 15 4 0,7 5 0 16,-6 16 0-16,-1 4 0 0,1 15 0 0,0 16 0 15,-6 4 0-15,0 20 0 0,0 1-13 0,0-1-3 16,-12 1 0-16,7 0 0 0,-1-6-6 0,1-5-2 16,-7-4 0-16,12-6 0 0,-5-9 8 0,5-6 2 15,-12-10 0-15,7 1 0 0,5-11 6 0,0-5 0 16,0-10 1-16,6 0 0 0,-6-10-5 0,5 0 0 16,7-5-1-16,5-10 0 0,0 0-7 0,0 0-2 15,-12-5 0-15,12-5 0 0,0 0-2 0,6-10 0 16,-6-5 0-16,0 0 0 0,6-5-8 0,-1 0 0 0,1-11 0 15,5 1 0-15,6-10 11 0,-5 0-3 0,-1-6-8 16,6 1 12-16,0-5-12 0,0-6-10 0,5-4 2 16,1-5 0-16,5 4-4 0,-5-4 0 0,11-1 0 0,-6 6 0 15,6 0 1-15,0 9 0 0,0 1 0 0,6 10 0 16,5-6 11-16,0 11-12 0,-5 0 12 0,5 10-12 16,6 0 12-16,5 9 0 0,-16 1 0 0,11 15-8 15,-12 0 8-15,7 15 0 0,-7 0 0 0,-5 10 0 16,-11 10 0-16,-6 1-10 0,-6-1 10 0,-5 10 0 15,-12 5 0-15,-5 5 0 0,-12-4 0 0,1 9 0 16,-12-5 0-16,-6 5 0 0,-5-4 0 0,0 4 0 0,-1 0 0 16,-5 0 0-16,6-4 0 0,-6-6 0 15,12-5-20-15,-7 0-8 0,7-10 0 0,-1-5-1 16,6 1-113-16,0-6-22 0,6-5-5 0</inkml:trace>
          <inkml:trace contextRef="#ctx0" brushRef="#br0" timeOffset="37308.8024">1757 9803 1497 0,'0'0'66'0,"0"0"14"0,0 0-64 0,0 0-16 0,0 0 0 0,0 0 0 16,11 10 63-16,0 5 9 0,1 0 1 0,-7 10 1 16,1-5-26-16,0 11-6 0,-1 4-1 0,-5-5 0 15,0 5-1-15,0 0-1 0,-5 0 0 0,-1 1 0 16,-11-1-7-16,6-5 0 0,-6 0-1 0,0 0 0 16,5-5 5-16,-5-4 2 0,-5-1 0 0,10-10 0 15,1 0-7-15,0 0-2 0,0-5 0 0,11-5 0 16,0 0 0-16,-6-5 0 0,0-5 0 0,1 0 0 15,5-10-13-15,5 5-2 0,1-11-1 0,0 1 0 16,5-5 6-16,0 0 1 0,6-10 0 0,0 5 0 16,0-11-8-16,0 6-2 0,11-5 0 0,1 5 0 0,-1 4-10 15,6 1 0-15,-6 0 0 0,0 5 0 16,6 0-112-16,0 5-16 0,6 4-2 0,-6 6-918 16</inkml:trace>
          <inkml:trace contextRef="#ctx0" brushRef="#br0" timeOffset="37633.5435">2362 9914 1436 0,'0'0'64'0,"0"0"12"0,0 0-60 0,0 0-16 16,-6 15 0-16,0 0 0 0,1 5 52 0,-6 0 8 16,5 0 2-16,0 5 0 0,-5 0-13 0,0 0-2 0,-1 1-1 0,7-1 0 15,-1 0 8-15,0 0 2 0,1-5 0 0,5 0 0 16,5 0-36-16,1-5-6 0,5 0-2 0,-5-5 0 15,-6-10 0-15,17 6 0 0,6-6 0 0,-7-6 0 16,13 1 4-16,-7-10 1 0,7 0 0 0,5-5 0 16,0 0-1-16,-6-10 0 0,0 0 0 0,0 0 0 15,1-1 3-15,-1 1 0 0,-11-5 0 0,6 0 0 16,-7 5-1-16,-4 0 0 0,-7-1 0 0,1 11 0 16,-6 0 19-16,-6 10 4 0,1 0 1 0,-7 0 0 15,-4 10-10-15,-7 5-1 0,0 5-1 0,1 0 0 16,-12 0-19-16,0 10-11 0,-6 0 12 0,6 6-12 15,6-1-68-15,-6 0-20 16,6 0-4-16,-1 5-636 0,7-5-127 0</inkml:trace>
        </inkml:traceGroup>
        <inkml:traceGroup>
          <inkml:annotationXML>
            <emma:emma xmlns:emma="http://www.w3.org/2003/04/emma" version="1.0">
              <emma:interpretation id="{77A3C8C0-5B84-4CEA-BF6E-479EC80ED112}" emma:medium="tactile" emma:mode="ink">
                <msink:context xmlns:msink="http://schemas.microsoft.com/ink/2010/main" type="inkWord" rotatedBoundingBox="8571,10597 9785,10522 9834,11318 8620,1139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9217.63">6123 9396 1324 0,'0'0'59'0,"0"0"12"15,5-15-57-15,1 5-14 0,-6 10 0 0,0 0 0 16,0 0 183-16,0 0 33 0,17 0 8 0,-17 0 0 16,11 10-130-16,1 0-26 0,-7 5-6 0,7 5-1 15,-7 0-26-15,-5 5-6 0,0 0-1 0,0 0 0 0,0 1-9 16,0-1-3-16,-5 5 0 0,5 0 0 0,-6-5-8 0,0 0-8 16,1 0 12-16,5 1-12 0,-6-11 11 0,0 0-11 15,6-5 10-15,0-10-10 0,0 0 8 0,0 0-8 16,0 0 0-16,0 0 9 0,0 0 2 0,6-10 0 15,0-10 0-15,5-6 0 0,0 1-2 0,6-5 0 16,0 0 0-16,6-5 0 0,-1 5-9 0,12-6 0 16,-5 1 9-16,5 5-9 0,5-5 0 0,-5 0-15 15,6 5 3-15,-1 9 0 0,1 1 12 0,-6 5 0 16,0 10 0-16,0 5 0 0,-12 5 23 0,7 5 7 16,-7 5 2-16,1 0 0 0,-1 11-40 0,1-1-8 15,-6 5-2-15,0 0 0 0,0 5 18 0,6 0 0 16,-12 1 0-16,6-6 0 0,0 5 0 0,0-5 0 15,-12 0 0-15,7-5 0 0,-7-4 9 0,1-1-1 16,-6-5 0-16,0 0 0 0,-6 0 11 0,6-5 1 16,0-10 1-16,-11 10 0 0,5 0-9 0,1 0-1 0,5-10-1 15,-12 0 0-15,7-10-10 0,-7 10 8 0,1-10-8 0,5 5 8 16,1-10-8-16,-1 5 0 0,6-10 0 0,0 0 0 16,0-5 0-16,6-6 0 0,-1 1 0 0,7-5 0 15,-1 0 0-15,6-5 0 0,0 4 0 0,0-4 0 16,11 5 0-16,1 0 0 0,-1-5 0 0,0 14 0 15,0 1 0-15,1 5 0 0,-1 5 0 0,0 5 0 16,1 10 0-16,-1 5 0 0,-6 10 0 0,1 0 0 16,-6 5 0-16,0 11 0 0,-11 4 0 0,-1 5 0 15,-5 0 0-15,-5 0 10 0,5 1-10 0,-12 4 10 0,7 0-10 16,-7 0 10-16,12 6-10 0,-11-1 10 16,5 0-26-16,6 0-6 0,0-4-1 0,-5-1 0 15,5-5-189-15,-6 0-37 0</inkml:trace>
        </inkml:traceGroup>
        <inkml:traceGroup>
          <inkml:annotationXML>
            <emma:emma xmlns:emma="http://www.w3.org/2003/04/emma" version="1.0">
              <emma:interpretation id="{3EBBF80B-8EAE-456F-BDAD-BCB4E753EB72}" emma:medium="tactile" emma:mode="ink">
                <msink:context xmlns:msink="http://schemas.microsoft.com/ink/2010/main" type="inkWord" rotatedBoundingBox="11533,10942 11711,10931 11721,11084 11543,11095"/>
              </emma:interpretation>
              <emma:one-of disjunction-type="recognition" id="oneOf18">
                <emma:interpretation id="interp22" emma:lang="" emma:confidence="1">
                  <emma:literal>.</emma:literal>
                </emma:interpretation>
                <emma:interpretation id="interp23" emma:lang="" emma:confidence="0">
                  <emma:literal>T</emma:literal>
                </emma:interpretation>
                <emma:interpretation id="interp24" emma:lang="" emma:confidence="0">
                  <emma:literal>-</emma:literal>
                </emma:interpretation>
                <emma:interpretation id="interp25" emma:lang="" emma:confidence="0">
                  <emma:literal>x</emma:literal>
                </emma:interpretation>
                <emma:interpretation id="interp26" emma:lang="" emma:confidence="0">
                  <emma:literal>?</emma:literal>
                </emma:interpretation>
              </emma:one-of>
            </emma:emma>
          </inkml:annotationXML>
          <inkml:trace contextRef="#ctx0" brushRef="#br0" timeOffset="49291.3638">9086 9753 1479 0,'0'0'32'0,"6"-5"8"0,-1-5 0 0,1 5 2 0,11-11-34 0,-11 11-8 0,5-5 0 0,0 5 0 15,6-5 81-15,0 5 15 0,0 5 2 0,0-5 1 16,0 0-24-16,-5 5-5 0,-1 5-1 0,-11-5 0 16,0 0-43-16,5 15-9 0,-5-15-1 0,0 15-1 15,-5 6-5-15,-6-6-1 0,11 0 0 0,-6 0 0 16,-5 0 12-16,-1-5 3 0,1 0 0 0,5 0 0 0,6-10-24 16,0 0 0-16,-5 10 0 0,5-10 0 0,0 0 11 0,0 0-3 15,0 0 0-15,-12-10 0 0,12 10 9 0,0-10 2 16,0-5 0-16,-5 0 0 0,5 0-2 0,0 0 0 15,5 0 0-15,1-1 0 0,0 6 3 0,-1-5 0 16,-5 15 0-16,0 0 0 16,0 0-42-16,0 0-8 0,0 0-2 0,0 0 0 15,6 20-70-15,5 1-14 0,-5-1-4 0,0-5 0 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8:58.5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DB2917-56B8-4BFB-8DC5-F5B43B9D6E94}" emma:medium="tactile" emma:mode="ink">
          <msink:context xmlns:msink="http://schemas.microsoft.com/ink/2010/main" type="writingRegion" rotatedBoundingBox="2358,1394 32871,596 33249,15068 2736,15866"/>
        </emma:interpretation>
      </emma:emma>
    </inkml:annotationXML>
    <inkml:traceGroup>
      <inkml:annotationXML>
        <emma:emma xmlns:emma="http://www.w3.org/2003/04/emma" version="1.0">
          <emma:interpretation id="{1BFD308F-0F2A-48BB-A879-04FC0E6A61AC}" emma:medium="tactile" emma:mode="ink">
            <msink:context xmlns:msink="http://schemas.microsoft.com/ink/2010/main" type="paragraph" rotatedBoundingBox="2348,1579 32842,555 33210,11501 2715,125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B9D211-B520-4041-9044-3F512FB24EEA}" emma:medium="tactile" emma:mode="ink">
              <msink:context xmlns:msink="http://schemas.microsoft.com/ink/2010/main" type="line" rotatedBoundingBox="2374,1171 29427,705 29477,3600 2423,4065"/>
            </emma:interpretation>
          </emma:emma>
        </inkml:annotationXML>
        <inkml:traceGroup>
          <inkml:annotationXML>
            <emma:emma xmlns:emma="http://www.w3.org/2003/04/emma" version="1.0">
              <emma:interpretation id="{FC523E2E-546D-4F1C-9C6F-C5FE044F6661}" emma:medium="tactile" emma:mode="ink">
                <msink:context xmlns:msink="http://schemas.microsoft.com/ink/2010/main" type="inkWord" rotatedBoundingBox="2386,1913 6252,1846 6283,3654 2418,372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378 703 1267 0,'0'0'112'0,"-6"0"-89"15,-11 0-23-15,11 0 0 0,6 0 44 0,0 0 4 16,0 0 0-16,0 0 1 0,0 0 48 0,0 0 10 16,0 0 1-16,0 0 1 0,0 0-46 0,12-5-10 15,5 5-1-15,0 0-1 0,11 0-19 0,0-5-3 16,12 5-1-16,-1 0 0 0,12 0-12 0,0 0-4 15,0 0 0-15,6 0 0 0,-1 0-4 0,1-5 0 16,-12-5-8-16,6 4 12 0,0-4-12 0,-6 5 0 16,6-5 0-16,-6 5 0 0,-11 0 0 0,0 5-18 15,-6 0 4-15,0 0-627 16,-5 5-126-16</inkml:trace>
          <inkml:trace contextRef="#ctx0" brushRef="#br0" timeOffset="-647.5842">361 295 576 0,'11'-15'25'0,"-11"15"6"16,6-10-31-16,-1 0 0 0,1 0 0 0,0-5 0 0,-1 5 157 0,-5-5 26 16,0 0 5-16,0 0 0 0,0 0-81 0,11 0-17 15,-5 0-3-15,0-6-1 0,-1 11-40 0,1-5-8 16,-6 0-2-16,6 5 0 0,5-5 0 0,-5 5 0 16,-6 0 0-16,0 0 0 0,0 5-8 0,0 5-3 15,0 0 0-15,0-10 0 0,-12 5 11 0,12 5 3 16,0 0 0-16,0 0 0 0,0 0-25 0,0 0-5 15,0 0-1-15,0 0 0 0,0 0 0 0,0 0 0 16,0 0 0-16,0 0 0 0,0 15 9 0,-5 10 2 16,-1 5 0-16,0 10 0 0,1 1 11 0,-7 9 2 15,-4 10 1-15,-7 6 0 0,6 4 13 0,0 10 2 16,-11 6 1-16,-1-1 0 0,-5 1-32 0,12-1-6 16,-1-9-2-16,6 4 0 0,0-10 6 0,0-4 1 15,0-1 0-15,6-10 0 0,5-4-6 0,-5-1-1 16,0-5 0-16,-1-5 0 0,1-4-9 0,6-6 8 0,-7-5-8 15,1-5 8-15,0 0-8 0,5-5-14 0,-5 0 3 0,5-10 1 32,6-5-109-32,0 0-21 0,0 0-5 0,-6-5-531 0,1-10-107 0</inkml:trace>
          <inkml:trace contextRef="#ctx0" brushRef="#br0" timeOffset="-260.967">327 200 1558 0,'0'0'34'0,"0"0"7"0,-6-10 2 0,6 0 1 0,0 0-35 0,0 0-9 15,-6 5 0-15,6 5 0 0,0 0 28 0,0 0 4 16,0 0 1-16,0 0 0 0,0 0 8 0,0 0 2 15,0 0 0-15,0 0 0 0,0 0-7 0,0 0-2 16,0 0 0-16,0 0 0 0,6-10-2 0,5 5 0 16,-5-5 0-16,11 10 0 0,0-16-14 0,0 1-3 15,5 5-1-15,12 0 0 0,12 0 1 0,-1 0 0 16,6 0 0-16,0 0 0 0,0-5-5 0,5 5-1 16,1 0 0-16,-6 5 0 0,-6 0-9 0,11 0 0 0,-5 0 9 15,0 0-9-15,-6 0 0 0,1 5 8 0,-1 0-8 16,-5-5 0-16,-7 0 0 0,7 5 8 0,-12-5-8 0,1 0 0 15,-1 0 9-15,-5 5-9 0,-1-5 12 0,1 5-12 32,-1 0-17-32,-5 0-11 0,6-11-1 0,-6 6-1 15,-6 5-33-15,-11 0-6 0,17 0-2 0,-17 0-522 0,0 0-105 0</inkml:trace>
          <inkml:trace contextRef="#ctx0" brushRef="#br0" timeOffset="1161.9377">1950 833 633 0,'-6'-20'56'0,"6"20"-44"0,-6-10-12 0,6-5 0 0,0-5 100 0,0 5 19 16,6-5 3-16,0-5 1 0,-1 0-19 15,7-1-3-15,5 1-1 0,0-5 0 0,0 0-21 0,5 0-5 16,1-10-1-16,0 4 0 0,5 6-1 16,0-5-1-16,-5 5 0 0,11 0 0 0,-6 5-16 0,0-6-3 15,-5 6-1-15,-1 10 0 0,1 0-23 0,0 10-5 16,-6-5-1-16,0 5 0 0,-17 5-8 0,17 15-2 15,0 5 0-15,-6 5 0 0,6 5 0 0,-6 6-1 16,-5 14 0-16,5 0 0 0,0 6 12 0,1 4 2 16,-1 10 1-16,0-4 0 0,6-1-6 0,0 0-2 15,0-4 0-15,6-1 0 0,-1-5-2 0,1-5 0 16,-6 1 0-16,11-1 0 0,-11-5-16 0,6 1 0 16,-6-11-8-16,-6 0 8 15,1-5-61-15,-7 0-7 0,1-5 0 0</inkml:trace>
          <inkml:trace contextRef="#ctx0" brushRef="#br0" timeOffset="1464.3305">3002 446 1371 0,'5'-20'30'0,"1"-5"6"0,5-5 2 0,1 5 1 16,-1 0-31-16,0-1-8 0,6 1 0 0,-5 5 0 0,-1-5 96 0,-5 10 17 16,-6 5 4-16,0 5 1 0,-6 0-27 0,-5 5-6 15,-6 5-1-15,0 10 0 0,0 5-25 0,-6 10-6 16,-11 0-1-16,0 16 0 0,-5 9-12 0,-7 5-4 16,7 1 0-16,-7 9 0 0,-4-5-12 0,4 6-4 15,-5-1 0-15,1-5 0 0,-1-4-20 0,0-1 0 16,5-5 0-16,1 1 0 15,6-1-24-15,-1-5-10 0,12 1-2 0,0-6 0 16,16-5-126-16,-5-5-26 0,-22 31-4 0,22-16-2 0</inkml:trace>
          <inkml:trace contextRef="#ctx0" brushRef="#br0" timeOffset="2006.9933">3731 919 1036 0,'0'0'92'0,"0"-15"-73"16,0-5-19-16,0-6 0 15,0 1 105-15,0 0 18 0,0 5 3 0,0 0 1 0,0-5-12 0,-5 0-3 16,-1 0 0-16,6 4 0 0,-6 6-54 0,1 5-11 16,-1-5-3-16,-5 5 0 0,5 0-32 0,-5 5-12 15,-1-5 9-15,-5 5-9 0,0 5 22 0,0 5-1 16,-5 5 0-16,-6 5 0 0,-1 5 7 0,-5 5 2 15,6 11 0-15,-6-1 0 0,-5 5-30 0,5 5 8 16,0 1-8-16,0 4 0 0,6-5 0 0,5-5 0 16,0 6 0-16,6-11 0 0,12 5 0 0,-7-10 0 15,12-5 0-15,6-10 0 0,0 5-16 0,5-10-2 16,6 1-1-16,0-11 0 0,6-11 19 0,-1 1 0 16,6 0 0-16,1-10 0 0,-1 0 12 0,0-5 7 15,6-5 1-15,-11 0 0 0,5 0-12 0,-5-1-8 16,-1-4 9-16,1 5-9 0,-6 0 30 0,6 0 0 15,-12 5 0-15,6 9 0 0,-6 1-1 0,0 5 0 16,1 5 0-16,-12 5 0 0,11 10-17 0,-5 10-3 16,5-4-1-16,-11 14 0 0,0 5-8 0,6 0 0 0,-1 5 0 0,-5 6 0 31,0-1-22-31,6 5-6 0,0-10-2 0,5 0-698 0,0 6-139 0</inkml:trace>
          <inkml:trace contextRef="#ctx0" brushRef="#br0" timeOffset="393.1182">-69 1587 673 0,'0'0'29'0,"0"0"7"0,0 0-28 0,0 0-8 15,0 0 0-15,0 0 0 0,-12 15 78 0,1-4 14 16,11-11 4-16,-11 15 0 0,11-15-28 0,-6 10-6 16,-5 0-1-16,11-10 0 0,0 0-21 0,0 0-5 15,0 0-1-15,0 0 0 0,0 0 7 0,0 0 2 16,0 0 0-16,0 0 0 0,0 0 34 0,0 0 7 15,11 5 2-15,1 5 0 0,-12-10-6 0,16 5 0 16,1 0-1-16,0 5 0 0,6 0-22 0,5-5-4 16,-5 5-1-16,11-5 0 0,5 5-25 0,1-5-6 15,0 0-1-15,11 0 0 0,-1-5-20 0,7 10 0 16,5-10 0-16,0 5 8 16,6-5-156-16,-6 0-32 0</inkml:trace>
        </inkml:traceGroup>
        <inkml:traceGroup>
          <inkml:annotationXML>
            <emma:emma xmlns:emma="http://www.w3.org/2003/04/emma" version="1.0">
              <emma:interpretation id="{4C3B8A1B-B96F-427B-8A1A-5B865464CE47}" emma:medium="tactile" emma:mode="ink">
                <msink:context xmlns:msink="http://schemas.microsoft.com/ink/2010/main" type="inkWord" rotatedBoundingBox="6940,1531 10348,1473 10386,3675 6978,37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70.864">6078 793 1785 0,'0'0'159'0,"0"-10"-127"0,-5 5-32 0,5 5 0 16,0 0 88-16,-6 10 12 0,0 0 3 0,-5 5 0 16,0 10-48-16,-6 1-10 0,0 4-1 0,-6 0-1 15,1 10-22-15,-1 0-4 0,0 6-1 0,-5-1 0 16,0 10 14-16,-6 0 2 0,6 1 1 0,-1-1 0 15,1 0-18-15,0 1-4 0,5-1-1 0,6-5 0 16,0-5 7-16,6-4 2 0,-1-11 0 0,7 0 0 16,-6 0 21-16,5-10 4 0,0-5 0 0,1 0 1 15,5-15-16-15,0 0-3 0,0 0-1 0,0 0 0 16,0 0 3-16,0 0 1 0,-6-20 0 0,12 0 0 16,-6-5-29-16,0-5-15 0,0-10 2 0,11 4 0 0,0-14 21 15,6 0 4-15,17-15 0 0,0-1 1 0,11-4-13 16,6-1 0-16,-6 1 0 0,6 5 0 15,6 4-20-15,-6-4-6 0,0 10-2 16,5 4 0-16,1 6 19 0,-12 10 9 0,6 10-10 0,-6 0 10 0,-5 15-10 0,-6 5 10 16,-6 5-10-16,0 5 10 0,-11 5 0 0,0 5 0 15,-6 5 0-15,1 0 0 0,-7 5 0 0,-5 0-9 16,-5 5 9-16,-1-4-12 0,-11 4 12 0,0 0 11 16,-11 5-3-16,0-5 0 0,-6 5-8 0,-6-4 0 15,1 4 0-15,-1 0 8 0,-5-5-20 0,-1 5-4 16,1-4 0-16,-6-1-1 15,0 5-141-15,1-10-28 0,-7 10-6 0,0-10-847 0</inkml:trace>
          <inkml:trace contextRef="#ctx0" brushRef="#br0" timeOffset="3356.7106">7221-398 1695 0,'22'-25'75'0,"-10"20"16"15,-1-11-73-15,6 1-18 0,-6 5 0 0,1 5 0 16,-12 5 106-16,11 5 18 0,0 5 3 0,-11 5 1 0,0 11-50 0,-6 4-10 16,-5 10-1-16,0 10-1 0,-12 6-14 15,1 4-4-15,-7 10 0 0,1 6 0 0,-6-1-8 0,0 0-3 16,0-4 0-16,0 14 0 0,0 1-16 0,6-1-3 15,-6 1-1-15,0-1 0 0,0-4-17 0,0-1 0 16,0 0 0-16,1 1 0 16,4-1-58-16,1-4-15 0,0-1-3 0,-1 1-1075 15</inkml:trace>
          <inkml:trace contextRef="#ctx0" brushRef="#br0" timeOffset="2596.8577">4500 738 2070 0,'0'0'45'0,"0"-5"10"0,0-10 1 0,-5 5 3 0,5 10-47 0,0-10-12 16,0-5 0-16,0 15 0 0,5-11 52 0,-5 11 9 15,12-5 2-15,5 5 0 0,-6 5-43 0,6 1-9 16,-6 9-2-16,1 5 0 0,-1 5-9 0,-5 0 0 16,-1 10 0-16,-10 0 0 0,-1 6 0 0,-5-6 12 15,5 5-12-15,-11-5 12 0,0 5-12 0,0-4 0 16,6-11 0-16,-6 5 0 0,0-10 17 0,0 0-1 16,11 0-1-16,-5-5 0 0,5-5 10 0,1-5 3 15,5-5 0-15,0 0 0 0,0 0-10 0,0 0-2 16,0 0 0-16,5-15 0 0,1-5-5 0,11 0-2 15,-6-5 0-15,6 0 0 0,0-5-9 0,0-1 10 16,11-4-10-16,-5 5 10 0,5 0-10 0,0 0 0 16,6 0 0-16,0 4-11 0,-5 6 11 0,-7 0 0 15,7 0 8-15,-1 10-8 0,6 0 0 0,-6 10-15 0,0 5 3 0,1 10 0 16,-7 5 12-16,1 0 0 0,-1 0 0 16,-5 11 0-16,-5-1 0 0,-1 5-11 0,-5-5 11 15,-1 0-10-15,-5 0 10 0,-5 1-8 0,5-1 8 0,-6-5-8 0,-5 0 8 16,-1-10 0-16,1 5 0 0,-6-5 0 15,11-5 0-15,-5 0 0 0,0-10 10 0,0 0-10 16,11 0 12-16,0 0-3 0,-6-10-1 0,6-5 0 16,0-5-8-16,6-5 0 0,5-5 0 0,0 0 0 15,6 0 0-15,11-1 0 0,-5 1-12 0,5-5 12 0,1 5-8 0,-1 0 8 16,0 5 0-16,0-1 0 0,1 11 0 16,-12 0 0-16,0 10 0 0,-6 5 0 0,6 0 0 0,-11 15 0 15,-1 0 0-15,-5 11 0 0,-5-1 0 0,-1 5 0 16,0 0 0-16,1 5 0 0,-7 0 0 0,1 1 0 15,5-6 0-15,1 5 0 0,-1 0 0 0,6 0-19 16,-6-4 3-16,12-6-737 16,-6 0-148-16</inkml:trace>
          <inkml:trace contextRef="#ctx0" brushRef="#br0" timeOffset="3722.6867">7119 1251 1890 0,'0'0'41'0,"0"0"9"0,0 0 2 0,0 0 1 0,17-5-42 0,0 0-11 0,5-6 0 0,7 1 0 16,-1 0 57-16,12-5 10 0,-6-5 1 0,5 0 1 16,12-5-29-16,0 0-5 0,-6 0-2 0,6-5 0 15,-6-1-33-15,-5 1 0 0,-1-5 0 0,-5 0 0 16,-5 5 0-16,-1-6 0 0,-11 6 0 0,0 0-12 15,0-5 52-15,-6 10 10 0,-5-10 2 0,-1 9 1 16,-5 1-8-16,0 5-1 0,0 5-1 0,-5 0 0 16,-1 0-4-16,-5 5-1 0,0 5 0 0,-1 0 0 15,-10 5-30-15,5 5-8 0,-6 5 0 0,-5 10 0 16,-1-5 0-16,-4 10 0 0,4 5 0 0,-5 11 0 16,0-1 0-16,0 5 0 0,6 0 0 0,0 6 0 0,5-1 0 15,6 0 0-15,0 0-8 0,6 1 8 0,0-1 0 16,-1 0 0-16,7-4 0 0,5-1 0 0,5 5 0 0,7-5 0 15,-12-5-8-15,17 1 8 16,5-6-67-16,7 0-8 0,-1-5-1 0,11-5-677 0,7-10-135 0</inkml:trace>
        </inkml:traceGroup>
        <inkml:traceGroup>
          <inkml:annotationXML>
            <emma:emma xmlns:emma="http://www.w3.org/2003/04/emma" version="1.0">
              <emma:interpretation id="{268E4F02-067C-473D-8466-1F317E10D86F}" emma:medium="tactile" emma:mode="ink">
                <msink:context xmlns:msink="http://schemas.microsoft.com/ink/2010/main" type="inkWord" rotatedBoundingBox="11399,2981 11531,2979 11534,3191 11403,31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337.7463">8866 1160 518 0,'0'0'46'0,"0"0"-37"16,0 0-9-16,0 0 0 0,12-5 216 0,-12 5 40 15,0 0 9-15,0 0 2 0,11 0-185 0,-11 0-37 16,0 0-7-16,0 0-2 0,0 0-11 0,0 0-2 0,0 0-1 0,0 0 0 15,0 0 13-15,0 0 2 0,0 0 1 16,0 0 0-16,0 0-11 0,0 0-3 0,0 0 0 0,0 0 0 16,0 0 13-16,0 0 3 0,0 0 0 0,0 0 0 15,0-15-13-15,6 5-3 0,-1-5 0 0,-5 0 0 16,6-5 11-16,0 10 1 0,-1 0 1 0,1 0 0 16,0-1-12-16,-1 1-2 0,-5 10-1 0,12-5 0 15,-12 5-6-15,11 0 0 0,-11 0-1 0,11 10 0 16,1-5-15-16,-1 6 0 0,-11-11 8 0,5 20-8 15,-5 0 0-15,0 5-12 0,0 0 3 0,0 0 0 16,-5-5-115-16,-6 5-24 0,-1 1-4 0</inkml:trace>
        </inkml:traceGroup>
        <inkml:traceGroup>
          <inkml:annotationXML>
            <emma:emma xmlns:emma="http://www.w3.org/2003/04/emma" version="1.0">
              <emma:interpretation id="{6AA70F57-D354-4BE1-ABE9-9BD79982FA55}" emma:medium="tactile" emma:mode="ink">
                <msink:context xmlns:msink="http://schemas.microsoft.com/ink/2010/main" type="inkWord" rotatedBoundingBox="14648,1845 18340,1782 18371,3571 14679,3635"/>
              </emma:interpretation>
            </emma:emma>
          </inkml:annotationXML>
          <inkml:trace contextRef="#ctx0" brushRef="#br0" timeOffset="17039.4904">14703 818 1566 0,'0'0'34'0,"0"0"7"0,-6 0 2 0,6 0 1 0,0 0-35 0,-11-5-9 16,11 5 0-16,0 0 0 0,0 0 111 0,0 0 20 15,0 0 4-15,0 0 1 0,11-10-57 0,1 0-11 16,4 5-3-16,13-5 0 0,-1 0-19 0,6 0-4 0,6-5-1 15,-1 5 0-15,6-5-16 0,6 5-3 0,0-5-1 0,0 5 0 16,0-1-8-16,6-4-1 0,-1 5-1 0,1 0 0 16,-6 5-11-16,-1 5 0 0,-4-5-12 15,-1 0 12-15,-5 0-19 0,-1 0 4 0,-5 0 1 0,-6 5 0 32,1 0-29-32,-7 10-5 0,1-5-2 0,-1-5 0 0,-5 5-12 15,0 0-2-15,-5 0-1 0,-1 5-578 0,-5 5-115 0</inkml:trace>
          <inkml:trace contextRef="#ctx0" brushRef="#br0" timeOffset="17248.8747">14895 1145 921 0,'0'0'40'0,"0"0"10"0,0 0-40 0,0 0-10 15,0 0 0-15,0 0 0 0,6 10 223 0,5 0 42 16,0 5 9-16,6-10 2 0,6 5-127 0,5-5-25 15,12-5-4-15,5 0-2 0,0 5-47 0,6-5-10 16,0 0-1-16,17 0-1 0,-11 0-39 0,5-5-7 16,-6 0-1-16,1 0-1 0,5 5-27 0,-5 0-6 15,5 5-1-15,0 0-731 16,0-10-146-16</inkml:trace>
          <inkml:trace contextRef="#ctx0" brushRef="#br0" timeOffset="16713.0787">13747 200 1134 0,'6'-5'24'0,"-1"-5"6"0,1 5 1 0,0 0 1 0,-6-5-32 0,5 5 0 16,-5 5 0-16,6-15 0 0,-6 5 61 0,0 5 6 15,0 5 1-15,0 0 0 0,0 0-13 0,0 0-3 16,0-16 0-16,0 6 0 0,-6 0-16 0,6 5-3 16,0-10-1-16,-5 10 0 0,5-5 7 0,-6 0 1 15,0 0 0-15,6 0 0 0,-5-5-12 0,-1 0-1 0,0 5-1 16,1-5 0-16,-7 5 3 0,7 0 1 15,-12 5 0-15,6 0 0 0,-1-16-30 0,-10 11 0 0,5 0 0 0,0 0 0 16,-6 5 12-16,0 0-3 0,-11 0-1 0,6 0 0 16,0 0 4-16,0 5 0 0,-1 0 0 0,-5 0 0 15,6 0-4-15,-6 5 0 0,0 0 0 0,0 0 0 16,0 0-8-16,1 5 0 0,-1-5 0 0,-6 5 8 16,0 5-8-16,6 1 0 0,-5-1 0 0,-1 0 0 15,1 0 0-15,-7 0 0 0,7 5 0 0,-1 0 0 16,1 0 0-16,5 5 0 0,-6 0 8 0,1-4-8 15,10 4 0-15,1-5 0 0,5 10 0 0,-5-5 0 16,6 5 18-16,-1 5 2 0,0 1 0 0,-5-1 0 0,5 0-6 16,1 0-1-16,-1 10 0 0,-5 1 0 0,5-1-5 0,-5 5-8 15,5 1 11-15,1-1-11 0,-1-5 11 0,0 5-11 16,1-4 10-16,11-1-10 0,-6-5 14 16,5 5-3-16,7-10-1 0,-7 6 0 0,12-1 5 0,0 0 1 15,0 0 0-15,6 1 0 0,0-1-2 0,5-5 0 16,6-5 0-16,0 5 0 0,-6 0 2 0,17 1 0 15,1-6 0-15,5 0 0 0,0 0 0 0,5-5 1 16,-5 0 0-16,11-4 0 0,12-1-1 0,-1-5-1 16,1-5 0-16,5 0 0 0,0-5-6 0,6-5-1 15,-6-10 0-15,12 0 0 0,-6-5 10 0,5-5 2 16,-5-6 0-16,-6 1 0 0,-5-5-20 0,-6 0 0 16,0 5 0-16,0 0 0 0,-6 0 8 0,-11-1 0 15,-6-4 1-15,0 0 0 0,-11 0-9 0,-5 0 0 16,-1 5 0-16,-5-6 0 0,-6 1 0 0,0 5 0 15,-6 0 0-15,-5 5 0 0,5 0 0 0,0 5 8 16,-5 0-8-16,0 0 8 0,-1-1-8 0,-4 6 0 0,4 0 0 0,-5 5 0 16,-5-5 0-16,5 5 0 0,0 0 0 15,5 0 0-15,-5 5 0 0,0 0 0 0,0 0 0 0,6 0 0 16,-6 5 0-16,0 0 0 0,0 5-10 0,6-5 10 16,11-5 0-16,-6 10 0 0,-5 0 0 0,11-10 0 15,0 0 0-15,6 16 0 0,-1-6 0 0,7 0-9 16,-7 0 9-16,18-5 8 0,-6 0-8 0,17-5 11 15,0 0-11-15,5 0 0 0,1 0 0 0,11 0-11 16,-6-5-125-16,6 5-24 16,0-5-6-16</inkml:trace>
        </inkml:traceGroup>
        <inkml:traceGroup>
          <inkml:annotationXML>
            <emma:emma xmlns:emma="http://www.w3.org/2003/04/emma" version="1.0">
              <emma:interpretation id="{1B5D1343-3260-4B15-B914-FA87C84C4B0F}" emma:medium="tactile" emma:mode="ink">
                <msink:context xmlns:msink="http://schemas.microsoft.com/ink/2010/main" type="inkWord" rotatedBoundingBox="19421,1489 22618,1434 22655,3591 19458,364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7902.7847">17729-273 1105 0,'-12'-25'48'0,"1"15"12"0,5-5-48 0,6-5-12 0,0 0 0 0,-5 5 0 16,-7-5 104-16,1 5 20 0,17 0 3 0,-12 4 1 15,-11-4-45-15,6 5-9 0,0 0-2 0,-1 5 0 16,1 10-28-16,-6-5-7 0,-5 5-1 0,-1 0 0 16,-5 15 4-16,0 1 1 0,-6-1 0 0,0 10 0 15,0 0-13-15,0 10-4 0,-5 5 0 0,-1 6 0 16,1 4 32-16,-1 0 7 0,1 11 1 0,-6 4 0 15,5 5-52-15,12-4-12 0,-6 9 0 0,11 6 0 16,1-1 28-16,-1 1 2 0,12 4 1 0,-6 1 0 16,11-6-17-16,6 1-3 0,0-6-1 0,6 5 0 15,0-4-10-15,5-1 0 0,0-4 0 0,12-1 0 16,-6-10-16-16,5-4-4 0,7-1-2 0,-1-10 0 16,-6-4-171-16,12-11-35 15</inkml:trace>
          <inkml:trace contextRef="#ctx0" brushRef="#br0" timeOffset="18363.8304">18170 34 1450 0,'22'-35'64'0,"-16"20"14"0,-12-5-62 0,6 5-16 16,6-1 0-16,-6 6 0 0,0 10 130 0,0 0 23 0,0 0 5 0,0 0 1 16,11 21-69-16,1-6-14 15,-12 5-2-15,5 10-1 0,7 0-39 0,-1 5-8 0,-5 5-2 0,-1-4 0 16,1 4 13-16,5 5 3 0,6 5 0 0,-6-4 0 16,-5-1-23-16,5 5-4 0,12 5-1 0,0 6 0 15,-1-1-12-15,1 0 9 0,-1-4-9 0,7 9 8 16,-1-5-8-16,-5-4 0 0,-12-1 0 0,6 0 0 15,0 1 0-15,-6-6 15 0,-11-5-3 0,6-5 0 16,-6-4-12-16,6-6 0 0,-1-5-9 0,-5-5 9 16,-5 0 21-16,-1-10 11 0,6-10 1 0,0 0 1 15,0 0-4-15,0 0-1 0,11-5 0 0,0-5 0 16,1-10 5-16,-1-5 1 0,6-5 0 0,6-1 0 0,5 1-27 16,6 0-8-16,-6-5 0 0,0-10 0 0,6-1 12 15,0-9 0-15,-5 0-1 0,5-5 0 0,-6-6-11 16,6 1 0-16,0-11 0 0,5 1 0 0,-10 5 8 0,4-1-8 15,13 1 0-15,-7-1 8 0,-5 11-8 0,6 5-11 16,-1 0 3-16,12-1 0 16,-5 11-88-16,-7 5-16 0,-5 5-4 0,0 9-695 15,6 6-138-15</inkml:trace>
          <inkml:trace contextRef="#ctx0" brushRef="#br0" timeOffset="18657.1011">20104 728 2188 0,'0'15'48'0,"0"0"11"0,-6 10 1 0,-5 5 1 0,0 5-49 0,-1 6-12 0,-5-1 0 0,-5 5 0 16,-7 0 105-16,7 1 19 0,-12 4 3 0,0 0 1 15,0 0-73-15,-6 1-15 0,1-1-2 0,-6 0-1 0,5-10-29 16,0 6-8-16,-5-11 0 0,0 10 0 16,-6-15-89-16,11 5-19 0,1-9-4 0,-6-1-1012 15</inkml:trace>
        </inkml:traceGroup>
        <inkml:traceGroup>
          <inkml:annotationXML>
            <emma:emma xmlns:emma="http://www.w3.org/2003/04/emma" version="1.0">
              <emma:interpretation id="{C130782B-8D7B-43DE-9AC8-47D38EAEEB50}" emma:medium="tactile" emma:mode="ink">
                <msink:context xmlns:msink="http://schemas.microsoft.com/ink/2010/main" type="inkWord" rotatedBoundingBox="23790,802 27562,737 27612,3632 23839,369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9661.0899">21467 49 288 0,'0'0'25'0,"-6"-10"-25"16,0-5 0-16,6 5 0 0,0-5 274 0,0 5 50 16,6 0 9-16,0 0 3 0,-1 0-167 0,7 0-33 15,-1 5-6-15,12-11-2 0,-1 6-30 0,12 5-6 16,0-10-2-16,11 5 0 0,12-10-42 0,5 5-8 15,12-10-1-15,5 5-1 0,6 0-8 0,5 0-2 16,1-1 0-16,5 1 0 0,0 5-16 0,0 0-4 16,0 0-8-16,6 0 12 0,-11 10 14 0,-12 0 2 15,0 5 1-15,-6 0 0 16,-10 5-57-16,-12-5-11 0,-6 5-2 0,0 5-1 16,-5-5-10-16,-6 5-3 0,-6 0 0 0,-6 5 0 15,1-5-25-15,0 5-6 0,-12 1-1 0,0-6-849 0</inkml:trace>
          <inkml:trace contextRef="#ctx0" brushRef="#br0" timeOffset="19348.8612">21569 114 1389 0,'-6'-20'61'0,"12"10"14"0,5 0-60 0,0 0-15 15,1-5 0-15,-1 5 0 0,-11 0 120 0,6 0 22 16,-1 5 4-16,1-5 1 0,-6 10-52 0,0 0-11 16,0 0-1-16,0 0-1 0,0 0-26 0,0 0-4 15,0 0-2-15,0 20 0 0,0 5-14 0,-6 5-4 0,-5 10 0 16,0 16 0-16,-1-1 6 0,-5 10 1 16,-5 6 0-16,5 9 0 0,-6 6-39 0,0-6 0 0,1 1 0 15,-1-1 0-15,12-10 11 0,-6-4-3 0,6-6 0 0,5 0 0 16,0-4-8-16,1-6-9 0,-1 0 9 0,6-5-13 15,6-9 5-15,-6-11 8 0,0-10-13 0,0 0 5 16,5 0-170 0,-5-5-34-16,0-10-6 0,0 0-728 0</inkml:trace>
          <inkml:trace contextRef="#ctx0" brushRef="#br0" timeOffset="20137.6534">21342 1341 1479 0,'-22'0'65'0,"10"0"15"0,7 0-64 0,-1 5-16 0,6-5 0 0,0 0 0 16,0 0 112-16,0 0 19 0,6 10 4 0,11 0 1 15,0-10-9-15,11 0-2 0,12 0 0 0,-1-5 0 16,12 0-70-16,11-5-15 0,6-5-2 0,6 5-1 16,5-10-13-16,11 10-4 0,6-10 0 0,18 0 0 15,-18 10-10-15,6-6-2 0,-1 11-8 0,1 0 12 16,6-5-214-16,-12 5-43 16</inkml:trace>
          <inkml:trace contextRef="#ctx0" brushRef="#br0" timeOffset="19904.3823">21919 537 932 0,'-17'10'41'0,"12"0"9"0,-1 0-40 0,0 5-10 0,1-5 0 0,-1 5 0 0,0-5 104 0,6-10 18 15,0 10 4-15,0-10 1 0,0 0-27 0,12 15-4 16,-7-10-2-16,18 5 0 0,0-5 14 0,5 0 2 15,0 0 1-15,6-5 0 0,6-5-42 0,5-5-8 16,0 10-1-16,6-5-1 0,0-5-30 0,0-5-5 16,5 5-2-16,1 0 0 0,-12 0-22 0,6 0 0 15,6 0 0-15,-1 5-12 16,-11 5-12-16,1-5-4 0,-1 0 0 0,-6 5 0 16,-5 5-101-16,0 5-21 0,-5-5-4 0,-7 10-434 15,1-5-88-15</inkml:trace>
          <inkml:trace contextRef="#ctx0" brushRef="#br0" timeOffset="20503.5578">24543-1072 1681 0,'57'-55'74'0,"-40"35"16"0,-11 10-72 0,11-5-18 15,5 4 0-15,1-4 0 0,-1 5 14 0,-5 5-1 16,12 15 0-16,-1 5 0 0,12 6 59 0,-12 19 12 0,6 10 3 0,0 20 0 16,0 6-37-16,0 9-7 15,-12 16-2-15,-5 19 0 0,-6 1 19 0,-5 10 3 0,-6 0 1 0,-11 14 0 16,-6-9 0-16,-11 0 0 0,-1-5 0 0,-10 9 0 15,-7-19-21-15,1-5-4 0,-17-6-1 0,-6 1 0 16,0-21-10-16,-5-4-1 0,5-1-1 0,-6 1 0 16,1-11-26-16,5-10 0 0,-11 1 0 0,5-6 0 15,-5-5-105 1,6-9-17-16,-7-1-3 0,-4-10-1024 0</inkml:trace>
        </inkml:traceGroup>
        <inkml:traceGroup>
          <inkml:annotationXML>
            <emma:emma xmlns:emma="http://www.w3.org/2003/04/emma" version="1.0">
              <emma:interpretation id="{8C414B6F-66C1-496D-90FF-EFF3E6C13ADE}" emma:medium="tactile" emma:mode="ink">
                <msink:context xmlns:msink="http://schemas.microsoft.com/ink/2010/main" type="inkWord" rotatedBoundingBox="29346,2589 29460,2587 29461,2653 29347,2655"/>
              </emma:interpretation>
              <emma:one-of disjunction-type="recognition" id="oneOf5">
                <emma:interpretation id="interp5" emma:lang="" emma:confidence="0">
                  <emma:literal>u</emma:literal>
                </emma:interpretation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n</emma:literal>
                </emma:interpretation>
                <emma:interpretation id="interp9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23103.7507">26811 657 864 0,'0'0'76'0,"0"0"-60"0,0 0-16 0,0 0 0 16,0 0 107-16,0 0 18 0,0 0 4 0,6 15 1 15,-6-15-8-15,0 0-2 0,0 0 0 0,0 0 0 16,0 0-18-16,0 0-4 0,0 0-1 0,0 0 0 16,0 0-12-16,0 0-2 0,0 0-1 0,0 0 0 15,0 0-27-15,0 0-6 0,17-5-1 0,-17 5 0 16,0 0-23-16,0 0-5 0,17 5 0 0,-17-5-1 15,0 0-19-15,0 0 0 0,0 0 0 0,0 0 0 16,0 0 0-16,0 0 0 0,0 0 0 0,11 11 0 16,-5-1 0-16,-6-10 0 0,0 0 0 0,0 0 0 15,0 0 0-15,0 0 0 0,0 0 0 0,0 0 0 0,0 0 14 16,0 0-1-16,0 0 0 0,0 0 0 0,0 0-13 0,0 0 0 16,0 0 8-16,0 0-8 0,0 0-9 0,0 0-5 15,11-5-1-15,0 0 0 0,-11 5 15 0,0 0 0 16,0 0 0-16,0 0 0 0,12-11 0 0,-12 11 13 15,0 0-2-15,0 0-1 0,0 0-10 0,0 0-14 16,0 0 3-16,0 0 1 0,0 0 10 0,0 0 11 16,0 0-3-16,0 0 0 0,0 0-8 0,0-5-11 15,5-5 3-15,-5 10 0 0,0 0 8 0,0 0 14 16,0 0-3-16,0 0-1 0,6-5-10 0,-6 5 0 16,11-10 0-16,-11 10 0 0,0 0 0 0,0 0 0 15,0 0 0-15,0 0 0 0,0-10 0 0,0 10-14 16,0 0 3-16,0 0 1 0,0 0 10 0,0 0 11 15,0 0-3-15,0 0 0 0,0 0-8 0,0 0-11 0,0 0 3 16,0 0 0 0,0 15-74-16,0-5-14 0,-5 11-4 0,-7-1-977 0</inkml:trace>
        </inkml:traceGroup>
      </inkml:traceGroup>
      <inkml:traceGroup>
        <inkml:annotationXML>
          <emma:emma xmlns:emma="http://www.w3.org/2003/04/emma" version="1.0">
            <emma:interpretation id="{71FCE150-7713-4677-8DAD-28B2B7BB46A5}" emma:medium="tactile" emma:mode="ink">
              <msink:context xmlns:msink="http://schemas.microsoft.com/ink/2010/main" type="line" rotatedBoundingBox="2812,4275 32933,3264 33031,6189 2910,7200"/>
            </emma:interpretation>
          </emma:emma>
        </inkml:annotationXML>
        <inkml:traceGroup>
          <inkml:annotationXML>
            <emma:emma xmlns:emma="http://www.w3.org/2003/04/emma" version="1.0">
              <emma:interpretation id="{B287E32E-5DD4-4B86-836A-2F2027180C47}" emma:medium="tactile" emma:mode="ink">
                <msink:context xmlns:msink="http://schemas.microsoft.com/ink/2010/main" type="inkWord" rotatedBoundingBox="2824,4636 6289,4520 6348,6279 2883,639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76695.5221">2973 3905 1105 0,'0'0'48'0,"12"-15"12"15,-1 0-48-15,0 0-12 0,-5 0 0 0,0-1 0 16,5 1 71-16,-5 0 12 0,-6 5 2 0,0 10 1 0,5-15 21 0,-5 5 4 15,0 0 1-15,-5 0 0 0,-7 0-15 0,7 5-2 16,5 5-1-16,-6-5 0 0,-5 0-43 0,-1 5-9 16,1 0-2-16,0 5 0 0,-1 0-26 0,-5 0-6 15,-5-5 0-15,5 10-8 0,0 0 8 0,-6 10-8 16,1 5 0-16,-1 5 0 0,0 6 0 0,1 4 0 16,-1 5 0-16,1 0 0 0,5 1 0 0,0-1 0 15,5-5 8-15,-5-5-8 0,6-5 0 0,5-4 0 16,6-1 0-16,6-10 0 0,-6-15 0 0,0 0 0 15,17-5 0-15,0 0 0 0,6-10 0 0,5-5 0 16,-5-11 0-16,10 1 0 0,1-10 15 0,-5 0-4 16,-1 5-1-16,6-6 0 0,-6 1 6 0,-5 0 0 15,-1 5 1-15,-5 0 0 0,0 14 7 0,-5 1 2 16,-1 10 0-16,-11 10 0 0,0 0-15 0,0 0-3 16,6 10-8-16,-1 15 12 0,-5-4-12 0,6 9 0 15,0 5 0-15,-6 5 0 0,5-5 0 0,1 6 0 0,0-6 0 16,-1 0-10-16,7-10-6 0,-1-5 0 0,-6-5-1 15,-5-15 0-15,0 0 0 0,17 10 0 0,0-5 0 0,6-10 0 16,-6-10 17-16,0 0 0 0,6-5 0 0,-1 0 9 16,-5-5 3-16,6 0 1 0,-12-5 0 0,6-1 0 15,-6 1 4-15,1-5 1 0,-1 0 0 0,0-5 0 16,1-1-5-16,-1-4-1 0,-5 0 0 0,5-10 0 16,0-1-4-16,-5-4-8 0,5-10 11 0,-5-11-11 15,5 1 8-15,6-11-8 0,0-4 0 0,6-1 0 16,-6 11 0-16,0 4 0 0,5 6 0 0,-5 10 0 15,0 9 0-15,-6 11 0 0,1 10 0 0,-7 15 0 0,1 15 0 16,-6 5 0-16,0 0 0 0,0 25 10 0,-6 10-2 16,-5 15-8-16,0 6 12 0,-6 4-4 0,6 0 0 15,-6 6-8-15,0 4 12 0,5 0-4 0,-5 1-8 0,0-1 8 16,6 0-8-16,0-4 8 0,5-1-8 0,-5 1 0 16,5-6 9-16,-5 0-9 0,11-5 0 0,-6 1 0 15,6-6 0-15,0 0 8 0,0 1-8 0,6-6-8 16,-6-10 8-16,11-5-12 15,-5-5-96-15,5-5-20 0,6-10-4 0,-6-10-926 0</inkml:trace>
          <inkml:trace contextRef="#ctx0" brushRef="#br0" timeOffset="75309.2035">321 3513 403 0,'0'0'36'0,"0"0"-36"16,0 0 0-16,0-10 0 0,0 0 121 0,-6-5 18 15,6 5 3-15,0-6 1 0,0 6-23 0,6-5-5 16,-6-5-1-16,6 0 0 0,-1 5-24 0,1 5-5 16,0-5-1-16,5 5 0 0,-5-5-4 0,5 0-2 15,-5 0 0-15,-1 10 0 0,-5 5-30 0,0 0-7 16,0 0-1-16,0 0 0 0,0 0-20 0,0 0-5 0,0 0-1 0,6 10 0 16,-12 10-6-16,6 0-8 0,6 5 11 15,0-5-11-15,-1 5 8 0,-5 0-8 0,6 6 0 0,-1-1 0 16,7 5 9-16,-7 0-9 0,7 5 0 0,-1 0 9 15,0 11 1-15,1-6 0 0,-1 10 0 0,0-4 0 16,6 9 4-16,-11-5 1 0,0 6 0 0,-1-1 0 16,7-5-4-16,-7-5-1 0,-5 1 0 0,6-6 0 15,-6-10-2-15,-6 0-8 0,12-10 12 0,-6 1-4 16,6-11-8-16,-6 0 12 0,0-15-12 0,0 0 12 16,0 0 7-16,0 0 1 0,0 0 1 0,0-15 0 15,5 0 4-15,1-6 1 0,-6-4 0 0,6-10 0 16,-1 0-14-16,-5-10-2 0,11-1-1 0,1-4 0 15,-7-5-9-15,7-5 0 0,-1-1 9 0,12 6-9 0,-1 5 0 16,1 4 0-16,-6 11 0 0,0 5 0 0,5 10 0 16,-5 5 0-16,-5 5-9 0,5 10 9 0,0 10 0 0,0 5-11 15,-6 5 11-15,0 10-8 0,1 5 8 0,-1 11 0 16,0-1 0-16,-5 5-8 0,-6 5 8 0,6-4 8 16,-1-6-8-16,1 0 11 0,-6-5-11 0,0-4 0 15,-6-1 0-15,6-5-11 0,6-10 11 0,-6-5 0 16,-6 0 0-16,6-15 8 0,0 0-8 0,0 0 11 15,0 0-11-15,0 0 12 0,0 0 10 0,0 0 2 16,6-10 1-16,-1-5 0 0,1-5-3 0,0-5-1 16,11 0 0-16,0-10 0 0,0-1-7 0,5-4-2 15,1-5 0-15,5-10 0 0,6-1 7 0,-6 1 1 16,-5-5 0-16,5-6 0 0,6-4-10 0,0 5-2 0,-6-6 0 16,1 6 0-16,-1 0-8 0,-5 4 0 0,-6 1-12 15,0 10 12 1,0 19-34-16,-6 1 1 0,0 5 0 0,0 5 0 15,-11 5-114-15,0 15-22 0</inkml:trace>
          <inkml:trace contextRef="#ctx0" brushRef="#br0" timeOffset="76030.3556">2283 2899 1220 0,'0'-20'27'0,"0"5"5"0,0 0 2 0,-5-5 0 0,-1-5-34 0,0 0 0 0,12 0 0 0,0 0 0 15,-12 9 98-15,6-4 13 0,-6 5 2 0,6 5 1 16,6 0-46-16,-6 10-8 0,0 0-3 0,0 0 0 16,0 0-21-16,-6 15-5 0,6 0-1 0,-5 10 0 15,-1 6-9-15,6 4-1 0,-5 10-1 0,-1 10 0 16,0 11-1-16,-5 4 0 0,5 11 0 0,-11 4 0 15,-5 5-7-15,5 6-2 0,0 0 0 0,0-1 0 16,-12 6-1-16,1-6-8 0,0 1 12 0,-6-16-4 16,11-5-8-16,-5-14 10 0,0-6-10 0,5-5 10 0,1-9-2 0,5-6 0 15,0-15 0-15,5 0 0 0,-5-5 23 0,6-10 4 16,0-5 1-16,5-5 0 0,0-5-6 0,1-5-1 16,5-10 0-16,0 0 0 0,5-16-5 0,7 1 0 15,-1-5-1-15,6-5 0 0,11-6-7 0,-5 1 0 16,11 0-1-16,0 10 0 0,0-1-6 0,0 11-1 15,-6 10 0-15,0 5 0 0,-11 0-8 0,6 15 0 16,-6 5 0-16,-6 10 8 0,0 5-8 0,-5 15 0 16,0 0 0-16,-1 5-11 0,7 11 11 0,-7-6 0 15,7 5 0-15,-12-5 0 0,11 1 0 0,0-6-12 16,1 0 12-16,5 0-12 16,-1-5-40-16,7 0-8 0,-6-15-1 0,0 1-1 15,6-6-187-15,-1 0-38 0</inkml:trace>
          <inkml:trace contextRef="#ctx0" brushRef="#br0" timeOffset="76947.4722">2843 3136 2113 0,'0'0'93'0,"0"0"20"0,-11 0-90 0,0 0-23 0,11 0 0 0,0 0 0 16,11 10 88-16,0-5 12 0,12-5 4 0,11 0 0 15,0 0-68-15,17-5-14 0,5-10-2 0,12 0-1 16,11-10-6-16,6-1-1 0,6-4 0 0,5 0 0 15,6-5-85-15,-1 0-18 0,1-1-3 0</inkml:trace>
        </inkml:traceGroup>
        <inkml:traceGroup>
          <inkml:annotationXML>
            <emma:emma xmlns:emma="http://www.w3.org/2003/04/emma" version="1.0">
              <emma:interpretation id="{2D392FD2-5590-434D-A37B-419359F31692}" emma:medium="tactile" emma:mode="ink">
                <msink:context xmlns:msink="http://schemas.microsoft.com/ink/2010/main" type="inkWord" rotatedBoundingBox="7818,4816 8603,4789 8642,5961 7857,598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7829.6189">5473 3422 1094 0,'0'0'97'0,"0"-10"-77"16,6-5-20-16,-6 0 0 0,0-5 108 0,0 5 19 15,0 5 3-15,-6-5 1 0,-5 0-26 0,5 0-5 16,1 10 0-16,5 5-1 0,0 0-45 0,-6 10-9 15,-5 0-1-15,-1 15-1 0,1 10-31 0,0 5-12 0,-1 5 8 16,1 6-8-16,0 4 0 0,5 0 0 0,-11 6 0 16,11-1 0-16,-5-10 0 0,11 1 0 0,-6-6 0 0,6-5 0 15,0-5 8-15,0 0-8 0,6-10 0 0,5-9 8 16,-11-16 6-16,0 0 1 0,0 0 0 0,17 0 0 16,6-10 17-16,0-6 4 0,-1-9 1 0,12 0 0 15,-6-15-13-15,1 5-4 0,-7-10 0 0,7 4 0 16,-1-4 12-16,11 5 3 0,-5-5 0 0,6 4 0 15,0 1-35-15,-1 5 0 0,1 5 0 0,-6-5 0 16,-6 9 12-16,6 1 1 0,-11 10 1 0,5 5 0 16,-11 0-6-16,5 10 0 0,-5 5-8 0,0 0 12 0,-5 10-12 15,-1 0 0-15,0 5 0 0,-5 1 0 0,0 9 0 0,-6 0 0 16,-6-5 0-16,0 5 0 0,-11 10 0 0,6-4 0 16,-12-6 9-16,1 5-9 0,-7-10 11 0,-4 0-3 15,-1 0-8-15,-6-5 12 0,-5 1-4 0,-6-1-8 16,6 0 11-16,-1-10-11 0,7-5 0 0,5-5-14 15,-11 0 1-15,11-10 0 16,0 0-153-16,0-10-30 0</inkml:trace>
          <inkml:trace contextRef="#ctx0" brushRef="#br0" timeOffset="77950.0613">5762 2844 2016 0,'-23'10'89'0,"17"-10"19"0,-5 0-87 0,0 0-21 0,5 0 0 0,-11 0 0 15,6 5 64-15,5 0 9 0,6-5 2 0</inkml:trace>
        </inkml:traceGroup>
        <inkml:traceGroup>
          <inkml:annotationXML>
            <emma:emma xmlns:emma="http://www.w3.org/2003/04/emma" version="1.0">
              <emma:interpretation id="{2B70D26D-0066-4367-A297-688952CD8249}" emma:medium="tactile" emma:mode="ink">
                <msink:context xmlns:msink="http://schemas.microsoft.com/ink/2010/main" type="inkWord" rotatedBoundingBox="10407,4020 12858,3938 12928,6019 10477,610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8727.2724">7945 3236 986 0,'-17'0'44'0,"17"0"8"0,0 0-41 0,0 0-11 16,-12 0 0-16,7 0 0 0,5 0 105 0,0 0 19 15,0 0 4-15,0 0 1 0,0 0-49 0,0 0-9 16,17 0-3-16,5 5 0 0,12 0-11 0,0-5-2 16,0-5-1-16,17 0 0 0,11 0 10 0,6-5 1 15,0-5 1-15,5 0 0 0,1 5-30 0,-1-5-5 16,1 0-2-16,-1 0 0 0,-5 5-18 0,0-5-11 15,-6 0 12-15,1-6-12 0,10 6 0 0,-11 5 0 16,6-5 0-16,-11 5 0 16,-1 0-74-16,-10 5-15 0,-7-10-3 0,1 5-814 0</inkml:trace>
          <inkml:trace contextRef="#ctx0" brushRef="#br0" timeOffset="78995.0037">9121 2427 1324 0,'0'0'118'0,"0"-10"-94"0,0 10-24 0,0-10 0 15,6-10 92-15,-6 5 15 0,0 15 2 0,0 0 1 16,-6-5-37-16,0 0-7 0,1 10-2 0,-7 10 0 0,7 20-35 0,-12 5-7 16,-12 10-2-16,-5 11 0 0,-5 9-11 0,-6 10-9 15,-6 16 12-15,0 5-12 0,-6 4 35 0,1 1 0 16,-1-11 0-16,1 6 0 0,-1-11-11 0,1-4-3 15,-1-1 0-15,6-4 0 0,-6-6-8 0,18-5-1 16,5-9-1-16,0-6 0 16,6-5-33-16,-1-4-6 0,1-11-2 0,11-10 0 15,6 5-106-15,0-15-20 0,-1 0-5 0</inkml:trace>
          <inkml:trace contextRef="#ctx0" brushRef="#br0" timeOffset="79559.3964">9935 2010 1324 0,'0'0'59'0,"6"-5"12"0,-6-5-57 0,0 10-14 0,0 0 0 0,0 0 0 16,0 0 210-16,0 10 39 0,-6 20 8 0,1 0 2 16,-12 10-198-16,-6 10-39 0,-5 1-8 0,-6 14-2 15,0 10-12-15,-6 6 0 0,1-6 8 0,-1 11-8 16,-5-1 0-16,0 11 8 0,-1 4-8 0,-4 6 0 15,-1-1 0-15,0 1 0 0,-11-10 0 0,5-6 0 16,0-5 8-16,12-4-8 0,11-6 0 0,6 1 0 16,-6-11 12-16,0-10-3 0,0 1-1 0,6-11 0 15,11-10-8-15,-6-5 0 0,6-5 9 0,0-10-9 16,12-4 27-16,5-11 1 0,-12-5 0 0,12-6 0 0,0-4-10 0,6-15-2 16,5-5 0-16,6 0 0 15,0-10-8-15,12-1-8 0,-1 1 9 0,0 5-9 0,-11 0 0 16,11 4 8-16,1 1-8 0,5 15 0 0,-6 10 0 15,0 5 0-15,0 5 0 0,1 5-10 0,-1 10 2 16,6 0 0-16,-6 10 0 0,-5 6 0 0,5-6 8 16,0 5 0-16,6 5 0 0,-5-10 0 0,4 5-19 0,1-10 2 15,6 1 0-15,-6-1 0 0,6-15-3 0,5-5 0 16,6-5 0-16,0-5 0 0,-1-5 20 0,7-6 0 16,-6-9 0-16,5 0 0 0,-5 0 19 0,0-10 7 15,-5 5 2-15,-7-6 0 0,-5-4-6 0,0 0-1 16,-11 0 0-16,-1-6 0 0,-5 6-12 0,0-5-9 15,-6 5 12-15,-5 9-12 0,-12 1 11 0,1 15-11 16,-7 5 10-16,-4 5-10 0,-13 5 20 0,-5 10-1 16,-5 10-1-16,-7 10 0 0,-10 5-8 0,-1 16-2 0,-5-1 0 15,0 10 0-15,0 5-8 0,5 1 0 0,1-6 0 0,5 5-11 16,6-4 11-16,11-6 0 0,11-5-9 16,6 5 9-16,0-4-17 0,17-6 1 0,0-5 0 0,17-5 0 15,0-5-8 1,17-4-2-16,17-6 0 0,5-5 0 15,18 0-88-15,5-5-18 0,12 0-3 0</inkml:trace>
        </inkml:traceGroup>
        <inkml:traceGroup>
          <inkml:annotationXML>
            <emma:emma xmlns:emma="http://www.w3.org/2003/04/emma" version="1.0">
              <emma:interpretation id="{DD643C5F-7137-4240-8D33-4237EAD003E4}" emma:medium="tactile" emma:mode="ink">
                <msink:context xmlns:msink="http://schemas.microsoft.com/ink/2010/main" type="inkWord" rotatedBoundingBox="15157,4564 18264,4459 18305,5664 15197,576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0412.8898">13396 2789 576 0,'17'-25'25'0,"-17"25"6"0,0-10-31 0,0 10 0 16,-11-5 0-16,5-5 0 0,1 0 256 0,-7-1 44 15,-4 6 10-15,-1 5 2 0,-6-5-203 0,-5 10-40 16,-1 0-8-16,-5 6-1 0,-5-1-24 0,-1 0-5 15,1 5-1-15,-1 0 0 0,1 0-30 0,-1 5 0 16,0-5 0-16,6 5 0 0,0-5 0 0,6 0 14 16,0 0-4-16,11 6-1 0,0-11-9 0,11 5 0 15,1 5 0-15,-1-5 8 0,6 0-8 0,6 0 0 16,-1 5 0-16,7-5 0 0,-1 0-18 0,6 5 4 0,0-4 1 16,5 4 0-16,1-5 13 0,5 5 0 0,1 0-10 15,-1 5 10-15,0 0 0 0,-5 0 0 0,5 0 0 0,-5 6 0 16,-6-1 8-16,-6 0 2 0,0 0 1 0,1-5 0 15,-7 0 6-15,-5-5 2 0,0 1 0 0,-11-1 0 16,5 5 18-16,-5 0 4 0,0-5 1 0,-6 0 0 16,5 5-9-16,-5-10-1 0,1 0-1 0,-1 1 0 15,0 4-17-15,0-5-3 0,-6-5-1 0,0 5 0 16,-5-5-10-16,0 0-9 0,0 0 9 0,-6 0-13 16,5 0-102-16,-5 0-20 0,0-10-4 0,6 5-478 15,-6-5-96-15</inkml:trace>
          <inkml:trace contextRef="#ctx0" brushRef="#br0" timeOffset="80632.9662">13708 3176 2340 0,'0'0'52'0,"0"0"10"0,-6 10 2 0,-5 5 1 0,-1-5-52 0,1 5-13 15,-6 5 0-15,0 5 0 0,0 1 45 0,0-1 7 16,0 5 0-16,0 0 1 0,6-5-36 0,-1 0-7 16,-4 0-2-16,10 1 0 0,6-1-22 0,0 0-5 15,0 0-1-15,0-5 0 16,6-5-188-16,5 5-39 0,11 5-7 0,1-20-595 0</inkml:trace>
          <inkml:trace contextRef="#ctx0" brushRef="#br0" timeOffset="80765.5937">13928 2583 1670 0,'-11'0'148'16,"-6"-5"-118"-16,0 0-30 0,0 0 0 15,6 5 100-15,-6 0 13 0,0 0 3 0,5 5 1 16,-5 0-201-16,6 5-40 0,-6 5-8 16,6 0-1-16</inkml:trace>
          <inkml:trace contextRef="#ctx0" brushRef="#br0" timeOffset="81485.8293">14426 2839 1450 0,'0'0'64'0,"0"0"14"0,0 0-62 0,17-5-16 16,5-5 0-16,1 0 0 0,5 5 131 0,1-5 23 15,-1 0 5-15,6 5 1 0,0 0-77 0,0-5-15 16,5 0-4-16,-5 5 0 0,6 5-36 0,-6 0-8 16,5-5-2-16,-5 5 0 0,0 0-3 0,0 5-1 15,-11 5 0-15,-1-5 0 0,-5 5-3 0,0 0-1 16,-17 5 0-16,0-5 0 0,-5 5 8 0,-1 0 2 0,-11 5 0 16,-6 5 0-16,1-9-10 0,-12 4-2 0,5 0 0 0,1 0 0 15,-6 0-8-15,6 0 0 0,5-5-10 16,1 0 10-16,5-5-16 0,0 5 2 0,5-10 1 0,1 5 0 15,11 0-1-15,0-10 0 0,0 0 0 0,0 0 0 16,0 0 3-16,6 16 1 0,-1-1 0 0,7 5 0 16,-7-5 10-16,1 10 0 0,0 0-9 0,-1 0 9 15,-5 5-13-15,-5 1 1 0,5-6 1 0,-12 10 0 16,7-10 11-16,-7 5 0 0,1-5-9 0,0 0 9 16,5 1 0-16,-5-6 15 0,-6 5-3 0,6-10 0 15,-6 5 0-15,0-10 0 0,0 5 0 0,-6 0 0 16,0 0-12-16,1-5 9 0,-1 0-9 0,-5 0 8 15,-6 6-8-15,6-6-12 0,-6 0 2 0,6 0 1 0,-1-5 0 16,1 5 0-16,17-5 0 0,-6 0 0 16,5 0-15-16,1 5-2 0,5-5-1 0,6-5 0 15,0 0-1-15,0 0 0 0,0 10 0 0,6-5 0 0,0 0 12 16,5 0 1-16,6-10 1 0,11 5 0 0,1-10 14 0,10 5 0 16,1-10 0-16,5 0 0 0,0-5 26 0,6 0-2 15,0-6 0-15,11-4 0 0,-5-5 2 0,11 0 0 16,0-5 0-16,5-6 0 0,-5 1-26 0,5 0 0 15,1 0 8-15,5 0-8 0,-11 4 0 0,0 1 0 16,-12 0 0-16,1 5 0 0,-6 5 0 0,-6-1 0 16,-5 6 0-16,-6 5 0 0,-12 5 0 0,1 0 10 15,-6-5-10-15,0 5 10 0,-12 5 1 0,-5-5 0 16,-5 10 0-16,-1-5 0 0,-11-1-2 0,0 1 0 0,-5 5 0 16,-12-5 0-16,0 5-9 0,-6 10 0 15,1 0 0-15,-1 5 8 0,0-5-8 0,-5 11 10 0,0-1-10 0,5 10 10 16,-5 0 11-16,11 5 3 0,12 0 0 0,-7 5 0 15,7 1-24-15,10 9 8 0,1-5-8 0,5 5 0 16,1-10 0-16,10 6 0 0,12-1 0 0,12 0 0 16,10 0-37-1,6-9-12-15,6-1-3 0,6 0-1001 0</inkml:trace>
        </inkml:traceGroup>
        <inkml:traceGroup>
          <inkml:annotationXML>
            <emma:emma xmlns:emma="http://www.w3.org/2003/04/emma" version="1.0">
              <emma:interpretation id="{9CC3D1AC-935F-4230-B8E1-9FF41E16E067}" emma:medium="tactile" emma:mode="ink">
                <msink:context xmlns:msink="http://schemas.microsoft.com/ink/2010/main" type="inkWord" rotatedBoundingBox="20540,4137 21979,4088 22034,5734 20595,578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2620.8562">18950 3271 2358 0,'0'0'52'0,"6"-10"10"0,11-5 2 0,-6 5 3 0,0 0-54 0,12 0-13 0,5 0 0 0,6 0 0 16,0 0 59-16,0 0 9 0,6-5 1 0,5 5 1 16,6 0-60-16,0 0-10 0,-12 0 0 0,7 5-776 15,10 0-148-15</inkml:trace>
          <inkml:trace contextRef="#ctx0" brushRef="#br0" timeOffset="82460.9884">19318 2889 1587 0,'0'0'70'0,"0"0"15"16,0 0-68-16,0 0-17 0,0 0 0 0,0-10 0 15,5-5 101-15,1 5 17 0,-12-5 3 0,6 5 1 16,0-5-46-16,0 0-10 0,12-5-2 0,-12 0 0 16,-6 0-29-16,6-1-7 0,6-4 0 0,-1 0-1 15,1 0 1-15,-6-10 1 0,6 5 0 0,-1-5 0 16,1-1 1-16,-6 1 0 0,-6 0 0 0,12-5 0 16,5 5-14-16,-5-6-2 0,-6 6-1 0,0 0 0 15,11 10-13-15,-5 0 0 0,-6 0 8 0,0 4-8 16,-6 11 9-16,6 10-1 0,0 0 0 0,0 0 0 15,-11-10-8-15,11 10 0 0,0 0 0 0,0 0 0 16,-6 10-12-16,-5 5-4 0,5 6 0 0,1-1-1 16,-1 0 27-16,-5 0 6 0,-1 5 0 0,1 0 1 0,5 5-29 15,-5 1-5-15,0 9-2 0,-6 0 0 0,11 10 19 16,-5 6 0-16,0-1 0 0,-6 5 0 0,0 0 0 0,5 11 11 16,7 9-2-16,-1 1 0 0,-5-11 1 0,5-5 0 15,0 6 0-15,1-1 0 0,5-4 1 0,-6-6 0 16,0-5 0-16,1 6 0 0,10-11-11 0,-10 0 12 15,-7-5-12-15,1-4 12 16,5-6-162-16,1-5-32 0,-29 25-6 0,0-30-2 0</inkml:trace>
          <inkml:trace contextRef="#ctx0" brushRef="#br0" timeOffset="82031.1563">18334 3060 1497 0,'45'-35'66'0,"-22"25"14"0,-6-10-64 0,5 0-16 0,-11 0 0 0,6 0 0 16,6 0 106-16,-6-1 18 0,-6-4 3 0,-5 5 1 15,-17 10-52-15,5 0-9 0,12-5-3 0,-6 10 0 16,-6-5-41-16,0 5-9 0,6 5-2 0,-17 5 0 15,-11 0-4-15,0 5-8 0,0 0 11 0,-1 10-11 16,-5 10 0-16,-5 11-22 0,-1-6 3 0,6 15 1 16,6-10 33-16,0 5 6 0,-6-4 2 0,5 4 0 15,18 0-37-15,0-5-7 0,-6 1-2 0,6-6 0 16,-1 0 37-16,12-5 7 0,6-5 2 0,-6 0 0 16,0-15-37-16,0-10-7 0,17 16-2 0,0-11 0 15,-17-5 43-15,17 0 9 0,5-10 2 0,1-1 0 16,11-4-15-16,-6-5-4 0,1-5 0 0,-1-5 0 15,0 0-4-15,0-5-8 0,-5-6 11 0,5-4-11 16,-5 0 34-16,0 0 0 0,-1-6 0 0,-11 1 0 0,-16 0-34 16,10 10 0-16,-5-6 0 0,-5 6 0 0,-12 10 0 0,0 5 0 15,0 10 0-15,-11 0 0 0,-1 15 0 0,-10 0 0 16,-1 15 0-16,1 0-9 16,-1 5-31-16,-5 5-7 0,-12 10-1 0,12 6-1001 15</inkml:trace>
        </inkml:traceGroup>
        <inkml:traceGroup>
          <inkml:annotationXML>
            <emma:emma xmlns:emma="http://www.w3.org/2003/04/emma" version="1.0">
              <emma:interpretation id="{448A0740-A35E-4ABA-A9B3-9BC7A94620DC}" emma:medium="tactile" emma:mode="ink">
                <msink:context xmlns:msink="http://schemas.microsoft.com/ink/2010/main" type="inkWord" rotatedBoundingBox="24673,4021 31856,3780 31922,5737 24739,5978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4475.1624">25363 2507 2012 0,'-11'-10'89'0,"5"5"19"0,-5 5-87 0,0-5-21 16,0 0 0-16,-1 5 0 0,-5 5 44 0,0 0 4 15,-5 5 0-15,-1-5 1 0,-5 5 18 0,5 0 3 16,-11 1 1-16,6 4 0 0,-12 5-63 0,1 0-8 16,-6 5-9-16,-1 0 9 0,7 5 22 0,-1 5 12 15,-5 6 2-15,0-1 1 0,5 5-24 0,12-10-5 16,-1 1 0-16,-4 4-8 0,4 5 0 0,7 0 0 15,5-5 0-15,0 6 0 0,5-1-12 0,12 5-8 0,0-5-3 0,6-4 0 32,5-1-164-32,1-10-33 0,22 30-6 0,11-29-2 0</inkml:trace>
          <inkml:trace contextRef="#ctx0" brushRef="#br0" timeOffset="84778.651">25652 2764 1612 0,'0'0'144'0,"0"0"-116"0,-6 10-28 0,-5 0 0 16,5 0 87-16,-11 10 11 0,0 5 2 0,-11 5 1 16,-6 6-41-16,-5-1-8 0,-1 5-1 0,0 0-1 15,1 0-27-15,-1 1-6 0,6-6-1 0,6 0 0 16,5-5-16-16,1-5 0 0,10-5 0 0,7 5 0 16,-1-9 0-16,12-6 0 0,-6-10 0 0,0 0-9 0,17 0 9 15,5 0 0-15,1 0 0 0,11-10-8 0,0-6 16 0,-6-4 3 16,12-5 1-16,-1 0 0 15,-5-5-20-15,0 0-4 0,0 0-1 0,-6-6 0 0,-11-4 50 16,0 0 11-16,6 0 1 0,-6 5 1 0,-6 4-29 16,-5 1-5-16,-6 0-2 0,0 10 0 0,0 0 2 0,-6 5 0 15,1 5 0-15,-12 5 0 0,-6 0-16 0,-5 10 0 16,-1 0 0-16,-10 10 0 16,-6-5-108-16,-1 15-17 0,1 0-4 0</inkml:trace>
          <inkml:trace contextRef="#ctx0" brushRef="#br0" timeOffset="85270.605">26625 2779 460 0,'11'-15'41'0,"0"0"-33"0,-5-5-8 0,-12 4 0 16,1-4 325-16,5 10 63 0,-6 0 13 0,-5 0 3 15,-12 0-255-15,6 5-50 0,-6 0-11 0,-5 5-1 16,-6 5-49-16,0 0-10 0,-5 10-1 0,-7 0-1 16,7 5 2-16,-6 1 0 0,-6 4 0 0,11 5 0 15,-5 0-41-15,11 5-8 0,6 5-2 0,-6 1 0 16,11-1 23-16,0-5 0 0,12 0-9 0,0 0 9 16,5-9-35-16,1-6-3 15,10 5-1-15,6-5 0 0,-11-10 64 0,17 0 13 0,0 0 2 0,6-5 1 16,0-10-28-16,5 0-5 0,6-5-8 0,5-5 11 0,1 0-11 15,5-5 0-15,-5-10 9 0,-6-6-9 0,5 11 8 0,7-10-8 16,-1 0 8-16,0-10-8 0,-5-6 0 16,5-4 9-16,6 0-9 0,0-6 0 0,-6 1 8 0,-5-5-8 15,11-11 0-15,-1 1 0 0,-4-6 0 0,-1 11 0 16,-6 0 8-16,7-1-8 16,-12 21 0-16,0 5 10 0,-6 5-10 0,6 4 8 0,-12 11-8 0,-5 5 0 15,-5 5 0-15,-12 10 0 16,0 5 32-16,0 0 4 0,-6 0 0 0,-11 5 1 0,-6 5-8 0,-5 15-1 15,6 0-1-15,-7 11 0 0,1-1-35 0,0 5-8 16,-1 0 0-16,7 10-1 0,-1 11 17 0,1-1 0 16,10 0 0-16,1 6 0 0,0-1 0 0,5 1-8 15,-5-1 8-15,5-5 0 16,6 6-36-16,-6-1-1 0,1 0 0 0,-1 1 0 16,6-1-79-16,-6-10-15 0,6 1-3 0</inkml:trace>
          <inkml:trace contextRef="#ctx0" brushRef="#br0" timeOffset="85491.7151">27535 2854 2149 0,'0'0'47'0,"0"0"9"0,-11 5 3 0,-6-5 2 0,0-5-49 15,0 10-12-15,6 0 0 0,-6 10 0 16,5 0 36-16,1 6 5 0,0-1 1 0,-6 5 0 0,0 0-29 0,5 5-5 15,12-5-8-15,0 0 11 0,-11 6-11 0,11-6 0 16,0-5 0-16,6 5 0 16,-1-5-28-16,1 0-7 0,-6-10-1 0,6 5-630 15,5 0-126-15</inkml:trace>
          <inkml:trace contextRef="#ctx0" brushRef="#br0" timeOffset="85629.6947">27914 2201 1152 0,'-6'-35'102'0,"6"19"-82"0,0 1-20 0,0 15 0 16,6-15 149-16,-6 15 26 15,0 0 5-15,0 0 0 0,0 0-114 0,0 0-23 0,0 0-5 0</inkml:trace>
          <inkml:trace contextRef="#ctx0" brushRef="#br0" timeOffset="83853.1627">22174 3156 1630 0,'0'0'72'0,"0"0"16"0,0 0-71 0,0 0-17 16,0 0 0-16,22 0 0 0,1-5 22 0,0-5 1 15,5 0 0-15,0 0 0 0,6 0 5 0,0 0 0 16,6-6 1-16,-1 1 0 0,1-5-43 0,-1-5-9 16,1 10-1-16,5-5-1 0,-5-5 44 0,-1 5 9 15,-5-5 1-15,6-1 1 0,-12 6 3 0,0-5 1 16,1 5 0-16,5 0 0 0,-6 0-34 0,-11 0 0 15,-6 0 0-15,-5 5 0 0,5-6 0 0,-5 6 0 16,-6-5 0-16,0 5 0 0,0 0 18 0,0 0-3 16,-6 5-1-16,1 0 0 0,-7 0 29 0,-5 5 5 15,0 0 2-15,6 0 0 0,-6 10-32 0,0-5-6 0,0 5-2 16,-6 5 0-16,1 0 9 0,-1 0 1 0,1 5 1 16,-1 0 0-16,0 10-13 0,1 0-8 0,-1 1 8 0,0 9-8 15,7 10 8-15,-1 0-8 0,0-5 8 16,0 11-8-16,5-6 8 0,7 0-8 0,-1 0 8 0,0 6-8 15,1-1 0-15,5-5 0 0,5 1 0 0,1-6 8 16,5 0-94 0,1-10-18-16,5 0-4 0,0-10-522 0,5-5-104 0</inkml:trace>
          <inkml:trace contextRef="#ctx0" brushRef="#br0" timeOffset="84192.5184">23288 2925 1551 0,'6'-10'34'0,"5"-11"7"0,0-4 2 0,6-5 1 0,0-5-36 0,0 10-8 16,0-5 0-16,6 5 0 0,-6 4 95 0,5 6 17 15,-5 5 3-15,0 10 1 0,0 0-42 0,0 10-8 16,6 0-2-16,-1 10 0 0,-5 1-37 0,0 4-8 16,-5 5-2-16,-1 5 0 0,-5 10-5 0,-1-4 0 15,-5-1-1-15,0 5 0 0,-11-5 17 0,5 5 4 16,-5-9 1-16,5-1 0 0,1-10-45 0,-1-5-8 16,0 0-3-16,1-5 0 0,-1-5 23 0,6-10 16 15,0 0-2-15,0 0-1 0,0 0-2 0,0 0-1 16,6-10 0-16,-1-10 0 0,7 5 43 0,-1-10 9 15,6-5 2-15,0-5 0 16,5-1-77-16,7-4-15 0,10 5-4 0,-5 0 0 16,-5-5 0-16,10-1 0 0,-5 6 0 0,6 10 0 0,-1 0 49 0,-10 5 10 15,-1 5 1-15,-6 10 1 0,1 0-13 0,-6 10-4 16,0 0 0-16,-11 10 0 0,5 0-12 0,-5 5 0 0,5 0 8 16,-11 5-8-16,0 5 20 0,0 1 0 0,6-1 1 15,-1 0 0 1,-5 0-40-16,12-5-8 0,-7 5-1 0,1-4-1 0,0-1-140 15,5 0-28-15,0 0-6 0</inkml:trace>
          <inkml:trace contextRef="#ctx0" brushRef="#br0" timeOffset="85968.4375">28072 2598 1130 0,'0'0'50'0,"0"0"10"0,0 0-48 0,12 10-12 16,-1-5 0-16,6 5 0 0,-11 0 56 0,11 0 8 0,-6 5 1 0,0 5 1 16,1 5-10-16,-7 1-3 0,-5 4 0 0,-5 0 0 15,-1 10-5-15,-5-5 0 0,-6 6-1 0,0-1 0 0,0-10 13 16,0 0 4-16,0-5 0 0,0-5 0 0,-6-5 14 15,12 0 3-15,-6-4 1 0,6-1 0 0,5-5-29 16,6-5-5-16,0 0-2 0,0 0 0 0,0 0-6 0,0 0-2 16,0 0 0-16,6-21 0 15,5 1-14-15,0-10-4 0,6 0 0 0,6 0 0 0,5-5-11 16,0 5-9-16,-5-6 12 0,0 6-12 0,5 0 0 0,6 0 0 16,0 5 0-16,-6 5 0 0,0-1 0 0,1 11 0 15,-7 5 0-15,6 5 0 0,-16-5 16 0,5 10-4 16,-6 0-1-16,0 5 0 0,1 1-11 0,-7 4 0 15,-5-5 0-15,0 5 0 16,6 10-33-16,-6 0 1 0,0 0 0 0,0 5-743 16,0 1-148-16</inkml:trace>
          <inkml:trace contextRef="#ctx0" brushRef="#br0" timeOffset="86442.2697">29220 2889 1670 0,'0'0'148'0,"-11"-15"-118"0,0 0-30 0,-12 0 0 15,1 10 108-15,5-5 15 0,-6-5 3 0,6 5 1 16,0 0-88-16,-6 5-18 0,-5 5-3 0,0-5-1 16,0 5 13-16,5 5 2 0,-5 5 1 0,5 0 0 15,-5-5-53-15,5 10-10 0,1-5-2 0,-1 10-1 16,0 0 33-16,12 0 0 0,-6 6 0 0,6-1 0 15,5-10 20-15,6 5 10 0,6-5 2 0,-1 0 1 0,1-5-22 0,5 0-11 16,6-10 10-16,6 0-10 0,0 0 15 0,5 0-3 16,0-10-1-16,6-5 0 0,-6-5 1 0,12 5 0 15,-6 5 0-15,5-10 0 0,1-5-4 0,0 4 0 0,-1 6 0 16,1 0 0-16,-6 5-8 0,-6 5 0 16,-5 0 0-16,-1 10 0 0,-5 0 0 0,-5 5 0 15,-7 5-10-15,-5 16 10 0,0 4-9 0,-5 5 9 16,-12 0-8-16,0 10 8 0,-12 6 0 0,-5 4 0 15,-5-5 0-15,-6 11 0 0,5-11 0 0,-5 5 0 16,5-4 0-16,-5-1 8 0,0-5 44 0,5-10 10 16,6-4 2-16,0-1 0 0,6-5-54 0,0-5-10 15,11-5 0-15,-6-5 0 0,6-10 28 0,6 0 10 16,-1-10 2-16,1 0 1 0,5-5-12 0,-5-5-2 0,6 0-1 16,5-5 0-16,-6-5 16 0,12 0 3 0,-1 0 1 0,6-1 0 31,6 1-59-31,6-5-12 0,0-5-3 0,11 0 0 15,0 5-164-15,5-6-34 0,1-4-6 0</inkml:trace>
        </inkml:traceGroup>
        <inkml:traceGroup>
          <inkml:annotationXML>
            <emma:emma xmlns:emma="http://www.w3.org/2003/04/emma" version="1.0">
              <emma:interpretation id="{3F3B461D-E5FF-4459-A751-2BFFDC50A5D4}" emma:medium="tactile" emma:mode="ink">
                <msink:context xmlns:msink="http://schemas.microsoft.com/ink/2010/main" type="inkWord" rotatedBoundingBox="32491,4173 32963,4157 33031,6189 32560,6205"/>
              </emma:interpretation>
              <emma:one-of disjunction-type="recognition" id="oneOf12">
                <emma:interpretation id="interp16" emma:lang="" emma:confidence="1">
                  <emma:literal>?</emma:literal>
                </emma:interpretation>
                <emma:interpretation id="interp17" emma:lang="" emma:confidence="0">
                  <emma:literal>!</emma:literal>
                </emma:interpretation>
                <emma:interpretation id="interp18" emma:lang="" emma:confidence="0">
                  <emma:literal>: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86962.2301">29967 2548 1094 0,'6'-26'48'0,"-6"16"11"0,0 0-47 0,-6-5-12 16,6-5 0-16,0 5 0 0,0-5 149 0,0-5 28 16,6 5 6-16,-1 0 1 0,7-1-69 0,-1 1-14 15,0 0-2-15,12-5-1 0,-1 10-41 0,1-5-8 16,5 5-1-16,6 5-1 0,0 5-58 0,0 0-11 16,0 5-2-16,-6 0-1 0,6-5 49 0,-5 5 9 15,-7 0 3-15,1 10 0 0,-6 5-23 0,0 0-4 16,-6 10-1-16,-5 5 0 0,-6 5 5 0,0 6 1 0,0-6 0 15,-12 10 0-15,1-5-6 0,0 1-8 0,-6-1 11 0,0 10-11 16,-6 0 58-16,1 1 5 0,-1 4 1 0,0 5 0 16,1-5-56-16,-7 1-8 0,1-1-8 15,6 5 8-15,-1-4-19 0,0-1 3 0,1 0 1 0,5 6 0 16,-6-1-176 0,12-5-35-16</inkml:trace>
          <inkml:trace contextRef="#ctx0" brushRef="#br0" timeOffset="87018.4701">30250 4227 1728 0,'0'0'76'0,"0"0"16"0,0 0-73 0,0 0-19 16,0 0 0-16,0 0 0 0,0 0 47 0,-6 10 5 16,0-5 2-16</inkml:trace>
        </inkml:traceGroup>
      </inkml:traceGroup>
      <inkml:traceGroup>
        <inkml:annotationXML>
          <emma:emma xmlns:emma="http://www.w3.org/2003/04/emma" version="1.0">
            <emma:interpretation id="{B895892C-5CB6-456D-AF63-029EFEB62D4B}" emma:medium="tactile" emma:mode="ink">
              <msink:context xmlns:msink="http://schemas.microsoft.com/ink/2010/main" type="line" rotatedBoundingBox="3260,7642 32114,6198 32223,8384 3369,9829"/>
            </emma:interpretation>
          </emma:emma>
        </inkml:annotationXML>
        <inkml:traceGroup>
          <inkml:annotationXML>
            <emma:emma xmlns:emma="http://www.w3.org/2003/04/emma" version="1.0">
              <emma:interpretation id="{2BA8AFE7-4F86-4961-8292-ED377F77D059}" emma:medium="tactile" emma:mode="ink">
                <msink:context xmlns:msink="http://schemas.microsoft.com/ink/2010/main" type="inkWord" rotatedBoundingBox="3308,8611 5038,8524 5095,9658 3365,9745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7745.8707">796 6800 345 0,'0'0'31'0,"0"0"-31"0,0 0 0 0,0 0 0 15,0-5 124-15,0 5 18 0,0 0 4 0,0-15 1 16,0 5-77-16,0-5-15 0,-6 5-3 0,6-5-1 16,-5 0 13-16,5 0 2 0,-6 0 1 0,6 10 0 15,-6-10 1-15,6 15 0 0,0 0 0 0,0 0 0 16,0 0-39-16,0 0-7 0,0 0-2 0,0 0 0 16,0-10 0-16,0 10 0 0,0 0 0 0,0 0 0 15,0 0-4-15,0 0 0 0,0 0-1 0,0 0 0 16,0 0-15-16,0 0 9 0,0 0-9 0,0 0 8 15,0 0-8-15,0 0 8 0,6 10-8 0,5 0 8 0,-5-5 6 16,0 10 1-16,-1-5 0 0,1 5 0 0,0-5-7 0,-1 10 0 16,1 0-8-16,5 0 12 0,1 11-2 0,-1-1-1 15,6 5 0-15,-6 0 0 0,6 5 3 0,-6 6 0 16,6 4 0-16,0 5 0 0,-5 0-4 0,5 6-8 16,0-6 12-16,-6 0-4 0,0 6-8 0,1-1 10 15,-1-5-10-15,-5-9 10 0,-1 4-10 0,1-10 8 16,0-10-8-16,-6 0 8 0,5-4 0 0,1-11-8 15,-6 0 12-15,5-5-4 0,-5-10 7 0,0 0 1 16,0 0 0-16,0 0 0 0,12 0-4 0,-12 0 0 16,0 0 0-16,11-15 0 0,-5 0-2 0,-1-6-1 15,1-4 0-15,0-5 0 0,5-5-9 0,0 0 8 16,-16-5-8-16,10-6 8 0,1 6-8 0,5-5 8 16,-11-5-8-16,12-1 8 0,-7 11-8 0,7-5 0 15,-7 10 0-15,1 5 8 0,5-1-8 0,1 11-9 0,-1 5 9 16,-5 5-13-16,-6 10 5 0,11 5 8 0,11 5-13 0,-5 10 5 15,6 10 8-15,-6 6-8 0,0-1 8 0,0 5-8 16,0 5 8-16,6 6 0 0,-7-1 0 0,-4 0 0 16,-1-5 0-16,0-4 0 0,1-1 0 0,-7-10 0 15,1 0 8-15,0-10-8 0,-6-5 8 0,0-15-8 16,0 0 13-16,0 0-1 0,0 0-1 0,0 0 0 16,0 0 19-16,0 0 4 0,0-20 1 0,5 5 0 15,1-10-7-15,0-5-2 0,-6-5 0 0,5-6 0 16,12 1 0-16,0-5 0 0,-11-5 0 0,11-6 0 15,5 1-15-15,7 0-3 0,-12 5-8 0,11-6 12 0,-5 6-3 16,5 5-1-16,0 4 0 0,0 1 0 0,-5 5-8 16,0 5-11-16,5 5 3 0,-5 0 0 15,-1 10-93-15,-5-1-19 0,0 6-3 0,0 0-869 16</inkml:trace>
          <inkml:trace contextRef="#ctx0" brushRef="#br0" timeOffset="98452.1802">2142 7399 403 0,'0'0'36'0,"0"0"-36"0,0 0 0 0,0 0 0 16,0 0 128-16,0 0 18 0,0 0 4 0,0 0 1 16,0 0-33-16,0 0-6 0,0 0-2 0,0 0 0 15,0 0-11-15,0 0-3 0,0 0 0 0,0 0 0 16,0 0-33-16,0 0-7 0,0 0-2 0,0 0 0 15,6 0-34-15,-6 0-6 0,11 0-2 0,-11 0 0 16,0 0-12-16,0 0 9 0,17 0-9 0,-17 0 8 0,0 0 13 16,11-5 3-16,6 0 0 0,0-5 0 0,-5 5-24 0,-1 0 0 15,0 0 0-15,0-6 0 0,6-4 23 0,-5 5 0 16,-7 5 0-16,12-5 0 0,-5 5-7 0,-1-5 0 16,0 0-1-16,1 0 0 0,5 5-7 0,-6-5-8 15,0 0 11-15,1 0-11 0,-7-5 0 0,6 5 0 16,1 0 0-16,-1-5 0 0,-5 0 0 0,5 4 10 15,-5-4-10-15,-1-5 8 0,1 5-8 0,0-5 0 16,-1 5 9-16,1-5-9 0,0 5 10 0,-1-5-2 16,-5 5-8-16,0-5 12 0,0 4-12 0,0-4 8 15,6 5-8-15,-12 5 0 0,6-5 8 0,0 0-8 16,0 5 0-16,-5-5 9 0,5 5-9 0,0 0 0 16,-6 0 0-16,0 5 8 0,1-5-8 0,-1 5 0 15,0 0 0-15,6 5 0 0,-11 0 10 0,0-5-10 0,5 0 12 16,-5 5-12-16,-1-5 0 0,1 5 0 0,-6 0 0 0,6 0 0 15,0 5 0-15,-1 0 0 0,-5 0 0 0,0 0 0 16,0 5 0-16,0 0 0 0,0 0 10 0,6 5-10 16,-6 5 12-16,0 5-2 0,0-5-1 0,6 10 0 15,-6 11 1-15,6-6 0 0,-1 15 0 0,1-5 0 16,0 6 19-16,5-1 4 0,-5-5 1 0,-1 0 0 16,12 1-34-16,0-6 0 0,6-5 0 0,0-5 0 15,-6 0 8-15,5-5-8 0,7-4 0 0,-7-1 0 16,12-10-14-16,12 0-6 0,5-5-2 0,-1-5 0 15,7-5-35-15,11-5-7 16,0-5-2-16,5-5-938 0</inkml:trace>
        </inkml:traceGroup>
        <inkml:traceGroup>
          <inkml:annotationXML>
            <emma:emma xmlns:emma="http://www.w3.org/2003/04/emma" version="1.0">
              <emma:interpretation id="{D0EEC356-118B-449F-A8CA-72506AEBA2C2}" emma:medium="tactile" emma:mode="ink">
                <msink:context xmlns:msink="http://schemas.microsoft.com/ink/2010/main" type="inkWord" rotatedBoundingBox="6914,8180 10395,8005 10468,9464 6987,963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9773.2411">4455 7178 1090 0,'0'0'48'0,"0"0"11"0,-11-11-47 0,11-4-12 15,-6 5 0-15,1-5 0 0,-1 0 100 0,6 0 17 16,-6-5 4-16,6 0 1 0,6 5-38 0,0-10-8 0,-1 5-2 15,12-1 0-15,-6-4-43 0,6-5-9 16,0 5-2-16,0-5 0 0,0 5-11 0,6 5-9 0,0-6 12 0,-1 1-12 16,6 10 10-16,-5-5-10 0,-6 5 8 15,6 5-8-15,-6 5 9 0,-6 5-9 0,-11 0 10 0,6 5-10 16,11 10 29-16,-6 10 0 0,-5 5 0 0,-6 6 0 16,0 4-13-16,0 10-4 0,-6 5 0 0,0 1 0 15,1 9 10-15,-7 0 2 0,7-9 0 0,-12 4 0 16,5-5 2-16,-5-4 1 0,12-6 0 0,-7-5 0 15,1-5-27-15,0-5-16 0,5-5 3 0,0-4 0 16,1-1 25-16,-6-5 6 0,11-15 1 0,0 0 0 16,0 0-3-16,0 0 0 0,0 0 0 0,-6-10 0 15,6 0 4-15,-6-5 1 0,12-6 0 0,-6-4 0 16,6-5-1-16,-1-5-1 0,6-5 0 0,6-10 0 16,0-1-39-16,0-4-7 0,0-5-1 15,6 4-1-15,5-4 29 0,6 5 0 0,6-1-8 0,-1 6 8 0,1 10 0 0,0 10 0 16,-7 5-10-16,1 10 10 0,-5 10-8 15,-1 15 8-15,-5 0-10 0,-1 10 10 0,-5 10 0 0,-6 0 0 16,1 5 11-16,-12 5-3 0,5 6 4 0,-5-1 2 16,0 0 0-16,0 0 0 0,0 1-5 0,0-1-1 15,0-5 0-15,0-5 0 0,0 1-8 0,0-1-9 16,6-5 9-16,0 0-13 16,-1-5-171-16,1-5-35 0</inkml:trace>
          <inkml:trace contextRef="#ctx0" brushRef="#br0" timeOffset="100131.5871">5615 7303 230 0,'0'0'10'0,"0"0"2"0,0 0-12 0,0 0 0 0,0 0 0 0,0 0 0 16,11 0 327-16,-6-5 62 0,7 5 13 0,-1-5 2 15,6-5-270-15,6 5-54 0,-1-5-12 0,1-5-1 16,5 0-33-16,1 5-6 0,-1-10-2 0,6 0 0 16,-12-1-13-16,7 1-2 0,-1 0-1 0,-5-5 0 15,-1 0-10-15,1 0 0 0,-6 5 0 0,-6-5 0 16,6 4 0-16,-11 1 0 0,-1-5 8 0,1 10-8 0,-12-5 17 16,6 10-1-16,-5 0-1 0,-1 0 0 0,-5 5 9 0,-6 0 3 15,0 10 0-15,-6 5 0 0,1 0-4 0,-12 10-1 16,-6 0 0-16,6 5 0 0,0 0-9 0,-11 11-1 15,5-6-1-15,12 5 0 0,0 0-11 0,5 0 0 16,0 1 0-16,18 4 0 0,-6-15 8 0,5 5-8 16,0 0 8-16,12-10-8 0,-6 5 0 0,11-9 0 15,0 9 0-15,6-5 0 16,6-5-96-16,0-5-16 0,16 5-2 0</inkml:trace>
          <inkml:trace contextRef="#ctx0" brushRef="#br0" timeOffset="100473.6192">6412 7328 1382 0,'-34'15'61'0,"17"-10"13"0,6 0-59 0,-1-5-15 0,-5 5 0 0,6 1 0 16,11-6 108-16,0 0 20 0,0 0 3 0,0 0 1 15,0 0-68-15,0 0-14 0,0 0-2 0,0 0-1 16,0 0-33-16,17-11-6 0,6 1-8 0,5-5 11 15,0 0-11-15,1 0 0 0,-1-10 0 0,-6 0 8 16,12 0 0-16,-5-5 0 0,-1 4 0 0,0 1 0 16,-5 0 5-16,-1 0 1 0,-5 0 0 0,0 0 0 0,0 5 6 15,-5-5 2-15,-1 4 0 0,-5 1 0 16,-6 5-1-16,0 5 0 0,-6 0 0 0,6 5 0 0,-11-5-2 16,5 10-1-16,-11 0 0 0,0 5 0 0,-6 0-8 0,1 10-2 15,-12 0 0-15,6 0 0 0,-1 5-8 0,7 1 0 16,-12-6-12-16,11 5 12 0,1 0 0 0,5 0 0 15,0 0 0-15,5 0 0 0,1 5 0 0,5-5 0 16,1 6-14-16,10-1 5 16,1 5-138-16,0 0-27 0</inkml:trace>
          <inkml:trace contextRef="#ctx0" brushRef="#br0" timeOffset="101062.9736">7470 7042 1134 0,'0'0'50'0,"0"-10"10"0,5-5-48 0,1 5-12 0,-6 10 0 0,0-10 0 15,-6 5 99-15,1-6 17 0,-1 6 3 0,-11 0 1 16,6 0-24-16,-6 5-5 0,0 0-1 0,5 0 0 16,-5 0-36-16,0 5-7 0,0 0-2 0,-11 0 0 15,6 6-22-15,-1 4-5 0,0-5-1 0,-5 5 0 16,5 0-17-16,1 5 10 0,-1 0-10 0,-5 10 8 15,5-5-8-15,1 5 0 0,-1 6 0 0,0-1 0 16,6 5 0-16,0 0 0 0,6-5-9 0,0 1 9 16,5-6 0-16,1 0 0 0,10-5 0 0,-5 0 0 15,6-5 0-15,5-5 0 0,-5-4 0 0,11-6 0 16,0-10 0-16,0-1 0 0,0-4 0 0,11-5 0 16,6-5 8-16,0-5 0 0,0-5-8 0,0 0 12 0,0-10-2 15,5-1-1-15,-5-4 0 0,0-5 0 0,-6 0 11 16,12-1 1-16,-6-9 1 0,0 5 0 0,-6-1-22 0,0-4-15 15,1-5 3-15,-1 4 0 0,0-4 12 0,0 0 0 16,1-1 0-16,-1 6 0 0,-5-5 0 0,-6 9 0 16,0 1 0-16,0 5 0 0,0 0 8 0,-6 9-8 15,0 6 0-15,0 10 0 0,-11 5 24 0,6 0-3 16,0 0 0-16,-6 10 0 0,0 5 1 0,0 5 0 16,0-10 0-16,0 10 0 0,0 0-10 0,0 0-3 15,0-11 0-15,0 11 0 0,0 0-9 0,0 0 8 16,0 0-8-16,0 0 8 0,-12 0-8 0,12 0 8 15,0 0-8-15,-11 0 8 0,0 5 3 0,5 1 0 16,-5 4 0-16,0 5 0 0,-1 10 1 0,1 0 0 16,-6 10 0-16,0 10 0 0,0 6 3 0,0 4 1 0,-11 0 0 0,5 11 0 15,1-1 16-15,-1 5 3 0,0-4 1 16,6-1 0-16,0-5-36 0,6 1 0 0,0-11 0 0,5 5 0 16,0-10 0-16,1 1 0 0,5-6 0 0,0-5 0 31,5 5-35-31,1-10-10 0,0 1-3 0,5 4 0 0,0-10-122 15,6-5-25-15,0 0-5 0</inkml:trace>
        </inkml:traceGroup>
        <inkml:traceGroup>
          <inkml:annotationXML>
            <emma:emma xmlns:emma="http://www.w3.org/2003/04/emma" version="1.0">
              <emma:interpretation id="{14938103-F346-4ADE-90A4-918ADF4E0912}" emma:medium="tactile" emma:mode="ink">
                <msink:context xmlns:msink="http://schemas.microsoft.com/ink/2010/main" type="inkWord" rotatedBoundingBox="12393,7520 13903,7445 13985,9090 12475,916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6548.5175">10637 5725 1324 0,'0'-15'118'0,"0"0"-94"0,0-6-24 0,0 1 0 15,5 0 0-15,-5 0-10 0,6-5 1 0,0 10 0 16,-1 0 84-16,7 0 17 0,-12 0 3 0,5 10 1 15,-5 5-11-15,0 0-1 0,0 0-1 0,0 0 0 16,0 10-24-16,0 10-5 0,0 0-1 0,0 10 0 16,-5 10-5-16,-7 16 0 0,-10 4-1 0,5 10 0 15,-6 1-5-15,0 4-1 0,-5 11 0 0,-6-1 0 16,6 10-17-16,-6 6-4 0,0 0-1 0,6-6 0 16,-6 1-11-16,11-6-8 0,-5-9 9 0,0 4-9 15,5-10 0-15,-5 6-15 0,5-6 2 0,0 1-1099 16</inkml:trace>
          <inkml:trace contextRef="#ctx0" brushRef="#br0" timeOffset="106245.6137">9924 6469 403 0,'0'0'36'0,"0"0"-36"0,0 0 0 0,-6-10 0 16,1 0 165-16,-1 5 27 0,0-5 4 0,6 10 2 15,0 0-90-15,0 0-19 0,0 0-3 0,0 0-1 16,0 0-26-16,0 0-6 0,0 0-1 0,0 0 0 0,0 0-24 16,12-6-4-16,-1 1-2 0,6 0 0 0,6 5 6 0,5 0 0 15,0 0 1-15,12 0 0 0,-1 0-13 16,7-5-4-16,-1 0 0 0,11-5 0 0,1 5 12 0,-1-5 1 15,12-5 1-15,0 0 0 0,6 0-9 0,-6 0-1 16,-1-5-1-16,-4 5 0 0,-1 0-3 0,-6 0 0 16,-5 5 0-16,-5-1 0 15,-1-4-105-15,-17 15-22 0,-5-5-4 0</inkml:trace>
          <inkml:trace contextRef="#ctx0" brushRef="#br0" timeOffset="106920.773">11100 6740 1825 0,'0'0'80'0,"0"0"18"0,0 0-78 0,0 0-20 15,0 0 0-15,0 0 0 0,0 0 37 0,0 0 4 16,-5 10 1-16,5 5 0 0,-6 5-34 0,0 11-8 16,1-6 0-16,5 5 0 0,-6 0 0 0,0 0 0 0,6-5 0 0,0 0 0 15,0 1 0-15,0-6 0 0,0-5 0 0,0 0 0 16,12 0 0-16,-7-10 0 0,7 5 9 0,-1-10-9 16,6 0 10-16,0-10-2 0,0 5-8 0,6-10 12 15,-1-5-3-15,6 0-1 0,-5-5 0 0,0-1 0 16,-1-4-8-16,7 0 0 0,-7-5 9 0,1 5-9 15,-6-5 8-15,0-1-8 0,-12-4 8 0,1 5-8 16,0-5 20-16,-6 10 0 0,0 4 0 0,-12 1 0 16,1 10 38-16,0 0 7 0,-6 5 2 0,0 5 0 15,-11 5-23-15,-1 10-5 0,1 5-1 0,-6 5 0 16,-6 0-30-16,-5 11-8 0,-6 4 0 0,0 0 0 16,1 5-185-16,4 0-39 0</inkml:trace>
        </inkml:traceGroup>
        <inkml:traceGroup>
          <inkml:annotationXML>
            <emma:emma xmlns:emma="http://www.w3.org/2003/04/emma" version="1.0">
              <emma:interpretation id="{282601BA-EAB1-4E2D-AB81-09FC198ECA35}" emma:medium="tactile" emma:mode="ink">
                <msink:context xmlns:msink="http://schemas.microsoft.com/ink/2010/main" type="inkWord" rotatedBoundingBox="16345,7378 21230,7133 21303,8581 16417,8826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08536.9961">16614 5750 1695 0,'0'0'37'0,"0"0"8"0,-5-5 2 0,-7 0 1 16,1 0-39-16,0 5-9 0,-6 0 0 0,-6 5 0 0,1 5 82 0,-12 5 14 15,0-5 4-15,-11 10 0 0,-1 0-30 0,-5 10-6 16,6 1 0-16,-6 4-1 0,6 0-26 0,11 5-5 16,6 5 0-16,-1 1-1 0,7-1-6 0,-1 5-1 15,12-5 0-15,5 6 0 0,6-1-24 0,6-10 0 16,5 0 0-16,1 1 0 16,-1-11-47-16,6 5-5 0,11-5 0 0,0 0-648 15,6-10-130-15</inkml:trace>
          <inkml:trace contextRef="#ctx0" brushRef="#br0" timeOffset="108866.6836">16920 6333 1036 0,'0'0'92'0,"0"0"-73"16,-6-10-19-16,6 10 0 0,0 0 154 0,0 0 27 15,-17-10 6-15,0 10 1 0,6 0-65 0,-6 0-13 0,0 5-2 0,-6 0-1 16,6 5-62-16,0 5-12 0,-5 5-2 0,-1 5-1 15,1 0-11-15,-1 1-3 0,12-1 0 0,-6 0 0 16,5-5-7-16,1 0-1 0,5 0-8 0,1 0 12 16,5 0-12-16,5 0 0 0,-5 1 8 0,12-11-8 0,-7 0-8 0,12-5-5 15,-5-5-1-15,5-5 0 16,5 5-1-16,1-10 0 0,5 5 0 0,0-10 0 16,-5-6 15-16,0-4 0 0,5 5 0 0,-5-5-9 15,-1 0 21-15,-5-5 5 0,0 0 1 0,0-1 0 16,0-4-18-16,-6 5 0 0,1-5 0 0,-1 5 0 15,-11 0 19-15,0 4 3 0,0 6 1 0,0 5 0 16,-11 0 14-16,-1 5 3 0,-5 0 1 0,-5 10 0 0,-7-5-33 16,1 10-8-16,-6 0 0 0,-5 10 0 15,-1 5-124-15,6 0-26 0,0 0-6 0</inkml:trace>
          <inkml:trace contextRef="#ctx0" brushRef="#br0" timeOffset="107759.4519">13860 6439 1335 0,'0'0'59'0,"0"0"13"0,0 0-58 0,0 0-14 0,0 0 0 0,0 0 0 15,0 0 64-15,0 0 9 0,6 10 3 0,5 0 0 16,6-10-6-16,6 0-1 0,5 0 0 0,0-5 0 15,12-5-9-15,-1-6-1 0,12 1-1 0,0-5 0 16,-5-5-17-16,4 0-3 0,1 0-1 0,0 0 0 16,-6 5-17-16,1-5-3 0,-7-1-1 0,-5 1 0 15,-5 5-16-15,-7 5 0 0,-5-5 0 0,-6 0 0 16,-5 0 12-16,0 0-12 0,-6-6 12 0,-6 6-12 16,-5 0 12-16,-1 5-4 0,-5-5 0 0,-5 5-8 15,-6 5 9-15,5 5-9 0,-11-5 0 0,-6 15 9 16,7 0-1-16,-1 5-8 0,0 5 12 0,-6 10-4 15,-11 10 4-15,12 6 0 0,-1 4 0 0,0 10 0 0,1 5 0 16,5 1 1-16,6-1 0 0,-1 0 0 0,7-4-13 16,-1 4 9-16,6-5-9 0,11-4 8 0,6-11-8 0,0 5-12 15,6 0 2-15,5-9 1 16,6-1-175-16,6-10-36 0</inkml:trace>
          <inkml:trace contextRef="#ctx0" brushRef="#br0" timeOffset="108101.967">14895 6212 1209 0,'0'0'53'0,"0"0"12"0,0-15-52 0,6 5-13 0,5-5 0 15,-5 5 0-15,5 5 183 0,6 0 33 0,-6 5 8 0,1 0 0 16,-1 5-132-16,0 5-26 16,1 5-6-16,-7 0 0 0,1 15-24 0,-6 1-5 0,-6-1-1 0,1 5 0 15,-1 0-14-15,-5 0-2 0,-1 0-1 0,1 1 0 16,0-11 12-16,-6 0 3 0,5 0 0 0,1-5 0 15,0-10-8-15,-1 0-2 0,7 0 0 0,5-10 0 16,0 0-2-16,0 0 0 0,0 0 0 0,0 0 0 16,5-10-4-16,1-5 0 0,5-5-1 0,1-5 0 15,5-5-11-15,11-5 0 0,0 4 9 0,1-4-9 16,5 0 0-16,-1 5 0 0,1-5 0 0,0 5 0 16,0 4-16-16,0 6 3 0,-6 5 0 0,-5 10 0 15,0 0 36-15,-6 10 7 0,-17-5 2 0,22 10 0 16,-10 5-32-16,-1 5 0 0,-11 6 0 0,6 4 0 0,-1-5 12 15,-5 5-3-15,-5 0-1 0,5 5 0 0,5-4-8 16,-5-1-11-16,0 5 3 0,6-10 0 16,5 5-199-16,0-5-39 0</inkml:trace>
          <inkml:trace contextRef="#ctx0" brushRef="#br0" timeOffset="109642.5911">17819 6313 1818 0,'-40'-15'80'0,"40"15"17"0,6-15-77 0,-12 0-20 0,6 0 0 16,-11-1 0-16,-6-9 83 0,12 10 13 0,5-5 2 0,-6 5 1 15,-11 0-51-15,11 0-11 0,6 5-1 0,0-5-1 16,-5 0-20-16,-1 5-4 0,0 0-1 0,6 10 0 16,0 0 1-16,0 0 0 0,-17 0 0 0,6 5 0 15,0 5-11-15,-12 10 0 0,-5 0 9 0,0 10-9 16,-6 0 0-16,0 5 0 0,5 1 0 0,-5-1 0 16,0 5 0-16,12-5 0 0,-6-5 0 0,5 6 0 15,6-1-14-15,6-5 2 0,-6 0 1 0,11-10 0 16,0 0-3-16,6-5-1 0,0-15 0 0,0 0 0 15,12 10 7-15,5-5 8 0,0-10-13 0,5 0 5 16,12-10-12-16,0 0-3 0,0-10 0 0,11 0 0 16,-5-10 23-16,11 0 0 0,0-1 0 0,5-9 0 0,-22 5 0 15,6-5 0-15,16-6 0 0,-5-4 0 0,-6 0 16 16,-5-6 5-16,0-4 1 0,5-5 0 0,-6 4-11 0,-5 1-3 16,-11-5 0-16,5 4 0 0,-5-4-8 0,0 5 8 15,-6 4-8-15,-6 6 8 0,6 10 8 0,-6 4 2 16,0 11 0-16,-5 5 0 0,-6 5 19 0,6 0 4 15,-1 10 1-15,-5 0 0 0,0 10-34 0,0 0-8 16,0 0 0-16,0 0 0 0,-5 20 0 0,-12 0 0 16,0 5 0-16,6 5 0 0,5-4 0 0,-5 9 0 15,-12 5 0-15,12 5 0 0,-1 5 0 0,1 6-11 16,0-6 3-16,-1 10 0 0,-5-4 8 0,6-1 0 16,5 0 0-16,1-5 0 0,-12-4 0 0,11-1 0 15,6 5 0-15,0-5 0 0,-6 1 0 0,6-11 11 16,6 5-3-16,0-5 0 0,5 1-8 0,0-11-11 15,1 0 3-15,5-5 0 0,5-5 0 0,1-5 0 0,-6-10 0 16,6 5 0-16,5-10 8 0,6-5 0 0,0 5 0 0,-6-10 0 16,0 0 0-16,1-5 9 0,16 0-1 0,-6-6-8 15,-16-9 14-15,5 0-4 0,1 5-1 0,4-5 0 16,-4 0-9-16,-7-1 0 0,1-4 0 0,0 5 0 16,-12 0 18-16,-5 5 2 0,-18 9 0 0,-5 6 0 15,6 0 8-15,-12 10 1 0,-16 5 1 0,-6 5 0 16,-18 10-17-16,7 0-3 0,5 11-1 0,0-1 0 15,-6 0 0-15,7 5 0 0,10 0 0 0,6 5 0 16,0 6-1-16,11 4 0 0,6-5 0 0,6 0 0 0,5-5-8 16,6 6-11-16,-5-6 3 0,16 5 0 0,6-5 8 15,0-5-8-15,6 1 8 0,5-11-8 16,6 5-39-16,11-10-7 0,12-5-2 0,5 0-724 16,0-10-144-16</inkml:trace>
        </inkml:traceGroup>
        <inkml:traceGroup>
          <inkml:annotationXML>
            <emma:emma xmlns:emma="http://www.w3.org/2003/04/emma" version="1.0">
              <emma:interpretation id="{82294EF2-B6D9-443D-B2E8-BAA9F55E20E4}" emma:medium="tactile" emma:mode="ink">
                <msink:context xmlns:msink="http://schemas.microsoft.com/ink/2010/main" type="inkWord" rotatedBoundingBox="22563,6676 25429,6532 25533,8618 22668,8762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0269.2182">20274 5881 1036 0,'0'0'92'0,"0"0"-73"15,0 0-19-15,0 0 0 0,0 0 137 0,0 0 24 16,0 0 5-16,0 0 1 0,11 0-78 0,6-5-15 15,5-6-3-15,12 6-1 0,0 0-16 0,12 0-3 0,-1-5-1 16,11 0 0-16,1 5 2 0,-1 0 0 0,1-5 0 0,11 0 0 16,-6 0-37-16,0 0-7 0,0 0-8 0,1 0 11 15,-7 0-11-15,-5 0 0 0,0 10 0 0,-6-5 8 32,-5 5-116-32,-6 0-23 0,0 5-5 0,-12-5 0 0</inkml:trace>
          <inkml:trace contextRef="#ctx0" brushRef="#br0" timeOffset="110586.146">21173 5046 1566 0,'0'-25'34'0,"0"25"7"0,0 0 2 0,0-10 1 0,0-5-35 0,0 15-9 15,0 0 0-15,0 0 0 0,0 0 68 0,0 0 12 16,0 0 3-16,0 0 0 0,0 20-27 0,-6 0-6 16,0 10-1-16,-5 5 0 0,-6 6 10 0,-5-1 1 15,-1 5 1-15,-5 10 0 0,-6 6 2 0,0 14 0 16,-6-5 0-16,1 11 0 0,-1-1-25 0,-5 1-5 16,-1-1-1-16,-4 6 0 0,4-6-32 0,-5-5 0 15,1-4 0-15,4 4 0 0,1 1 0 0,5-6 0 16,1-5 0-16,-1 6 0 15,1-6-78-15,-1-5-19 0,1-9-4 0,5-1-1 16,-6-10-87-16,12-5-18 0,5-9-3 0</inkml:trace>
          <inkml:trace contextRef="#ctx0" brushRef="#br0" timeOffset="111262.0143">22072 4744 1497 0,'0'-10'133'0,"6"-5"-106"15,11-10-27-15,5 5 0 0,6 5 56 0,1 5 7 16,-7-5 1-16,1 0 0 0,-6 10-4 0,0 0-1 16,0 5 0-16,-17 0 0 0,0 0-12 0,0 0-3 15,0 0 0-15,0 0 0 0,0 10-15 0,-6 10-3 16,-5 0-1-16,0 5 0 0,-1 10-8 0,-10 5-1 15,-1 6-1-15,-11 9 0 0,0 5-24 0,-5 16-5 16,-7-6-1-16,-5 11 0 0,12 4 53 0,-1 6 10 16,-5-1 3-16,5 11 0 0,1-11-15 0,-1 6-4 15,6-11 0-15,0-5 0 0,6-4-19 0,0-6-4 0,0-9-1 16,-1-1 0-16,1-10-8 0,0-5 0 16,-1-4 0-16,1-6 0 0,6-5 0 0,-1-5 0 15,0-5 0-15,6-5 0 0,6 0 0 0,0-10 0 16,-6-5 0-16,11-5 0 15,6 5-20-15,0 0-7 0,-6 0-1 0,6 0 0 0,0 0 16 0,0 0 2 16,0 0 1-16,12-15 0 0,-1 0 9 0,-5 5-13 0,-6 10 5 16,17 0 8-16,0 0 0 0,0 0 0 0,-6 0 0 15,6 5 0-15,0-5-11 0,0 5 11 0,5 0-8 0,-5 5 8 16,6-5 0-16,0 5 0 0,-1-5 0 0,7 5 0 16,5-5-16-16,-1 1 3 0,13-6 0 0,-1 0 0 15,11-6 1-15,1-4 0 0,5 0 0 0,12-5 0 16,-1 5 12-16,1-10 0 0,-1 0 0 0,1 0 0 15,-6 0 0-15,0-5 0 0,-1 0 0 0,-4-6 0 16,-1 1 0-16,0 0 0 0,-5-10 0 0,-1 5 0 16,-11 4-13-16,-11 1 0 0,-5 5 0 0,-12 5 0 0,5 0 13 15,-10 0-11-15,-7 10 11 0,-5 0-10 16,6-5 74-16,-12 10 16 0,-11-5 2 0,0 10 1 16,0 0-59-16,-11 0-11 0,0 5-2 0,-12 5-1 0,6 5-10 15,0 0 0-15,0 0 0 0,-5 10 8 0,5 0 0 0,0 5 0 16,0 6 0-16,0-1 0 0,0 0-8 0,6 5 8 15,5 0-8-15,1 1 8 0,-1-6-8 0,6 5 0 16,6 0 0-16,5-5 0 0,6-9 0 0,6 9 0 16,5-10 0-16,6 5 0 0,6-5-11 0,5-5-4 15,6 0-1-15,11-5 0 16,0-5-147-16,17-4-29 0,74-1-7 0,-11-5-1 0</inkml:trace>
        </inkml:traceGroup>
        <inkml:traceGroup>
          <inkml:annotationXML>
            <emma:emma xmlns:emma="http://www.w3.org/2003/04/emma" version="1.0">
              <emma:interpretation id="{32125072-AEF5-427D-8A39-8E4C36684265}" emma:medium="tactile" emma:mode="ink">
                <msink:context xmlns:msink="http://schemas.microsoft.com/ink/2010/main" type="inkWord" rotatedBoundingBox="27319,7009 32142,6767 32223,8384 27400,862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12025.5265">24826 5896 1263 0,'45'-20'56'0,"-28"4"12"0,-17 1-55 0,12-5-13 16,-1-5 0-16,0 5 0 0,6 5 72 0,0 0 11 16,6 0 2-16,-6 10 1 0,5 5-6 0,-5 5 0 0,0 10-1 0,0 10 0 15,-5 10-13-15,-1 10-2 0,-11 1-1 0,0 14 0 16,-11-5-19-16,5 6-4 0,-11-1-1 0,0 0 0 16,-6 1-7-16,1-11-2 0,5 5 0 0,0-10 0 15,0-9 10-15,0-11 3 0,11 0 0 0,1-5 0 16,5-10-28-16,0-10-6 0,0 0-1 0,0 0 0 15,0 0 7-15,5-10 1 0,7-5 0 0,5-10 0 16,0-5-16-16,5-6 0 0,1-4 0 0,-1-5 0 16,1 0 0-16,5-6 0 0,1 1 0 0,-1-5 0 15,0-5 0-15,6 9 0 0,0 1 0 0,0 0 0 16,6 9 0-16,-7 11 0 0,7 5 0 0,0 5 0 16,-12 15 15-16,-5 0 6 0,-6 10 2 0,-1 10 0 15,7 5-35-15,-17 5-6 0,-1 6-2 0,-5 4 0 0,-5 0 20 16,5 0 12-16,-6 5-1 0,0-4-1 0,-5 4-10 0,5-5 0 15,1 5 0-15,5-5-11 0,-11 1-1 0,11-6 0 16,0 0 0-16,11 0 0 16,0 0-160-16,-5-5-32 0,5-10-6 0</inkml:trace>
          <inkml:trace contextRef="#ctx0" brushRef="#br0" timeOffset="112341.9196">26342 6082 1944 0,'0'0'43'0,"0"0"9"0,11-5 1 0,-11 5 1 0,0 0-43 0,0 0-11 0,0 0 0 0,-11 0 0 16,-6 5 51-16,0 0 8 0,-6 10 1 0,-5-5 1 16,0 10-43-16,-1 0-9 0,1 5-1 0,0 0-8 15,0 5 0-15,5 1 0 0,-5 4 0 0,5 0 0 16,0 0 24-16,6-5-3 0,6-5 0 0,0 6 0 15,5-16-33-15,1 5-8 0,5-5 0 0,5-5-1 16,-5-10 43-16,0 0 9 0,17 5 1 0,6-5 1 16,-12-5-20-16,12 0-4 0,5 0-1 0,-5-5 0 15,-1-5-8-15,7-5 10 0,-1-5-10 0,6-1 10 16,-6 6-10-16,0 0 0 0,1-5 0 0,-7-5 0 0,1 0 19 16,-1-5-2-16,-5-1 0 0,0 6 0 0,-5-5-17 15,-1 10 0-15,-5 0 0 0,-6 0 0 0,0 4 28 0,-6 6 3 16,-5 5 0-16,-12 10 0 0,0 0-22 0,-16 5-9 15,-6 5 8-15,-6 5-8 16,-6 6-78-16,1 4-21 0,-7 0-4 0,1 0-924 16</inkml:trace>
          <inkml:trace contextRef="#ctx0" brushRef="#br0" timeOffset="113525.5732">27264 6137 1638 0,'22'-25'72'0,"-16"15"16"0,0-5-71 0,11 0-17 0,0-6 0 0,-1 6 0 15,-16-10 93-15,0 0 15 0,0 5 4 0,0-5 0 16,0 5-57-16,0-5-11 0,0 5-3 0,0-6 0 15,6 6 19-15,-6 0 3 0,-6 5 1 0,6-5 0 16,6 10-52-16,0-5-12 0,-6 15 0 0,-6-10 0 16,0 0 0-16,-5 5 0 0,6-5 0 0,-12 5 0 15,-6 5 0-15,0 5 0 0,1-5 0 0,-7 10 0 16,-5 5 0-16,1-5 0 0,-1 5 0 0,-6 10 0 16,0-5 0-16,1 5 0 0,-1 5 0 0,6 6 0 15,0 4 0-15,0 0-12 0,1 0 3 0,4 1 0 16,7-1 9-16,5 5 0 0,0-10 0 0,5 0 0 0,7-4 0 15,5-1 0-15,5-10 0 0,-5 5 0 0,6-10 0 16,0 0 11-16,5-5-1 0,6 0 0 0,-6-5-10 0,12-5 0 16,-6 5 0-16,11-10 0 0,0 0 0 0,6-5 0 15,-5 0 0-15,5-5 0 0,11 0 0 0,-6 0 0 16,1-10 0-16,0-5 0 0,-1-6 0 0,6 1-12 16,6-10 2-16,6-5 1 0,-6-1 9 0,5-4 12 15,-5-5-2-15,0-6-1 0,0-4-9 0,0 0-12 16,-6 4 2-16,6-4 1 0,-6 0 9 0,1-1 12 15,-1 6-2-15,6-6-1 0,-12 6-9 0,1 5 0 16,5-1 0-16,-11 6 0 0,-11 15 0 0,-6 5 0 16,5 5 0-16,-10 9 0 0,5 1 0 0,-12 5 0 15,-5 5 0-15,-11 5 0 0,-12 5 0 0,1 5 0 0,-18 0 0 16,6 10 0-16,-5 5 0 0,-1 11 0 0,0-6 0 16,1 10 0-16,5 0 0 0,0 0 0 15,6 6 0-15,-6 4 0 0,11 0 0 0,0 0 0 16,1 6 0-16,-1 9 0 0,12-10 0 0,-6 5 0 0,11-4 0 0,1 4 0 15,5-5 0-15,0 6 0 0,-6-6 0 0,12 0 0 16,5-5 0-16,-5-4 0 0,5-1 0 0,0 0 0 16,1-5 0-16,-1 5 12 0,6-4-4 0,0 4 0 15,-6-5-8-15,6 5-9 0,0 0 9 0,0 6-13 16,0-11 13-16,0 5 0 0,0-10 0 0,11-5 0 16,-5 6 0-16,-1-6 0 0,1-5 0 0,11-5 0 15,0-5 0-15,-6-5 0 0,6-5 0 0,-6 0 0 0,-5-5 0 16,0-10 0-16,5 0 0 0,-5 0 0 0,-7-10 48 15,7-1 13-15,0-9 3 0,-1-5 0 0,1 0-52 0,0-5-12 16,5-1 0-16,0 1 0 0,0-5 0 0,1 5 0 16,5-6 0-16,-6 1 0 0,6 0 0 0,0-1 0 15,-6 6 0-15,6 0 0 16,-6 5 0-16,1 5 0 0,-1 4 0 0,0 1 0 0,-5 10 0 0,-6 5 0 16,-6 5 0-16,0 5 0 0,-11 5 0 0,0 0 0 15,0 0 0-15,0 0 0 0,-17 10 0 0,6 0 0 16,-6 0 0-16,0 0 0 0,6 5 0 0,-6 0 0 15,-6 0 0-15,6 6 0 16,-5 4 0-16,5 0 0 0,-6 5 0 0,0 0 0 0,1 0 0 0,5 0 0 16,-6 1 0-16,1 9 0 0,-1-5 0 0,6 5 0 15,6 5 0-15,-6-4 0 0,-6-1 0 0,12 0 0 16,5 0 0-16,6 1 0 0,-6-6 0 0,12-5 0 0,-6-5 0 16,0 0 0-16,11-5 0 0,-5 0 0 0,5 0 0 15,1-4 0-15,10-6 0 0,1-5 0 0,0-5 0 0,5 5 0 16,0-5 0-16,0-5 0 0,6-5 0 0,6 0 0 15,-6-6 0-15,5 1-12 0,7-10 3 0,5-5 0 16,-6 0 9-16,6-5 12 0,0 0-2 0,5-1-1 16,1 1-9-16,11 0-16 0,-6 0 4 15,6 5 1-15,-12-1 11 0,-5 6 16 0,0 5-4 0,0 5-1 16,-11 5-19-16,-7 5-4 0,1 0-1 0,-11 10 0 16,-6-5 21-16,0 10 4 0,-11 5 0 0,-1 0 1 15,-5 5-13-15,-5 0-12 0,-12-4 3 0,5 4 0 16,-5 0 9-16,0 0 12 0,-5 0-2 0,-1 0-1 0,-5-5 24 15,5 5 5-15,-5-5 1 0,0 5 0 0,-6-4-12 16,-6-6-3-16,1 0 0 0,-7 0 0 0,-5 5-24 0,1-5 0 16,4 0 8-16,-5-10-8 0,-11 0 0 0,6-5 0 15,-1-5 0-15,-5 0 0 16,5-5-49-16,-5 5-12 0,0 0-3 0,-6-5 0 16,6 4-102-16,0-4-21 0,-1 0-4 0,7 5-794 15</inkml:trace>
        </inkml:traceGroup>
      </inkml:traceGroup>
      <inkml:traceGroup>
        <inkml:annotationXML>
          <emma:emma xmlns:emma="http://www.w3.org/2003/04/emma" version="1.0">
            <emma:interpretation id="{0C258AE0-3684-4092-B47F-53B80C9EE681}" emma:medium="tactile" emma:mode="ink">
              <msink:context xmlns:msink="http://schemas.microsoft.com/ink/2010/main" type="line" rotatedBoundingBox="3695,10072 27557,9633 27599,11890 3737,12329"/>
            </emma:interpretation>
          </emma:emma>
        </inkml:annotationXML>
        <inkml:traceGroup>
          <inkml:annotationXML>
            <emma:emma xmlns:emma="http://www.w3.org/2003/04/emma" version="1.0">
              <emma:interpretation id="{8D9F54C2-3665-4B18-B34B-84DC7B826B08}" emma:medium="tactile" emma:mode="ink">
                <msink:context xmlns:msink="http://schemas.microsoft.com/ink/2010/main" type="inkWord" rotatedBoundingBox="3711,10939 4567,10923 4580,11614 3724,11630"/>
              </emma:interpretation>
            </emma:emma>
          </inkml:annotationXML>
          <inkml:trace contextRef="#ctx0" brushRef="#br0" timeOffset="114997.1565">2018 9465 1108 0,'0'0'49'0,"0"0"11"0,0 0-48 0,11-5-12 0,-5-5 0 0,-6 5 0 15,0 5 126-15,0 0 23 0,5-10 5 0,-5 10 1 16,0 0-75-16,0 0-14 0,0 0-3 0,0 0-1 0,0 0-34 16,0 0-6-16,0 0-2 0,0 0 0 15,0 0-1-15,0 0-1 0,-11 10 0 0,-6 0 0 0,-6 0-18 0,1 5 0 16,-7 0 0-16,1 5 0 0,-6-5-8 0,-5 0-3 16,-1 0 0-16,0 0 0 0,1-5 11 0,-1 1 0 15,-11-1 0-15,6-5 0 0,0 0 0 0,0 0 0 16,-1-5 0-16,7 5 0 0,5-5 0 0,0-5 12 15,0 0-2-15,11 0-1 0,1 0 2 0,-1 0 0 16,12 0 0-16,0-6 0 0,-6 1-11 0,11 5 0 16,6 5 0-16,-6-15 0 0,6 15 0 0,0 0 0 15,0-10 0-15,0 10 0 0,12-5 0 0,-1 0-12 16,-11 5 2-16,11-10 1 16,6 5-20-16,-5 5-4 0,-12 0-1 0,16-5 0 0,1 0 34 0,6-5-8 15,5 5 8-15,-5 0 0 0,0-5-9 0,5 0 9 16,6 0-13-16,0-5 5 0,-12 5 0 0,12-5 0 15,-11-6 0-15,11 6 0 0,-6-10 8 0,0 0 0 0,-5 0 0 16,0-5-8-16,5 0 8 0,-5 5 0 0,-1-11 0 16,1 11 0-16,-6-5 0 0,-6 5 0 0,0 5 0 0,1 0 0 15,-7 0 8-15,1 5-8 0,-6-6 8 0,-6 6-8 16,1 5 8-16,-7 5-8 0,1 0 8 0,0 0-8 16,-6 10 0-16,-6 5 0 0,6 0 0 0,-11 5 0 15,5 0 0-15,1 6 0 0,-7 4 10 0,7 0-10 16,-1 0 21-16,6 0-1 0,-11 5-1 0,11 0 0 15,6-4-3-15,-6 4 0 0,5 0 0 0,1 0 0 16,5 0-8-16,6 0-8 0,0-4 9 0,12-1-9 0,-7 5 0 16,12 0 0-16,0-5 0 0,0 0 0 0,6 5-14 15,-1 1-9-15,7-1-1 0,-7 0-852 16</inkml:trace>
        </inkml:traceGroup>
        <inkml:traceGroup>
          <inkml:annotationXML>
            <emma:emma xmlns:emma="http://www.w3.org/2003/04/emma" version="1.0">
              <emma:interpretation id="{1A2C0A48-8D24-4CEA-9BF1-922A33233F51}" emma:medium="tactile" emma:mode="ink">
                <msink:context xmlns:msink="http://schemas.microsoft.com/ink/2010/main" type="inkWord" rotatedBoundingBox="6179,10287 11059,10197 11092,11973 6212,12063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15606.1807">3867 9445 1094 0,'-11'0'97'16,"-6"-5"-77"-16,0 0-20 0,0 5 0 15,0 0 94-15,0 5 15 0,0-5 3 0,0 5 1 16,0 5-14-16,6 0-3 0,-1 5-1 0,7 0 0 15,5 0-52-15,0 0-11 0,5 0-1 0,1 0-1 16,11 0-20-16,-6 0-10 0,12-4 10 0,-6-1-10 16,5-5 19-16,7 0-3 0,-7-5 0 0,1 0 0 15,-12-5-16-15,12 0 0 0,0-5 0 0,-1-1 0 0,-5-4 0 0,6 0 0 16,-1 0 8-16,1-5-8 0,-6-5 12 0,-6 5-2 16,6-10 0-16,0 5 0 0,-5-1 7 0,-7-4 2 15,1-5 0-15,-1 5 0 0,-10-5-3 0,5 0 0 16,-6-1 0-16,1 6 0 0,-7 5-6 0,1 5-2 15,-6-5 0-15,0 5 0 0,0 10-8 0,-6 5 12 16,6 5-12-16,-11 5 12 0,6 5-12 0,-7 10 0 16,-5 10 9-16,0 10-9 0,6 10 10 0,-6 6-2 15,6-1-8-15,0 5 12 0,5 1-12 0,6-6 0 16,6 0 8-16,5 6-8 0,6-6 0 0,0-5 0 16,11-5 8-16,1-4-8 0,5-1 0 0,5-5-16 15,7-5 3-15,-1-5 1 16,0-4-93-16,0-1-19 0,1-5-3 0</inkml:trace>
          <inkml:trace contextRef="#ctx0" brushRef="#br0" timeOffset="116046.9538">5309 9279 864 0,'11'-15'76'0,"1"0"-60"0,5-10-16 0,-6 4 0 16,-5 1 164-16,-1 5 29 0,1 5 7 0,-6 10 0 15,-6-15-76-15,-5 5-16 0,-6 0-4 0,0 10 0 16,-6 5-50-16,1 5-10 0,-12 0-3 0,-6 5 0 15,1 5-32-15,-6 5-9 0,-6 6 0 0,0 4 0 16,-6 5 13-16,6 0-1 0,6 5-1 0,5 1 0 0,12 4-3 16,0 0 0-16,5-4 0 0,12-6 0 15,0 0 8-15,-1 0 2 0,7-5 0 0,5 1 0 0,0-11-29 16,0 0-5-16,5 0-2 0,1-15 0 0,11 0 6 16,-6-5 0-16,-11-5 1 0,17-5 0 0,0-5 35 0,11-10 6 15,6-10 2-15,0-5 0 0,6-6-32 0,-1 1 0 16,1-10 0-16,0-5 0 0,-1-1 0 0,1-9 11 15,-1 0-11-15,1-11 10 0,-6-4-10 0,6-6 0 16,-7-4 9-16,7-1-9 0,0 1 0 0,-1-6 8 16,-5 6-8-16,0 9 0 0,-6 1 0 0,6 10 0 15,-11 9 0-15,0 11 0 0,-1 15 0 0,-5 15 8 16,-6 5-8-16,-5 10 0 0,-6 5 21 0,6 20 0 16,-18 10 0-16,7 10 0 0,-7 10 7 0,-4 6 0 15,-1-1 1-15,0 10 0 0,-6-4-29 0,0 4 8 16,1 0-8-16,-1-4 0 0,6 4 0 0,0 0-13 0,0-4 2 15,6 4 1-15,0-5 10 0,-1 6 12 0,7-11-2 16,-7 5-1 0,7-4-104-16,-1-1-21 0,6-5-4 0,0-5-540 0,6 1-109 0</inkml:trace>
          <inkml:trace contextRef="#ctx0" brushRef="#br0" timeOffset="117004.9331">6350 9369 633 0,'5'-10'56'16,"1"5"-44"-16,-6-5-12 0,6 0 0 0,-1 0 158 0,1 0 30 15,-6 0 5-15,0 0 2 0,-6 0-81 0,6 10-16 16,-5-10-3-16,5-5-1 0,-12 10-22 0,7 0-4 16,-1-10 0-16,6 10-1 0,0 5-26 0,-6-10-5 15,1-6 0-15,-1 11-1 0,6 5-7 0,-6-10-2 16,6 10 0-16,-5-10 0 0,5 10-7 0,-6-5-2 15,0-5 0-15,6 10 0 0,0 0-5 0,0 0-2 16,-5-10 0-16,-6 10 0 0,-1 5-10 0,1-5 0 16,0 0 9-16,-1 5-9 0,-5 0 0 0,0 5 0 15,0-5 0-15,-5 10 8 0,5-5-8 0,-11 6 0 16,-1-1 0-16,7 0 0 0,-12 5 0 0,5-5 0 16,-10 5 0-16,5 5-8 0,0-5 8 0,0 0 0 15,11-5 0-15,-5 6 0 0,0-6 0 0,5 0 0 16,6 0 8-16,6 0-8 0,5 0 0 0,6-15 0 0,0 0 0 15,17 10 0-15,6 0 0 0,5 0-12 0,6-5 2 16,0-5 0-16,11 0 18 0,-5 0 3 0,5-5 1 0,-5 0 0 16,5 5-24-16,0-5-4 0,-5 0 0 0,-1 5-1 15,1 5 26-15,-6 0 6 0,-6 0 1 16,0 5 0-16,-5 5-16 0,-12 0 0 0,6 0 0 0,-11 11 0 16,0-1 0-16,-12 0 12 0,0 0-3 0,-11 5-1 15,0 0 0-15,-5 5 0 0,-7 1 0 0,1-6 0 16,0 0-8-16,-12 0 0 0,6-5 0 0,0 0 0 15,1 1 0-15,-7-11-9 0,6 5 0 0,-6-5 0 16,7-5 9-16,-1 0 0 0,5 0 0 0,1 0-8 16,5-5 8-16,6 0-10 0,0-5 10 0,6 0-10 15,0-5 10-15,11 5 0 0,0 0 0 0,0-15 0 16,11 0-33-16,6 0-8 0,0-10-2 0,11 5 0 16,6-1 7-16,0 1 0 0,6-5 1 0,5 5 0 15,0-5 6-15,6 5 1 0,-6 0 0 0,18 0 0 16,-1 0 16-16,6-6 12 0,0 1-13 0,5 0 5 0,1-5 8 0,-1 5 0 15,1-5 0-15,-1 0-8 0,-5-6 8 0,0 6 0 16,-6 0 0-16,-5-5 0 0,11 0 0 0,-12-1 0 16,-5-4 0-16,-6 5 0 0,-5-5 0 0,-6 5 11 15,0 4-3-15,-12-4 0 0,1 5 19 0,0 0 3 16,-12 10 1-16,0 0 0 0,-5 0-4 0,0 5-1 16,-6-1 0-16,-6 6 0 0,0 5-3 0,-5 0-1 15,-12 10 0-15,6 5 0 0,-5-5 2 0,-1 11 1 16,-5 9 0-16,-6 10 0 0,0 0-34 0,0 10-7 15,-6 1-2-15,6 9 0 0,6 0 18 0,-6 0 11 0,6 1-2 16,5 4 0-16,1-10 3 0,5 1 1 0,5-6 0 16,-5-5 0-16,12-5-5 0,-1 0-8 0,6-9 11 15,0-6-11-15,0-5 10 0,0-15-10 0,0 0 8 0,11 5-8 16,12-10 16-16,0-5-1 0,5-5-1 0,0 0 0 16,12-11-3-16,11-4-1 0,-6-5 0 0,12-5 0 15,5 0-10-15,0-6 0 0,6 1 0 0,0 0 0 16,0 5 0-16,5-6 0 0,6 1 0 0,0 0 0 15,1 5 0-15,-7 10 0 0,1-1-9 0,-6 11 9 16,-1 5 0-16,-4 5 0 0,-7 5 0 0,-11 10 0 16,1 5 0-16,-12 5 0 0,-6 5 0 0,-5 1 0 15,-1 9 0-15,-11-5 14 0,6 0-2 0,-11 5-1 16,-6 0 9-16,0-5 1 0,-6 6 1 0,6-6 0 0,-11-5-6 16,5 5 0-16,-11-5-1 0,6-5 0 0,-6 0-3 15,-5 0-1-15,-1-5 0 0,-5 0 0 0,-1 0-11 0,-5-5 10 16,1 1-10-16,-7-6 10 0,-5 0 18 0,-6-6 3 15,0 1 1-15,-6 5 0 0,6-5-32 0,-5 0 0 16,-1 0 0-16,1 0 0 0,-1 0 0 0,1 5 0 16,5 0 0-16,0 0 0 15,0 0-28-15,11 0 0 0,1 0 1 0,11-5 0 16,5 5-142-16,0-5-29 0</inkml:trace>
        </inkml:traceGroup>
        <inkml:traceGroup>
          <inkml:annotationXML>
            <emma:emma xmlns:emma="http://www.w3.org/2003/04/emma" version="1.0">
              <emma:interpretation id="{57B70F19-3341-40F6-8AEF-D7C468B18775}" emma:medium="tactile" emma:mode="ink">
                <msink:context xmlns:msink="http://schemas.microsoft.com/ink/2010/main" type="inkWord" rotatedBoundingBox="12499,11278 12685,11274 12689,11485 12503,11488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19441.9457">9964 9359 518 0,'0'0'23'0,"0"0"5"0,0 0-28 0,0 0 0 16,0 0 0-16,0 0 0 0,0-5 161 0,0 5 27 15,0 0 6-15,0 0 1 0,5-10-79 0,-5 10-16 16,0 0-4-16,17-5 0 0,-17 5-29 0,17 5-7 16,6 0 0-16,-6 5-1 0,0 0-8 0,0 5-2 15,0 0 0-15,-6 1 0 0,0-1-13 0,-5 0-4 16,5 0 0-16,-11 0 0 0,6-5-20 0,-12 0-4 15,6-10 0-15,0 15-8 0,-5-10 20 0,5-5-4 16,-6 10 0-16,0-5 0 0,-5-5 9 0,11 0 2 16,-11-5 0-16,11 5 0 0,-12-5-11 0,7-5-1 15,-7 5-1-15,7-5 0 0,-1-5-14 0,0 0 11 16,1 0-11-16,5 0 10 0,0-5-10 0,0 4 0 16,-6 1 0-16,12 0 8 0,5 0-8 0,-5 5 0 0,-6 10 0 15,0 0 0 1,11-5-28-16,-11 5-10 0,17 0-2 0,-6 5-1 15,1 0-120-15,-1 10-24 0,0 0-5 0,6 0-1 0</inkml:trace>
          <inkml:trace contextRef="#ctx0" brushRef="#br0" timeOffset="118408.5953">10043 9374 1134 0,'0'0'50'0,"0"0"10"0,0 0-48 0,0 0-12 0,11-5 0 0,0-5 0 16,1 0 89-16,-7 5 15 0,7-5 4 0,-1 5 0 16,-11 5-18-16,17-5-3 0,-17 5-1 0,0 0 0 15,11-5-44-15,-11 5-9 0,0 0-1 0,0 0-1 16,0 0 5-16,0 0 0 0,0 0 1 0,0 0 0 15,0 0 17-15,0 0 3 0,-5 5 1 0,5-5 0 16,0 0-24-16,0 0-5 0,-12 5-1 0,1 0 0 16,11-5 0-16,0 0 0 0,0 0 0 0,0 0 0 15,0 0-28-15,0 0 0 0,0 0 0 0,0 0 0 16,0 0-20-16,0 0-11 16,0 0-1-16,0 0-1 0,17 5-146 0,-6 0-29 0,-11-5-5 0,17 10-2 15</inkml:trace>
        </inkml:traceGroup>
        <inkml:traceGroup>
          <inkml:annotationXML>
            <emma:emma xmlns:emma="http://www.w3.org/2003/04/emma" version="1.0">
              <emma:interpretation id="{D6DDA967-BCA3-488D-AF41-0B6B1FA8F653}" emma:medium="tactile" emma:mode="ink">
                <msink:context xmlns:msink="http://schemas.microsoft.com/ink/2010/main" type="inkWord" rotatedBoundingBox="14277,9961 18135,9890 18175,12064 14317,12135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0302.6241">12542 8826 172 0,'0'0'16'0,"0"0"-16"0,0 0 0 16,0 0 0-16,0 0 208 0,0 0 40 0,0-5 7 0,0 5 1 15,0 0-128-15,0 0-25 0,0 0-6 0,0 0-1 16,0 0 14-16,-5 10 2 0,-1 11 1 0,-5 4 0 16,-6 15-22-16,0 10-5 0,-11 5-1 0,-6 16 0 15,-6 4-3-15,1 6-1 0,-12 4 0 0,5-4 0 16,1-1-22-16,0 5-5 0,-6-9-1 0,6-6 0 16,5 1-29-16,1-6-7 0,-1-5-1 0,6 1 0 15,0-11-33-15,6-5-7 16,5-5-2-16,6-4-758 0,0-11-151 0</inkml:trace>
          <inkml:trace contextRef="#ctx0" brushRef="#br0" timeOffset="130017.2859">11768 8791 1105 0,'-12'-10'48'0,"12"10"12"0,6-5-48 0,0-5-12 0,-6 5 0 0,0 5 0 16,0 0 53-16,11-10 9 0,0 0 2 0,1 0 0 16,5 5-10-16,-6-5-2 0,6 0 0 0,0 5 0 15,0-5 19-15,0 5 3 0,0 0 1 0,11 0 0 16,-5-5-25-16,5 5-5 0,0-6-1 0,0 6 0 16,1 0-11-16,5 5-2 0,0 0-1 0,5-5 0 15,1 0-6-15,5 5 0 0,-5 0-1 0,5 0 0 16,6 0-4-16,0 5-1 0,0-5 0 0,5 5 0 0,6-5-6 15,6-5-2-15,-6 0 0 0,1 5 0 16,-1-5-10-16,6-5 12 0,-6 0-12 0,6 5 12 0,5-5-12 16,-16 0 8-16,-6 0-8 0,5 0 8 0,-5 5-8 0,-11 0 0 15,-6 0 0-15,-12 5 0 16,-10 5-158-16,-12-5-34 0,0 0-6 0,-12 15-2 16,-10 0-36-16,-7 0-8 0</inkml:trace>
          <inkml:trace contextRef="#ctx0" brushRef="#br0" timeOffset="131538.0936">14301 8133 864 0,'12'-15'76'0,"-7"0"-60"16,1-6-16-16,0 6 0 0,-1-5 56 0,1 0 8 0,-6 0 1 0,6 5 1 15,-6 0 25-15,5 5 5 16,-5 0 0-16,0 10 1 0,0 0-1 0,0 0 0 16,0 0 0-16,0 0 0 0,0 0-60 0,0 0-13 15,0 0-3-15,0 0 0 0,0 0-6 0,0 0-2 16,0 0 0-16,0 10 0 0,0 10 7 0,-5 5 1 16,-12 10 0-16,5 5 0 0,-10 16 6 0,-1 4 2 15,-5 15 0-15,-12 6 0 0,-5 4 12 0,0 1 4 0,-1-1 0 16,1 6 0-16,-6 4-8 0,6 1 0 0,-6-6-1 15,6 1 0-15,-6-6-2 0,6-14 0 0,0 4 0 16,-1-15 0-16,7 6-20 0,-7-16-4 0,7 0-1 0,5-5 0 16,6-4-8-16,-1-11 0 0,7 0 0 0,5-10 8 15,0-5-8-15,6 0 12 0,-1-10-12 0,12-5 12 16,0 0-12-16,0 0 12 0,0 0-12 0,6-15 12 16,5 0-12-16,-5-5 0 0,5-5 0 0,6-5 0 15,11 0 0-15,6-6 0 0,0 6 0 0,6-10 8 16,5 5-8-16,-5 5 0 0,-1-6 0 0,-5 11 0 15,6 0-9-15,-6 0 9 0,-6 5 0 0,0 5 0 16,-5 0 0-16,0 5-8 0,-1 10 8 0,-5 0 0 0,0 0 0 16,-6 10-8-16,1 0 8 0,-1 5 0 0,0 0-11 15,-5 10 11-15,0-5-10 0,-1 5 10 0,-5 1-9 0,6-1 9 16,-6 0-8-16,6-5 8 0,-1 0 0 0,1 0 0 16,0-5 0-16,-1-5 0 0,1 5 0 0,5-10 0 15,-5 5 0-15,5-10 0 0,0 5 0 0,6-10 0 16,6 0 0-16,0-5 0 0,-1 0 0 0,1-5 0 15,0-5 0-15,5 0 0 0,6-10 0 0,0 5 0 16,0-11 0-16,5-4-8 0,1 5 0 0,-1-5 0 16,1 10 0-16,0 0 0 0,-7 14 8 0,-4 1 0 15,-1 5-9-15,-11 10 9 0,-17 0 0 0,17 15 0 16,-6 6 0-16,-5 9 0 0,-6 5 0 0,-6 0 18 16,6 0-3-16,-5 5-1 0,-1-4-14 0,0-1 9 0,1 0-9 15,-1-5 8-15,0-10-8 0,1 0 0 16,5 6 0-16,0-16 0 0,0-10 8 0,0 0-8 0,0 0 0 0,0 0 8 15,0 0-8-15,11 5 10 0,0-10-10 0,6-5 10 16,0-6-10-16,6-4 10 0,-1 0-10 0,7-10 10 16,-7 5-10-16,12-10 0 0,-5 0 9 0,10-1-9 15,6 1 0-15,-5 0 0 0,0 0 0 0,5 0 0 16,6 4 0-16,0 6 0 0,0 5 0 0,-1 5 0 16,-4 5 0-16,-7 10-8 0,1 0 8 0,-1 10 0 15,-5 0 0-15,-5 5-10 0,-1 0 10 0,-5 5 0 16,-1 1 0-16,-5-1 0 0,0-5 0 0,-6 0 0 15,1 0 0-15,-1 0 12 0,-5 0-1 0,-6-15-1 16,0 15 10-16,0-15 3 0,-6 15 0 0,0 0 0 0,-5-5 3 16,0 5 1-16,-6-4 0 0,-6 4 0 0,1 0-11 0,-12 0-1 15,-6 0-1-15,-11 0 0 0,-5 5 5 16,-12 0 1-16,6-5 0 0,-6 0 0 0,-6 5-20 0,1-10 0 16,10 6 0-16,-4-6 0 15,-1-10-119-15,5 0-27 0,1-5-6 0</inkml:trace>
          <inkml:trace contextRef="#ctx0" brushRef="#br0" timeOffset="131669.1246">15014 8007 1209 0,'0'0'108'0,"0"0"-87"0,0 0-21 0,0 0 0 16,0 0 212-16,0 0 39 0,0 0 7 0,0 0 2 15,0 0-203-15,11 15-40 0,-5 0-8 0</inkml:trace>
        </inkml:traceGroup>
        <inkml:traceGroup>
          <inkml:annotationXML>
            <emma:emma xmlns:emma="http://www.w3.org/2003/04/emma" version="1.0">
              <emma:interpretation id="{3F5459C1-15FE-4569-9856-4780D7A715EE}" emma:medium="tactile" emma:mode="ink">
                <msink:context xmlns:msink="http://schemas.microsoft.com/ink/2010/main" type="inkWord" rotatedBoundingBox="19808,10300 22831,10244 22860,11808 19837,1186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2721.7372">18956 8555 1148 0,'22'-5'51'0,"-22"5"10"0,12-10-49 15,-12 10-12-15,0 0 0 0,5-10 0 0,7 5 70 0,-12-5 11 0,0 0 3 0,0 0 0 16,0 0-9-16,-6 0-2 0,0-1 0 0,-5-4 0 16,0 5-33-16,5 0-8 0,-11 0 0 0,0-5-1 15,0 0-12-15,-5 5-3 0,5 0 0 0,-6-5 0 16,-5 10 19-16,5 0 3 0,-5-5 1 0,0 5 0 15,5 0-15-15,-5 5-2 0,-6-5-1 0,0 10 0 16,-6 0-4-16,-11 5-1 0,-11 0 0 0,6 10 0 16,-1-5-3-16,-5 5-1 0,-6 5 0 0,-6 5 0 15,-5 1 18-15,-6 9 3 0,6 0 1 0,0 10 0 16,-11 1 7-16,16 9 2 0,6 0 0 0,6 6 0 0,5-1-43 16,12 0 0-16,0 6 0 0,11-6 0 0,11 0 0 15,1-4 0-15,10-6 12 0,1-5-4 0,11 1-8 16,0-6-12-16,6-5 2 0,11 0 1 0,5-5-11 0,12 1-1 15,6-6-1-15,-1 0 0 16,1-5-51-16,22-5-11 0,12-10-1 0,-1-5-567 16,-11-10-114-16</inkml:trace>
          <inkml:trace contextRef="#ctx0" brushRef="#br0" timeOffset="133111.1483">19075 9410 633 0,'0'-16'56'0,"5"6"-44"16,12 5-12-16,-6-5 0 0,-5-5 80 0,5 5 15 15,-5-5 2-15,5 5 1 0,1-5 5 0,-7 0 1 0,-5 0 0 0,6 0 0 16,0 0 16-16,-1 0 4 0,-16-1 1 0,5 6 0 16,1 0-23-16,-1 0-5 0,-11 0-1 0,0 5 0 15,0 5-36-15,0-5-8 0,6 10-2 0,-12 0 0 16,-11 5-31-16,0 0-7 0,0 5 0 0,-5 1-1 16,-6 9-11-16,-1 0 0 0,-5 0 0 0,6 10 0 15,11 0 0-15,-5-5 0 0,-1 1 0 0,6-1 8 16,12-5-8-16,5 5 0 0,-6-10 0 0,6 0 0 15,6 5 0-15,-1-9 0 0,12-1 0 0,-5 0 0 16,-1-5-12-16,6 0-5 0,11-5-1 0,6 0 0 16,-17-5-9-16,17-5-1 0,17 0-1 15,0 0 0-15,0-10 4 0,0 0 1 0,0 0 0 0,6-6 0 16,5 1 16-16,0 0 8 0,-5-10-8 0,-1 0 8 16,1 0 0-16,-6 0 0 0,0-1 0 0,-12 6 0 0,-5 0 13 15,0 5 2-15,0 5 0 0,-5 0 0 0,-12 15 18 0,0 0 4 16,0 0 1-16,0 0 0 0,0 0-6 0,-6 20-2 15,0-5 0-15,-5 10 0 0,5 0-20 0,-5 0-10 16,0 1 10-16,-1-1-10 0,12 0-12 0,-5 0-9 16,-1 5-2-16,0-5-685 15,6-5-138-15</inkml:trace>
          <inkml:trace contextRef="#ctx0" brushRef="#br0" timeOffset="133506.5819">19504 9314 576 0,'0'0'51'0,"0"0"-41"0,23 0-10 0,-6-5 0 16,-6 5 200-16,1 5 37 0,5 5 8 0,0 0 2 15,5 5-97-15,-5 5-19 0,-11 5-4 0,11 1-1 16,0-1-27-16,0 5-6 0,-12 0-1 0,1 5 0 16,0-5-46-16,-1-4-10 0,-5 4-1 0,-5-5-1 15,-7 0-2-15,12-5 0 0,0 0 0 0,-5 0 0 16,-7-10-16-16,7 5-3 0,-1-5-1 0,6-10 0 15,0 0 7-15,0 0 1 0,0 0 0 0,0 0 0 16,0 0 8-16,0 0 1 0,-6-15 1 0,12 0 0 16,5 0-16-16,1-5-3 0,-1-10-1 0,0 5 0 15,12-5-10-15,11 5 0 0,-6-1 0 0,6-4 0 16,6 5 0-16,-1 5 0 0,1-5 0 0,-6 15 0 16,0 0-8-16,0 10-4 0,-6 0-1 0,0 10 0 0,-5-5 13 15,-6 10 0-15,5 0 0 0,-5 5 0 0,-5 5 0 0,-7-5 0 16,7 5 0-16,-7 1 0 0,-5-1 0 15,12 0 0-15,-12 0 0 0,5 0 0 0,1-5 0 0,5 5-22 16,1 1 3-16,-1-6 1 16,0 0-150-16,0-5-31 0,6 0-5 0</inkml:trace>
        </inkml:traceGroup>
        <inkml:traceGroup>
          <inkml:annotationXML>
            <emma:emma xmlns:emma="http://www.w3.org/2003/04/emma" version="1.0">
              <emma:interpretation id="{F46A00A2-9135-47CD-AB37-A58604668B90}" emma:medium="tactile" emma:mode="ink">
                <msink:context xmlns:msink="http://schemas.microsoft.com/ink/2010/main" type="inkWord" rotatedBoundingBox="25120,9678 27557,9633 27592,11512 25155,11557"/>
              </emma:interpretation>
              <emma:one-of disjunction-type="recognition" id="oneOf23">
                <emma:interpretation id="interp31" emma:lang="" emma:confidence="1">
                  <emma:literal>be</emma:literal>
                </emma:interpretation>
                <emma:interpretation id="interp32" emma:lang="" emma:confidence="0">
                  <emma:literal>b,</emma:literal>
                </emma:interpretation>
                <emma:interpretation id="interp33" emma:lang="" emma:confidence="0">
                  <emma:literal>bc</emma:literal>
                </emma:interpretation>
                <emma:interpretation id="interp34" emma:lang="" emma:confidence="0">
                  <emma:literal>bo</emma:literal>
                </emma:interpretation>
                <emma:interpretation id="interp35" emma:lang="" emma:confidence="0">
                  <emma:literal>#se</emma:literal>
                </emma:interpretation>
              </emma:one-of>
            </emma:emma>
          </inkml:annotationXML>
          <inkml:trace contextRef="#ctx0" brushRef="#br0" timeOffset="134290.0677">23265 7720 1652 0,'0'0'36'0,"0"0"8"0,-11-10 2 0,11 10 0 0,0 0-37 0,0 0-9 0,0 0 0 16,0 0 0-16,-6 15 53 0,-5 6 9 16,0 4 2-16,5 5 0 0,0 10-13 0,1 5-3 0,-7 6 0 0,7 9 0 15,-1 0-9-15,-5 16-3 0,5 4 0 0,0-15 0 16,-5 6-6-16,5 4-2 0,-5 1 0 0,0-1 0 16,-6 0 22-16,6 6 4 0,-12-6 1 0,6 21 0 15,6-16-26-15,-1-4-5 0,-5-6 0 0,0-10-1 16,6-4-11-16,-6-11-1 0,6-5-1 0,0-5 0 15,-1-10-2-15,7-4-8 0,-1-11 12 0,0 5-4 16,6-15 14-16,0 0 2 0,0 0 1 0,0 0 0 16,0 0-14-16,0-15-3 0,6-6-8 0,5-4 12 15,1-5-12-15,-1-5 0 0,0 0 8 0,12-5-8 16,-1-11 0-16,12 16 0 0,-5-5 0 0,10 5 0 16,1-5 0-16,-1 9 0 0,1 6 0 0,0 0 0 15,-7 10 0-15,-4 5-13 0,-1 5 4 0,6 0 1 0,-11 5 8 16,-1 5 0-16,-5 10 0 0,0 0 0 15,0 5-28-15,-11 0-3 0,-1 5-1 16,-5 6 0-16,-5-6 32 0,-7 0 0 0,1 0 0 0,-11 5 0 0,-1-10 0 0,-5 5 0 16,-12 1 0-16,-5-1 0 0,5-10 20 0,-11 5 9 15,-5-5 3-15,-1-5 0 0,6 5-32 0,0 0 0 16,1-5 0-16,-1 0 0 16,0-5-40-16,11 0-13 0,1 5-3 0,-1-5-1 15,6-5-139-15,6 0-28 0,-18 0-6 0,24-5-1 0</inkml:trace>
          <inkml:trace contextRef="#ctx0" brushRef="#br0" timeOffset="134679.2357">24114 9158 1825 0,'0'0'40'0,"11"-5"8"0,0 0 1 0,6 5 3 0,0 0-41 0,6 0-11 0,-1-5 0 0,12 0 0 16,0-5 63-16,6 5 10 0,5-10 3 0,6 5 0 16,6 0-16-16,-1-5-4 0,1-5 0 0,-6 5 0 15,-1-1-24-15,-4 1-4 0,10-5-2 0,-11-5 0 16,-11 5-15-16,0-5-3 0,0-5-8 0,-5 5 12 0,-7-1 36 0,-5 6 6 16,-6-5 2-16,1 5 0 0,-1 0-27 0,-11 5-5 15,0-5 0-15,-11 10-1 0,-6 0-13 0,-6 5-2 16,-5 5-8-16,-12 0 12 0,1 5-12 0,-12 0 0 15,-6 10 0-15,-11-5 0 0,1 10 0 16,-1 0 9-16,0 0-9 0,0 10 12 0,0 1-12 0,6-1 0 16,0 0 0-16,-1 5 0 0,13 0 0 0,-1 0 0 15,11-4 0-15,0 4 0 0,12 5 0 0,11-5 0 16,-5 0 0-16,16 6 0 0,6-1-9 0,11-5 9 16,6 0-12-16,11 5 12 15,12-4-42-15,5-1-2 0,6 0 0 0,17 0 0 16,0-5-169-16,-6-10-35 0</inkml:trace>
        </inkml:traceGroup>
      </inkml:traceGroup>
    </inkml:traceGroup>
    <inkml:traceGroup>
      <inkml:annotationXML>
        <emma:emma xmlns:emma="http://www.w3.org/2003/04/emma" version="1.0">
          <emma:interpretation id="{730B1538-C087-4C13-99F1-10D2F57218E1}" emma:medium="tactile" emma:mode="ink">
            <msink:context xmlns:msink="http://schemas.microsoft.com/ink/2010/main" type="paragraph" rotatedBoundingBox="3038,12997 33069,12211 33144,15071 3113,15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9317B3-3008-4C37-AEDF-FC8A44696BEA}" emma:medium="tactile" emma:mode="ink">
              <msink:context xmlns:msink="http://schemas.microsoft.com/ink/2010/main" type="line" rotatedBoundingBox="3038,12997 33069,12211 33144,15071 3113,15857"/>
            </emma:interpretation>
          </emma:emma>
        </inkml:annotationXML>
        <inkml:traceGroup>
          <inkml:annotationXML>
            <emma:emma xmlns:emma="http://www.w3.org/2003/04/emma" version="1.0">
              <emma:interpretation id="{AADDC74B-B372-4094-8491-0F7C1DF09ABD}" emma:medium="tactile" emma:mode="ink">
                <msink:context xmlns:msink="http://schemas.microsoft.com/ink/2010/main" type="inkWord" rotatedBoundingBox="3041,13093 7213,12984 7270,15158 3098,15267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36251.8083">2532 12285 1267 0,'0'0'112'0,"0"0"-89"0,0-10-23 0,0 10 0 16,0 0 127-16,0 0 21 0,0 0 4 0,-11-5 0 15,0 5-48-15,-6 0-11 0,0 5-1 0,0 5-1 16,-6 10-43-16,1 5-8 0,-7 5-1 0,7 6-1 0,-1 4-24 0,0 0-5 15,-5 10-1-15,5 1 0 0,7 4-8 16,4-5 8-16,1-5-8 0,5 1 8 0,6-6-8 0,0-5 0 16,6-5 9-16,5-5-9 0,1 1 0 0,4-6 0 15,-4-5 0-15,5-5 0 0,0-5-13 0,5-5 2 16,1-5 1-16,0-5 0 0,5-5 10 0,-6-5 0 16,7-1-9-16,-1-9 9 0,-5 0 0 0,-1-5 0 15,-5 0 0-15,6-6 0 0,-6-4 0 0,0-5 0 16,0 0 8-16,-6-1-8 0,0 1 10 0,1 5-10 15,-7 0 12-15,1 9-12 0,-6 6 16 0,0 5-4 16,-6 0-1-16,-5 10 0 0,-6 5 5 0,0 5 0 16,-5 5 1-16,-7 10 0 0,-10 10-17 0,-7 10 0 15,-10 5 0-15,5 6 0 16,-6-1-108-16,6 5-21 0,-5 0-5 0</inkml:trace>
          <inkml:trace contextRef="#ctx0" brushRef="#br0" timeOffset="135885.4244">1797 12064 576 0,'0'0'51'0,"0"0"-41"16,-6-5-10-16,6 5 0 0,-11-5 206 0,11 5 39 0,-6-5 8 0,-5 0 2 16,5 0-132-16,-5 0-27 0,6 0-4 0,-12 0-2 15,5-5-34-15,-5 5-8 16,0 0 0-16,0-1-1 0,0 1-14 0,-5 0-2 0,-7 0-1 0,1 0 0 16,-6 5-20-16,-5 0-10 0,-1 5 10 0,1 0-10 15,-7 0 8-15,1 0-8 0,0 11 0 0,-6-6 0 16,6 5 0-16,-1 5 0 0,1 5 0 15,0-5 0-15,0 5 12 0,-1 0-4 0,7 5-8 0,-6 11 12 16,-1 4 0-16,7-5 0 0,-6 10 0 0,11 11 0 16,0-1-1-16,5 5-1 0,-5-4 0 0,12 14 0 15,5-4-10-15,6-1 12 0,5 0-12 0,6-4 12 16,6-6-2-16,5-5 0 0,6-4 0 0,5-6 0 16,1-5-10-16,0-10 10 0,5-5-10 0,-5-5 10 15,5-4-2-15,0-11 0 0,-5-10 0 0,5-11 0 16,0-4 8-16,6-15 2 0,0-5 0 0,6-15 0 15,-1-6-5-15,1-4-1 0,11-15 0 0,0-6 0 16,-17-9 2-16,17-11 0 0,-1-5 0 0,13-4 0 0,-1-6-14 16,-6 0 0-16,7-4-9 0,-7-1 9 0,1 5 0 15,-6 11 0-15,0 4 0 0,-1 16 0 0,-10 4 0 16,0 16 0-16,-1 5-8 0,-10 14 8 0,-7 6 0 0,-5 15 0 16,-6 5 0-16,-5 10 10 0,-6 5-10 0,0 10 10 15,0 0-10-15,-11 30 10 0,-6 15-10 0,-6 10 8 16,-5 11-8-16,0 14 8 0,-18 6-8 0,7-1 0 15,-6 6 0-15,-1 4 8 0,1 1-8 0,0-6 12 16,0 1-12-16,5-1 12 0,12-10-12 0,-1-4 0 16,1-1 0-16,11 6 0 0,6-11-15 0,5 6-8 15,6-6-1-15,-5 0-1 16,5-4-140-16,0-6-28 0,5 0-6 0,7-4-692 16</inkml:trace>
          <inkml:trace contextRef="#ctx0" brushRef="#br0" timeOffset="136641.7673">3070 12265 2127 0,'0'0'47'0,"0"0"9"15,0 0 3-15,0 0 1 0,0 0-48 0,0 0-12 0,0 15 0 0,11 0 0 16,0 5 40-16,1 0 7 0,-1 5 1 0,0 1 0 0,0 4 3 0,-5 5 1 15,0 5 0-15,-6 0 0 0,-6-4-36 0,0 4-6 16,-5-5-2-16,0 0 0 0,0-5-8 0,-12 0 0 16,6 1 0-16,6-11 0 0,-6 0 0 0,5-10 0 15,7 0 0-15,-7-5 0 0,7-5 15 0,5 0-3 16,-6-5 0-16,6-10 0 0,6 0-3 0,-1-10-1 16,1-11 0-16,11-9 0 0,-6 0-8 0,18 0 0 15,5-6 0-15,5-4 0 0,1 0-12 0,5 0 12 16,6 4-10-16,-6 6 10 0,6 5-8 0,-11 10 8 15,-1 10 0-15,-5 4-9 0,0 11 9 0,-6 10 0 16,-5 6-9-16,0 4 9 0,-7 15 0 0,-10 5 0 16,0 5 10-16,-12 5-10 0,0 1 17 0,-5 4-3 15,0 5-1-15,-6 1 0 0,6-6-13 0,-1 5-10 16,1-5 2-16,5-4 0 16,1-1-173-16,5-5-35 0</inkml:trace>
          <inkml:trace contextRef="#ctx0" brushRef="#br0" timeOffset="137032.7109">4184 12717 1962 0,'0'0'87'0,"0"0"17"15,0 0-83-15,0 0-21 0,0 0 0 0,0 0 0 16,11 0 60-16,6-5 8 0,0-5 2 0,0 0 0 15,0-5-2-15,5-5-1 0,1-5 0 0,5-5 0 0,-5-5-36 0,11-6-7 16,-6 1-2-16,6 0 0 0,0-5-9 0,-6-1-1 16,1 1-1-16,-1 5 0 0,0-5-11 0,-5 10 0 15,-1-1 0-15,-5 6 0 0,-5 0 0 0,5 10 0 16,-12-5 0-16,1 10 0 0,-12 0 8 0,6 15-8 16,-11 0 12-16,-6 5-4 0,-6 5-8 0,-10 5 0 15,-1 10-10-15,-6 10 10 0,0 5 0 0,-5 6 0 0,6 4-8 0,-7 0 8 16,7 10 0-16,-1-4 0 15,6-1 0-15,6 0 0 0,0-4 8 0,5-1-8 16,12-5 0-16,-1-5 0 0,7 1 0 0,10-6 0 16,1 0-8-16,11-5 8 15,6 0-105-15,-1 0-15 0,7-4-4 0,4-6-564 16,7 0-112-16</inkml:trace>
        </inkml:traceGroup>
        <inkml:traceGroup>
          <inkml:annotationXML>
            <emma:emma xmlns:emma="http://www.w3.org/2003/04/emma" version="1.0">
              <emma:interpretation id="{57A66510-34FC-430D-BBBE-B653789B6A8A}" emma:medium="tactile" emma:mode="ink">
                <msink:context xmlns:msink="http://schemas.microsoft.com/ink/2010/main" type="inkWord" rotatedBoundingBox="9994,13560 11777,13513 11807,14658 10024,14704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43562.979">7594 12245 518 0,'0'0'46'0,"11"-10"-37"0,1 0-9 0,-1 0 0 15,-5 0 145-15,-1 0 27 0,6-1 6 0,-5 1 1 16,5-5-71-16,-5 5-15 0,-6-5-2 0,0 5-1 15,0 10-27-15,6-10-6 0,-6 10-1 0,0 0 0 16,0 0-7-16,0 0-1 0,0 0-1 0,0 0 0 16,0 0 0-16,0 0 0 0,0 0 0 0,0 0 0 0,-6 5-12 15,-5 5-3-15,-1 5 0 0,7 5 0 16,-6 0-3-16,5 1-1 0,-11 4 0 0,0 5 0 0,6 5-8 0,-1-5-1 16,1 5-1-16,0-4 0 0,-1-1-7 15,1 5-2-15,0-10 0 0,-1 10 0 0,7-5-9 0,5-4 0 16,-12-1 0-16,12-5 0 0,0 5-9 0,0 0-4 15,6-10-1-15,0 5 0 16,-6-5-140-16,5 0-28 0,7 1-6 0</inkml:trace>
          <inkml:trace contextRef="#ctx0" brushRef="#br0" timeOffset="143631.018">7837 11652 1440 0,'-11'-10'128'0,"5"-6"-103"0,-5 6-25 0,0 0 0 16,-1 5 102-16,1 0 15 0,5 5 3 0,1 0 1 15,5 0-69-15,0 0-13 0,0 10-3 0,0 0-613 16,0 6-123-16</inkml:trace>
          <inkml:trace contextRef="#ctx0" brushRef="#br0" timeOffset="144121.5936">8352 12039 1670 0,'5'0'148'0,"1"0"-118"0,0 0-30 0,5 5 0 0,6-5 46 0,6 5 3 16,-6 5 1-16,11 0 0 0,0 5 15 0,0 0 3 15,1 5 1-15,-7 0 0 0,1 0-37 0,0 11-7 16,-6-1-1-16,-6 0-1 0,0 5-7 0,-11-5-2 16,0 5 0-16,0-4 0 0,-5-6 10 0,-7 5 3 15,1-10 0-15,0 5 0 0,-6-10 4 0,5 0 1 16,1 0 0-16,0-5 0 0,5-5-14 0,6-5-2 16,0 0-1-16,0 0 0 0,-6-10-7 0,6-5 0 15,6-5-8-15,0-5 12 0,5 0-12 0,6-5 0 16,6-10 0-16,-1-1 0 0,12-4 0 0,0 0 0 15,0 0 0-15,6-1 0 0,-1 6 0 0,1 5 0 16,-1 5 0-16,1 5 0 0,-12-1 0 0,0 11 0 0,-16 0 0 16,-1 5 9-16,6 10-9 0,0 0 12 0,-6 5-12 0,-5 5 12 15,0 5-12-15,-1 6 8 0,7-1-8 0,-1 0 8 16,0 5 2-16,-5 0 0 0,5 0 0 0,1 0 0 16,5 5-10-16,-6 1 0 0,6-6 0 15,-6 5-11 1,12 0-134-16,-1-5-27 0,-5 0-6 0</inkml:trace>
        </inkml:traceGroup>
        <inkml:traceGroup>
          <inkml:annotationXML>
            <emma:emma xmlns:emma="http://www.w3.org/2003/04/emma" version="1.0">
              <emma:interpretation id="{37F6156F-57DE-4D44-8072-BEBD5EE0A2C1}" emma:medium="tactile" emma:mode="ink">
                <msink:context xmlns:msink="http://schemas.microsoft.com/ink/2010/main" type="inkWord" rotatedBoundingBox="14264,13351 15587,13316 15630,14961 14307,14996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45287.4601">12520 11707 1263 0,'-6'-20'56'0,"6"10"12"0,0-10-55 0,6 5-13 15,0-6 0-15,-6 1 0 0,0-5 67 0,0 5 10 16,0-5 3-16,0 5 0 0,0 0-27 0,0-5-5 15,-6 5 0-15,6 4-1 0,0-4-9 0,0 5-2 16,0 5 0-16,-6 0 0 0,6 10 17 0,0 0 3 16,-11 5 1-16,0 0 0 0,-6 5-18 0,0 5-4 15,0 5-1-15,-12 11 0 0,7 9-4 0,-6 0-1 16,-6 0 0-16,0 11 0 0,0 9-2 0,0 0-1 16,0 6 0-16,-6-1 0 0,6 0-3 0,-5 1-1 15,-1-1 0-15,1 5 0 0,-1 1-5 0,6-6-1 16,6 0 0-16,5 6 0 0,-5-6-2 0,11 0-1 15,-6-4 0-15,6-6 0 0,6 0-13 0,5-4 9 16,1-6-9-16,5 0 8 0,0-5-8 0,5-9 0 16,12-1 0-16,6-10 0 0,5 0 0 0,6-5 0 15,6-5 0-15,5-5 8 0,6-5-8 0,5-5 0 0,7-5 9 16,4-5-9-16,-4-10 10 0,10 5-2 16,-5-5-8-16,6-6 12 0,-1 1-12 0,-5-5 0 0,-6-5 0 15,0 0 0-15,-11-11 9 0,-5 1-9 0,-7 0 8 0,1-6-8 16,-12-4 20-16,0 0 0 0,-5-1-1 0,-6-4 0 15,0 5-4-15,0-6-1 0,-6 1 0 0,-5 5 0 16,-1-6-14-16,-10 6 11 0,-1 5-11 0,-5 0 10 16,-6 4-10-16,-6 11 0 0,-11 0 0 0,0 10 8 15,-5-1-8-15,-6 6 0 0,-6 10 0 0,0 5-11 16,0 5-4-16,-6 5-1 0,-5 5 0 0,6 10 0 16,-1 0-102-16,0 11-21 0,1 4-4 15,5 5-573-15,0 0-114 0</inkml:trace>
        </inkml:traceGroup>
        <inkml:traceGroup>
          <inkml:annotationXML>
            <emma:emma xmlns:emma="http://www.w3.org/2003/04/emma" version="1.0">
              <emma:interpretation id="{8CAD0E4B-C321-4168-AEBF-E36CB8D3A3A3}" emma:medium="tactile" emma:mode="ink">
                <msink:context xmlns:msink="http://schemas.microsoft.com/ink/2010/main" type="inkWord" rotatedBoundingBox="16343,12705 21142,12579 21198,14726 16400,14851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45702.2704">15003 10872 1728 0,'-6'-20'153'0,"-5"0"-122"0,-1 5-31 0,7 0 0 16,-7 0-14-16,1 0-9 0,0 5-1 0,5 0-1 15,-11 0 84-15,6 0 17 0,-1 5 3 0,-4 0 1 16,-7 5-32-16,6 10-7 0,-6 0-1 0,-5 5 0 16,-6 0-16-16,0 15-3 0,0 0-1 0,-17 10 0 15,0 11 24-15,-5 9 5 0,-6 10 1 0,-1 11 0 16,7 4-3-16,-6 6-1 0,-1 9 0 0,7 6 0 16,-1 4-14-16,12-4-4 0,0-5 0 0,5-1 0 15,6 1 7-15,6-1 1 0,5-9 0 0,12-1 0 16,0-4-36-16,0-6 0 0,11-10 0 0,5-4 0 0,7-6-9 15,10-5-9-15,1-9-2 0,11-11-773 16,17-5-155-16</inkml:trace>
          <inkml:trace contextRef="#ctx0" brushRef="#br0" timeOffset="146483.875">15319 11395 1378 0,'0'-30'61'0,"0"15"13"0,-5-5-59 0,5 0-15 15,0 5 0-15,0-5 0 0,0-1 102 0,0 6 18 16,0 0 3-16,5 0 1 0,-5 0-31 0,0 5-5 16,0 10-2-16,0 0 0 0,6-5-42 0,-6 5-8 15,0 0-1-15,17 0-1 0,-6 10-26 0,6 5-8 16,0 10 0-16,6 6 0 0,-6 4 19 0,5 15-3 0,-5 5-1 0,0 11 0 16,-5 9 7-16,-1 10 2 15,-5 1 0-15,-1 4 0 0,1 1 2 0,-6 4 1 0,0 1 0 16,-6-1 0-16,6-4-2 0,-5-6 0 0,5-4 0 15,-6-11 0-15,6-4 8 0,0-6 2 0,0-10 0 0,0-5 0 16,-6-9-22-16,1-6-4 0,5-10-1 0,0-5 0 16,0 0-8-16,0-15 0 0,0 10 0 0,0-10 8 15,0 0 8-15,0 0 2 0,5-15 0 0,7 0 0 16,-1-5 14-16,6-5 4 0,-6-10 0 0,12-1 0 16,-6-9-20-16,11-5-3 0,-5-5-1 0,11-6 0 15,5-4 0-15,1-6-1 0,-1 1 0 0,7-5 0 16,-7 4-11-16,1-9 0 0,11 4 0 0,-6-4 8 15,6-5-8-15,-6-1-9 0,0 6 9 0,1-1-13 16,-1 1-30-16,-6 4-5 0,-5 11-2 0,0 10 0 16,-5 4-76-16,-1 11-15 0,-11 5-3 0,5 10-971 15</inkml:trace>
          <inkml:trace contextRef="#ctx0" brushRef="#br0" timeOffset="194854.5708">17101 12124 172 0,'0'0'16'0,"0"0"-16"16,0-5 0-16,-12 0 0 0,7 0 210 0,-1 0 39 15,6 5 8-15,0 0 2 0,0 0-137 0,0 0-27 0,0 0-6 0,0 0-1 16,0 0-19-16,11-5-4 0,-11 5-1 16,0 0 0-16,12-10-23 0,-12 10-5 0,0 0 0 0,0 0-1 15,0 0-2-15,0 0 0 0,0 0 0 0,0 0 0 16,0 0-1-16,11-5 0 0,6 5 0 0,0 0 0 15,0 5-3-15,6 0-1 0,-6 0 0 0,5 0 0 16,1 0-7-16,5 0-1 0,0 0-1 0,6 0 0 16,6 0-2-16,5 0 0 0,6 0 0 0,0-5 0 15,6 0 3-15,5 0 1 0,-6-5 0 0,6 5 0 16,-11 0-5-16,6-5-2 0,5 0 0 0,-5 0 0 16,-12 0-2-16,6 5-1 0,0-5 0 0,0 5 0 15,-12 0-11-15,1 0 0 0,-1 0 0 0,1 0 0 16,0 0 0-16,-12 0 0 0,0 0 0 0,6 0 0 0,0 0 0 15,-11 5 0-15,-6-5 0 0,5 0 0 0,1 0-28 16,-6 0 3-16,-17 0 0 0,11 0 0 16,6-5-127-16,-11 5-26 0,-6 0-5 0</inkml:trace>
          <inkml:trace contextRef="#ctx0" brushRef="#br0" timeOffset="195249.8924">17972 11491 1378 0,'-46'0'30'0,"46"0"6"0,0 0 2 0,0-10 2 0,-5-5-32 0,-6 5-8 0,-1 0 0 0,12 10 0 16,6-11 59-16,-6 11 10 0,-6-5 3 0,-5 0 0 16,5 0-25-16,6 5-5 0,0 0-1 0,0 0 0 15,-11-5-2-15,11 5-1 0,0 0 0 0,0 0 0 16,11 0 7-16,-11 0 2 0,0 15 0 0,6 6 0 16,0-1 9-16,-1 0 1 0,-5 10 1 0,-5 0 0 15,-18 10-6-15,0 11-2 0,18 9 0 0,-7 5 0 16,1 6-30-16,-6-1-7 0,-11 5-1 0,0 1 0 15,5-1-4-15,0-4-8 0,-11-6 11 0,-5-5-11 0,5 6 9 16,11-11-9-16,6-10 0 0,6 0 9 0,0-4-9 0,-1-6 0 16,1-5 0-16,0-5 0 15,11-5-32-15,0-5-8 0,0-5-1 0,0-10-691 16,0 0-139-16</inkml:trace>
        </inkml:traceGroup>
        <inkml:traceGroup>
          <inkml:annotationXML>
            <emma:emma xmlns:emma="http://www.w3.org/2003/04/emma" version="1.0">
              <emma:interpretation id="{00D7358E-3912-445B-80AD-A557ADDA4E08}" emma:medium="tactile" emma:mode="ink">
                <msink:context xmlns:msink="http://schemas.microsoft.com/ink/2010/main" type="inkWord" rotatedBoundingBox="22261,12494 25522,12408 25597,15268 22336,15353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96671.8218">20013 11828 1695 0,'0'0'37'0,"0"0"8"0,0 0 2 0,0 0 1 0,0 0-39 0,0 0-9 16,0 0 0-16,0 0 0 0,17 0 68 0,0 0 12 0,6 0 3 0,5 0 0 15,0 0-15-15,1 0-4 0,10 0 0 0,7 0 0 16,-7 5-21-16,6-5-5 0,6 0-1 0,-5 5 0 16,4 0-29-16,1-5-8 0,-5 5 0 0,-1 0 0 15,0-5 14-15,0 5-2 0,-11-5 0 0,0 5 0 16,0-5-12-16,0 0-18 0,-6 5 4 0,6 0 1 16,-11-5-59-1,5 5-12-15,-5-5-3 0,-1 5 0 0,1 0-56 0,-6-5-11 16,0 5-2-16,-17-5-596 0</inkml:trace>
          <inkml:trace contextRef="#ctx0" brushRef="#br0" timeOffset="196368.5493">20030 11310 403 0,'-11'-5'36'0,"5"-5"-36"0,1-5 0 0,5 5 0 15,-6-6 278-15,6 16 49 0,0 0 9 0,0 0 3 16,0 0-228-16,11 0-46 0,-5-5-9 0,11 5-1 16,0-5 8-16,0 5 1 0,6 5 1 0,5-5 0 15,6-5-15-15,5 5-3 0,7-5-1 0,4 0 0 16,7 0-19-16,5 5-4 0,0-5-1 0,12 0 0 16,-6 0-4-16,0-5-1 0,5 5 0 0,6-5 0 15,1 0-3-15,-1 5-1 0,0 0 0 0,0 5 0 16,-5 0 6-16,-7-5 1 0,-4 10 0 0,-1-5 0 15,-11 5-20-15,-6 0 0 0,-5 0 0 0,-1 5 0 16,1-5-17-16,-12 0-11 16,0 0-1-16,-5 5-1 0,0-10 3 0,-6 10 1 0,-6-5 0 15,0 0 0-15,-11-5-186 0,0 0-38 0</inkml:trace>
          <inkml:trace contextRef="#ctx0" brushRef="#br0" timeOffset="196040.8738">20358 11119 1328 0,'0'0'29'0,"0"0"7"0,0 0 0 0,0 0 1 0,0 0-29 0,0 0-8 0,0 0 0 0,-5-10 0 15,-1 5 68-15,6 5 13 0,0 0 3 0,0 0 0 16,0 0-32-16,0 0-5 0,0 0-2 0,0 0 0 16,0 0-18-16,-11 10-4 0,-1 5-1 0,12 5 0 15,-5 5 23-15,-7 0 5 0,1 5 1 0,0 11 0 16,5 9-7-16,-5 0-2 0,-6 5 0 0,0 11 0 15,-6-6-4-15,1 10-1 0,-1 1 0 0,-5-1 0 16,-1-4-6-16,1-6-2 0,0 0 0 0,0 6 0 0,-1-6-9 16,1-10-1-16,5 0-1 0,1-9 0 0,-1 4-10 0,1-10-8 15,-1-5 12-15,6 0-12 0,11-4 0 0,-5-1-12 16,-6-10 0-16,6 0 0 16,5-5-42-16,6-5-8 0,-11 0-2 0,11-5 0 15,0 0-102-15,0 0-21 0,0-15-4 0,0-5-620 0</inkml:trace>
          <inkml:trace contextRef="#ctx0" brushRef="#br0" timeOffset="196943.946">20019 12361 2026 0,'0'0'90'0,"-11"0"18"0,-1 0-86 0,7 5-22 16,5-5 0-16,0 0 0 0,0 0 53 0,-12 6 7 16,12-6 0-16,0 0 1 0,-5 10-15 0,5-10-3 15,5 10-1-15,12-5 0 0,0 0-18 0,6 0-4 16,11 0-1-16,5 0 0 0,7 0-7 0,5-5-2 16,11 5 0-16,6-5 0 0,5 5-10 0,1 0 8 15,-1-10-8-15,1 5 8 16,-1-5-52-16,1 5-10 0,-6 0-2 0,0-5-1 15,-1 5-138-15,-16-5-27 0</inkml:trace>
          <inkml:trace contextRef="#ctx0" brushRef="#br0" timeOffset="197385.2732">22762 10551 1440 0,'-6'-25'128'0,"6"9"-103"0,-5 6-25 0,5 0 0 0,-6 0 33 0,-5-5 2 15,5 10 0-15,6 5 0 0,0 0 33 0,0 0 6 16,-11 0 2-16,11 0 0 0,0 0-36 0,-6 15-6 16,0 0-2-16,6 5 0 15,0 1 7-15,6 4 1 0,0 5 0 0,5 5 0 0,0 0 3 0,6 5 1 16,6 6 0-16,5 9 0 0,0 0-20 0,1 11-4 0,-7 4-1 0,12 10 0 16,-5 1 5-16,-7 9 2 15,-5 11 0-15,0 15 0 0,-6-6 5 0,-11 11 1 16,-11-1 0-16,-12 11 0 0,-10-5 29 0,-13 5 7 0,-5-6 0 15,-11 1 1-15,0-15-13 0,5-11-2 16,-5 1-1-16,-11-11 0 0,10-4-25 0,-10-11-4 0,-1-5-2 16,7-9 0-16,4-6-22 0,7-5 0 0,5-10 0 0,0-9 8 31,17-21-104-31,6 5-20 0,5-15-4 0,1-10-712 0,10-10-144 0</inkml:trace>
        </inkml:traceGroup>
        <inkml:traceGroup>
          <inkml:annotationXML>
            <emma:emma xmlns:emma="http://www.w3.org/2003/04/emma" version="1.0">
              <emma:interpretation id="{A5476B71-723D-48CF-B499-0C7F2841FF86}" emma:medium="tactile" emma:mode="ink">
                <msink:context xmlns:msink="http://schemas.microsoft.com/ink/2010/main" type="inkWord" rotatedBoundingBox="27151,13042 30133,12964 30180,14756 27198,14834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98998.8564">24719 12627 691 0,'0'0'61'0,"0"0"-49"0,0 0-12 0,0 0 0 16,0 0 158-16,0 0 29 0,0 0 5 0,0 0 2 16,-12 0-161-16,7 0-33 0,-7 0 0 0,12 0-10 15,-11 0 10-15,5 0 11 0,-5-5-3 0,5 5 0 0,6 0 31 16,0 0 5-16,0 0 2 0,0 0 0 0,0 0 14 16,0 0 2-16,12-5 1 0,-7-5 0 0,7 10-22 0,-1-10-4 15,-11 10-1-15,0 0 0 0,0 0-4 0,0 0 0 16,0-5-1-16,0 5 0 0,0-10-19 0,0 10-3 15,0 0-1-15,0 0 0 0,0 0-8 0,0 0 0 16,0 0 0-16,0 0 0 0,0 0-8 0,6 0-4 16,5 0-1-16,0 0 0 0,1 0 3 0,-1 5 1 15,6 5 0-15,-6-10 0 0,6 5 9 0,0-5-13 16,-5 5 5-16,-1-5 8 0,6 0 0 0,-6 0 0 16,-5-5 0-16,-6 5 0 0,0 0 0 0,0 0 0 15,0 0 0-15,0 0 0 0,0 0 14 0,0 0 4 16,0 0 1-16,-17-5 0 0,0-5 0 0,6 5 0 15,-6 5 0-15,5-5 0 0,-5 0-19 0,17 5 10 16,0 0-10-16,-5-5 8 0,-12 0-8 0,5 5 0 16,12 0 0-16,0 0 0 0,6-11 0 0,-6 11 0 0,0 0 0 15,0 0 0-15,0-5-17 0,6 0 4 0,-1-5 1 0,1 0 0 16,-12 0-4-16,6 0-1 0,6 0 0 0,5-5 0 16,-5 5 17-16,5-5 0 0,1 5 0 0,5-5 9 15,-6 10 3-15,0 0 0 0,0 0 0 0,1 0 0 31,-1 10-31-31,-11-5-5 0,0 0-2 0,11 10 0 0,-5 0 50 0,0 5 11 0,-6-5 1 0,0 5 1 16,-6 0-8-16,0 5-1 0,1-5-1 0,-7 0 0 16,1 6-27-16,0-6-16 0,5 0 3 0,-5 0 0 15,0 0-7-15,-1-5 0 0,7-5-1 0,5-5-911 16</inkml:trace>
          <inkml:trace contextRef="#ctx0" brushRef="#br0" timeOffset="4.30742E7">25188 11114 475 0,'0'0'20'0,"0"0"6"0,0 0-26 0,0 0 0 15,0 0 0-15,0 0 0 0,0 0 19 0,0 0-2 0,0 0 0 0,0 0 0 16,0 0-5-16,0 0-2 0,0 0 0 0,0 0 0 16,0 0 35-16,0 0 7 0,11-5 2 0,-11 5 0 15,0 0 10-15,0 0 1 0,0 0 1 0,0 0 0 16,12 0-8-16,-12 0-2 0,0 0 0 0,0 0 0 15,0 0-20-15,0 0-4 0,0 0 0 0,17-5-1 16,-12 0-11-16,-5 5-3 0,0 0 0 0,12-5 0 0,-12 5-17 0,11 0 0 16,-11 0-11-16,0 0 11 0,0 0 0 0,0 0 0 15,0 0 0-15,0 0 0 0,0 0 9 0,0 0 3 32,11-5 0-32,-11 5 0 0,0 0 12 0,0 0 4 0,0 0 0 0,0 0 0 0,0 0-5 0,0 0-1 15,-11-5 0-15,0 5 0 0,-6 0-22 0,5 0-8 16,1 0 0-16,-6 0 0 15,0 0-2-15,6 0 0 0,0 0 0 0,-6 0 0 16,0 0-8-16,5 0-2 0,-5 5 0 0,0-5 0 16,6 5 10-16,-6-5 2 0,0 0 0 0,6 5 0 15,-6 0 8-15,6 0 0 0,-6 0 0 0,5 0 0 0,1 0 0 16,0 5 11-16,-1 0-3 0,7-5 0 0,-7 5-8 16,7-5 0-16,5-5 0 0,-12 10 0 0,7 0 0 0,5-10 0 15,-12 10 0-15,1 0 0 0,11-10 0 0,-6 10 0 16,-5 0 0-16,11-10 0 0,0 0 0 0,0 10 0 15,-11 0 0-15,5 0 0 0,1 1 0 0,5-11 8 16,-6 10-8-16,6-10 8 0,-6 15-8 0,6-15 0 0,-5 10 0 0,-1 0-11 16,0 0 11-16,6-10 0 0,0 0 0 0,-5 10 0 15,-1 5 0-15,6-15 8 0,-6 10-8 0,6-10 0 16,0 0 0-16,0 0 0 0,-5 10 0 0,5-10 0 0,0 0 0 16,0 15 0-16,-6 0 0 0,6-15 0 0,0 0 0 0,0 0 0 15,0 0 0-15,0 10 0 0,0-10 0 0,0 10 0 31,0-10 0-31,0 15 0 0,0 1 0 0,0-16 0 16,0 0 0-16,11 10 0 0,-11-10 9 0,0 0-9 16,6 15 12-16,5-5-12 0,1 0 24 0,-12-10-1 15,0 0-1-15,5 15 0 0,7-5-13 0,-12-10-9 0,5 10 12 0,-5-10-12 16,0 0 10-16,0 0-10 0,11 5 8 0,1 5-8 16,-12-10 12-16,17 5-4 0,-6 0 0 0,0 0 0 15,6-5-8-15,0 5 8 0,0 0-8 0,0-5 8 16,-5 5-8-16,5 0 12 0,-6 0-12 0,6 5 12 0,0 0-4 15,0 0 0-15,0 0 0 0,-6 6 0 0,6-1-8 16,0-5 10-16,-6 0-10 0,6 0 10 0,-5 0-10 0,4 0 0 16,-4 0 0-16,-1 0 8 0,6 0 10 0,-6 0 2 0,-5 0 0 0,5 0 0 15,1 0-11-15,-1-5-1 0,-5 5-8 0,5 0 12 32,0-5-4-32,1 5 0 0,-1 6-8 0,-5-6 12 0,5 0-12 0,6 0 0 0,-6-5 0 0,0 10 0 15,1-5 0-15,-1 0 9 0,0-5-9 0,1 5 8 31,-1 0 4-31,0 0 1 0,1-5 0 0,-1 0 0 16,0 5 6-16,-11-10 1 0,0 0 0 0,12 10 0 0,-7 0-8 16,-5-10-2-16,0 0 0 0,6 10 0 0,-6 5-10 0,0-15 0 15,6 11 0-15,-6-11 8 0,-6 10-8 0,6-10 0 16,11 10 0-16,-11-10 0 0,-5 15 0 0,5-5-9 16,0 0 9-16,5 0 0 0,1 0 0 0,-6-10 0 15,-6 15 0-15,6-15 0 0,0 0 0 0,-5 10 0 0,-1 0 0 0,0 5 0 16,1-5 0-16,-1 0 0 0,6 5 0 0,-6-5 0 15,1 1 0-15,-7-1 8 0,12-10-8 0,-5 10 9 16,-1 5-9-16,6-15 10 0,-6 10-10 0,6-10 10 16,0 0-10-16,0 0 0 0,0 0 0 0,0 0 0 15,0 0 0-15,-5 10 0 0,-7-5 0 0,1 5 0 0,11-10 0 16,0 0-11-16,-6 5 11 0,-11 0-12 0,6 5 12 0,0-5 0 16,-1 0 0-16,1 0-8 0,-6 0 8 0,0 5 0 15,6-5 0-15,0 0 0 0,-6-5 0 0,5 0 0 16,-5 5 8-16,12 0-8 15,-7-5 8-15,1 5-8 0,0-5 10 0,-1 0-10 16,1 0 8-16,0 0-8 0,0 0 0 0,5 0 0 16,-5-5 0-16,-1 0 0 0,1 0 0 0,0 5 0 15,5-5 10-15,-5 0-10 0,5 5 10 0,-5-5-10 16,-1 0 11-16,1 0-11 0,5 0 12 0,-5 0-12 0,0 5 0 0,-1-5 0 0,1 5 0 0,-6 0-12 31,6 0 0-31,-6 0 0 0,0-5 0 0,6 5 0 0,-6 0-7 16,0 0-1-16,0 5 0 0,0-5 0 0,0 0 8 0,11 0 0 15,6 0 1-15,0 0 0 0,0 0-11 0,0 0-2 16,0 0-1-16,17-10 0 16,0 0-94-16,11 0-18 0</inkml:trace>
          <inkml:trace contextRef="#ctx0" brushRef="#br0" timeOffset="4.3076E7">25341 12215 748 0,'0'0'33'0,"0"0"7"0,0 0-32 0,11-5-8 16,-5 0 0-16,5 0 0 0,0-5 0 0,-5-1 12 15,5 1-12-15,-5 0 12 0,-6 10-12 0,0 0-16 0,6-5 4 0,-6 5 1 16,0 0 43-16,0 0 8 0,0 0 1 0,0 0 1 16,0 0 13-16,0-5 2 0,0 5 1 0,-6-10 0 15,0 5-18-15,6 5-3 0,0 0-1 0,0 0 0 16,0 0-19-16,0 0-4 0,0 0-1 0,0 0 0 0,0 0-12 15,0 0 9-15,0 0-9 0,0 0 8 0,0 0-8 0,0 0 0 16,0 0 0-16,0 0 0 0,0 0 0 0,0 0 16 16,0 0-2-16,0 0-1 0,-5 10 10 0,5-10 1 15,0 0 1-15,0 0 0 0,0 0-1 0,0 10 0 16,0-10 0-16,0 0 0 0,0 0-24 0,5 10 0 0,-10 5 0 0,5-15 0 16,-6 11-12-16,0-1 12 0,-5 0-12 0,5 5 12 15,1-5 0-15,-7 0 0 0,1 0 0 0,0-5 0 31,0 10 21-31,-1 0 6 0,1-5 1 0,5 5 0 16,-5-5 12-16,5 5 2 0,-5-5 1 0,11-10 0 16,-6 10-7-16,1 0-2 0,-7-4 0 0,7 4 0 0,-7-5-26 15,7 0-8-15,-7 0 0 0,1 0 0 0,0-5 0 0,-1 5-17 16,1-5 1-16,0 5 1 0,0 0 15 0,-1-5 0 16,1 5-10-16,0-5 10 0,-6 5-20 0,5 0 0 15,1 0 0-15,5 0 0 0,6-5 33 0,-11 0 7 0,11 0 2 0,-6 0 0 16,6 0-22-16,-11 5 0 0,11-5 0 0,0 0 0 15,0 0 0-15,0 0 0 0,0 0 0 0,-6 0 8 16,6 0-8-16,0 0 0 0,0 0 0 0,0 0-8 16,0 0-20-16,0 0-4 0,0 0-1 15,0 0 0 1,-5-5 2-16,5-5 1 0,-6 5 0 0,6 5 0 0,0 0-3 16,0 0-1-16,0 0 0 0,0 0 0 0,0 0 34 0,0 0 0 0,6-10 0 0,-6 0 0 0,0 10 0 0,0 0 0 15,0 0 0-15,0 0 0 0,5-10 0 0,-5 10 0 16,17-5 0-16,-17 5 0 0,0 0 0 0,12-5 0 15,-12 5 0-15,0 0 0 16,0 0 0-16,11 0 0 0,-11 0 12 0,17 5-3 16,-17-5-9-16,0 0 0 0,0 0 0 0,11 0 0 15,-11 0-11-15,12 10-4 0,-12-10-1 0,0 0 0 16,0 0 0-16,0 0 0 0,0 0 0 0,0 0 0 0,0 0 16 0,0 0 0 16,0 0 0-16,0 0 10 0,0 0-2 0,0 0-8 15,0 0 12-15,0 0-4 0,11 0 4 0,0 0 1 16,-11 0 0-16,12-10 0 0,-1 5-13 0,0 0 0 15,-11 5 0-15,6-5 0 0,-6 5 0 0,0 0-10 16,0 0 2-16,0 0 0 0,0 0 8 0,0 0 11 0,0 0-3 0,0-11 0 31,0 11 23-31,0 0 4 0,0-10 1 0,0 10 0 0,0 0-12 0,0 0-1 0,-6-5-1 0,1 0 0 16,5 5-22-16,0 0 8 0,-12 5-8 0,1 0 0 16,0-5 0-1,11 0-18-15,-12 10 3 0,1 1 1 0,0-6 3 0,-6 5 1 16,5 5 0-16,1-5 0 0,0 0 10 0,-1 5 0 15,-5-5 0-15,6 5 0 0,-6-5 0 0,6 0 11 16,5-5-3-16,-5 0 0 0,0 0 4 0,-1-5 0 0,7 5 0 0,5-5 0 16,0 0-4-16,0 0 0 0,-12 5 0 0,1 0 0 15,11-5-8-15,0 0 0 0,0 0 0 0,0 0-11 16,-11-5 3-16,11 5 0 0,0 0 0 0,0 0 0 16,0 0 8-16,0 0-8 0,-12-5 8 0,12 5-8 15,0 0 8-15,0 0-8 0,0 0 8 0,0 0-8 16,0 0-2-16,0 0 0 0,0 0 0 0,0 0 0 15,-11-5-22-15,11 5-5 0,0 0-1 0,0 0 0 16,0 0-15-16,0 0-3 0,6-10-1 0,5-5 0 0</inkml:trace>
          <inkml:trace contextRef="#ctx0" brushRef="#br0" timeOffset="4.30773E7">26053 11114 648 0,'0'0'28'0,"0"0"7"0,0 0-35 0,-11 5 0 0,0-5 0 0,-1 0 0 0,1 0 44 0,11 0 3 0,0 0 0 16,0 0 0-16,0 0-25 0,0 0-5 0,0 0-1 0,0 0 0 15,0 0-4-15,0 0 0 0,0 0-1 0,0 0 0 16,0 0 11-16,0 0 2 0,0 0 1 0,0 0 0 15,0 0 20-15,0 15 4 0,0-5 1 0,0 5 0 16,0-15 16-16,0 10 3 0,0-10 1 0,-6 10 0 0,6 5-27 0,-5-5-6 16,-1 0-1-16,1 0 0 0,-1 0-14 0,-5 0-3 15,5 6-1-15,0-6 0 0,-5 0-10 0,5 5-8 32,-5-5 12-32,5 5-12 0,1-5 15 0,-1 5-4 15,0-5-1-15,1 0 0 0,-1 5 15 0,0-5 3 0,6-10 1 16,-5 20 0-16,5-5-29 0,-6 0 0 0,0 1 0 15,1 4 0-15,5-5 13 0,-6 5-3 0,6 0-1 0,-6 5 0 16,-5 0 3-16,0-5 1 0,5 5 0 0,1 1 0 16,5-1-3-16,-6 0-1 0,0 0 0 0,6 5 0 15,-5-5-9-15,5 5 0 0,0-4 0 0,0-6 8 0,0 0 4 0,0 5 0 16,0-5 0-16,0 5 0 0,0-5 12 0,5 0 4 16,-5 1 0-16,6-1 0 0,-12 0-5 0,6 0-1 15,0 0 0-15,-5 0 0 0,5 0-1 0,-12 0 0 16,7 5 0-16,-7-4 0 0,7 4-13 0,-7 0-8 0,1-5 8 15,0 0-8-15,-1 5 0 0,7 0 8 0,-7-5-8 16,7 1 0-16,-7 4 0 0,7 5 9 0,-1-5-9 0,6 5 0 31,-6 0 0-31,1 0 0 0,5 1 0 0,-6-1 0 16,1 5 8-16,5-5-8 0,-6 0 0 0,6-5 0 16,0 1 0-16,-6-1 0 0,1-5 8 0,5-5-8 0,0 0 0 15,-6 0 0-15,6-15-11 0,0 0 11 16,0 10-32-16,0-10 1 0,0 0 0 0,0 0 0 15,0 0-12-15,0 0-2 0,0 0-1 0,0 0 0 16,0 0 1-16,0 0 0 0,6-15 0 0,5-10-507 0,0-5-102 16</inkml:trace>
          <inkml:trace contextRef="#ctx0" brushRef="#br0" timeOffset="4.30781E7">25805 11249 802 0,'0'0'36'0,"0"0"7"0,0 0-35 0,0 0-8 0,0 0 0 0,0 0 0 16,0 0 69-16,0-5 12 0,-6-5 3 0,6 10 0 15,0 0 8-15,-6-5 1 0,6-5 1 0,0 10 0 16,0-10-22-16,6 5-5 0,0-5-1 0,-1-5 0 15,-5 10-53-15,12-5-13 0,-7 5 0 0,1-5 0 16,5 0 0-16,0 5 0 0,1 0 0 0,5-5 0 0,0 5 0 0,0 0 0 31,5-5 0-31,-5 5 0 0,6-10 0 0,5 4-10 16,-5 6 2-16,-1 0 0 0,-5 0-5 0,0 0-1 16,6 5 0-16,-12 0 0 0,6 0 14 0,0 5-9 15,-5-5 9-15,4 5-8 0,-4 5 8 0,5 1 0 0,0-1 8 16,0 0-8-16,0 0 24 0,0 0 0 0,0 0 0 15,5 0 0-15,1 0-14 0,-1 0-2 0,-10 0-8 0,5 0 12 16,-6 0 4-16,0 0 1 0,-5 0 0 0,0 5 0 16,5-5 14-16,-5 0 2 0,-1 6 1 0,1-1 0 15,0-5-11-15,-6 5-3 0,0 5 0 0,0-5 0 0,0 0-10 16,-6 0-2-16,-5 0-8 0,5 5 12 0,0-5-4 0,-5 5-8 16,-12-4 11-16,6-1-11 0,0 5 16 0,0 0-4 15,1 0-1-15,-1 0 0 0,0 0-11 0,5 0 12 0,-5-5-12 16,0 5 12-16,6-4-12 0,0-6 10 0,5 5-10 15,-5-5 10-15,-1 5-10 0,1-5 0 0,0-5 0 0,0 0 8 32,-1 0-8-32,1 0 0 0,0 0 0 0,-1 0 8 15,7-5-8-15,-7 5 0 0,1 0 0 0,0 0 0 0,-1-5 0 0,1 0 0 0,0 0 0 0,11 0 0 16,-12 0 0-16,12 0-9 0,0 0 9 0,0 0 0 16,-5-5-18-16,-7 0 3 0,7-5 1 0,5 10 0 15,0 0-33 1,0 0-6-16,0-10-2 0,0 10-517 15,5-10-103-15</inkml:trace>
          <inkml:trace contextRef="#ctx0" brushRef="#br0" timeOffset="4.30789E7">26200 11621 1191 0,'0'0'26'0,"0"0"6"0,0 0 0 0,0 0 2 0,0 0-34 0,0 0 0 0,0 0 0 0,0 0 0 15,0 0 0-15,0 0 0 0,0 0 0 0,0 0 0 16,0 0 0-16,0 0 13 0,0 0-1 0,0 0 0 31,0 0-12-31,0 0 0 0,-11 0 0 0,-6 0 0 16,17 0 0-16,-11 5 8 0,0-5-8 0,-1 11 0 15,7-6 29-15,-7 0 0 0,1 5 0 0,0-5 0 16,-1 0-13-16,1 0-4 0,0 5 0 0,5-5 0 0,-5 0-12 0,-1-5 0 16,1 5 0-16,5-5-10 0,6 0 1 0,-17 5 0 15,6 0 0-15,0-5 0 0,0 5 9 0,-1-5 12 16,12 0-2-16,-11-5-1 0,11 5 3 0,0 0 0 0,0 0 0 0,0 0 0 15,0 0-12-15,0 0 0 0,-6 0 0 0,6 0 0 32,0 0-30-32,0 0-8 0,0 0-2 0,-11 5 0 0</inkml:trace>
          <inkml:trace contextRef="#ctx0" brushRef="#br0" timeOffset="4.30799E7">27473 11667 864 0,'0'0'76'0,"0"0"-60"16,0 0-16-16,-6 0 0 0,-5 0 113 0,5-5 20 15,-5 5 4-15,0-5 1 0,11 5-81 0,-6-5-16 16,-5 5-3-16,5-5-1 0,-5-5 17 0,5 5 3 0,-5-6 1 0,5 6 0 16,-5-5-14-16,5 5-2 0,-5-5-1 0,0-5 0 15,-6 5-22-15,0 5-5 0,5-5-1 0,-5 0 0 16,6 0-13-16,-6 0 0 0,6 5 0 0,-6 0 0 15,0 0 0-15,5 0 0 0,1 0 0 0,-6 0 0 16,0 5 0-16,6 0 0 0,-6-5-8 0,0 5 8 16,6 0-14-16,-6 0 1 0,5-5 0 0,-5 5 0 0,6-5-2 0,0 5 0 15,0-5 0-15,-6 0 0 0,11 0 15 0,6 5 0 16,-11 0 0-16,11 0 0 0,-12-5 0 0,1 5 0 16,0 0 0-1,11 0 0-15,-12 0 8 0,1 5-8 0,0 0 0 16,-1 0 0-16,1 5 0 0,0 0 0 0,-1 0 0 0,1 0 0 15,0 5 0-15,5-5 0 0,-11 5 0 0,12 0 0 16,-12-5 0-16,5 5 0 0,7 0 0 0,-1 0 0 16,-5 6 0-16,5-6 0 0,-5 0 0 0,5 0 0 15,0 0 0-15,1 5 0 0,-7 0 0 0,7 0 0 0,-1 5 12 16,6-5-2-16,-6 6 0 0,6-6 0 0,0 5 0 0,6-5 0 16,-6-5 0-16,11 10 0 0,-11-5-10 0,6-5-9 15,0 5 9-15,-1 1-13 0,-5-1 5 0,6-5 8 16,0 5-13-16,-1-5 5 0,1 0 8 0,0-5 0 0,-1 0 10 0,7 0-10 15,-7-5 26-15,7 5-1 0,-12-10 0 0,17 5 0 16,0-5-17 0,-6-5-8-16,11 5 0 0,-5-5 8 0,0 5-8 0,6-5-9 15,0 0 9-15,-1-5-13 0,-5 0-7 0,6 0 0 0,-6-5-1 16,5 0 0-16,-5 0 7 0,0 0 2 0,-5-5 0 0,5-1 0 16,0 1 12-16,-6 0 0 0,0-5 0 0,1 0 0 15,-1 0 0-15,-5-5 12 0,-1 5-3 0,1-6 0 0,5-4 4 16,-5 0 1-1,-1 0 0-15,7-5 0 0,-12 4-14 0,11-4 0 16,6 5 8-16,-6 0-8 0,6 5-10 0,-5 0-5 16,5 4-1-16,-6 6 0 0,6 0-4 0,-6 10 0 0,-5 0-1 0,-1 0 0 15,-5 10 36-15,0 0 7 0,0 0 2 0,0 0 0 16,0 0 13-16,0 0 3 0,0 0 1 0,0 20 0 16,-11-5-2-16,6 5-1 0,5-5 0 0,-12 5 0 15,1 6-7-15,0-1-2 0,5 0 0 0,0 0 0 16,1 0-11-16,5 0-2 0,0 5-1 0,5 1 0 0,1-6-6 15,5 10-1-15,-5 0 0 0,0-5 0 0,5 5 8 0,6 1 0 0,-6-6 1 16,6 0 0-16,0 0-5 0,0-5-2 0,0 0 0 0,0 1 0 16,-6-1-22-16,6-5-5 0,6-5-1 0,-6 0 0 31,0 0-158-31,5-10-31 0,18 5-6 0,0-20-2 0</inkml:trace>
        </inkml:traceGroup>
        <inkml:traceGroup>
          <inkml:annotationXML>
            <emma:emma xmlns:emma="http://www.w3.org/2003/04/emma" version="1.0">
              <emma:interpretation id="{459A1EBF-57EE-4299-B949-983AC569E94D}" emma:medium="tactile" emma:mode="ink">
                <msink:context xmlns:msink="http://schemas.microsoft.com/ink/2010/main" type="inkWord" rotatedBoundingBox="30851,12978 32485,12935 32524,14431 30890,14474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4.30806E7">28972 11280 345 0,'0'0'31'0,"0"0"-31"0,0 0 0 0,0 0 0 16,11-10 175-16,-11 5 29 0,6-6 5 0,-6 11 2 0,0 0-118 0,0 0-23 16,-6-10-5-16,6 0-1 0,0 0 0 0,-6 5 0 15,1-5 0-15,-1 0 0 0,0 5-26 0,1-10-6 16,-1 10 0-16,0-5-1 0,-5 0 20 0,5 0 4 15,1 0 1-15,-7-5 0 0,7 10-19 0,-7-5-3 0,7 0-1 0,-7 0 0 16,1 5-13-16,0 0-4 0,-6-1 0 0,0 1 0 16,0 5-16-16,0-5 10 0,0 5-10 0,-6 0 8 15,1 0-22-15,-1 5-5 0,1 0-1 0,-7 1 0 16,7-1 1-16,-7 5 0 0,1-5 0 0,0 10 0 16,5-5 3-16,-5 5 1 0,11 0 0 0,-6 0 0 15,12 0 15-15,-6 0 0 16,11 5 0-16,1-5 0 0,-1 5 0 0,-5 1 8 15,5-1-8-15,0 0 10 0,1 5 5 0,-1 5 1 16,6-5 0-16,-6 0 0 0,1 6 10 0,-1 4 2 16,1 0 1-16,5-5 0 0,0 5-2 0,0 0-1 0,0-4 0 0,0 4 0 15,-6-5-14-15,6 5-4 0,0-5 0 0,0 0 0 16,-6 1 8-16,6-1 2 0,0-5 0 0,6 5 0 16,5-5-18-16,0 0 0 0,6 0 0 0,-5-4 0 15,5-1 8-15,5 0-8 0,-5-5 0 0,12 5 0 0,-7-5 0 16,1 0 0-16,5 0 0 0,0 5 0 15,6-10-24-15,0 5-11 0,0-4-2 0,6-6-1 16,-1 5-93-16,1-10-18 0,28-5-4 0,-12-10-1 0</inkml:trace>
          <inkml:trace contextRef="#ctx0" brushRef="#br0" timeOffset="4.30812E7">29209 11692 1335 0,'0'0'59'0,"0"0"13"16,0 0-58-16,0 0-14 15,0 0 0-15,0 0 0 0,0 0 11 0,11 10-1 0,-11-10 0 0,12 10 0 16,5-5-10-16,0 5-14 0,-6-10 3 0,6 5 1 0,0-5 26 0,0 5 4 31,0-5 2-31,6-5 0 0,-1 0 16 0,6 5 3 0,1-5 1 0,5-5 0 16,0-5-34-16,-1 0-8 0,7 0 0 0,0 0 0 15,-6-5 0-15,5-1 0 0,-5 1 0 0,-6 0 0 16,1-5 0-16,-1 0 0 0,0 5 0 0,-11 0 0 0,0-5 0 0,0-1-17 16,0 1 4-16,-6 0 1 15,-5 0 12-15,5 0 13 0,-5-5-2 0,0 5-1 16,-6-1 5-16,0 1 1 0,-6 0 0 0,0 0 0 0,1 0 0 0,-1 5 0 16,-5-5 0-16,-6 5 0 0,-6-1 13 0,1 1 3 15,-1 10 1-15,0-5 0 0,1 5 3 0,-7 5 0 16,7-5 0-16,-1 10 0 0,-5 0 8 0,0-5 3 0,5 5 0 0,0 0 0 15,1 5-33-15,5 0-6 0,-6 0-8 16,6 0 11-16,-5 5-11 0,-1 5 0 0,6 0 0 0,0 5 0 16,6 6-10-16,-6-1 10 0,5-5 0 0,1 10-9 15,0 5 9-15,5 5 11 0,0 6-3 0,1 4 0 16,-1 5 5-16,6 6 1 0,0 4 0 0,0 5 0 0,0 1 14 0,0-1 2 31,6 0 1-31,5-9 0 0,-5 4-11 0,5-5-1 16,0-4-1-16,6-1 0 0,6-5-10 0,0-4-8 15,5 4 9-15,6-10-9 0,11 0-9 0,6-5-8 16,11 1-2-16,0-6 0 16,6-10-35-16,6 0-7 0,5-10-2 0</inkml:trace>
        </inkml:traceGroup>
        <inkml:traceGroup>
          <inkml:annotationXML>
            <emma:emma xmlns:emma="http://www.w3.org/2003/04/emma" version="1.0">
              <emma:interpretation id="{239C4024-A2CF-4146-B4DB-570E2452209B}" emma:medium="tactile" emma:mode="ink">
                <msink:context xmlns:msink="http://schemas.microsoft.com/ink/2010/main" type="inkWord" rotatedBoundingBox="33080,13854 33112,13853 33114,13908 33081,13909"/>
              </emma:interpretation>
              <emma:one-of disjunction-type="recognition" id="oneOf31">
                <emma:interpretation id="interp43" emma:lang="" emma:confidence="1">
                  <emma:literal>.</emma:literal>
                </emma:interpretation>
                <emma:interpretation id="interp44" emma:lang="" emma:confidence="0">
                  <emma:literal>\</emma:literal>
                </emma:interpretation>
                <emma:interpretation id="interp45" emma:lang="" emma:confidence="0">
                  <emma:literal>(</emma:literal>
                </emma:interpretation>
                <emma:interpretation id="interp46" emma:lang="" emma:confidence="0">
                  <emma:literal>/</emma:literal>
                </emma:interpretation>
                <emma:interpretation id="interp47" emma:lang="" emma:confidence="0">
                  <emma:literal>?</emma:literal>
                </emma:interpretation>
              </emma:one-of>
            </emma:emma>
          </inkml:annotationXML>
          <inkml:trace contextRef="#ctx0" brushRef="#br0" timeOffset="4.30816E7">30578 11948 2055 0,'0'0'91'0,"0"0"19"0,0 0-88 0,0 0-22 0,-12 5 0 0,12-5 0 15,0 0 40-15,-5-5 3 0,-1-5 1 0,6 10 0 16,-6-5-221-16,6-5-44 0,-5-15-9 0,5 25-2 0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3:01:21.51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EAD987-793C-42A9-AF5F-630B81DD5B3A}" emma:medium="tactile" emma:mode="ink">
          <msink:context xmlns:msink="http://schemas.microsoft.com/ink/2010/main" type="writingRegion" rotatedBoundingBox="21102,21354 21633,21354 21633,21540 21102,21540"/>
        </emma:interpretation>
      </emma:emma>
    </inkml:annotationXML>
    <inkml:traceGroup>
      <inkml:annotationXML>
        <emma:emma xmlns:emma="http://www.w3.org/2003/04/emma" version="1.0">
          <emma:interpretation id="{29C07A7C-FB6B-4925-B7AD-14BC1ECD449C}" emma:medium="tactile" emma:mode="ink">
            <msink:context xmlns:msink="http://schemas.microsoft.com/ink/2010/main" type="paragraph" rotatedBoundingBox="21102,21354 21633,21354 21633,21540 21102,215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E04908-009B-4F34-BFC2-6FB7A19CE4F2}" emma:medium="tactile" emma:mode="ink">
              <msink:context xmlns:msink="http://schemas.microsoft.com/ink/2010/main" type="line" rotatedBoundingBox="21102,21354 21633,21354 21633,21540 21102,21540"/>
            </emma:interpretation>
          </emma:emma>
        </inkml:annotationXML>
        <inkml:traceGroup>
          <inkml:annotationXML>
            <emma:emma xmlns:emma="http://www.w3.org/2003/04/emma" version="1.0">
              <emma:interpretation id="{CC0EE74A-9204-4097-A2CF-AFB72297A8E1}" emma:medium="tactile" emma:mode="ink">
                <msink:context xmlns:msink="http://schemas.microsoft.com/ink/2010/main" type="inkWord" rotatedBoundingBox="21102,21354 21633,21354 21633,21540 21102,21540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_</emma:literal>
                </emma:interpretation>
                <emma:interpretation id="interp4" emma:lang="" emma:confidence="0">
                  <emma:literal>:</emma:literal>
                </emma:interpretation>
              </emma:one-of>
            </emma:emma>
          </inkml:annotationXML>
          <inkml:trace contextRef="#ctx0" brushRef="#br0">531 186 0,'0'0'16,"0"0"-1,0 0 1,-107-20 0,39 0-1,28 5 1,1 0 0,5-5-1,-6 5 1,-22-10-1,5 0 1,18 4 0,-6 11-1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3:01:08.1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242815-DAFC-4E87-9039-B7E9CE834E50}" emma:medium="tactile" emma:mode="ink">
          <msink:context xmlns:msink="http://schemas.microsoft.com/ink/2010/main" type="writingRegion" rotatedBoundingBox="23811,18313 23958,18313 23958,18338 23811,18338"/>
        </emma:interpretation>
      </emma:emma>
    </inkml:annotationXML>
    <inkml:traceGroup>
      <inkml:annotationXML>
        <emma:emma xmlns:emma="http://www.w3.org/2003/04/emma" version="1.0">
          <emma:interpretation id="{6A9D8299-EFD1-4750-8C40-1415B9471E7B}" emma:medium="tactile" emma:mode="ink">
            <msink:context xmlns:msink="http://schemas.microsoft.com/ink/2010/main" type="paragraph" rotatedBoundingBox="23811,18313 23958,18313 23958,18338 23811,183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7A95FC-3B43-4F08-BE06-8B0F8485CC51}" emma:medium="tactile" emma:mode="ink">
              <msink:context xmlns:msink="http://schemas.microsoft.com/ink/2010/main" type="line" rotatedBoundingBox="23811,18313 23958,18313 23958,18338 23811,18338"/>
            </emma:interpretation>
          </emma:emma>
        </inkml:annotationXML>
        <inkml:traceGroup>
          <inkml:annotationXML>
            <emma:emma xmlns:emma="http://www.w3.org/2003/04/emma" version="1.0">
              <emma:interpretation id="{F551A484-2803-4962-A259-97680A217841}" emma:medium="tactile" emma:mode="ink">
                <msink:context xmlns:msink="http://schemas.microsoft.com/ink/2010/main" type="inkWord" rotatedBoundingBox="23811,18313 23958,18313 23958,18338 23811,18338"/>
              </emma:interpretation>
            </emma:emma>
          </inkml:annotationXML>
          <inkml:trace contextRef="#ctx0" brushRef="#br0">21422 16357 0,'0'0'15,"0"0"1,0 0 0,0 0-1,-85 25 1,62-25-16,6 0 31,-5-5-15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08:24.4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9B923F-F11F-45F5-8D0E-50086679D1BE}" emma:medium="tactile" emma:mode="ink">
          <msink:context xmlns:msink="http://schemas.microsoft.com/ink/2010/main" type="writingRegion" rotatedBoundingBox="2507,1277 31557,-35 32219,14612 3169,15925"/>
        </emma:interpretation>
      </emma:emma>
    </inkml:annotationXML>
    <inkml:traceGroup>
      <inkml:annotationXML>
        <emma:emma xmlns:emma="http://www.w3.org/2003/04/emma" version="1.0">
          <emma:interpretation id="{56EFDB0E-045C-4A95-8166-A227279A553A}" emma:medium="tactile" emma:mode="ink">
            <msink:context xmlns:msink="http://schemas.microsoft.com/ink/2010/main" type="paragraph" rotatedBoundingBox="2535,1041 31589,207 31769,6469 2715,7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B6F9D4-DF38-4D56-B335-EAB98270C328}" emma:medium="tactile" emma:mode="ink">
              <msink:context xmlns:msink="http://schemas.microsoft.com/ink/2010/main" type="line" rotatedBoundingBox="2535,1041 31589,207 31669,3007 2615,3841"/>
            </emma:interpretation>
          </emma:emma>
        </inkml:annotationXML>
        <inkml:traceGroup>
          <inkml:annotationXML>
            <emma:emma xmlns:emma="http://www.w3.org/2003/04/emma" version="1.0">
              <emma:interpretation id="{A4CE2060-5EA1-407F-A16C-EDD78B31919A}" emma:medium="tactile" emma:mode="ink">
                <msink:context xmlns:msink="http://schemas.microsoft.com/ink/2010/main" type="inkWord" rotatedBoundingBox="2541,1261 5123,1187 5184,3337 2603,34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-1 156 288 0,'28'5'25'0,"-28"-5"-25"16,0 0 0-16,0 0 0 0,0 0 113 0,0 0 18 15,0 0 3-15,0 0 1 0,0 0-70 0,0 0-13 0,0 0-4 0,0 0 0 16,-17 5 6-16,17-5 1 0,0 0 0 0,0 0 0 16,-11 0-19-16,11 0-4 0,0 0-1 0,0 0 0 15,0 0 17-15,0 0 3 0,0 0 1 0,0 0 0 16,16 0 11-16,1 0 2 0,-17 0 1 0,0 0 0 15,17 0-2-15,0-5-1 0,-17 5 0 0,0 0 0 16,0 0-9-16,12 0-2 0,10-5 0 0,-22 5 0 16,0 0-21-16,0 0-5 0,17 5-1 0,0 0 0 15,-17-5-4-15,6 0-1 0,11 0 0 0,5 0 0 16,1 0-8-16,-6 0-3 0,-6 0 0 0,6 0 0 16,6 5-1-16,0-5 0 0,-1-5 0 0,12 0 0 15,11-5 0-15,6-1 0 0,6 1 0 0,-1-5 0 16,-5 0-8-16,6 0 0 0,5 0 0 0,-11 0 8 15,-6 0-81-15,12 0-17 0,5 5-3 16,0-5-1-16</inkml:trace>
          <inkml:trace contextRef="#ctx0" brushRef="#br0" timeOffset="-713.3337">225-1699 345 0,'-46'0'31'0,"46"0"-31"0,0 0 0 0,0 0 0 15,0-5 84-15,0-11 12 0,-5 1 1 0,5 15 1 16,11-5-26-16,-11 5-6 0,-11-10-1 0,11 10 0 15,0 0-4-15,0 0-1 0,0 0 0 0,0 0 0 16,0 0 18-16,0 0 3 0,17-5 1 0,-17 5 0 16,0 0-14-16,0 0-2 0,34 0-1 0,-6 5 0 15,-17-5-8-15,12 5-1 0,0-5-1 0,10-5 0 16,13 5-4-16,5-10-1 0,-17 0 0 0,16-5 0 16,13 0-28-16,-1 0-6 0,-11-5 0 0,5 0-1 15,12-5-7-15,0 4 0 0,0 1-8 0,-6 0 12 0,-5 5-12 16,-1 0 0-16,18 10 0 0,-18 0 0 0,-5-5 0 15,-6 10 0-15,1 5 0 0,-1 0-10 16,-11 5-17-16,0 5-3 0,-12-5-1 0,1 5 0 16,0 0-39-16,-6 11-8 0,-12-11-2 0,7 5-467 15,-7 5-93-15</inkml:trace>
          <inkml:trace contextRef="#ctx0" brushRef="#br0" timeOffset="-1272.5567">807-1951 939 0,'0'0'41'0,"0"0"10"0,0 0-41 0,0 0-10 15,0-10 0-15,0 10 0 0,0 0 71 0,0-10 12 16,6 0 2-16,-6 10 1 0,0 0-14 0,0 0-4 16,0-10 0-16,0 10 0 0,0 0-9 0,0 0-3 15,0 0 0-15,0 0 0 0,11-5-17 0,-11 5-4 16,0 0-1-16,0 0 0 0,0 0-6 0,0 0-2 16,0 0 0-16,12 10 0 0,-12 5-2 0,0 0-1 15,0-5 0-15,5 10 0 0,1 5 4 0,-6 11 1 16,-11-11 0-16,5 20 0 0,0 5 8 0,-5 6 1 15,0 9 1-15,-12 5 0 0,-5 11 2 0,-6-1 0 16,11 11 0-16,1 4 0 0,-7 6-9 0,7-1-2 16,-1 1 0-16,6-1 0 0,0 6-7 0,6-11-2 15,-6-9 0-15,-11-6 0 0,-1 1-8 0,7-16-1 0,22 1-1 0,0-11 0 16,0-10-10-16,-12-5 0 0,-5-10 9 0,6-4-9 16,17-6 0-16,-6-5 0 0,-12 0 0 0,1-10 0 31,-12-5-44-31,23 0-6 0,6-15-2 0,0 0-684 0,-1-5-138 0</inkml:trace>
          <inkml:trace contextRef="#ctx0" brushRef="#br0" timeOffset="1742.0273">2538-1363 925 0,'0'0'40'0,"0"0"10"0,0-10-40 0,0 0-10 0,-6-5 0 0,6 5 0 16,-5 0 104-16,-1 0 18 0,6 10 4 0,-6-10 1 15,1 0-40-15,-7 5-8 0,1-5-2 0,0 10 0 16,-1-5-45-16,-5 5-8 0,-5 5-3 0,-1 0 0 15,6 10-3-15,-6 0-1 0,-5-5 0 0,0 10 0 16,-6-10-17-16,0 15 0 0,0-5 0 0,0 6 0 0,12 4 8 0,-1-5-8 16,0 5 12-16,-5-5-12 0,5 5 14 0,1 1-4 15,5-16-1-15,-6 10 0 0,12-5-9 16,0 0 8-16,-1 5-8 0,7-5 8 0,10-5-8 0,-5 5 0 16,6 6 0-16,0-6 0 0,5 5 0 15,6 0 0-15,6 0 0 0,-1 5 0 0,-11 5 0 0,12 6 0 16,5-11 0-16,6 5 0 0,6 0 0 0,-6-5 0 15,5 6-9-15,-5-1 9 0,0 0 0 0,-5-5 0 16,-7-5 0-16,1 0 0 0,-6 6 0 0,-6-6 0 16,6-5 0-16,-6 5 9 0,-11-5 31 0,6 5 5 15,-12-5 2-15,1 0 0 0,-7 0 6 0,-5 1 2 16,-5-1 0-16,-1 0 0 0,-5 5-20 0,-6-5-4 16,-6 5-1-16,1-5 0 0,-1 5-20 0,-5 1-10 15,0-6 10-15,-1 0-10 0,1 0-12 0,6-5-8 16,-1 0-1-16,0-5-1 15,12 0-136-15,0-10-27 0</inkml:trace>
        </inkml:traceGroup>
        <inkml:traceGroup>
          <inkml:annotationXML>
            <emma:emma xmlns:emma="http://www.w3.org/2003/04/emma" version="1.0">
              <emma:interpretation id="{8E8267D7-1C8B-437B-95D4-6A35BFA9EDC1}" emma:medium="tactile" emma:mode="ink">
                <msink:context xmlns:msink="http://schemas.microsoft.com/ink/2010/main" type="inkWord" rotatedBoundingBox="8346,1598 9438,1566 9474,2811 8382,284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14.1176">6525-1317 759 0,'0'0'33'0,"11"-15"8"0,6 4-33 0,0-9-8 16,6 5 0-16,-6-5 0 0,0 0 96 0,5 5 18 15,-5 0 3-15,0 0 1 0,-5-5-16 0,5 0-3 16,-6 5-1-16,6-1 0 0,-6 1-21 0,-5-5-4 16,-1 0-1-16,1 5 0 0,-6 15-19 0,0 0-4 15,-6-15-1-15,1 5 0 0,-1 0-16 0,-5 0-3 16,-6 0-1-16,-6 10 0 0,1 0-20 0,-7 0-8 16,-5 0 0-16,0 5 0 0,-5 5 8 0,-1 0-8 15,6 0 0-15,-5 5 0 0,5 5 0 0,-11 10 0 16,5 0 0-16,-11 11 0 0,6-1 14 0,0 10-3 15,-6 0-1-15,5 16 0 0,-4 4-1 0,4 1 0 0,1-1 0 16,6 5 0-16,5-4-9 0,0 4 0 0,11-4 0 0,6-1 0 16,6-5 0-16,11-4 0 0,5-11 0 15,1-5 0-15,5-15 0 0,6 0 0 0,6-9 0 0,0-11-11 16,5-5 11-16,-6-10-10 0,12-10 10 0,-5-6-10 16,5-9 10-16,5-5 0 0,1-10 0 0,-6-10-8 15,5-11 8-15,-5 6 0 0,6-6 0 0,-6-4 0 16,0 0 16-16,-6-6-2 0,0-4 0 0,1-1 0 15,-1 11 8-15,-6 5 2 0,7 4 0 0,-1 16 0 16,-11 10-1-16,6 10 0 0,-12 10 0 0,6 10 0 0,-6 5-1 16,0 10 0-16,1 10 0 0,-7 10 0 0,1 10-10 15,0 5-1-15,-1 11-1 0,1 4 0 0,-6 5-10 0,6-4 0 16,5-1 9-16,0 0-9 0,6 1 0 0,12-6 0 16,-7-5 0-16,12-4 0 15,0-1-102-15,0-10-15 0,11 0-3 0</inkml:trace>
        </inkml:traceGroup>
        <inkml:traceGroup>
          <inkml:annotationXML>
            <emma:emma xmlns:emma="http://www.w3.org/2003/04/emma" version="1.0">
              <emma:interpretation id="{353A6DE4-9988-4494-8E10-70CCC44418F7}" emma:medium="tactile" emma:mode="ink">
                <msink:context xmlns:msink="http://schemas.microsoft.com/ink/2010/main" type="inkWord" rotatedBoundingBox="12529,1372 17894,1218 17956,3401 12591,355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067.7476">11886-1916 2142 0,'0'0'47'0,"0"0"9"0,0 0 3 0,0 0 1 0,0 0-48 0,0 10-12 0,0 6 0 0,0-1 0 32,0 0-74-32,-5 5-18 0,5 10-3 0,0-5-1 0</inkml:trace>
          <inkml:trace contextRef="#ctx0" brushRef="#br0" timeOffset="4383.816">12463-1518 1036 0,'0'0'92'0,"0"0"-73"16,0 10-19-16,6 15 0 0,-6 0 196 0,5 5 36 15,1 5 8-15,-6 10 0 0,-6 6-128 0,1 4-27 16,10 0-5-16,1 11 0 0,-6-1-29 0,6 0-6 15,-1 1-1-15,1-1 0 0,0-5-7 0,-1-4-1 16,7-6-1-16,-7 0 0 0,1-4 1 0,-6-6 0 16,6-10 0-16,-1-10 0 0,1 5 16 0,-6-10 3 15,0-15 1-15,0 0 0 0,0 0-7 0,0 0-1 16,17 0 0-16,-6-15 0 0,6-5-15 0,0 0-3 16,0-10-1-16,6 0 0 0,-1-6-1 0,7-4-1 15,5-10 0-15,0-5 0 0,-1-1-27 0,7-4 0 16,5-5 0-16,1-1 0 15,-1 1-44-15,6-5-4 0,0-1 0 0,5 1-1 16,1 9-199-16,-6 11-39 0,62-35-8 0,-28 29-1 0</inkml:trace>
          <inkml:trace contextRef="#ctx0" brushRef="#br0" timeOffset="3706.7631">11038-1473 1220 0,'0'0'27'0,"0"-10"5"0,0 10 2 0,0-10 0 0,0 0-34 0,0-5 0 16,0-1 0-16,0 1 0 0,0 5 90 0,6-5 11 0,-1-5 3 0,-5 0 0 15,0 0-29-15,0 5-6 16,0-10-1-16,0 10 0 0,-11 0-1 0,5-1-1 0,1 1 0 16,-7 0 0-16,1 0-22 0,-6 0-5 0,0 5-1 15,-5 0 0-15,-1 0-19 0,0 10-4 0,1 0-1 0,-1 0 0 16,0 0-14-16,6 10 11 0,-11 5-11 0,0 0 10 16,-6 5-10-16,0 10 0 0,0 6-12 0,0-1 12 15,0 5-9-15,6 10 9 0,-6 11 0 0,0-1 0 16,6 5-8-16,0-4 8 0,11-1 0 0,-6-5 0 15,6 1-9-15,0-11 9 0,6 0 0 0,5-15-9 16,0-5 1-16,1-5 0 0,5-4 0 0,5-6 0 16,-5-10 8-16,0 0 0 0,0 0 0 0,17-10-8 15,6 0 8-15,5-11 0 0,1-4 0 0,10 0 0 16,1-10 0-16,5-5 0 0,0-6 0 0,6-4 0 0,-11-5 0 0,5-5 0 16,0-6 8-16,6 6-8 0,0-5 0 0,-6 9 9 15,6 6-9-15,-6 5 0 0,-5 10 11 0,0-6-11 16,-7 11 10-16,1 5-10 0,-11 5 15 0,0 5-3 15,-6 15-1-15,0 0 0 0,-17 0-11 0,5 15 8 16,1 5-8-16,-12 10 8 0,1 5-8 0,-7 16 0 16,7 9 0-16,-12 5 0 0,0 6 0 0,0 4 0 15,0 6 0-15,-6-6 0 0,6 10 0 0,-11 6 0 16,5-1 0-16,-11 1 0 0,0 4 16 0,-5-9-3 16,-6 4 0-16,5-4 0 0,0-6 21 0,-11 1 4 15,-5-1 1-15,-6 1 0 0,-1-1-14 0,7-5-2 16,-6-4-1-16,0-6 0 0,5-5 3 0,-5-9 1 15,5-11 0-15,12-5 0 0,-6-10 2 0,11-5 0 16,1-5 0-16,11-10 0 0,-1-5-15 0,7-10-2 0,5-15-1 0,11 0 0 16,6-10 3-16,11-15 1 0,6-16 0 0,17-4 0 15,6-21-14-15,11-14-18 0,5-11 4 0,12-4 1 32,11-1-15-32,6 0-2 0,0 11-1 0,11 4 0 15,-5 11-113-15,5 4-24 0,-6 11-4 0,-5 4-850 0</inkml:trace>
          <inkml:trace contextRef="#ctx0" brushRef="#br0" timeOffset="3903.9846">11654-1287 979 0,'-11'25'87'0,"5"0"-70"15,-5 5-17-15,6 15 0 0,-1 1 197 0,0 14 36 16,1 0 7-16,5 6 2 0,0-6-124 0,5 0-25 15,-5-4-5-15,0 4 0 0,6-5-50 0,-6-4-10 16,0-11-1-16,-6-5-1 16,6-5-46-16,-5-5-10 0,5-5-2 0,-6-5-617 15,6-15-124-15</inkml:trace>
          <inkml:trace contextRef="#ctx0" brushRef="#br0" timeOffset="4715.7264">13690-1016 1796 0,'0'0'40'0,"0"10"8"0,12 5 1 0,-7 0 1 16,7 1-40-16,-1-16-10 0,-11 0 0 0,17 0 0 15,0 5 86-15,-6-10 15 0,6 5 3 0,0-21 1 0,0 6-37 0,0-5-8 16,0-5-2-16,0 0 0 0,-6-10-24 0,1 0-5 16,5-6-1-16,-6 1 0 0,-5-10-28 0,-6 5 0 15,5-6 0-15,-5-4 0 0,-5 0 16 0,-1 10-2 16,-5-11-1-16,5 16 0 0,-5 5 6 0,5 10 1 15,-5 5 0-15,-1 10 0 0,1-6 9 0,0 16 3 16,-6 5 0-16,0 16 0 0,-6 4-32 0,-5 10 0 16,-6 10 0-16,-6 15 0 0,1 6 0 0,-1 9 0 15,1 1 0-15,5 9 0 0,5-4 0 0,1-1 0 16,6 5 0-16,5 1 0 0,17-16 0 0,0 1 0 16,5-11 0-16,12 5 0 15,6-14-80-15,-1-6-23 0,1-5-4 0</inkml:trace>
          <inkml:trace contextRef="#ctx0" brushRef="#br0" timeOffset="5081.3675">14556-1438 2257 0,'0'0'49'0,"0"0"11"0,0 0 1 0,0 0 3 0,17 5-51 0,0 5-13 0,-6 5 0 0,6 5 0 16,0 5 60-16,-6 6 10 0,-5-1 2 0,-1 5 0 15,1 5-52-15,-12 5-9 0,1 1-3 0,-1-1 0 16,-5 5-8-16,0-5 10 0,-6-4-10 0,0-1 10 16,0-5 4-16,0 0 1 0,0-10 0 0,5 5 0 15,1-9 10-15,5-1 3 0,1 0 0 0,-1-15 0 16,6-5-15-16,0 0-2 0,0 0-1 0,11-15 0 16,-5-15 10-16,0-1 1 0,5-4 1 0,6-5 0 0,0-5-22 0,6 5 0 15,5-16 0-15,6 1 0 0,0 0 11 0,11-1-3 16,12 1 0-16,5-5 0 0,0 14-8 0,0 1 0 15,-5 10 0-15,-6 10 0 0,0 10 21 0,-12 15 3 16,-5 5 0-16,-6 10 0 0,1 10-13 0,-12 5-3 16,-6 15 0-16,-5 1 0 0,-6 4-8 0,0 5 0 15,-6-4 0-15,6 4-11 0,-6 0 11 0,1 0 0 16,5 1 8-16,0-1-8 16,0-5-53-16,5 1-15 0,7-1-4 0,5-5-767 15,-1-5-153-15</inkml:trace>
        </inkml:traceGroup>
        <inkml:traceGroup>
          <inkml:annotationXML>
            <emma:emma xmlns:emma="http://www.w3.org/2003/04/emma" version="1.0">
              <emma:interpretation id="{FB5FFCC6-F636-4217-BEB9-BCBF893D3BAA}" emma:medium="tactile" emma:mode="ink">
                <msink:context xmlns:msink="http://schemas.microsoft.com/ink/2010/main" type="inkWord" rotatedBoundingBox="21035,510 28443,297 28499,2266 21091,247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950.5518">20121-1740 1670 0,'0'0'148'0,"0"0"-118"0,0 0-30 0,0 0 0 15,0 0 128-15,17 10 19 0,-12 16 4 0,7-11 1 16,-12 15-116-16,0 5-22 0,0 10-5 0,-6 16-1 16,-5-6-8-16,-1 10 8 0,1 1-8 0,-6-11 8 15,0 0-8-15,6 0 0 0,-1-9 0 0,7-1 0 16,-1-10 0-16,0-5 8 0,6-5-8 0,6 1 0 0,11-11 17 15,-6 0-1-15,6-10-1 0,6 0 0 16,0-10 15-16,11-5 3 0,-6-10 1 0,11-1 0 0,-5-4-10 0,6-5-3 16,0-5 0-16,5-5 0 0,-6 0-9 0,1-11-1 15,0 1-1-15,-7-5 0 0,1-1-10 0,0-4-11 16,0 0 3-16,-5-1 0 16,-1 6-46-16,0 0-9 0,0 5-1 0,1 4-996 15</inkml:trace>
          <inkml:trace contextRef="#ctx0" brushRef="#br0" timeOffset="7580.6404">21478-1634 2134 0,'0'0'47'0,"0"0"9"0,11 0 3 0,6 0 1 0,-5 0-48 0,5 5-12 0,0 5 0 0,-1 5 0 15,7 0 40-15,-6 5 4 0,-6 5 2 0,1 6 0 16,-7-1-37-16,1 5-9 0,0-10 0 0,-6 5 0 16,-6-5 0-16,6 0 0 0,-6 1 0 0,-5-6 0 15,5-5 8-15,1 0 0 0,-12-5 0 0,5 0 0 16,12-10-8-16,-11 5 8 0,0 0-8 0,11-5 8 15,-11-5 0-15,11 5-8 0,-12-5 12 0,12 0-4 16,0-5-8-16,6-5 10 0,-6-5-10 0,11 0 10 0,0-11 14 16,6 1 4-16,6-10 0 0,0 0 0 15,-1 5-28-15,7-6 0 0,5 1 0 0,5 5 0 0,1-5 0 16,5 10 0-16,0 5 0 0,-5-6 0 0,-1 6 15 16,1 10-3-16,-6 5 0 0,-12 0 0 0,7 5-4 0,-12 10-8 15,0 5 11-15,-6 5-11 0,-5 5 0 0,-6 10 0 16,0 6 0-16,-6 4 0 0,-5-5 0 0,5 5 0 15,-11 0 8-15,6 1-8 0,5-1 0 0,0-5 0 16,1-10 0-16,-1 5-9 0,6-4 9 0,0-6 0 16,0-5 0-16,0-15 0 0,0 0 0 0,0 0 0 15,0 0 0-15,0 0 0 0,0 0 0 0,11-5 9 16,1-5-9-16,-1-10 10 0,0 4-10 0,1-9 0 16,-1-5 9-16,6-5-9 0,-6 0 0 0,1-5 0 15,-1-6 0-15,12 6 0 0,-1-5 0 0,1 10 0 16,-1-1 0-16,12 6 0 0,-5 0 0 0,-1 5 0 0,-5 10 0 15,-1 5 0-15,-5 0 0 0,0 10 0 0,0-5 0 0,-6 10 0 16,1 0 11-16,-7 10-3 0,7 0 0 0,-12 10 0 16,5 0-8-16,-5 5 0 0,-5 1 0 0,-1 4 0 15,-5 0 0-15,5 0 0 0,-5-5 0 0,-1 6 0 16,1-6 0-16,0 5-17 0,-6-5 4 0,0 5 1 16,0-10-202-1,0 6-40-15,-17 9-8 0,11-10-2 0</inkml:trace>
          <inkml:trace contextRef="#ctx0" brushRef="#br0" timeOffset="6634.3945">18464-1574 1231 0,'22'-25'54'0,"-10"20"12"0,-1-5-53 0,-5-5-13 16,-1-5 0-16,6 10 0 0,12-5 93 0,-12 0 16 15,-11 0 3-15,12-1 1 0,10 1-45 0,1 5-10 16,-6 0-2-16,6-5 0 0,-6 0-28 0,5 5-7 16,6-5-1-16,-5 10 0 0,-6-5 10 0,0 5 2 15,6 5 0-15,-1 5 0 0,-10 0-32 0,5 5 0 0,-6 0 0 16,6 15 0-16,0 10 0 0,-12 11 0 0,1-1 0 0,-6 20 0 15,6 1 12-15,-12 4-3 0,-11 5-1 16,0-9 0-16,0-1 4 0,0 0 0 0,-5-9 0 0,-1-1 0 16,-5-10 25-16,11 0 6 0,5-14 1 0,-10-1 0 15,-7-5-10-15,13-5-2 0,10-5 0 0,-5-5 0 16,5 0 0-16,6-10 0 0,0 0 0 0,0 0 0 16,6-10-19-16,-6-5-4 0,-6-5-1 0,6 0 0 15,17 0-8-15,0-5 0 0,-12-6 0 0,7-4 0 16,5 0 0-16,0 0 0 0,0-10 0 0,11-6 0 15,-11-4 0-15,11 0 0 0,6-11-9 0,6 1 9 16,-6 5-16-16,5-1 0 0,7 1 0 0,10 5 0 0,1 5-3 16,-6-1 0-16,-6 11 0 0,0 10 0 0,6 5 19 0,-17 10 0 15,-17-5 0-15,5 15 0 0,7 10 0 0,-12 5 0 16,0 5 0-16,-17 10 0 0,0 10 0 0,-6 5 12 16,6 5 0-16,-11 11 0 0,-12-1 7 0,6 10 1 15,17 1 0-15,-6-1 0 0,-5 0-12 0,0-4-8 16,-1-6 12-16,1 0-12 0,17-4 0 0,-17-6-11 15,-1-5 0-15,1 5 0 16,11-4-129-16,0-6-25 0</inkml:trace>
          <inkml:trace contextRef="#ctx0" brushRef="#br0" timeOffset="8094.1089">23231-2785 2016 0,'11'-30'89'0,"-5"25"19"0,11-16-87 0,0 11-21 16,-6 0 0-16,6 10 0 0,0 0 43 0,-5 10 4 16,5 10 1-16,0 1 0 0,-6 4 14 0,0 10 3 15,0 5 1-15,-5 10 0 0,-6 11-54 0,0-1-12 16,0 5 0-16,-6 16 0 0,1-1 25 0,-6 6 8 16,-1-6 2-16,1 1 0 0,-6-1-19 0,0-10-3 15,0 1-1-15,0-1 0 0,0-10-12 0,6 6 9 16,-6-1-9-16,5 1 8 0,1-16 20 0,-6 0 3 15,6-5 1-15,-6 1 0 0,6-11-20 0,-6-5-3 16,5-5-1-16,1 0 0 0,0-5-8 0,-1-5 8 0,1 0-8 16,5 1 8-16,6-16-8 0,0 0 0 0,0 0 0 0,0 0 0 15,0 0 0-15,0 0 0 0,0 0 0 0,0 0 0 16,6-16 0-16,0 1 0 0,5-10 0 0,0 0 0 16,1 0 8-16,10-10 0 0,1-5 0 0,5-6 0 15,-5 6-8-15,11-5 0 0,0 5 0 0,5-11 0 16,7 11 0-16,-1-5-11 0,6 10 3 0,5 0 0 15,1 9 8-15,-12 6-10 0,6 5 10 0,-6 10-10 16,-5 5 10-16,-6 10 0 0,-6 5-9 0,-5 5 9 16,-1 11 0-16,-10 4 0 0,-7-5 0 0,-5 15 0 0,-5-5 0 15,-7 6 0-15,-16 4-9 0,0 0 9 0,-6-5 0 16,-6 1 0-16,-5-1 8 0,-6-5-8 0,0 0 0 0,6-4 0 16,-6-6-11-16,6-5 11 15,5 0-127-15,1-10-17 0,-1 0-4 0,0-5-912 16</inkml:trace>
          <inkml:trace contextRef="#ctx0" brushRef="#br0" timeOffset="8447.7095">23961-1483 1825 0,'0'0'80'0,"0"0"18"0,0 0-78 0,11 5-20 0,6 0 0 0,0-5 0 16,6 5 76-16,5-5 12 0,0-5 3 0,6 0 0 16,0 0-14-16,17-10-2 0,-6 0-1 0,0-6 0 15,1 6-59-15,5-5-15 0,-6 0 0 0,0-5 0 16,0 5 0-16,-5-5 0 0,-12-5 0 0,6-1 0 16,-11 16 0-16,-6-5 0 0,-6 0 0 0,-11 0 0 15,6-5 0-15,-6 10 0 0,-17 0 0 0,5 5 0 16,-16 5 0-16,5-5 0 0,1 5 0 0,-12 5 0 15,0 15 32-15,0-10 4 0,0 15 1 0,-5 0 0 16,-1 5-8-16,0 10-1 0,6 0-1 0,-5 6 0 16,11-6-35-16,-1 10-8 0,7-5 0 0,10 11-1 15,1-1 17-15,5 0-8 0,6 0 8 0,12-4 0 16,-1-6-32-16,6 0 1 0,6 0 0 16,5-5-714-16,-6 1-143 0</inkml:trace>
          <inkml:trace contextRef="#ctx0" brushRef="#br0" timeOffset="8842.6077">25154-1715 1958 0,'0'0'43'0,"-6"-10"9"0,6 0 1 0,0 0 3 0,0 10-45 0,0 0-11 0,0 0 0 0,0 0 0 16,0 0 86-16,0 0 15 0,0 0 3 0,0 0 1 16,0 10-65-16,0 10-14 0,0 1-2 0,0 4-1 15,0 10 16-15,0 0 3 0,-5 5 1 0,-1 11 0 16,-5-1-21-16,5 0-4 0,-5 5-1 0,5-4 0 16,-11-6-2-16,12 0-1 0,-1 0 0 0,0-4 0 15,-5-6-14-15,5-5 9 0,-5 5-9 0,5-10 8 0,1-5 0 0,-1 1-8 16,0-11 12-16,1 0-4 15,5-10 2-15,0 0 0 0,0 0 0 0,0 0 0 16,-6-10 8-16,6 0 2 0,-6-16 0 0,6 6 0 16,-5-10 21-16,5 0 5 0,5-10 1 0,1 0 0 15,5-16-23-15,1 11-4 0,5-5 0 0,17-6-1 16,-6 6-7-16,11 0 0 0,7 0-1 0,-7 14 0 16,6-4-60-16,12 10-12 0,0-5-3 0,5 5 0 15,0 10-153-15,6-6-31 0,107-14-7 0,-62 15-1 0</inkml:trace>
        </inkml:traceGroup>
        <inkml:traceGroup>
          <inkml:annotationXML>
            <emma:emma xmlns:emma="http://www.w3.org/2003/04/emma" version="1.0">
              <emma:interpretation id="{8924C9C5-9CAE-47B9-A235-8088A0EB9639}" emma:medium="tactile" emma:mode="ink">
                <msink:context xmlns:msink="http://schemas.microsoft.com/ink/2010/main" type="inkWord" rotatedBoundingBox="30126,1130 31614,1087 31647,2250 30159,2293"/>
              </emma:interpretation>
              <emma:one-of disjunction-type="recognition" id="oneOf4">
                <emma:interpretation id="interp4" emma:lang="" emma:confidence="1">
                  <emma:literal>n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h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9661.8662">27529-1865 1036 0,'34'-15'92'0,"-28"5"-73"16,-6-6-19-16,0-4 0 0,0 0 97 0,6 5 16 15,-1-5 3-15,1 0 1 0,0 0 15 0,5 5 2 16,6 0 1-16,0-5 0 0,5 4-47 0,1 6-10 15,0 0-2-15,11 10 0 0,-6 0-16 0,0 15-3 16,0 1-1-16,6 9 0 0,-5 10-41 0,-1 10-15 16,-11 10 9-16,0 6-9 0,-6 9 0 0,-11 0 0 15,-6 11 0-15,1 4 0 0,-6-9 0 0,-1-1 15 16,-5-4-1-16,6-6 0 0,-6-5-22 0,0-4-5 0,6-16-1 16,-6 0 0-16,5-10 54 0,1-5 12 0,5-5 1 0,1-5 1 15,-1 1-35-15,0-11-7 0,6-5-2 0,0 0 0 16,0 0 33-16,6-5 6 0,-6-16 2 0,11 1 0 15,1-15-31-15,-1 0-7 0,6 0-1 0,0-5 0 16,11-16-12-16,1 6 0 0,4-10 0 0,7-1 0 16,-6 1 0-16,11 0 0 0,1-6 0 0,10 6 0 15,6 5 0-15,0-6 0 0,-5 11 0 0,5-5 0 16,-5 15-9-16,5-1-8 0,-5 16-2 0,-1 0 0 16,-5 10 31-16,0 5 5 0,0 5 2 0,-6 0 0 15,-17 15-37-15,6 5-7 16,-5 5-2-16,-1 10 0 0,-6 11 27 0,-10-6 0 0,-1 20 0 0,0 0 0 0,-11 6 16 0,-5-1 9 15,-1 5 2-15,-5 1 0 16,5-1-43-16,6 0-9 0,-6-9-2 0,6 9 0 16,0-10-8-16,6 6-1 0,5-11-1 0,1 0-766 15,5-5-153-15</inkml:trace>
        </inkml:traceGroup>
      </inkml:traceGroup>
      <inkml:traceGroup>
        <inkml:annotationXML>
          <emma:emma xmlns:emma="http://www.w3.org/2003/04/emma" version="1.0">
            <emma:interpretation id="{37119BC0-4788-4D1B-9ABC-FAE508DCBEF5}" emma:medium="tactile" emma:mode="ink">
              <msink:context xmlns:msink="http://schemas.microsoft.com/ink/2010/main" type="line" rotatedBoundingBox="3104,5133 11204,4510 11398,7040 3298,7663"/>
            </emma:interpretation>
          </emma:emma>
        </inkml:annotationXML>
        <inkml:traceGroup>
          <inkml:annotationXML>
            <emma:emma xmlns:emma="http://www.w3.org/2003/04/emma" version="1.0">
              <emma:interpretation id="{32CFF3B9-915A-44E1-9C30-B7F52DF09077}" emma:medium="tactile" emma:mode="ink">
                <msink:context xmlns:msink="http://schemas.microsoft.com/ink/2010/main" type="inkWord" rotatedBoundingBox="3104,5133 8383,4727 8518,6478 3238,688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2651.9483">3420 2548 2034 0,'0'0'90'0,"0"0"18"15,0 0-86-15,17 5-22 0,0-5 0 0,0 11 0 16,11 4 39-16,-5 5 3 0,-1 0 1 0,1 5 0 0,5 5-22 0,-5 0-4 15,-6-5-1-15,0 11 0 0,-6 4-6 0,1 5-2 16,-12-5 0-16,0-5 0 0,-6 6 2 0,0-6 0 16,-5 5 0-16,0-5 0 0,-6-10 31 0,5 1 7 15,1-6 0-15,5 0 1 0,1-5-34 0,-1 0-7 16,6-15-8-16,0 0 11 0,0 0-2 0,0 0 0 16,0 0 0-16,0 0 0 0,11-10 3 0,1-5 1 15,-1-10 0-15,0-5 0 0,6-11-13 0,0 1 9 16,0-5-9-16,12-5 8 0,-1-1-8 0,-6 1 0 15,12 0 0-15,-5 5 0 0,-7 4 0 0,-5 1 0 16,6 5 8-16,5 5-8 0,-5 0 0 0,-1 14 0 16,7 6 0-16,-7 0 0 0,1 5-8 0,5 0 8 15,-5 10 0-15,-1 10 0 0,1 6 0 0,0 4 15 16,-6 5-3-16,0 5 0 0,-6 0-12 0,-5 5 0 16,-1 6 0-16,1-1 0 0,-6-5 0 0,0 0 8 0,-6-4-8 15,1-6 0-15,5 0 21 0,0-5-1 0,-6-5-1 16,0 0 0-16,1-5-19 0,5-15-11 0,0 0 2 0,0 0 0 15,0 0 9-15,0 0 12 0,0 0-2 0,0 0-1 16,0 0-9-16,5-10 0 0,-5-5 0 0,6-10 8 16,0-5-8-16,-1-10 0 0,6 4 0 0,1-9 0 15,-1-5 0-15,6 5 0 0,0-6 0 0,0 6 0 16,6 0 0-16,-1 0 0 0,1 10 0 0,5-1 0 16,0 6 0-16,-5 5 0 0,0 10 0 0,5 10 0 15,-5 0 0-15,-1 15 8 0,1 0-8 0,-6 5 8 16,0 5-8-16,-6 0 8 0,6 5-8 0,-11 11 8 15,-6 4-8-15,0 5 0 0,0-5 0 0,0 1 0 16,-6-1-19-16,-5 0-2 0,5 0-1 0,0 0 0 16,1-4-172-16,5-1-34 0</inkml:trace>
          <inkml:trace contextRef="#ctx0" brushRef="#br0" timeOffset="13071.7946">5394 2875 2052 0,'0'0'45'0,"0"0"10"0,0 0 1 0,0 0 1 0,0 0-45 0,0 0-12 0,11-5 0 0,6 0 0 15,0-10 44-15,0 5 8 0,6-10 0 0,-1 5 1 16,1-5-32-16,0 0-6 0,5-6-2 0,6 1 0 15,0 0-13-15,-6-5 11 0,6 0-11 0,0 0 10 16,-12 0-2-16,1 4 0 0,-6 1 0 0,0 0 0 16,0-5 4-16,-11 0 1 0,-1 5 0 0,-5 0 0 15,0-1-5-15,-5 6-8 0,-1 0 11 0,-5 10-11 16,-1-5 25-16,-5 15-1 0,-5 0-1 0,-1 5 0 16,-5 5-12-16,-12 5-3 0,1 10 0 0,5 11 0 15,0-1-8-15,0 15 0 0,-6 10 0 0,6 1 8 16,-5 4 4-16,10 0 0 0,1 1 0 0,11-1 0 15,6-10 0-15,5 1 1 0,1-6 0 0,10-5 0 16,12 0-13-16,6-4 8 0,11-6-8 0,0-10 0 16,5 0-54-16,7-5-17 0,10-5-3 15,1-10-1018-15</inkml:trace>
          <inkml:trace contextRef="#ctx0" brushRef="#br0" timeOffset="11169.591">688 2584 1566 0,'12'-20'34'0,"-7"9"7"0,-5-4 2 0,0 5 1 0,0-10-35 0,6 5-9 0,0-5 0 0,-1 5 0 0,1 5 79 0,-6 0 13 15,6 0 4-15,-1 0 0 0,1 0-24 0,-6 10-5 16,0 0-1-16,0 0 0 0,0 0-29 0,0 0-5 15,0 0-2-15,0 0 0 0,6 25-30 0,-1 5 0 16,-5 5 0-16,0 10 0 0,12 11 11 0,-12 9 2 16,-6 0 1-16,0 6 0 0,6-6 2 0,0 1 1 15,0-1 0-15,0 0 0 0,6-4 5 0,-6 4 1 16,0-5 0-16,-6 6 0 0,1-16 5 0,5-5 2 16,0-5 0-16,5 1 0 0,-10-11-15 0,-1 0-3 15,0-10-1-15,6-5 0 0,0 0 19 0,0-5 4 16,-11 0 1-16,11-10 0 0,0 0-35 0,0 0 0 15,-11 0 0-15,5 5 0 0,0 0 9 0,1-5-1 16,-1 0-8-16,-5 0 12 0,-6 0 2 0,11-5 0 16,6 5 0-16,-5-10 0 0,-1-5-14 0,-5 0 0 15,11 0 0-15,0-5 0 0,0 0 0 0,0-5 9 16,-6-1-9-16,6-4 8 0,6-5-8 0,-6 0 0 0,-12 0 0 16,7-11 8-16,5 1-8 0,-6-5 0 0,-5 0 0 15,-1-6 0-15,7-9 0 0,10 0 0 0,-5-1 0 16,0-4 0-16,-5 5-12 0,10-1 12 0,7-4-12 15,-1 10 12-15,0-1-13 0,6 6 5 0,12 0 8 0,-1-1-13 16,6 1 1-16,0 5 0 0,-6-6 0 0,17 6 0 16,0 5 12-16,6 0 0 0,-11 5 0 0,5-1 0 15,0 11-12-15,6 0-7 0,-11 5-1 0,5 5 0 16,0 10 7-16,6 5 1 0,6 5 0 0,-6 0 0 16,-12 0 12-16,-5 10 8 0,0 5 0 0,-6 5-8 15,-11 5 0-15,0 5 0 0,-11 0 0 0,-6 11 0 16,-6-6 0-16,-11 5 8 0,-17 0-8 0,-5 5 0 0,-12 1 25 15,0 4-1-15,-5-10-1 0,-1 5 0 0,6-4-33 0,0-1-6 16,6-5-2-16,0-5 0 0,-1 0 18 0,13 1-12 16,16-6 12-16,-12-5-10 15,1-5-83-15,-6 5-17 0,11-5-3 0,1 0-944 16</inkml:trace>
          <inkml:trace contextRef="#ctx0" brushRef="#br0" timeOffset="11654.2058">1848 2659 1854 0,'0'0'40'0,"0"0"9"0,0 0 2 0,0 0 1 0,6-10-41 0,5 0-11 0,-6 0 0 0,-5 10 0 16,12-10 61-16,-7 5 11 0,7-5 1 0,-12 10 1 15,0 0-22-15,11 0-5 0,6 5-1 0,-6 15 0 16,-5 10-29-16,0 10-5 0,-1 11-2 0,-5 4 0 0,0 5-10 0,0 6 0 15,0 4 0-15,-5-5 8 0,-1-4 0 0,0-1-8 16,-5-5 12-16,0-5-4 0,-1-4 8 0,1-6 0 16,0-5 1-16,-1-5 0 0,7-5 12 0,-6 1 3 15,-1-11 0-15,7-5 0 0,-1-5-6 16,6-5-1-16,0 0 0 0,0 0 0 0,-6-10-8 0,6-5-1 16,-5-11-1-16,5 1 0 0,0 0-3 0,11-15-1 15,-5 0 0-15,5-6 0 0,0 1-3 0,6 0-8 16,6-5 12-16,5-6-4 0,-5-9-8 0,11 0 0 15,-6-6 9-15,0 6-9 0,-5 10 0 0,-1-1-10 16,18-4 1-16,-6 10 0 16,0 5-145-16,5 4-29 0,1 11-5 0</inkml:trace>
          <inkml:trace contextRef="#ctx0" brushRef="#br0" timeOffset="11937.1152">2934 2765 1612 0,'0'0'144'0,"0"0"-116"0,0 0-28 0,0 0 0 0,-17 10 116 0,0 0 16 16,11 0 4-16,-5 10 1 0,-1 5-69 0,1 0-13 15,6 0-3-15,-1 5-1 0,0-4-19 0,-5 4-4 16,5-5-1-16,6 0 0 0,-5 0-1 0,5 0 0 16,-6 0 0-16,0-9 0 0,1 4-39 0,5 0-8 15,-6-5-2-15,6-5 0 16,0-10-166-16,0 0-34 0,0 0-6 0,0 0-2 0</inkml:trace>
          <inkml:trace contextRef="#ctx0" brushRef="#br0" timeOffset="12063.1503">2996 2101 1324 0,'-6'-10'118'0,"6"5"-94"15,0-5-24-15,0 5 0 0,0 5 108 0,6 0 18 16,0 0 3-16,5 0 1 0,-5 10-94 0,5 0-20 0,0 5-3 0</inkml:trace>
        </inkml:traceGroup>
        <inkml:traceGroup>
          <inkml:annotationXML>
            <emma:emma xmlns:emma="http://www.w3.org/2003/04/emma" version="1.0">
              <emma:interpretation id="{AA86BD52-6770-4996-B695-DCDF42C7C1B2}" emma:medium="tactile" emma:mode="ink">
                <msink:context xmlns:msink="http://schemas.microsoft.com/ink/2010/main" type="inkWord" rotatedBoundingBox="10358,4741 11217,4675 11347,6376 10489,644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3573.262">7956 2036 1382 0,'-29'0'123'0,"13"-5"-99"0,-1-5-24 0,0 0 0 16,0 5 65-16,5 0 8 0,1-1 2 0,-6 1 0 15,6-5 6-15,-1-5 2 0,7 5 0 0,5-5 0 16,-6-5-26-16,6 0-5 0,6 5 0 0,5-10-1 16,6 0-8-16,6-11-2 0,-1 1 0 0,12 0 0 0,6 0-20 15,5-5-4-15,-5-1-1 0,16 6 0 0,-5 10-2 16,6 0-1-16,-1 0 0 0,1 5 0 0,-6 5 12 0,-12 10 3 16,1 0 0-16,-1 10 0 0,-10 0-16 15,-1 5-4-15,0 5 0 0,-5 10 0 0,-1 5-8 0,-10 5 10 16,-1 5-10-16,-5 6 10 0,-1-1 15 0,-5 0 3 15,-5 16 1-15,-1-1 0 0,-11 0 11 0,6 6 1 16,-12-6 1-16,1 5 0 0,-1 6-24 0,-11-1-5 16,6 0-1-16,-1 6 0 0,1-1-12 0,-6 1 0 15,6 4 0-15,0-5 0 0,5-9 0 0,0-6 0 16,6 5 0-16,-5-4 0 0,11-1-74 0,-1-5-18 0,1-4-3 0,5-6-1068 16</inkml:trace>
        </inkml:traceGroup>
        <inkml:traceGroup>
          <inkml:annotationXML>
            <emma:emma xmlns:emma="http://www.w3.org/2003/04/emma" version="1.0">
              <emma:interpretation id="{FD46B0FE-63F3-4FE0-AA4C-B8E13D045084}" emma:medium="tactile" emma:mode="ink">
                <msink:context xmlns:msink="http://schemas.microsoft.com/ink/2010/main" type="inkWord" rotatedBoundingBox="11069,7052 11118,7048 11120,7062 11070,7065"/>
              </emma:interpretation>
              <emma:one-of disjunction-type="recognition" id="oneOf7"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-</emma:literal>
                </emma:interpretation>
                <emma:interpretation id="interp13" emma:lang="" emma:confidence="0">
                  <emma:literal>,</emma:literal>
                </emma:interpretation>
                <emma:interpretation id="interp14" emma:lang="" emma:confidence="0">
                  <emma:literal>_</emma:literal>
                </emma:interpretation>
                <emma:interpretation id="interp15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13931.4288">8516 3830 2138 0,'-12'-5'95'0,"7"0"19"0,-1 5-91 0,0 0-23 16,1 0 0-16,-1 0 0 0,0 0 107 0,1 0 17 15,5 0 3-15,0 0 1 0,0 0-51 0,0 0-9 16,0 0-3-16,0 0 0 0,0 0-21 0,0 0-4 16,0 0 0-16,0 0-1 0,0 0-39 0,0 0 0 15,0 0-9-15,0 0 9 16,0 0-154-16,0 0-23 0,0 0-5 0</inkml:trace>
        </inkml:traceGroup>
      </inkml:traceGroup>
    </inkml:traceGroup>
    <inkml:traceGroup>
      <inkml:annotationXML>
        <emma:emma xmlns:emma="http://www.w3.org/2003/04/emma" version="1.0">
          <emma:interpretation id="{89FF07C9-9103-468F-B3BA-CC2C311D8A51}" emma:medium="tactile" emma:mode="ink">
            <msink:context xmlns:msink="http://schemas.microsoft.com/ink/2010/main" type="paragraph" rotatedBoundingBox="2914,8726 26119,7290 26322,10560 3117,119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B7B2E6-78B8-40D9-A249-3D4BA6120934}" emma:medium="tactile" emma:mode="ink">
              <msink:context xmlns:msink="http://schemas.microsoft.com/ink/2010/main" type="line" rotatedBoundingBox="2914,8726 26119,7290 26322,10560 3117,11997"/>
            </emma:interpretation>
          </emma:emma>
        </inkml:annotationXML>
        <inkml:traceGroup>
          <inkml:annotationXML>
            <emma:emma xmlns:emma="http://www.w3.org/2003/04/emma" version="1.0">
              <emma:interpretation id="{46BE9B63-925B-461D-B450-6DC2748923FD}" emma:medium="tactile" emma:mode="ink">
                <msink:context xmlns:msink="http://schemas.microsoft.com/ink/2010/main" type="inkWord" rotatedBoundingBox="2963,9510 6987,9261 7108,11214 3084,11463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1063.9168">2040 6550 806 0,'-6'-30'72'0,"6"20"-58"0,0-5-14 0,6 0 0 0,-6 0 120 0,0-1 22 16,0 1 4-16,0 0 1 0,0 0-38 0,0 0-7 15,0 5-2-15,0 0 0 0,0 0-23 0,0 10-5 16,0 0 0-16,0 0-1 0,0 0-31 0,0 0-7 16,6-5-1-16,-6 5 0 0,0 0-15 0,0 0-3 15,0 0-1-15,0 0 0 0,17 5-1 0,-6 5 0 16,-5 5 0-16,-1 0 0 0,1 10 8 0,-6 6 2 16,0 9 0-16,0 10 0 0,0 15 6 0,0 6 0 15,-6 4 1-15,6 11 0 0,-5 4 0 0,-1 6 0 16,-5-1 0-16,-6 11 0 0,0-6-8 0,-6-4-1 15,6-1-1-15,0 1 0 0,0-6-11 0,0-9-8 16,0-6 9-16,0-10-9 0,0-9 11 0,0-11-11 16,6-10 12-16,0-5-12 0,0-5 23 0,5-4-3 0,-5-11 0 15,11-10 0-15,0 0 2 0,0 0 0 0,0-15 0 0,0-6 0 16,0-4-7-16,5-15-2 0,12-5 0 0,0-10 0 16,6-6-13-16,-1-4 0 0,12 5 0 0,0-6 0 15,6 6 8-15,-6 5-8 0,0 9 0 0,5 11 0 16,-5 0 0-16,-5 10 0 0,4 15 0 0,-10 5 0 15,0 10 0-15,-6 5 0 0,0 10 0 0,0 5 0 16,-6 5 0-16,-5 5 0 0,5 6 0 0,-5-1 0 16,-1 0 0-16,1-5 0 0,5 0 0 0,-5 1 0 15,-1-1-13-15,1-5 4 0,-6 0 1 0,6-5 0 16,5 0-139-16,-5-10-27 0,-1 6-6 0,1-6-847 16</inkml:trace>
          <inkml:trace contextRef="#ctx0" brushRef="#br0" timeOffset="21858.9354">3370 7591 1818 0,'0'-10'40'0,"0"0"8"0,0-6 1 0,0 1 3 0,0 5-42 0,0-5-10 0,-5 5 0 0,5 0 0 16,-6 0 72-16,0 0 13 0,1 0 3 0,-1 0 0 16,0 0-35-16,1 5-6 0,-7-10-2 0,7 10 0 15,-7 0-22-15,1 0-5 0,-6-5-1 0,6 10 0 16,-1-5-7-16,-5 5-2 0,6 0 0 0,-6 5 0 15,0 0-8-15,0 10 0 0,-11 0 0 0,5 5 0 16,1 15 0-16,-7 0 0 0,-5 0 0 0,1 11 0 16,10 4 0-16,-5-5 0 0,5-5 0 0,6 6 0 15,0-6 0-15,6-5 0 0,-1-5 0 0,12 0 0 16,-5-4 0-16,5-6 0 0,5-10 0 0,7 0 0 16,-1-10 0-16,6-5 0 0,-6-5 0 0,12-5 0 15,5-11 0-15,1-4 13 0,4-5-3 0,7-5-1 0,0-5-9 16,-1-1-17-16,1 1 4 0,-1 5 1 0,-5 5 23 15,0 5 5-15,0-1 0 0,-5 11 1 0,-7 0-3 0,-5 10-1 16,0 5 0-16,-17 5 0 0,6 15-1 0,5 5 0 16,-5 5 0-16,-1 11 0 0,1-1-12 0,-6 10 8 15,0-5-8-15,0 6 0 0,0-1 0 0,6-5 0 16,-6-5 0-16,0-5 0 0,0-5 0 0,5-4 0 16,-5-1 0-16,6-10 0 0,-6-10 0 0,0 0 0 15,11 0 0-15,6-5 0 0,-5-5 0 0,5-5 0 16,5-6 0-16,1 1 0 0,5-5 15 0,6-5-3 15,6 0-1-15,-1-10 0 0,1-1-11 0,-6-4 8 16,0-5-8-16,0-5 8 0,-1-1 0 0,1-4 0 16,-5-5 0-16,-1-6 0 0,0-9-8 0,1-1 0 15,-1-9-10-15,-6 5 10 0,-5-11 0 0,6 6 0 0,-6-6 0 16,0 11 0-16,0-6 0 0,-6 1 0 0,1 4 0 16,4 6 0-16,-4 14 0 0,-7 6 0 0,7 15 0 15,-7 10 0-15,1 4 0 0,0 16 0 0,-1 5 8 0,-5 10-8 16,0 0 8-16,0 0-8 0,-11 25 12 0,5 11-12 15,-5 4 24-15,5 10-1 0,-11 15-1 0,6 1 0 16,-6 4-22-16,6 1 0 0,-6 4 0 0,0 0 0 16,0 11 11-16,0-1-3 0,0-4 0 0,6 4 0 15,-6 1 2-15,11-1 0 0,0 1 0 0,1-6 0 16,10-5-10-16,-5-9 0 0,6-1 0 0,-6-5 0 16,6 1 0-16,-1-11 0 0,1-10 0 0,0-5 0 15,-6-9-36-15,5-1 1 0,1-10 0 16,0 0 0-16,-6-15-135 0,0 0-27 0,5-5-6 0,7-5-769 15</inkml:trace>
          <inkml:trace contextRef="#ctx0" brushRef="#br0" timeOffset="22096.1544">3601 6726 1555 0,'0'0'138'0,"-6"-5"-110"16,-5 0-28-16,0 0 0 0,11 5 114 0,0 0 18 16,0 0 3-16,0 0 1 0,0 0-27 0,0 0-5 0,11-10 0 0,6 5-1 15,6-5-41-15,5 5-8 0,0-5-2 0,12 5 0 16,-1-10-16-16,18-1-3 0,0 1-1 0,5 0 0 16,6-5-32-16,5-5-17 0,6 5 1 0,0-5 1 31,12-5-105-31,-6 5-22 0</inkml:trace>
          <inkml:trace contextRef="#ctx0" brushRef="#br0" timeOffset="20218.7907">389 6761 1177 0,'0'0'52'0,"5"-5"11"0,12-5-51 0,-11 5-12 0,-17-5 0 0,11 10 0 16,17-5 72-16,-17 5 11 0,-6-5 2 0,6 5 1 16,0 0 6-16,6-10 2 0,-6 0 0 0,0 10 0 15,-12-5-18-15,12 5-3 0,12-5-1 0,-12 5 0 16,-6 0-32-16,6 0-6 0,0 0-2 0,11 5 0 16,6 10-9-16,-5 0-3 0,-12 5 0 0,11 5 0 15,6 10-4-15,-6 1 0 0,-22-1-1 0,11 10 0 16,11 5-3-16,-5 6-1 0,-6-6 0 0,0 15 0 15,0-9-11-15,6 4 0 0,-1 5 0 0,1 1 8 16,-6-6 23-16,0 5 4 0,17-4 1 0,-12 4 0 16,7-5-12-16,-1-4-3 0,0-1 0 0,6 0 0 15,0-5-5-15,-5-4-2 0,-7-6 0 0,1-5 0 16,11-5-14-16,-11-10 11 0,-6 0-11 0,0-10 10 0,0-10 1 16,0 0 0-16,0 0 0 0,11-10 0 0,-11-10-2 15,11-5 0-15,6-15 0 0,-6 0 0 0,-5-11-9 16,5-4 0-16,6-10 9 0,0-1-9 0,-5-4 0 0,5 0 0 15,0-1 0-15,5-4 8 0,1 10-8 0,-1 9 0 16,-10 1 0-16,5 10 0 0,5 10 0 0,-5 9 0 16,-5 6 0-16,-1 10 11 0,6 10-11 0,-6 5-12 15,6 15 2-15,-6 11 1 0,-11 4 9 0,6 10 0 16,11 10-9-16,0 6 9 0,-17 4 0 0,0 0-9 16,6 6 9-16,5-1 0 0,-5-10 0 0,-1 1 0 15,-10-6 8-15,10-5-8 0,12-10 0 0,-17-4 8 16,-17-11-8-16,12-5 0 0,10-5 0 0,-5-15 8 15,0 0-8-15,0 0 0 0,0 0 20 0,0 0-3 16,0 0 0-16,0-15 0 0,-5-5-4 0,5 0-1 0,17-5 0 16,5-6 0-16,-5-4 16 0,0-5 4 0,0 5 0 15,11-15 0-15,12-1-32 0,-6 1 0 0,-6 5-13 0,1-11 4 16,10 6 9-16,-5 0 11 0,-6 0-3 0,1-1 0 16,-7 6-34-1,1 0-7-15,-1 5-2 0,1-6 0 0,-6 6-95 16,6 0-19-16,-1 10-4 0</inkml:trace>
        </inkml:traceGroup>
        <inkml:traceGroup>
          <inkml:annotationXML>
            <emma:emma xmlns:emma="http://www.w3.org/2003/04/emma" version="1.0">
              <emma:interpretation id="{0618C96B-1972-4624-A298-3AA6E485F004}" emma:medium="tactile" emma:mode="ink">
                <msink:context xmlns:msink="http://schemas.microsoft.com/ink/2010/main" type="inkWord" rotatedBoundingBox="8986,9279 10226,9202 10314,10614 9073,10691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3101.4679">6587 6821 864 0,'0'0'76'0,"0"0"-60"16,0-10-16-16,0 0 0 0,-6 0 209 0,6 10 39 16,0 0 8-16,0 0 2 0,0 0-134 0,0 0-26 15,0 0-6-15,-11 15 0 0,0 0-45 0,0 11-9 16,-6 4-2-16,0 5 0 0,5 5-20 0,1 0-5 16,-6 11-1-16,11-6 0 0,1 0-10 0,5 0 0 15,-6-4 9-15,6-1-9 0,11-5 11 0,6 0-3 0,0-10 0 0,0 0 0 16,0-4-8-16,0-1 0 0,6-5 9 0,-1-5-9 15,1-5 15-15,0-10-2 0,-1 5 0 0,7-5 0 16,-7-10 13-16,1 5 2 0,5-10 1 16,-5-1 0-16,5 1-29 0,0-10-13 0,1-5 1 0,4 0 0 15,-4-5 12-15,-1-11 0 0,12 6 0 0,-6-5 0 16,0 0 0-16,11 4 0 0,-6 1 8 0,7 5-8 16,-12 5 10-16,-1 4-2 0,7 1 0 0,0 5 0 15,-1 5 0-15,-5 5 0 0,-6 5 0 0,6 5 0 16,-11 5-8-16,5 5 8 0,-5 5-8 0,-1 10 8 15,1 0-8-15,-6 10 0 0,0 1 0 0,0-6 0 0,-6 10 8 16,1-5 0-16,-7 5 0 0,-5 0 0 16,0-4-8-16,-5-1 10 0,-7 0-10 0,1 0 10 0,-12-5 23 15,1-5 5-15,-1 0 1 0,-11 1 0 0,0-6-15 16,-5 0-4-16,-7-5 0 0,1 0 0 0,6-5-20 0,-1 0 0 16,-11 0 0-16,0-5 0 0,0-5-10 0,6-5-6 15,-6 0-2-15,6-10-798 16,5 0-159-16</inkml:trace>
          <inkml:trace contextRef="#ctx0" brushRef="#br0" timeOffset="23219.538">7311 6002 1911 0,'0'0'84'0,"0"0"19"0,0 0-83 0,0 0-20 0,0 0 0 0,0 0 0 16,0 0 81-16,0 0 12 0,0 0 3 0,-11-5 0 31,-1 0-154-31,1 5-30 0,0 5-7 0</inkml:trace>
        </inkml:traceGroup>
        <inkml:traceGroup>
          <inkml:annotationXML>
            <emma:emma xmlns:emma="http://www.w3.org/2003/04/emma" version="1.0">
              <emma:interpretation id="{60B5DF93-06B6-4460-92E2-8749F2F37319}" emma:medium="tactile" emma:mode="ink">
                <msink:context xmlns:msink="http://schemas.microsoft.com/ink/2010/main" type="inkWord" rotatedBoundingBox="12453,8136 15271,7962 15440,10702 12623,1087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3854.1201">10054 6505 806 0,'0'0'72'0,"0"0"-58"0,0 0-14 0,0 0 0 16,0 0 178-16,0 0 33 0,0 0 6 0,0 0 2 15,0 0-103-15,0 0-20 0,6-10-4 0,5 0 0 16,6 0-41-16,11 0-8 0,0 5-2 0,12-6 0 16,5 1 4-16,0 5 1 0,12-5 0 0,5 0 0 15,6 5-7-15,0 0-2 0,6-5 0 0,5 5 0 0,0 5-19 0,-6-5-4 16,1 5-1-16,-6 0 0 0,-12-5-13 0,1 0 0 16,-1 5 0-16,-10-10 0 0,5 5-14 0,-12-5-9 15,-5 5-1-15,6-5-678 16,-12 5-135-16</inkml:trace>
          <inkml:trace contextRef="#ctx0" brushRef="#br0" timeOffset="24146.7571">11247 5519 1638 0,'0'0'36'0,"-5"-5"7"0,-7-5 1 0,7 0 3 0,-1 0-38 0,0 0-9 0,1 5 0 0,5 5 0 16,-6 0 86-16,-5 5 15 0,-1 0 3 0,1 5 1 15,-6 5-30-15,0 11-7 0,-5 9 0 0,-1 5-1 16,-5 10-29-16,-6 5-6 0,-6 16 0 0,-5 9-1 16,5 1 11-16,-5 14 2 0,-6 6 1 0,-5-1 0 15,-7-4-29-15,7 4-5 0,-6-4-2 0,5-1 0 16,0 1-9-16,1-11 0 0,-1 1 0 0,12-1 0 15,-6-9 0-15,6-11-16 0,0-5 4 0,11-4 1 16,0-11-94-16,6-5-19 16,-6-5-4-16,11-10-865 0</inkml:trace>
          <inkml:trace contextRef="#ctx0" brushRef="#br0" timeOffset="24868.4607">12605 4796 1782 0,'5'-10'39'0,"1"-1"8"0,5-4 1 0,0 5 3 0,1 5-41 0,-1 0-10 16,-5-5 0-16,-6 10 0 0,0 0 24 0,0 0 4 0,0 0 0 0,0 0 0 15,0 15-10-15,0 5-2 0,-12 6 0 0,1 9 0 16,0 0 13-16,-12 15 3 0,-5 5 0 0,-6 11 0 16,0-1 0-16,0 6 0 0,-5 9 0 0,-7 10 0 15,1 1 7-15,0 10 1 0,-6-1 1 0,-6 16 0 16,1-6 5-16,-1 11 1 0,1 0 0 0,-12 4 0 16,0-4-31-16,0-5-7 0,12-1-1 0,-7-4 0 15,7-6 0-15,-1-4-8 0,1-11 12 0,-1-4-4 16,12-11 9-16,-6-4 2 0,6-16 0 0,5 0 0 15,1-15-3-15,-1-4 0 0,6-11 0 0,0 0 0 0,6-10-1 16,0 0-1-16,11-15 0 0,-6-5 0 16,6 0-14-16,11-5 0 0,1-10 0 0,5 0 0 15,0-10 0-15,11-1 0 0,0-4 0 0,12 0 0 0,5-5 0 16,0 0-16-16,12-1 3 0,-6 1 1 0,6 5 12 16,5 10 0-16,-6 5 0 0,7 15 0 0,-7 0 0 15,1 10 0-15,-1 10 0 0,-5 5 0 0,6 10 0 0,-6 0 16 16,5 0-3-16,1 1-1 0,-6-1-12 0,6-5-16 15,-6 0 3-15,-1-5 1 0,1-5 3 0,6 0 1 16,-6-10 0-16,0-5 0 0,0 0 8 0,0-5 0 16,5-10 0-16,-5 0 0 0,0-5 0 0,6-10 0 15,-1 0 0-15,1-6 0 0,0-4 14 0,-1 0 5 16,-5-5 1-16,0 0 0 0,-6-1-20 0,1 6-16 16,-7-5 4-16,6 0 0 0,-11 4 12 0,0-4 16 15,0 5-3-15,-5 0-1 0,-1 4-12 0,-5 1 0 16,-6 5 0-16,0 5 0 0,0 0 0 0,-12 5 0 15,7 5 0-15,-12 0 0 0,5 10 0 0,-10 5 0 0,5 5 0 16,-6 0 0-16,-11 5 0 0,0 10-16 0,-5 5 3 16,-7 5 1-16,7 5 3 0,-6 5 1 0,5 6 0 0,0 4 0 15,1 5 8-15,-1 1 0 0,6-1 0 0,6 5 0 16,5 1 14-16,1-6 5 0,5-5 1 0,11 0 0 16,-5-4-20-16,11-6 0 0,11 0 0 0,0-5 0 15,12-5 0-15,0 1 0 0,5-6 0 0,17-5 0 16,0 0-15-16,12-5-6 0,17-5-2 0,5 0-769 15,17-10-153-15</inkml:trace>
        </inkml:traceGroup>
        <inkml:traceGroup>
          <inkml:annotationXML>
            <emma:emma xmlns:emma="http://www.w3.org/2003/04/emma" version="1.0">
              <emma:interpretation id="{FE35A9E4-7F79-4BA1-9043-C4DAC219B899}" emma:medium="tactile" emma:mode="ink">
                <msink:context xmlns:msink="http://schemas.microsoft.com/ink/2010/main" type="inkWord" rotatedBoundingBox="17792,9109 21540,8877 21628,10293 17879,10525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5657.3257">15930 6133 230 0,'0'-20'10'0,"6"15"2"0,5-15-12 0,-5 4 0 16,-1-4 0-16,-5 5 0 0,-5-5 327 0,5 5 62 16,-6 5 13-16,0 0 2 0,1-5-241 0,-7 5-49 15,7 5-10-15,-7 0-1 0,-5 0-71 0,0 0-15 16,-5 0-2-16,-1 5-1 0,-11 5-6 0,-5 5-8 16,-1 0 11-16,0 5-11 0,-5 5 17 0,-6 0-3 15,6 5-1-15,-6 0 0 0,0 6 8 0,6-1 2 16,5 5 0-16,1-5 0 0,11 0-13 0,5-5-2 15,0 0-8-15,12 1 12 0,5-1-12 0,6 0 0 16,6-5 0-16,0 0 0 0,11 0 0 0,5 0-8 0,1 5 8 16,11-4-13-16,0-1 1 0,0 0 1 0,0 0 0 15,5 0 0-15,-5 0 11 0,0 0 0 0,0 0 0 16,-6 5 0-16,1-4 16 0,-7-1 0 0,1 0-1 0,-6 0 0 16,-6-5 16-16,0 5 3 0,-11 0 1 0,0 5 0 15,0-5 2-15,0 1 1 0,-5-1 0 0,-7 0 0 16,-5 0-19-16,1 0-4 0,-7 5-1 0,6-5 0 15,-6 0-14-15,1 0 0 0,-1 1 8 0,6-6-8 16,-11 0-21-16,5 5-7 16,1-10-2-16,-7 5 0 0,7 0-131 0,-1-5-27 0,-5 0-4 15,5 0-721-15</inkml:trace>
          <inkml:trace contextRef="#ctx0" brushRef="#br0" timeOffset="25892.3008">16484 6495 1713 0,'0'0'76'0,"0"0"16"0,0 0-74 0,6 10-18 16,-6-10 0-16,6 15 0 0,-6 5 90 0,0 0 14 16,-12 0 4-16,7 0 0 0,-1 5-28 0,-5-4-4 15,5 4-2-15,0 0 0 0,-5 5-23 0,5-5-5 16,1 0-1-16,-1 0 0 0,0 1-26 0,6-1-6 15,-5-5-1-15,5-5 0 0,0 0-12 0,5 0 0 0,-5 0 0 16,6-5 0 0,-6-10-96-16,0 0-23 0,0 0-4 0</inkml:trace>
          <inkml:trace contextRef="#ctx0" brushRef="#br0" timeOffset="26033.0267">16535 5796 2109 0,'0'0'46'0,"0"0"10"0,0 0 1 0,-11 0 3 16,-1 0-48-16,12 0-12 0,-11 5 0 0,6 5-935 15</inkml:trace>
          <inkml:trace contextRef="#ctx0" brushRef="#br0" timeOffset="26874.1121">17293 6138 2026 0,'0'0'90'0,"0"0"18"0,6-15-86 0,-1 5-22 16,-5 10 0-16,6-15 0 0,11 10 62 0,0-6 8 0,0-4 2 0,11 0 0 16,6 0-40-16,11 0-8 0,1 0-2 0,4 5 0 15,-4 0-1-15,5 0 0 0,11-5 0 0,-11 10 0 16,-12 5 3-16,1 0 1 0,11 5 0 0,-6 0 0 16,-11 5-13-16,0 5-2 0,5 5-1 0,-5 0 0 15,-5 5 2-15,-7 0 0 0,-5 1 0 0,-5 4 0 16,-1 0-11-16,-11 0 0 0,-6 0 0 0,-5 5 0 15,-6-4 0-15,0-1 0 0,-11 0 0 0,-12 0 0 16,-5-5 0-16,5 0 0 0,12 1 0 0,-12-6 0 16,-11 0 0-16,18 0 8 0,16-5-8 0,0-5 8 15,-6 0-8-15,0 0-14 0,6-5 3 0,17-5 1 16,0 0-13-16,0 0-2 0,-11 5-1 16,11-5 0-16,0 0-8 0,0 0-2 0,0 0 0 15,0 0 0-15,17 5 28 0,0 5 8 0,6 5 0 0,-1-5 0 0,-10 5-12 16,5 1 12-16,11-1-12 0,-6 0 12 0,-16 0 0 0,0 0 0 15,5 5 0-15,-11 0 0 0,-6 5 0 16,-11-5-8-16,-11 5 8 0,0 1 0 0,0-1 0 0,-12 0 0 16,-17 0 0-16,1 0 0 0,11 5 0 0,-6-5-10 15,6 1 10-15,5-1-8 0,-5-5 8 0,11 5 0 16,5-10 0-16,1 0 0 0,6 0 0 0,-1-5-8 16,12 0 8-16,-6 0 0 0,5-10-15 0,1 5 3 15,11-5 0-15,0 0 0 16,0 0-16-16,0 0-4 0,0 0 0 0,0 0 0 0,17-5 18 0,0 0 3 15,0 0 1-15,6 0 0 0,5 0 10 0,6 0 0 16,-6 5 0-16,12-10-8 0,-1 5 8 0,12-10 11 16,11 0-3-16,-5 0 0 0,-6 0 20 0,5-5 4 15,12 0 1-15,6-1 0 0,-12 1-17 0,6 0-4 0,-6-5-1 0,0-5 0 16,6 0-11-16,-6-5 12 0,-5-1-12 0,5 1 12 16,6 0 1-16,-11-5 1 0,-12-5 0 0,0-1 0 15,6 6 2-15,-12-5 0 0,7 0 0 0,-12-1 0 16,-6 6-16-16,0-5-16 0,6 5 3 0,-11 5 1 15,-1-1 12-15,-5 1 0 0,0 10 0 0,0 5 0 16,-11 10 0-16,-6 0 0 0,-6-5 0 0,-5 15 0 0,0 0 0 0,-18 5 0 16,-5 5 0-16,-5 10 0 15,-1 0 29-15,1 10 9 0,-12 0 2 0,0 6 0 16,6-1-29-16,5 10-11 0,12-5 8 0,0 5-8 16,-6 1 0-16,11-1 0 0,12-5 8 0,-1 5-8 15,7 1 0-15,5-6 0 0,5 5 0 0,18-5 8 0,5-5-8 16,1 1 0-16,-13-6 0 0,24 0 0 15,11-5-61-15,11-5-15 0,-5-10-2 0,11 0-1 16</inkml:trace>
        </inkml:traceGroup>
        <inkml:traceGroup>
          <inkml:annotationXML>
            <emma:emma xmlns:emma="http://www.w3.org/2003/04/emma" version="1.0">
              <emma:interpretation id="{CD424854-EFD3-447A-A58D-B6BC428C7B39}" emma:medium="tactile" emma:mode="ink">
                <msink:context xmlns:msink="http://schemas.microsoft.com/ink/2010/main" type="inkWord" rotatedBoundingBox="23432,8329 26173,8160 26322,10560 23581,10730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7301.044">21540 6012 2070 0,'68'-5'45'0,"-68"5"10"0,6 0 1 0,-23 0 3 0,-17 0-47 0,0 0-12 0,0 5 0 0,0 5 0 15,-6 0 55-15,-5 0 9 0,-6 10 1 0,-5 6 1 16,5 4-13-16,6 5-2 0,-1 0-1 0,7 10 0 15,-1-4-34-15,12-1-6 0,0-5-2 0,5 0 0 16,6 0-8-16,6-5 8 0,-1-4-8 0,7-6 8 16,-1 0-8-16,6 0 0 0,0-10 0 0,6 5-11 15,5-5 11-15,6-5 0 0,6 0 0 0,11-5 0 16,5-5 0-16,1 0 0 0,11-5 0 0,0-5 0 16,-1 0 0-16,-4-5 0 0,5-5 0 0,-1-5 0 15,-10-1 0-15,5 1 0 0,-11-10 0 0,6-5 0 16,-6-1 0-16,0-4 0 0,-12 10 8 0,1-5-8 15,0 5 20-15,-12-1 0 0,-5 11 0 0,-1 0 0 0,-5 5 10 0,-11 5 2 16,0 5 0-16,-18 5 0 0,-5 5-32 0,-11 0 0 16,-6 10 0-16,-11 0 0 15,0 10-34-15,0 0-13 0,-1 0-2 0,1 5-727 16,6 0-144-16</inkml:trace>
          <inkml:trace contextRef="#ctx0" brushRef="#br0" timeOffset="28013.7849">22326 6555 2250 0,'0'0'49'0,"17"-5"11"0,6 0 1 0,11 0 3 15,5 0-52-15,12 0-12 0,12-5 0 0,16 0 0 0,6 0 55 0,5 0 8 16,12 0 1-16,11 0 1 0,-11 0-38 0,5-1-8 15,1-4-2-15,5 5 0 16,-6 0-152-16,-5 0-30 0</inkml:trace>
          <inkml:trace contextRef="#ctx0" brushRef="#br0" timeOffset="27844.4669">22989 5977 1440 0,'0'0'64'0,"0"0"12"0,0 0-60 0,0 0-16 0,0 0 0 0,0 0 0 16,0 0 188-16,11 5 34 0,12-5 7 0,-6-5 2 16,11-5-143-16,1 0-29 0,5-5-6 0,0 0-1 15,0-5-52-15,5-1 0 0,-10-4-16 0,-1 0 4 16,-5-5 12-16,-1 5 0 0,1-5 0 0,-6 0 0 16,-5-1 16-16,-1-4 6 0,-5 0 1 0,-12-5 0 15,0-5-23-15,6-1 8 0,-11 1-8 0,0-5 0 16,-7 0 12-16,13-1-1 0,-7 6-1 0,1 0 0 15,0 0 2-15,-1 4 1 0,7 6 0 0,-7 5 0 0,7 5-13 16,-7 5 0-16,1 0 0 0,5 5 0 0,-5 9 0 0,0 1 0 16,-6-5-9-16,0 10 9 15,0 5-12-15,0 11 3 0,0-1 1 0,0 5 0 0,-6 0 29 0,6 10 7 16,0 0 0-16,0 5 1 16,-6-5-47-16,1 6-10 0,5 9-1 0,0 0-1 0,5 5 40 15,-5 1 8-15,12 9 2 0,-12 0 0 0,5 1 6 0,-5 9 2 16,6-5 0-16,0 16 0 0,5-6-6 0,-5 11-1 0,-1-1 0 0,1 11 0 15,0-6-7-15,5 1-2 16,6-6 0-16,-6 11 0 0,-5-11 23 0,11-4 4 16,0-1 1-16,0 0 0 0,-6-4-20 0,1-1-4 15,-7-9-1-15,1-1 0 0,-6-10-15 0,6-5 0 16,-6-4 8-16,0-6-8 0,-6-10-11 0,6 0-5 0,-6-10 0 16,6-5-1-1,0 1-152-15,-5-11-31 0,5 0-5 0,-6-10-553 0,6 0-110 0</inkml:trace>
        </inkml:traceGroup>
      </inkml:traceGroup>
    </inkml:traceGroup>
    <inkml:traceGroup>
      <inkml:annotationXML>
        <emma:emma xmlns:emma="http://www.w3.org/2003/04/emma" version="1.0">
          <emma:interpretation id="{0ABDED90-FB30-4089-8AD5-9A0DEC72CA5E}" emma:medium="tactile" emma:mode="ink">
            <msink:context xmlns:msink="http://schemas.microsoft.com/ink/2010/main" type="paragraph" rotatedBoundingBox="3396,12584 26220,11553 26371,14876 3547,159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A2B0A1-08D3-4E3D-A816-E2A76F196D5D}" emma:medium="tactile" emma:mode="ink">
              <msink:context xmlns:msink="http://schemas.microsoft.com/ink/2010/main" type="line" rotatedBoundingBox="3396,12584 26220,11553 26371,14876 3547,15908"/>
            </emma:interpretation>
          </emma:emma>
        </inkml:annotationXML>
        <inkml:traceGroup>
          <inkml:annotationXML>
            <emma:emma xmlns:emma="http://www.w3.org/2003/04/emma" version="1.0">
              <emma:interpretation id="{FA958B5D-09A6-467F-BC7B-41C09AD4E4A2}" emma:medium="tactile" emma:mode="ink">
                <msink:context xmlns:msink="http://schemas.microsoft.com/ink/2010/main" type="inkWord" rotatedBoundingBox="3396,12584 11674,12210 11782,14614 3505,1498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9907.4407">2063 10084 1688 0,'0'0'75'0,"0"0"15"0,0 0-72 0,0 0-18 15,0 0 0-15,0 0 0 0,0 0 85 0,17 15 14 0,5 5 2 0,1 5 1 16,-6 6-69-16,0 4-13 16,6 0-4-16,-12 5 0 0,6 5-7 0,-6 1-1 0,-5-1-8 0,-12-5 12 15,6 5-12-15,-11-4 11 0,-6-6-11 0,0 0 10 16,0-5 14-16,6 0 4 0,-6 0 0 0,0-9 0 15,0-1 4-15,0-10 2 0,5 0 0 0,1-5 0 16,-6-10 4-16,6 0 1 0,0-5 0 0,11-5 0 16,0-6-21-16,5-9-4 0,6 0-1 0,1-10 0 15,10-5-13-15,7-1 0 0,10-4 0 0,7 0 0 16,10-10 0-16,6-1 0 0,-5 6 0 0,-1 5 0 16,-5 4 0-16,0 11-8 0,0 10 8 0,-6 5 0 15,1 10 0-15,-12 10 0 0,-1 5 0 0,-4 15 0 16,-7 5 0-16,-5 10 0 0,-5 16 0 0,-1-1 0 15,-11-5 0-15,-6 10 0 0,1 6 0 0,-1-6 0 16,0 0 0-16,1 1 0 0,-1-11 0 0,0 0-10 16,6-5-127-16,6-4-26 15,0-6-5-15</inkml:trace>
          <inkml:trace contextRef="#ctx0" brushRef="#br0" timeOffset="29547.1076">852 10391 1123 0,'0'0'49'0,"0"0"11"0,0 0-48 0,-5 10-12 16,-1 5 0-16,6-15 0 0,0 0 82 0,0 0 14 16,6 5 2-16,11-5 1 0,-6-5-43 0,12 0-8 15,5-5-1-15,0-5-1 0,6-5-22 0,0-1-4 16,6-4 0-16,-1-5-1 0,1 5-19 0,5-5 0 0,-5 0 8 0,-1 5-8 15,7-11 0-15,-12 6 0 0,-6 5-11 0,0-5 11 16,-5 0 0-16,-1 5-8 0,-5 5 8 0,0-1 0 16,-11-4 0-16,5 5 17 0,-11-5-3 0,0 10-1 15,-5-5 31-15,-1 0 7 0,0 5 1 0,-5 5 0 16,-6-5-16-16,-6 4-2 0,1 6-1 0,-1 5 0 16,-5 0-33-16,-6 10 0 0,0 1 0 0,-6 4 0 15,6 10 0-15,1-5 0 0,-13 10 10 0,12-5-10 16,0 10 8-16,6 1-8 0,0 4 0 0,0 0 8 15,11 10 12-15,0 6 3 0,5-1 0 0,-5 5 0 16,6-5 4-16,11 1 1 0,0-1 0 0,6 0 0 16,-1-4-28-16,1-6 0 0,17-5-12 0,-1 0 12 0,1-5-21 15,11-4 3-15,5-6 1 0,1-5-955 16</inkml:trace>
          <inkml:trace contextRef="#ctx0" brushRef="#br0" timeOffset="30282.6443">4178 9953 1324 0,'-11'-20'118'0,"5"15"-94"0,-5-10-24 0,-1 5 0 0,-5-5 66 0,6 0 9 0,-12 5 1 0,1-5 1 16,-1 5-21-16,1-5-5 0,-7 5-1 0,1 5 0 16,5 5-2-16,-11 0 0 0,6 5 0 0,-11 5 0 15,-1 5 7-15,0 5 1 0,-5 0 0 0,0 10 0 16,0 5-4-16,5 6-1 0,0 9 0 0,7-5 0 16,-1 5-22-16,5 6-4 0,7 4-1 0,5-5 0 15,0 1-24-15,11-6 8 0,6 5-8 0,0-5 0 16,6 1 0-16,5-11-12 0,6-5 0 0,0 0 1 15,0 5-142-15,6-14-29 0,5-1-6 16</inkml:trace>
          <inkml:trace contextRef="#ctx0" brushRef="#br0" timeOffset="30581.6341">4625 10265 864 0,'0'0'76'0,"0"0"-60"16,0 0-16-16,0 0 0 0,-12 15 183 0,-5 5 33 15,-5-5 8-15,-1 10 0 0,-5 1-102 0,5 9-21 16,-11 5-4-16,0 0-1 0,12 0-51 0,-6 1-10 16,-1-1-3-16,1 0 0 0,11 0 0 0,0-5-1 15,0-4 0-15,6-6 0 0,-1 0-31 0,7-10-16 16,5 0 1-16,0-15 1 0,5 10 14 0,-5-10 0 16,0 0 0-16,23-5 0 0,-6 0-9 0,11 0 9 15,1-10-8-15,5-5 8 0,-1-5-11 0,7-5 11 16,0-6-13-16,-1 1 5 0,-5-5 8 0,0-5-10 0,-6-1 10 15,1 1-10-15,-1-5 40 0,0 10 8 0,-11-6 2 16,0 6 0-16,-11 5-12 0,-6 0-1 0,0 10-1 0,-6 5 0 16,-11 0 5-16,0 9 1 0,0 6 0 0,0 0 0 15,-5 10-32-15,-7 6 0 0,1 4 0 0,0 5 0 32,0 5-87-32,-1 5-23 0,-5 0-5 0,0 5-874 0</inkml:trace>
          <inkml:trace contextRef="#ctx0" brushRef="#br0" timeOffset="31050.4485">5716 10084 1944 0,'0'0'43'0,"6"-5"9"0,5-5 1 0,-11-5 1 0,0 15-43 0,0-5-11 15,0-5 0-15,-11 0 0 0,0 0 53 0,-6 10 9 16,-12-5 2-16,1 5 0 0,5 0-32 0,-5 5-5 15,0 0-2-15,-6 10 0 0,-6 5-4 0,6 0-1 16,-5 5 0-16,-6 10 0 0,-1 11-4 0,7-1-2 16,-1 5 0-16,1 5 0 0,-1 1-14 0,12-6 8 15,-1 5-8-15,1-4 0 0,6-1 0 0,5-5 0 16,5-5 0-16,7-5 0 0,-1-4 0 0,6-6 0 16,6-5-9-16,5-5 9 0,0 0-10 0,6-10 10 15,6-10-10-15,-1 0 10 0,1-5 0 0,5-10 0 16,1 0 0-16,-1-10 0 0,0-6 0 0,6-4 15 0,6-10-2 15,-1-5 0-15,-5-6 19 0,0 1 3 0,-6-5 1 0,6-6 0 16,12-9-16-16,-13-1-4 0,1-9 0 0,6-1 0 16,5-4-16-16,1-1 8 0,-1-4-8 15,-6 9 0-15,7 1 17 0,-7 14-3 0,1-4-1 0,-6 20 0 16,0 4-13-16,-12 16 0 0,1 10 0 0,-12 10 0 16,0 10 0-16,-11 10 0 0,0 0 0 0,-5 25 0 15,-1 5 0-15,-5 20 8 0,-12 6-8 0,-5 14 0 16,0 0 8-16,-12 6-8 0,6 4 0 0,0 1 9 15,0-6 3-15,0-4 1 0,0-1 0 0,6 0 0 16,6-4-13-16,5-6 0 0,0-5 0 0,5 1 0 16,1-11-91-16,5 0-21 0,1 5-4 15,5-9-619-15,0 4-124 0</inkml:trace>
          <inkml:trace contextRef="#ctx0" brushRef="#br0" timeOffset="31262.6788">6429 9973 1897 0,'0'0'41'0,"0"0"9"0,0 0 2 0,0 0 2 0,0 0-43 0,0 0-11 16,0 16 0-16,0 4 0 0,0 0 91 0,0 5 16 15,-6 5 3-15,6 0 1 0,-6 0-54 0,1 6-10 16,-1 4-3-16,1-5 0 0,-7 0-24 0,1-5-6 16,5 0-1-16,6-4 0 0,0-1-13 0,0 0-12 15,0-5 3-15,0-5 0 16,6 0-144-16,5-5-29 0</inkml:trace>
          <inkml:trace contextRef="#ctx0" brushRef="#br0" timeOffset="31361.9337">6531 9486 2091 0,'0'-5'46'0,"-12"0"10"0,-5-5 1 0,0 5 2 0,6-5-47 0,11 10-12 0,0 0 0 0,0 0 0 16,-17 10-108-16,17-10-24 0,-6 35-5 15,6-35-1-15</inkml:trace>
          <inkml:trace contextRef="#ctx0" brushRef="#br0" timeOffset="31695.5935">7305 9772 2253 0,'0'0'49'0,"0"0"11"0,0 10 1 0,0 0 3 0,6 6-51 0,-6-1-13 16,0 5 0-16,0 10 0 0,0 0 65 0,0 10 11 15,-6 1 1-15,1 4 1 0,-1 5-31 0,0 0-7 16,-5-4 0-16,0-1-1 0,-6-5-22 0,6-5-4 16,-6 0-1-16,11 1 0 0,-11-6-3 0,6-5-1 15,-1 0 0-15,7-10 0 0,-1 0 3 0,0-5 0 16,-5 0 0-16,11-10 0 0,0 0-11 0,0 0 10 16,0 0-10-16,11-20 10 0,1-5 5 0,-1-5 1 15,6 0 0-15,6-11 0 0,-1-9-16 0,1 5 9 16,-1-5-9-16,7 4 8 0,5-4-8 0,-6 5 0 15,11 0 0-15,1 10 0 0,-6-1 0 0,-6 11 0 16,1 5 0-16,-7 10 0 0,-5 0-16 0,0 10 4 16,-17 0 0-16,17 10 1 0,-6 0 11 0,1 10 16 0,-7 0-4 15,1 5-1-15,0 1-11 0,-6-1-12 0,5 10 2 16,-5 0 1 0,0-5-121-16,0 5-24 0,0 1-5 0</inkml:trace>
          <inkml:trace contextRef="#ctx0" brushRef="#br0" timeOffset="32226.6601">8861 10084 1864 0,'0'0'83'0,"-6"-15"17"0,6 0-80 0,-11 0-20 15,-1 0 0-15,1-5 0 0,-6 5 97 0,6-1 16 16,-6 6 3-16,0-5 1 0,-6 0-65 0,6 5-12 15,0 0-4-15,-5 0 0 0,-1 10-22 0,-5 0-5 16,-1 10-1-16,-4 0 0 0,-1 5 4 0,-6 5 0 16,0 11 0-16,1-1 0 0,5 5-12 0,0 5 0 15,0 0 0-15,0 1 0 0,11-1 0 0,1-5 0 16,11-5 0-16,-6 0 0 0,11 0 0 0,0-9 0 16,12-6 0-16,5 0 0 15,6-10-31-15,0-5-8 0,11-5-1 0,1-5-1 0,10-5 30 0,1-6 11 16,0-4 0-16,5-5-9 0,0 0 9 0,0-5 0 15,0 0 0-15,-5-1 0 0,5 6 0 0,1 0 8 16,-1 5 0-16,-6 0 0 0,7 5 20 0,-12 0 5 16,-6 10 1-16,-6 5 0 0,7 5-12 0,-1 5-2 15,0 10-1-15,-5 0 0 0,0 10-11 0,-6 5-8 0,-1 10 12 16,-4 5-12-16,-7 6 8 0,-10 4-8 0,-1 0 0 16,-5 11 0-16,-6 4 12 0,0 0-4 0,-6 1 0 0,1-1-8 15,-12 1 33-15,0-1 0 0,-6 5 0 0,-5-4 0 16,-6-1-33-16,6-5 0 0,0 1 0 0,-1-6 0 15,-5-10 13-15,1-4 9 0,-1-16 2 0,-6 0 0 16,12-10 16-16,-6-5 3 0,0-5 1 0,6-10 0 16,5-5-12-16,6 0-3 0,0-10 0 0,6-5 0 15,0 0 4-15,11-10 1 0,0 0 0 0,11-6 0 16,6-4-43-16,11-5-9 0,6-5-2 0,17-11 0 16,12-4-8-16,16 0-1 0,11-6-1 0,1 1 0 15,5-1-86-15,12 6-18 0,5 0-3 0,0 9-1056 16</inkml:trace>
        </inkml:traceGroup>
        <inkml:traceGroup>
          <inkml:annotationXML>
            <emma:emma xmlns:emma="http://www.w3.org/2003/04/emma" version="1.0">
              <emma:interpretation id="{A673857A-52B3-4007-8CC4-4C584D289BA6}" emma:medium="tactile" emma:mode="ink">
                <msink:context xmlns:msink="http://schemas.microsoft.com/ink/2010/main" type="inkWord" rotatedBoundingBox="14336,12188 16551,12088 16640,14062 14425,14162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4106.3216">13125 10340 1958 0,'0'0'174'0,"0"0"-139"0,0 0-35 0,0 0 0 0,0-15 91 0,6 0 11 0,-1 0 2 0,12 5 1 16,0-5-30-16,6 0-7 0,11 0 0 0,11-5-1 16,6 0-40-16,5 0-8 0,1-1-2 0,5 1 0 15,12 5-30-15,-6-5-7 0,-1 5 0 0,7 0-1 16,-6 0-145-16,5 5-29 0,6 0-5 0</inkml:trace>
          <inkml:trace contextRef="#ctx0" brushRef="#br0" timeOffset="33915.7937">13487 9963 806 0,'0'0'72'0,"0"0"-58"0,0 0-14 0,0 0 0 15,0 0 228-15,11 0 42 0,6 0 9 0,6-5 1 16,-6-5-145-16,5 0-30 0,7-5-5 0,-1-5-2 16,0 0-38-16,0 0-7 0,1-10-1 0,-1 0-1 15,-5-6-32-15,5 1-7 0,-6 0 0 0,-5 0-1 16,-5-5-11-16,5-1 0 0,0 1 9 0,-6 0-9 16,-5 0 20-16,-1-1 0 0,7-4 0 0,-12 5 0 15,5-5-20-15,-5 5-10 0,-5-6 1 0,-1 6 0 16,6 0 17-16,-6 5 3 0,1-6 1 0,-1 6 0 15,0 5-12-15,1 5 0 0,-1 0-12 0,-5 5 12 0,5 5 0 0,-5 0 0 16,5 5 0-16,0-1 0 0,-5 11 0 0,0 6 0 16,0 4 0-16,5 5 12 0,-11 5-12 0,6 10 0 15,-6 5-12-15,5 0 12 0,1 11 0 0,5 4 15 16,-5 0-1-16,5 0 0 0,1 11 2 0,-7-6 0 16,7 5 0-16,-7 6 0 0,7-6 19 0,-7 5 4 15,1 6 1-15,6-1 0 0,-7-5-16 0,7 11-4 16,-1-6 0-16,6 6 0 0,-6-1-6 0,1 0-2 15,5 1 0-15,0-6 0 0,0 1 16 0,0-6 4 16,0 0 0-16,0-4 0 0,0-6-32 0,-6-5 0 16,0-5 0-16,-5 1 0 15,0-11-116-15,-1 0-30 0,-5-10-6 0</inkml:trace>
          <inkml:trace contextRef="#ctx0" brushRef="#br0" timeOffset="33467.5452">12294 10004 1209 0,'-6'-20'108'0,"6"14"-87"0,-6-9-21 0,1 5 0 16,5-5 90-16,-6 0 14 0,0 5 2 0,1 0 1 15,-7 0-11-15,7 5-3 0,-7 0 0 0,7 5 0 16,-7 0-45-16,1 0-10 0,-6 10-2 0,0 0 0 16,-6 5-11-16,1 10-2 0,-12 5-1 0,0 11 0 15,6-1 12-15,-6 10 2 0,-6 0 1 0,6 11 0 16,6-1-11-16,0 5-2 0,5-9-1 0,12-1 0 16,-1-5-23-16,1-9 9 0,11-6-9 0,0-5 0 15,11 0 0-15,1-15 0 0,-1 0 0 0,6-10 0 16,6-5 0-16,5 0 0 0,0-15 0 0,12 0 0 15,-6 0 0-15,5-10 0 0,1-5 0 0,5-6 0 16,0-4 0-16,-5 0 0 0,0 0 0 0,-1-5 0 0,-11-6 0 16,1 1 0-16,-7 0 8 0,1 0-8 0,-6 4 0 15,-6 1 0-15,1 5 0 0,-7 0 0 0,-5 9 32 0,0 1 0 16,-5 10 0-16,5 5 0 0,0 0-32 0,0 15 0 16,-6-5 0-16,6 5 0 15,-17-5-104-15,0 10-20 0,0-5-5 0</inkml:trace>
        </inkml:traceGroup>
        <inkml:traceGroup>
          <inkml:annotationXML>
            <emma:emma xmlns:emma="http://www.w3.org/2003/04/emma" version="1.0">
              <emma:interpretation id="{8DF90634-2C87-490F-8523-149572E51629}" emma:medium="tactile" emma:mode="ink">
                <msink:context xmlns:msink="http://schemas.microsoft.com/ink/2010/main" type="inkWord" rotatedBoundingBox="19469,11976 22089,11858 22172,13685 19551,13803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5780.1838">16903 9496 1566 0,'0'0'69'0,"0"-10"15"0,0-10-68 0,-6 0-16 0,6 5 0 0,0-6 0 16,6 1 89-16,-1-5 15 0,7 0 2 0,5-5 1 15,0 5-18-15,5 0-3 0,7-11-1 0,4 11 0 16,1-5-49-16,6 5-11 0,0-5-1 0,-1 0-1 0,1 5 3 0,5-6 1 16,-5 1 0-16,-1 10 0 0,-5-5-6 0,0 0-1 15,6 0 0-15,-1 5 0 0,1-1-5 0,-12 11-2 16,-5-5 0-16,5 5 0 0,-5 0-13 0,-6 5 11 15,-6 0-11-15,6 5 10 0,5 0-10 0,-5 5 0 16,-5 5 0-16,-1 5 0 0,-11 0 0 0,11 6 0 16,1 9 0-16,-1 5 0 0,-22 10 0 0,11 5 0 15,17 6 0-15,-12 14 0 0,-10 0 0 0,-1 11 0 16,0-1 0-16,1 6 0 0,5-1 0 0,-6 1 0 16,-11-1 0-16,0-4 8 0,6-1 4 0,-6-5 0 15,-17 1 0-15,0-6 0 0,0-4 4 0,6-6 0 16,-1 0 1-16,1-10 0 0,-6-4-4 0,17-6-1 15,0-5 0-15,0-10 0 0,-5-5-3 0,10-5-1 16,7-4 0-16,-1-1 0 0,6-10 0 0,0 0-8 0,-11 0 12 16,11 0-4-16,0 0-8 0,-6-10 10 0,6-6-10 0,0 1 10 15,6-5-10-15,-1 0 0 0,7-5 9 0,-1-10-9 16,6 0 0-16,6-11 0 0,5 1 0 0,-5-5 0 16,-1-5 0-16,12-11 0 0,6 6 0 0,5-10 0 15,-11-1 0-15,11-4 0 0,12-6 0 0,11-9 0 16,-6 4 0-16,0 1 0 0,-6-1 0 0,18 1 0 15,0 5 0-15,-1-1 0 0,1 6 0 0,5-1-8 16,6 11 8-16,-6 5 0 0,6 9 0 0,-1 6-8 16,-10 5 8-16,-6 5 0 0,11 10 0 0,-5-1 0 0,-7 11 0 15,-4 5-13-15,-1 10 5 0,-6 10 8 0,-16 5-10 16,0 11 10-16,-7 9 0 0,1 15-9 0,-5 0 9 0,-7 11 0 16,-10-1 0-16,-7 10 0 0,12 1 0 0,-11 4 0 15,-12 6 0-15,-5 4 0 0,5-5 11 0,1 1-3 16,-1-1 0-16,-5 1 0 0,-6-6 4 0,11-10 0 15,12 1 0-15,-12-6 0 0,-5-5-12 0,5-4 0 16,6-6 0-16,6-5 0 0,5 0-15 0,-5-9-5 16,-1-1 0-16,1-5-807 15,17-5-161-15</inkml:trace>
        </inkml:traceGroup>
        <inkml:traceGroup>
          <inkml:annotationXML>
            <emma:emma xmlns:emma="http://www.w3.org/2003/04/emma" version="1.0">
              <emma:interpretation id="{DF094820-4F1B-47BA-AD07-7E683DCAF79E}" emma:medium="tactile" emma:mode="ink">
                <msink:context xmlns:msink="http://schemas.microsoft.com/ink/2010/main" type="inkWord" rotatedBoundingBox="24466,11780 26227,11700 26328,13932 24567,14012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6854.4822">21947 9446 230 0,'-17'-15'10'0,"12"-1"2"0,-1-4-12 0,0 5 0 15,1-5 0-15,-1-5 0 0,6 0 287 0,-6 0 54 0,6 0 11 0,6-6 3 16,0 6-199-16,-1-5-40 0,12-5-8 0,0 0-2 15,0 0-49-15,12 4-9 0,-1-4-3 0,0 0 0 16,12-5-25-16,5 5-6 16,6-1-1-16,0 1 0 0,0 0-1 0,5 0 0 15,1 0 0-15,5 0 0 0,-11 9-12 0,5 1 0 0,7 0 0 0,-1 5 0 16,6 0 0-16,0 10 0 0,5-5 0 0,1 0 0 16,-1 0 8-16,1 5-8 0,-1-1 11 0,-11 6-11 15,1 5 12-15,-7 5-4 0,-11 0 0 0,-5 6-8 16,0 4 9-16,-6 0-9 0,-6 5 0 0,0 0 9 15,-11 10-9-15,0 5 10 0,-11 0-10 0,-6 26 10 16,0-6-10-16,-12 10-11 0,-5 6 3 0,-11 9 0 16,0 1 47-16,-12 9 9 0,1 1 3 0,-7 9 0 15,1-9-6-15,0 4-1 0,-6-9 0 0,0 4 0 16,6-4-25-16,-6-6-6 0,6 0-1 0,5 1 0 16,12-11-12-16,0 6 0 0,11-6 0 0,-6 0 0 15,6 1-21-15,6-6-11 0,-1 1-1 0,7-1-1 16,-1 0-185-16,1-4-37 0</inkml:trace>
        </inkml:traceGroup>
        <inkml:traceGroup>
          <inkml:annotationXML>
            <emma:emma xmlns:emma="http://www.w3.org/2003/04/emma" version="1.0">
              <emma:interpretation id="{448EA8BC-5F1E-4F34-AA06-02E2CBCF2522}" emma:medium="tactile" emma:mode="ink">
                <msink:context xmlns:msink="http://schemas.microsoft.com/ink/2010/main" type="inkWord" rotatedBoundingBox="25307,14883 25461,14876 25463,14918 25309,14925"/>
              </emma:interpretation>
              <emma:one-of disjunction-type="recognition" id="oneOf17">
                <emma:interpretation id="interp25" emma:lang="" emma:confidence="0">
                  <emma:literal>-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_</emma:literal>
                </emma:interpretation>
                <emma:interpretation id="interp28" emma:lang="" emma:confidence="0">
                  <emma:literal>,</emma:literal>
                </emma:interpretation>
                <emma:interpretation id="interp29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37192.2277">22705 11693 1897 0,'0'0'84'0,"0"0"17"0,0 0-81 0,0 0-20 0,12-10 0 0,-12 10 0 15,0 0 76-15,0 0 10 0,0 0 2 0,5-5 1 16,-5 5-29-16,11-10-7 0,-11 10-1 0,6-5 0 15,5 0-20-15,6 5-4 0,-5 0 0 0,-1-5-1 16,0 5-1-16,1-6 0 0,5 6 0 0,-6 0 0 16,-11 0 12-16,0 0 2 0,11 0 1 0,-11 0 0 15,0 0-30-15,0 0-11 0,0 0 0 0,6 6 9 16,-6-6-97-16,0 0-20 0,0 0-4 0,0 0-1000 16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53:26.51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ED2F41-713A-4284-84CE-5D3843DBA897}" emma:medium="tactile" emma:mode="ink">
          <msink:context xmlns:msink="http://schemas.microsoft.com/ink/2010/main" type="writingRegion" rotatedBoundingBox="3901,15933 7928,15847 7968,17749 3942,17835"/>
        </emma:interpretation>
      </emma:emma>
    </inkml:annotationXML>
    <inkml:traceGroup>
      <inkml:annotationXML>
        <emma:emma xmlns:emma="http://www.w3.org/2003/04/emma" version="1.0">
          <emma:interpretation id="{0F46E63C-3746-439F-8D18-6840BC3D738C}" emma:medium="tactile" emma:mode="ink">
            <msink:context xmlns:msink="http://schemas.microsoft.com/ink/2010/main" type="paragraph" rotatedBoundingBox="3901,15933 7928,15847 7968,17749 3942,178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EA7EF9-1D89-48DF-BD3D-5C25A485D924}" emma:medium="tactile" emma:mode="ink">
              <msink:context xmlns:msink="http://schemas.microsoft.com/ink/2010/main" type="line" rotatedBoundingBox="3901,15933 7928,15847 7968,17749 3942,17835"/>
            </emma:interpretation>
          </emma:emma>
        </inkml:annotationXML>
        <inkml:traceGroup>
          <inkml:annotationXML>
            <emma:emma xmlns:emma="http://www.w3.org/2003/04/emma" version="1.0">
              <emma:interpretation id="{41F4851A-B602-40D8-A879-E70E59F9543F}" emma:medium="tactile" emma:mode="ink">
                <msink:context xmlns:msink="http://schemas.microsoft.com/ink/2010/main" type="inkWord" rotatedBoundingBox="3547,16171 5386,15683 5868,17502 4029,1799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290 708 1267 0,'0'0'112'0,"0"0"-89"0,0 0-23 0,0 0 0 16,0 0 26-16,0 0 1 0,-13-3 0 0,13 3 0 16,-5-4-14-16,1 0-2 0,0-4-1 0,-1 4 0 15,5 0-10-15,5-4 0 0,-1 5 0 0,0-5 8 16,-4 0-8-16,5 0 0 0,-1 0 0 0,5 1 0 16,-9-1 0-16,0 8 0 0,0 0 0 0,0 0 0 15,0 0 0-15,0 0 12 0,0 0-12 0,0 0 12 16,0 0-12-16,0 0 12 0,0 0-12 0,0 0 12 15,-9 11 16-15,5 1 3 0,-5-4 1 0,5 4 0 16,-1-1-20-16,-3 1-3 0,3 4-1 0,1 3 0 0,4 4-8 0,-5 5 8 16,-3-1-8-16,3 8 8 0,5 8-8 0,0 0 12 15,-4 0-12-15,-1 4 12 0,-3 3 0 0,-1 1 0 16,0 4 0-16,0 3 0 0,-4-7 15 0,4 3 3 16,-4-3 1-16,0 0 0 0,-4-8 3 0,3 0 1 15,1-8 0-15,0 0 0 0,4-4-11 0,0 0-3 16,1-3 0-16,-1-9 0 0,0 1-9 0,5-5-1 15,-5-3-1-15,5-4 0 0,4-8-2 0,0 0 0 16,0 0 0-16,0 0 0 0,0 0 3 0,0 0 0 16,0 0 0-16,-5-4 0 0,1-4-11 0,4-4 10 15,0 4-10-15,-5-7 10 0,5 3-2 0,0-3-8 16,5-5 12-16,-1 1-4 0,-4-5-8 0,5-7 0 16,-1 0 0-16,0-8 0 0,5 0 8 0,0-8-8 0,0 0 0 15,-1-4 8-15,1-3-8 0,4-1 0 0,1-3 0 0,-1-1 0 16,0 1 0-16,0-1 0 0,0-3 0 0,0 3 0 15,-4-3-12-15,4 3 12 0,0 1-10 0,9 3 10 16,-4 1-10-16,4 3 10 0,-5 0-10 0,5 5 10 16,0 3 0-16,-4 0-9 0,4 4 9 0,-5 4 0 15,1 0 0-15,-1 0 0 0,5 3 0 0,-8 1 0 16,3 8 0-16,-4-1 0 0,-4 5 0 0,4-1 0 16,-4 5 0-16,0 3 9 0,4 0-9 0,-4 5 10 15,-1 3-2-15,-8 4-8 0,0 0 12 0,9-4-4 16,0 4-8-16,-9 0 0 0,9 8 0 0,-9-8 8 15,4 7-8-15,1 5 12 0,-1 4-12 0,0-1 12 16,5 5 0-16,-4 3 0 0,-5 1 0 0,8 3 0 0,-8-4 0 16,0 8 0-16,5 1 0 0,-1 3 0 15,5 0-12-15,-5 4 10 0,5 0-10 0,-5 4 10 0,-4 4 1 16,5 3 0-16,-5 5 0 0,4-1 0 0,1 9 0 0,-5-5 0 16,0 5 0-16,0-5 0 0,0 5-11 0,4-5 10 15,0 4-10-15,1 1 10 0,-1 3-10 0,0 4 0 16,5-7 9-16,-4-1-9 0,3-3 0 0,1-9 8 15,0-3-8-15,0-4 0 0,-5 0 13 0,5-8-1 16,-5 0-1-16,1-4 0 0,3-3 2 0,-3-1 1 16,-5 0 0-16,0-3 0 0,0-5-29 0,-5-7-5 15,1 0-2-15,0-1 0 16,-1-3-159-16,-8-4-32 0</inkml:trace>
          <inkml:trace contextRef="#ctx0" brushRef="#br0" timeOffset="426.2268">264 1239 230 0,'0'0'20'0,"0"0"-20"16,0 0 0-16,0 0 0 0,0 0 285 0,0 0 53 16,0 0 10-16,4-8 3 0,0 0-259 0,1 0-51 15,8 1-10-15,-4-1-3 0,0-4 4 0,4 4 1 16,-4 1 0-16,8-1 0 0,1 0-17 0,-5-4-3 16,0 4-1-16,4 1 0 0,1 3-12 0,0 0 0 15,-1-4 0-15,1 4 0 16,-1 4-28-16,5-4-9 0,0 0-2 0</inkml:trace>
          <inkml:trace contextRef="#ctx0" brushRef="#br0" timeOffset="1943.4717">1163 802 172 0,'0'0'8'0,"-9"-4"1"0,9 4-9 0,-4-4 0 0,4-4 0 0,0 8 0 16,-9-3 181-16,5-5 35 0,4 8 6 0,-5-8 2 16,5 0-128-16,0 8-26 0,-8-8-5 0,8 8-1 0,0-7-17 15,0 7-4-15,0-8-1 0,0-4 0 0,4 0-29 0,0 1-5 16,1-1-8-16,-5 0 11 0,9 5-11 0,-5-1 0 16,5 0 0-16,-5-4 0 0,5 4 0 15,-5 1 0-15,-4 7 0 0,9-8 0 0,-9 8 9 0,4-8 7 16,5 4 0-16,-9 4 1 0,9-8 25 0,-9 8 5 15,0 0 1-15,0 0 0 0,0 0-3 0,0 0 0 16,0 0 0-16,4-4 0 0,-4 4-15 0,0 0-3 16,0 0-1-16,0 0 0 0,0 0-18 0,0 0-8 15,0 0 0-15,0 0 8 0,0 0-8 0,0 0 0 16,0 0 0-16,0 0 0 0,0 0-12 0,0 0 12 16,0 0-12-16,0 0 12 0,0 0 0 0,0 0 0 15,0 0 0-15,0 0 0 0,14-3 0 0,-14 3 0 0,0 0 0 16,0 0 0-16,8-4 0 0,-8 4 13 0,0 0-3 0,0 0-1 15,0 0-9-15,0 0 12 0,9 0-12 0,-9 0 12 16,0 0-12-16,0 0 10 0,0 0-10 0,0 0 10 16,0 0-10-16,0 0 0 0,4 11 0 0,5-3 8 15,-9-8-8-15,0 12 0 0,0-12 0 0,0 0 0 16,9 12 0-16,-9-12 8 0,0 7-8 0,0 5 8 16,4 4 10-16,-4-5 2 0,5 1 0 0,-5-4 0 15,0 7-20-15,4-3 8 0,5 4-8 0,-5-1 0 16,-4 5 8-16,5-1-8 0,-1 5 0 0,0-1 0 15,1 0 0-15,-1 5 0 0,-4-1 0 0,0 0 0 16,5 1 0-16,-1 3 0 0,-8-4 0 0,4 4 0 16,-5-3 12-16,5 3-12 0,0-4 12 0,-4 0-12 15,-5 1 15-15,9-5-4 0,0-3-1 0,-4-1 0 16,-5-3 6-16,5-1 0 0,4 1 1 0,0 0 0 0,-5-5-9 16,1 1-8-16,4-12 12 0,0 0-12 0,0 0 12 0,0 0-12 15,0 0 12-15,0 0-12 0,0 0 9 0,0 0-9 16,0 0 0-16,0-12 9 0,0 1-9 0,0-1 0 15,0-4 0-15,-5 5 0 0,1-5 0 0,0 4 0 16,4-3 0-16,0-1 0 0,-5 0 0 0,5 1 0 16,0-1 0-16,5-3 0 0,-5 3 0 0,4 1 0 15,-4-5 0-15,4 4 0 0,5 1-16 0,0-5 4 16,-9 1 0-16,4 3 1 0,5-3-1 0,-5-1 0 16,5 1 0-16,-4 3 0 0,3 1 0 0,1-5-1 15,0 4 0-15,0 5 0 0,-5-1 13 0,1 0-9 16,-1 1 9-16,0-1-8 0,1 4 8 0,-5 0 0 0,4 1 0 15,0-1 0-15,5 4 0 0,-9 4 8 0,0 0-8 0,5-8 0 16,3 0 0-16,-8 8 0 0,0 0 0 0,0 0 0 16,5-8 0-16,-1 1 0 0,5 3 0 0,-9 4-8 15,0-12 8-15,4 4-13 0,9 0 5 0,-4 1 8 16,-9-1-8-16,0 0 8 0,9 0 0 0,0 0 0 16,0 1 0-16,-1-1 0 0,-8 0 0 0,9 0 0 15,9 1 0-15,-5 3 0 0,-13 4 0 0,0-8 0 16,0 8 0-16,0 0 10 0,0 0-1 0,0 0 0 15,-9-4-9-15,9 4 0 0,0 0 0 0,0 0-11 16,-4-8 11-16,4 8-8 0,0 0 8 0,4-8-8 16,-4 4-4-16,0 4 0 0,0 0 0 0,9-7 0 15,4-1 12-15,-9 0-8 0,1 0 8 0,4 4-8 16,4 0 8-16,-5 1 0 0,-8 3 0 0,9-8 0 16,9-4 0-16,-5 8 0 0,-9-4 0 0,-4 8 0 0,-4-7 0 0,4 7-8 15,9 0 8-15,-9 0-8 0,0 0 8 0,0 0 12 16,0 0-2-16,13 7-1 0,-4 1 9 0,-1 8 2 15,-3-5 0-15,4 5 0 0,-1 4-4 0,1 3-1 16,-9 0 0-16,0 5 0 0,5 3-3 0,-1 0 0 16,-4 4 0-16,0-4 0 0,-4 4 0 0,4 0-1 15,4 1 0-15,-8-5 0 0,-5 0 9 0,4 0 3 16,5-4 0-16,-4 1 0 0,4-5 1 0,-4 8 0 16,4-3 0-16,4-1 0 0,0-4-15 0,-4 5-9 15,-4-1 12-15,4 0-12 0,13-3 0 0,-8 3 0 16,-5-4 0-16,0-3 0 0,0-1-11 0,8-3-9 15,1-4-1-15,0-5-673 0,-9-7-134 16</inkml:trace>
        </inkml:traceGroup>
        <inkml:traceGroup>
          <inkml:annotationXML>
            <emma:emma xmlns:emma="http://www.w3.org/2003/04/emma" version="1.0">
              <emma:interpretation id="{4E8ECDBC-B537-4A61-AD70-E4B5644FB66F}" emma:medium="tactile" emma:mode="ink">
                <msink:context xmlns:msink="http://schemas.microsoft.com/ink/2010/main" type="inkWord" rotatedBoundingBox="6215,16440 6654,16431 6672,17252 6232,17262"/>
              </emma:interpretation>
            </emma:emma>
          </inkml:annotationXML>
          <inkml:trace contextRef="#ctx0" brushRef="#br0" timeOffset="2600.5688">2690 510 1652 0,'0'0'73'0,"0"0"15"0,0 0-70 0,-9 0-18 15,-4 4 0-15,4-4 0 0,9 0 22 0,-13 0 1 16,0 3 0-16,0-3 0 0,-1 4-15 0,1-4-8 0,-4 4 8 0,-5 0-8 16,0 0 0-16,0 4 8 0,4 0-8 0,1 3 0 15,-5 1 0-15,4 4 0 0,-8-1 0 0,4-3 0 16,0 4 8-16,5-1 4 0,-1 1 1 0,5-1 0 16,13 1-5-16,-4-1-8 0,-14 1 11 0,14-4-11 15,8-1 21-15,0 5-2 0,-4-4-1 0,0-1 0 16,5 1-18-16,4 4 10 0,4-5-10 0,0 1 8 15,-4 4-8-15,8-8 0 0,5 3 0 0,4 1 0 16,-8 0 0-16,4-5 0 0,9 1 0 0,-5 0 0 16,5 4 0-16,-5-1 0 0,-4 1 0 0,4 0 0 15,5 0 0-15,-13-1 0 0,-5 1 0 0,0 4 0 16,4-1 0-16,-3-3 0 0,-10 3 0 0,0 1 0 16,-4 0 29-16,0 3 4 0,-4-3 1 0,0-1 0 0,-14 1 12 15,0 0 2-15,10-1 1 0,-5-3 0 0,-1 3-21 16,-3-3-4-16,-5 0 0 0,4 0-1 0,5-1-15 0,-4 1-8 15,-10 0 10-15,5-5-10 0,5 1 0 16,-10 4 0-16,-3-4-11 0,-1-4 11 16,5 3-110-16,-5-3-14 0,5-4-4 0,-5 4-753 15</inkml:trace>
        </inkml:traceGroup>
        <inkml:traceGroup>
          <inkml:annotationXML>
            <emma:emma xmlns:emma="http://www.w3.org/2003/04/emma" version="1.0">
              <emma:interpretation id="{17CB87F8-180F-4BBC-953A-0D23BA1D9485}" emma:medium="tactile" emma:mode="ink">
                <msink:context xmlns:msink="http://schemas.microsoft.com/ink/2010/main" type="inkWord" rotatedBoundingBox="7850,16590 7943,16588 7957,17245 7865,1724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205.1212">4006 670 1497 0,'0'0'133'0,"0"0"-106"0,-4 0-27 0,4 0 0 16,-9-3 179-16,9 3 30 0,-5 0 7 0,5 0 0 15,0 0-144-15,0 0-28 0,0 0-7 0,0 0-1 16,-4 3-24-16,4-3-12 0,0 0 10 0,0 0-10 16,-9 8 0-16,9-8-13 0,0 0 1 0,0 0 0 31,-4 8-14-31,4-8-2 0,-4 8-1 0,4 0 0 15,0-8-3-15,-5 11 0 0,5-3 0 0,0-8 0 16,0 12-35-16,0 0-7 0,-4-1-2 0,4 5-809 0</inkml:trace>
          <inkml:trace contextRef="#ctx0" brushRef="#br0" timeOffset="3406.8546">3967 1286 1976 0,'-14'7'88'0,"14"-7"17"0,-8 8-84 0,3 0-21 16,-4 0 0-16,5 0 0 0,4-8 57 0,0 0 7 15,0 0 2-15,0 0 0 0,0 0-40 0,0 0-8 16,0 0-2-16,9 0 0 0,0-4-16 0,-1-4-17 16,1 0 3-16,4-4 1 15,-4 5-51-15,4-5-9 0,5 0-3 0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5:48.1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ABB6C1-1F34-4E5A-B7E9-8AA3047FB662}" emma:medium="tactile" emma:mode="ink">
          <msink:context xmlns:msink="http://schemas.microsoft.com/ink/2010/main" type="inkDrawing" rotatedBoundingBox="21450,3804 21647,1698 23036,1828 22839,3934" semanticType="callout" shapeName="Other">
            <msink:sourceLink direction="with" ref="{85061765-78B0-4DBA-9F85-88B7EC991B1D}"/>
          </msink:context>
        </emma:interpretation>
      </emma:emma>
    </inkml:annotationXML>
    <inkml:trace contextRef="#ctx0" brushRef="#br0">1072 122 345 0,'0'0'31'0,"0"0"-31"0,0 0 0 0,0 0 0 0,9-4 16 0,-1 4-2 16,-8 0-1-16,5 0 0 0,-5 0-13 0,8-8 0 15,1 4-9-15,-9 4 9 0,5-8 0 0,-5 8-9 16,0 0 9-16,0 0 0 0,0 0 15 0,0 0 8 16,0 0 1-16,0 0 1 0,4-7 3 0,-4 7 1 15,0-8 0-15,0 8 0 0,0 0-4 0,0 0-1 16,0-4 0-16,0 4 0 0,0 0 13 0,0-12 3 16,0 4 0-16,0 8 0 0,0-3 12 0,0 3 2 15,0 0 1-15,-4-8 0 0,4 0-4 0,0 8-1 16,0 0 0-16,0 0 0 0,-5-4-30 0,1-4-5 15,-1 4-2-15,5 4 0 0,-8-4-13 0,3 1 0 0,5 3 0 0,-13 0 0 16,4-4 16-16,1 4-4 0,-1-8 0 0,0 4 0 16,0 4-12-16,0 0 0 0,1 0 0 0,-5 0 0 15,-1 0 0-15,1 0 0 0,0 0 0 0,4 0 0 16,-8 4 0-16,4-4 0 0,-1 8 0 0,-3-8 0 16,4 0 0-16,-5 4 0 0,1-1 0 0,-1 5 0 15,1-8 0-15,-1 8 0 0,5-4 0 0,0 4 0 16,-5-4 9-16,5 0-1 0,0 3 0 0,4-3 0 15,-4 8 3-15,0-12 0 0,-5 8 0 0,5 3 0 16,0-3-1-16,0 4 0 0,4-8 0 0,0 4 0 16,-4-1-10-16,0 1 12 0,4 0-12 0,0 0 12 15,-4 0-12-15,4 3 10 0,1-3-10 0,-1 0 10 16,0 0-10-16,0 0 0 0,-4 3 0 0,4-3 0 16,0 4 0-16,1-1 0 0,3 1 0 0,-3 4 8 15,-1-8 0-15,4 3 0 0,-3 1 0 0,3 4 0 0,-4-1-8 0,5-3 8 16,-5 3-8-16,1 1 8 0,3-4 0 0,-4 3 0 15,1 1 0-15,3 0 0 0,-4-1-8 0,5 1 12 16,-5-1-12-16,0 5 12 0,1-1-12 0,-1 1 0 16,-4-1 0-16,4-3 8 0,-4 7 5 0,-5 1 1 15,5-1 0-15,-4 1 0 0,-1 3-14 0,0 0 0 16,-3 0 0-16,3 1 0 0,0 3 0 0,5-8 0 16,-4 1 0-16,-1 3 0 0,5-4 0 0,0 1 0 15,4-9 0-15,0 13 0 0,1-13 0 0,-1 1 0 16,4 3 0-16,1-3 0 0,0 4 0 0,-1-1 0 15,1 1 0-15,4-1 0 0,0 1 0 0,0-1 9 16,-5 1-9-16,5-1 8 0,5-3 20 0,-5 3 3 16,0-3 1-16,0 3 0 0,0 1-4 0,0-1 0 0,-5-3 0 15,5 3 0-15,0-3-20 0,0-1-8 0,-4 1 0 0,0 4 0 16,4-5 8-16,-5 1-8 0,5-1 0 0,-4 1 0 16,4-4 8-16,4-1-8 0,-4 5 0 0,5-4 0 15,-5-1 0-15,0 5 0 0,0-4 0 0,4-1 0 16,0 5 9-16,-4-4-9 0,5-5 8 0,-1 5-8 15,1 4 14-15,-1-1-2 0,0-3-1 0,1 4 0 16,-5-1-2-16,4 1 0 0,-4-1 0 0,5 1 0 16,-1-4-9-16,0 3 0 0,1 1 0 0,3 0 8 15,-8-1 0-15,5-3 0 0,-1 0 0 0,5-1 0 16,-9 1 48-16,4 0 10 0,5-1 2 0,-4-3 0 16,-1 0-106-16,5 0-21 0,-9-8-4 0,13 8-1 15,0-1 64-15,-4 1 20 0,-9-8 0 0,13 8 0 0,-4-4-20 0,0 4 0 16,4-4-8-16,-5 7 8 0,6-11 0 15,-6 8 0-15,-8-8 11 0,9 8-3 0,4-4-8 0,0 4 0 16,1-5 8-16,-6 1-8 0,6 4 8 0,-6-8-8 16,1 4 8-16,4 0-8 0,-4 0 0 0,-9-4 9 15,9 4-9-15,0-4 0 0,4 0 10 0,-4 0-10 16,-9 0 8-16,8 4-8 0,6 0 12 0,-6-1-4 16,1-3 0-16,0 0 0 0,0 4-8 0,-1 4 12 15,1-4-12-15,0 0 12 0,0-4-12 0,-1 0 0 16,-8 0 0-16,9 0 0 0,4 4 8 0,-4 0-8 15,0-4 8-15,0 4-8 0,4-4 8 0,-4 0-8 16,-9 0 0-16,8 4 8 0,6-4-8 0,-1 0 0 0,-4 0 0 16,4 0 8-16,0 0-8 0,0-4 0 0,0 4 0 0,5 0 0 15,-5-4 0-15,0 0 8 0,0-4-8 0,5 4 8 16,8-4 8-16,-8 1 2 0,-1 3 0 0,5-4 0 16,-4 4-27-16,4-4-6 0,-5 0-1 0,1 4 0 15,-1 1 16-15,-4-1 0 0,1-4 0 0,-1 4 0 16,0 0 0-16,-4 0 0 0,4 0 0 0,0 4 0 15,-4-8 0-15,0 5 0 0,4-5 0 0,0 4 0 16,-4-4 0-16,4 0 0 0,0 4 0 0,5-3 0 16,-5-5 0-16,4 4 0 0,-4-4 0 0,5 5 0 15,0-5 0-15,-1 4 0 0,-4-8 0 0,5 5 0 16,-1 3 0-16,-4-4 0 0,1 1 0 0,-1-1 0 16,-4 4 0-16,-1-4 0 0,1 1 8 0,-4 3-8 15,-1 0 12-15,0 0 0 0,5-3-1 0,-5 3 0 16,5-4-3-16,-9 4-8 0,5 0 12 0,-1 1-4 0,0-5-8 15,-4 12 0-15,9-12 0 0,-4 1 8 0,-1-1-8 0,5-4 0 16,-5 8 0-16,0-3 0 0,-4-1 0 0,0 0 0 16,0 1 0-16,0-1 0 0,0 4 0 0,-4 0 0 15,4-3 0-15,-4-1 0 0,-1 4 11 0,1 0-3 16,-5 1-8-16,5 3 12 0,-1-4 0 0,1 4 0 16,-5-4 0-16,5 0 0 0,-5 4-12 0,5-3 0 15,-5 3 0-15,0-4 0 0,0 4 0 0,5 0 0 16,-5-4 0-16,0 1 0 0,1 7 0 0,-1-12 0 15,4 4 0-15,-3 8 0 0,-5-8 0 0,4 4 0 16,0-7 0-16,-4 3 0 0,4 4 0 0,-4-4 0 16,0 0 0-16,-5 4 0 0,5 1 0 0,0-5 0 15,-5 4 0-15,1 0 0 0,4 0 0 0,-5 0 0 0,0-4 0 0,-3 8 0 16,3-4 0-16,-8 4 0 0,8-7 0 0,-8 7 0 16,4-4 0-16,0 0 0 0,0 0 0 0,0 4 0 15,5 0 0-15,-1 0 0 0,0-4 0 0,1 0 0 16,4 4 0-16,0-4 8 0,-5 4-8 0,0 0 0 15,5-7 0-15,-4 3 0 0,4 4 8 0,-5 0-8 16,9-4 0-16,-8 4 11 0,4 0-11 0,-1-4 10 16,1 4-10-16,0 0 8 0,0 0-8 0,0 0 8 15,0 0-8-15,-1 0 0 0,1 4 9 0,0-4-9 16,0 4 0-16,0-4 0 0,4 0 0 0,-4 4 0 16,0 3 0-16,4-7 0 0,-4 4 0 0,0 0 0 15,4 0 0-15,-4 0 0 0,-1-4 0 0,1 8 0 16,-4-8 0-16,4 7 0 0,-5-3 0 0,5 0 0 0,0 0 0 15,-5-4 8-15,5 0-8 0,4 0 0 0,-4 4 0 16,0 0 0-16,0-4 0 0,0 0 0 16,-1 0-133-16,1 0-25 0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53:36.0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523920-6322-42AE-BA04-A2377EAEF2D8}" emma:medium="tactile" emma:mode="ink">
          <msink:context xmlns:msink="http://schemas.microsoft.com/ink/2010/main" type="writingRegion" rotatedBoundingBox="10554,15207 18069,14775 18241,17760 10726,18192"/>
        </emma:interpretation>
      </emma:emma>
    </inkml:annotationXML>
    <inkml:traceGroup>
      <inkml:annotationXML>
        <emma:emma xmlns:emma="http://www.w3.org/2003/04/emma" version="1.0">
          <emma:interpretation id="{2A4AF8E1-6EB0-4E7A-B32E-371698A02565}" emma:medium="tactile" emma:mode="ink">
            <msink:context xmlns:msink="http://schemas.microsoft.com/ink/2010/main" type="paragraph" rotatedBoundingBox="10554,15207 18069,14775 18241,17760 10726,18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56D46D-16CC-490A-AE8B-FA93979FDA19}" emma:medium="tactile" emma:mode="ink">
              <msink:context xmlns:msink="http://schemas.microsoft.com/ink/2010/main" type="line" rotatedBoundingBox="10554,15207 18069,14775 18241,17760 10726,18192"/>
            </emma:interpretation>
          </emma:emma>
        </inkml:annotationXML>
        <inkml:traceGroup>
          <inkml:annotationXML>
            <emma:emma xmlns:emma="http://www.w3.org/2003/04/emma" version="1.0">
              <emma:interpretation id="{8DB94DC2-D36B-4DDA-9331-B91E3450B4E6}" emma:medium="tactile" emma:mode="ink">
                <msink:context xmlns:msink="http://schemas.microsoft.com/ink/2010/main" type="inkWord" rotatedBoundingBox="10554,15207 16449,14868 16620,17853 10726,1819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1002 1786 1479 0,'0'0'32'0,"0"0"8"0,0 0 0 0,0 0 2 0,0 0-34 0,5-4-8 0,4 1 0 0,-9 3 0 15,8-8 15-15,-3-4 1 0,-1 4 0 0,1 0 0 16,-1 5-16-16,0-5 9 0,-4-4-9 0,0 4 8 15,0 0 4-15,0 5 0 0,-4-5 0 0,0 0 0 16,-1 4 29-16,1-4 7 0,-5 0 0 0,5 1 1 16,4 7-1-16,-9-4 0 0,0-4 0 0,-4 4 0 15,4-4-12-15,-4 4-4 0,0 4 0 0,0 0 0 16,-1 0-20-16,1 0-4 0,-4 0 0 0,-1 0-8 16,1 4 0-16,-1-4 0 0,-4 8 0 0,0 0 0 15,0 0 0-15,-4-1 0 0,0 5 0 0,4 0 0 16,-9 0 0-16,5 3 0 0,-1 1-8 0,-3-5 8 15,-1 5 0-15,5 0-9 0,-1-1 9 0,5 5-8 0,-4-5 8 16,4 5 0-16,5-1 0 0,-1-3 0 0,5 0 0 0,0 3 0 16,4-3 0-16,5-1 0 0,4 1 12 15,4-4-1-15,0-1-1 0,5 1 0 0,4 0-10 0,5-5 10 16,-1 1-10-16,5-4 10 0,0 0-10 0,0-4 0 16,0 0 0-16,0-4 0 0,0-4 0 0,4 4 0 15,1-7 0-15,-1-1 0 0,0 0 0 0,-4 1 0 16,-4-9 0-16,4 5 8 0,-5-1 2 0,1-4 0 15,-5-3 0-15,0 0 0 0,5-5 9 0,-10-3 1 16,6 0 1-16,-1 0 0 0,0 0-5 0,-4-1-2 16,8 1 0-16,-8 0 0 0,4 8-22 0,0-1-5 15,-4 5-1-15,0-1 0 0,0 9 6 0,-1-1 8 0,1 4-13 16,-9 8 5-16,0 0 16 0,0 0 3 0,0 0 1 0,0 0 0 16,0 0-12-16,5 8-17 0,-5 0 4 0,0 3 1 15,4 1 12-15,-4 8 0 0,-4-1 0 0,4 4 0 16,-5 1 12-16,5 7-4 0,-4-4 0 0,4 4-8 15,-5 5 10-15,1-1-10 0,4 4 8 0,0 0-8 16,-4 0 10-16,4 4-10 0,0-1 12 0,0 5-12 16,-5 4 11-16,5 4-11 0,-4 7 10 0,4-4-10 15,-5-3 12-15,-3 0-3 0,3-1-1 0,-3-3 0 16,-1 0-8-16,-4-5 0 0,-1-3 9 0,1 0-9 16,-9-4 8-16,0 0-8 0,0-4 10 0,-4 0-10 15,0-3 8-15,0-5-8 0,-1 0 0 0,-4-3 9 16,1-5-9-16,3-3 0 0,1-1 0 0,0-3 0 15,8 0 9-15,-4-1-9 0,5-11 10 0,4 4-10 16,-1-8 24-16,1 4-2 0,5-7 0 0,-1 3 0 0,0-8-2 0,5 0-1 16,-1 1 0-16,1-1 0 0,-1-4-7 0,5 1 0 15,-4-1-1-15,4-3 0 0,0-5 1 0,0 1 1 16,4-4 0-16,5-5 0 0,0 1-13 0,9 0 0 16,-1-4 8-16,9-4-8 0,1 0 0 0,8-4-10 15,4-4 2-15,5-4 0 16,9-7-83-16,-1-1-16 0,5-7-3 0,1 4-934 0</inkml:trace>
          <inkml:trace contextRef="#ctx0" brushRef="#br0" timeOffset="-3066.3765">-2463 1108 230 0,'0'0'10'0,"-9"-4"2"0,4 4-12 0,-3-4 0 0,-1 4 0 0,4-4 0 16,-8 4 224-16,9-4 41 0,-5 4 9 0,5 0 2 15,-5 0-196-15,0 0-38 0,0 0-8 0,5 0-2 16,-5 0-5-16,-4 4-2 0,0-4 0 0,4 4 0 15,0 0-12-15,1 0-2 0,3 0-1 0,-4 0 0 16,1 3-10-16,-1 1 12 0,4-4-12 0,-3 4 12 16,3 4 0-16,1-1 0 0,-5 1 0 0,5 4 0 0,-9-1 1 15,4 5 1-15,0-1 0 0,-4 1 0 0,0-1-6 16,0 1-8-16,-5 3 11 0,5 4-11 0,0-3 12 0,-5-1-12 16,5 5 12-16,-5-5-12 0,1 8 18 0,4-4-3 15,-5 5-1-15,5-1 0 0,0-4 14 0,4 0 2 16,0 1 1-16,1-5 0 0,-1 4-31 0,4-3 8 15,5 3-8-15,-4-4 0 0,4 1 11 0,0-1-1 16,0 1 0-16,0-1 0 0,4 4-1 0,1-3 0 16,-1-1 0-16,5 4 0 0,-5-3-1 0,5 3-8 15,-5-3 12-15,5 3-4 0,-4 0-8 0,3 0 0 16,1-3 0-16,-4-1 8 0,-1 1-8 0,5-5 8 16,0 1-8-16,-1-1 8 0,1-3 3 0,0-5 0 0,0 5 0 0,4-4 0 15,-4-1-11-15,4 1 10 0,-5-4-10 0,6 4 10 16,-1-1-10-16,-4 1 0 0,-1-4 0 0,-8-8 8 15,14 4-8-15,-6 4 10 0,1-8-10 0,4 7 10 16,-13-7-1-16,13 0 0 0,-4 0 0 0,4-4 0 16,0 1 9-16,1-1 2 0,-1 0 0 0,0-4 0 15,0 0 2-15,5 0 1 0,-5-3 0 0,0 3 0 16,0-4-6-16,5 0-1 0,-1-3 0 0,-4-1 0 16,5 1-16-16,-5-1 10 0,0 0-10 0,0 1 8 15,-4 3-8-15,4 0 0 0,1 1 0 0,-1-1 8 16,-5 4-8-16,1 0 0 0,0-3 9 0,-5-1-9 15,1 4 14-15,-1 0-2 0,5 1 0 0,-5-1 0 16,1 0 1-16,-1 0 0 0,1 0 0 0,3 1 0 16,-8-5-4-16,5 0-1 0,-5 1 0 0,8-1 0 15,-3 0-8-15,-1 0 0 0,5 1 0 0,-5-5 0 16,1 4 8-16,-1-3-8 0,5-1 0 0,-5 1 8 0,1 3 3 16,3-4 0-16,1 5 0 0,0-5 0 0,-5 4 1 0,1 1 0 15,4-1 0-15,-5 0 0 0,0 1 0 0,5-5 0 16,-9 4 0-16,5 1 0 0,-1-1-12 0,0 0 10 15,-4 0-10-15,0 5 10 0,0-5-10 0,5 4 0 16,-1-4 0-16,-4 1 0 0,0 3 0 0,0-4 0 16,4 4 0-16,1-3 0 0,-5 3 0 0,4-4 0 15,1 4 0-15,-5-3 0 0,4 3 8 0,0-4-8 16,-4 1 8-16,0-1-8 0,5 4 0 0,-1-4 0 16,-4 1 0-16,0-1 0 0,0 4 0 0,0 0 0 15,0 1 0-15,0-1 0 0,-4 0 0 0,4 0 0 0,0 0 8 16,0 8-8-16,-5-11 0 0,5 3 8 0,0 0-8 15,0-4 0-15,0 5 0 0,5-1 0 0,-5-4 8 0,4 4-8 16,-4-3 0-16,0 3 0 0,0 0 0 0,-4 0 0 16,4 0 0-16,0-3 8 0,-5-1-8 0,5 4 0 15,0 0 0-15,0 1 0 0,-4-1 0 0,-5 0 0 16,0-4 0-16,5 8 0 0,0-3 0 0,-1-1 0 16,1 0 0-16,0 0 0 0,-1 0 0 0,1 5 0 15,4 3 0-15,-5-4 0 0,-3-4 0 0,3 4 0 16,1-4 0-16,-1 4 0 0,1-4 0 0,-5 5 0 15,9 3 0-15,-4-4 0 0,-5-4 0 0,5 4 0 16,-5-4 0-16,0 4 0 0,5-4 0 0,-1 1 0 16,1 3 0-16,0-4 0 0,-1 0 0 0,5 0 0 15,-4-3 0-15,4 3 0 0,-5 4 0 0,1-4 0 0,0 0 0 16,-1 1 0-16,5 3 0 0,0 4 0 0,-8-8 0 0,3 8 0 16,1-4 0-16,4 4 0 0,-9 0 0 0,5 0 0 15,-5-4 0-15,0 4 0 0,0 0 0 0,-4 0-11 16,4-4 11-16,1 4-8 0,-6 0-8 0,6 0 0 15,-6 0-1-15,1-4 0 0,5 0 1 0,-6 0 1 16,1 1 0-16,0-1 0 0,4 0 15 0,-4 0 0 16,0 4-10-16,4 0 10 0,-4 0-14 0,0 0 2 15,0 0 0-15,0 4 0 16,-14 0-191-16,5 0-37 0,-44-1-8 0,14 5-566 0</inkml:trace>
          <inkml:trace contextRef="#ctx0" brushRef="#br0" timeOffset="-2257.9194">-638 546 1324 0,'0'0'118'0,"-9"0"-94"0,0 0-24 0,0 0 0 15,-4 0 15-15,4 0-2 0,5 0 0 0,4 0 0 16,0 0-4-16,-9 4-1 0,9-4 0 0,0 0 0 15,-4 8-8-15,4-8 0 0,-5 4 0 0,1 4 0 16,4-8 0-16,-9 11 8 0,5-3-8 0,-5 0 8 16,0 0 18-16,5 3 3 0,-9-3 1 0,8 0 0 15,-3 4 18-15,-1-4 3 0,-4 3 1 0,0 1 0 16,4 0-7-16,-4-1-1 0,-5 5 0 0,9 0 0 16,-4 3-14-16,0-3-3 0,0 3-1 0,0-3 0 0,-1 3-10 15,1 1-1-15,-4 3-1 0,4 4 0 0,-1 1-1 0,1-1 0 16,0 4 0-16,-4 0 0 0,3 5 2 0,1-1 0 15,-9 0 0-15,9 4 0 0,0 0 19 0,-5 4 4 16,1 0 1-16,4 3 0 0,-5 5-31 0,5 4-8 16,-5 7 0-16,5 0 0 0,0 5 11 0,4-5-3 15,-4 0 0-15,4 1 0 0,1-5-8 0,3-3 0 16,1 0 0-16,8-1 0 0,-4 1 0 0,5-5 8 16,3 5-8-16,6-4 8 0,-6-1-8 0,6-3 0 15,3 0 0-15,1-4 0 16,-1 0-20-16,1-4-7 0,8 0-1 0,0-4 0 15,5-4-150-15,9-4-30 0</inkml:trace>
          <inkml:trace contextRef="#ctx0" brushRef="#br0" timeOffset="-1174.089">-7 1763 1094 0,'-8'0'48'0,"8"0"11"0,0 0-47 0,0 0-12 0,0 0 0 0,0 0 0 15,0 0 132-15,0 0 25 0,8-4 5 0,6-4 1 16,-1 0-106-16,0 1-21 0,9-5-4 0,-5 0 0 16,5-3-19-16,0-1-3 0,0 0-1 0,0-3 0 15,0-1-9-15,4-3 8 0,-4 0-8 0,0-1 8 16,5-3 10-16,-10 4 2 0,5-1 0 0,-4-3 0 16,-1 0 12-16,1 3 4 0,-5-3 0 0,0 0 0 15,-4-1 0-15,4 1 1 0,-4-4 0 0,-5 0 0 16,5-1 4-16,-5-3 1 0,5-4 0 0,-5 0 0 0,5-7-22 15,0 3-5-15,0-4-1 0,0 0 0 0,-1 4-14 16,1-4 0-16,0 4 0 0,0 1 0 0,4 3 0 0,-4 0-8 16,4 0 8-16,-9 3 0 0,-4 1-13 0,0 4 4 15,0 0 1-15,0 4 0 0,0-5 8 0,0 5 0 16,5 0 0-16,-5 3 0 0,0 1 0 0,0 0 0 16,-5-1 0-16,5 5 0 0,-4-5 0 0,4 5 0 15,-5-1 0-15,1 1 0 0,0 3-9 0,-1 1 9 16,1-1-10-16,-1 0 10 0,1 1-12 0,0-1 3 15,-1 5 1-15,1-5 0 0,-1 4-1 0,1 4 0 16,0 1 0-16,-1-1 0 0,-3 0 0 0,3 4 0 16,1 0 0-16,4 4 0 0,-5 0 9 0,5 0-10 0,-8 0 10 0,-1 4-10 15,0 0 10-15,0 4 0 0,5 0 0 0,-5-4 0 16,5 7 0-16,-5-3 0 0,5 4 0 0,-5-4 0 16,4 3 11-16,1-3 4 0,-5 0 1 0,5 4 0 15,-5-1-16-15,0-3 0 0,1 4 0 0,-1 3 0 16,0-3 0-16,0 4-18 0,0-1 4 0,1 5 1 15,-1 3 13-15,0 1 0 0,0 3 9 0,5 0-9 16,-5 0 8-16,0 1-8 0,1 3 0 0,-1-4 0 16,0 4 0-16,0 1 0 0,5-5 0 0,0 4 0 15,-1 0 12-15,1 1-3 0,4-1-1 0,0 4 0 16,0-4 3-16,0 0 0 0,-5 4 0 0,5 0 0 16,0 4-11-16,0 0 0 0,0 0 0 0,0 0 0 15,0 4 0-15,0 4 0 0,0 0 9 0,0 4-9 0,0-1 8 16,0 5-8-16,0 3 8 0,-4 5-8 0,4 3 0 0,-4 0 9 15,-1 1-9-15,1-1 0 0,-1-4 23 0,-3 1-3 16,3-9 0-16,1 1 0 0,-1-8 2 0,1-4 0 16,4-4 0-16,0-8 0 0,0-4-8 0,9-3-2 15,-5-5 0-15,1 1 0 0,3-9-12 0,6 1 0 16,-1-8 0-16,0-4-10 16,9-8-146-16,0-8-28 0,9-3-7 0</inkml:trace>
          <inkml:trace contextRef="#ctx0" brushRef="#br0" timeOffset="1030.4107">1814 1272 1094 0,'0'-4'97'0,"4"-4"-77"0,-4-4-20 0,5 4 0 15,-1-3 141-15,1 3 25 0,3-4 5 0,1 4 1 16,4 1-136-16,5-1-28 0,-1 0-8 0,5 4 0 16,-8 0 0-16,3 0-9 0,1 0 0 0,-1 4 0 15,-4 4 9-15,1 0 0 0,-1 4 0 0,0 4 0 16,4 3 0-16,-8 5 0 0,4 3 0 0,-4 1 8 15,0 7 13-15,-5 4 3 0,1 4 1 0,-5 0 0 16,0 4 3-16,0 0 0 0,-5 4 0 0,1-5 0 16,-5 1 7-16,5 0 1 0,-1-8 1 0,1 0 0 0,0-3-16 15,-1-1-3-15,1-8-1 0,-1 1 0 0,5-5 3 0,-4 1 0 16,0-9 0-16,-1 1 0 0,5 0-4 0,0-5 0 16,0-7 0-16,0 0 0 0,0 0-6 0,0 0-2 15,0 0 0-15,0 0 0 0,0 0 13 0,0 0 3 16,0 0 0-16,0-7 0 0,0-5-9 0,0 0-2 15,5-3 0-15,-1-1 0 0,0-3-13 0,5-5 8 16,0 1-8-16,0-5 0 0,4-3 0 0,0 0 0 16,0-8 0-16,5-4 0 0,-1 4 0 0,5-4 0 15,-4 0 0-15,8 1-10 0,-4-5-1 0,4 4 0 16,1-4 0-16,-1-4 0 0,5 5 0 0,-1-5 0 16,1 4 0-16,4 0 0 0,-4 4 11 0,4 4-13 0,0 8 5 0,-4 4 8 15,-5 7 0-15,1 9 0 0,-1-1 0 0,0 4 0 16,-4 8 10-16,0 4-10 0,-4 4 12 0,4 7-12 15,-1 5 11-15,-3 3-11 0,-5 5 10 0,5 11-10 16,-5 0 8-16,0 4-8 0,-4-1 0 0,0 9 9 16,4-4 1-16,-4 0 0 0,-5 3 0 0,0 5 0 15,1-4 19-15,-1 3 4 0,0-7 1 0,-4-4 0 16,0 4-34-16,-4-8 0 0,4-4 0 0,0-4 0 16,-9 0-13-16,9-3-10 0,-4-9-1 0,0 1-698 15,-5-9-139-15</inkml:trace>
        </inkml:traceGroup>
        <inkml:traceGroup>
          <inkml:annotationXML>
            <emma:emma xmlns:emma="http://www.w3.org/2003/04/emma" version="1.0">
              <emma:interpretation id="{4D9DB65F-D020-4027-8996-06A4EA18466B}" emma:medium="tactile" emma:mode="ink">
                <msink:context xmlns:msink="http://schemas.microsoft.com/ink/2010/main" type="inkWord" rotatedBoundingBox="17446,14948 18077,14911 18239,17728 17609,17765"/>
              </emma:interpretation>
              <emma:one-of disjunction-type="recognition" id="oneOf1">
                <emma:interpretation id="interp1" emma:lang="" emma:confidence="1">
                  <emma:literal>)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]</emma:literal>
                </emma:interpretation>
                <emma:interpretation id="interp5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751.3789">3841 59 1630 0,'0'-16'72'0,"0"16"16"0,-4-8-71 0,4-3-17 15,0 3 0-15,0 0 0 0,4 0 39 0,0-3 4 16,1 3 1-16,4 4 0 0,-1-4-19 0,1 0-3 16,0 0-1-16,4 5 0 0,-4-1-21 0,4 0 9 15,0 0-9-15,0 4 0 0,0 4 0 0,1 0 0 16,-1 3 0-16,4 1 0 0,-3 0 0 0,3 0 8 15,1 4-8-15,-1 3 0 0,1 1 28 0,-1 7-2 16,1-3 0-16,-1 3 0 0,1 0 7 0,4 1 2 16,-5 3 0-16,1 0 0 0,0 1 6 0,-1 3 2 15,1 0 0-15,-1 8 0 0,5-4-23 0,-4 0-5 16,4 4-1-16,-5 0 0 0,5 4-1 0,0 4 0 16,-4 4 0-16,3 7 0 0,-3 1-13 0,0 7 9 0,-5 8-9 15,0 0 8-15,0 0-8 0,-9 0 0 0,1-3 0 16,-1 3 8-16,-4-4-8 0,0 0 10 0,0 0-10 15,0 1 10-15,-4-5-10 0,-1 0 0 0,1 0 9 0,-5-3-9 16,1-1 0-16,3 1 9 0,-4-9-9 0,1 5 0 16,-6-5 13-16,1 5-4 0,4-5-1 0,-4 1 0 15,-4-8 16-15,-1 0 4 0,5-5 0 0,-4-3 0 16,-1-3-11-16,5-5-1 0,-5-4-1 0,1 4 0 16,-1-3-15-16,1-5 9 0,-5-4-9 0,4 5 8 15,-8-5-17-15,4 5-4 0,0-5-1 0,0-3 0 16,-4-1-8-16,8-3-2 0,1-4 0 0,-5 0 0 15,0-4-111-15,4 0-22 16,5-1-5-16,4 1-776 0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1:26.85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2A10FD-462A-4264-880D-F2B001067BAE}" emma:medium="tactile" emma:mode="ink">
          <msink:context xmlns:msink="http://schemas.microsoft.com/ink/2010/main" type="writingRegion" rotatedBoundingBox="1990,796 33037,-1315 34272,16838 3225,18950"/>
        </emma:interpretation>
      </emma:emma>
    </inkml:annotationXML>
    <inkml:traceGroup>
      <inkml:annotationXML>
        <emma:emma xmlns:emma="http://www.w3.org/2003/04/emma" version="1.0">
          <emma:interpretation id="{4EB4CEDC-24DA-4326-9CB3-8FACEA907462}" emma:medium="tactile" emma:mode="ink">
            <msink:context xmlns:msink="http://schemas.microsoft.com/ink/2010/main" type="paragraph" rotatedBoundingBox="3126,641 33146,-247 33326,5833 3306,6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5FFF5C-B5A9-45D1-88CC-9297D77BBD4A}" emma:medium="tactile" emma:mode="ink">
              <msink:context xmlns:msink="http://schemas.microsoft.com/ink/2010/main" type="line" rotatedBoundingBox="3256,638 33146,-247 33230,2591 3340,3477"/>
            </emma:interpretation>
          </emma:emma>
        </inkml:annotationXML>
        <inkml:traceGroup>
          <inkml:annotationXML>
            <emma:emma xmlns:emma="http://www.w3.org/2003/04/emma" version="1.0">
              <emma:interpretation id="{409C86F1-60EB-4F61-AF72-A3B15B6D1771}" emma:medium="tactile" emma:mode="ink">
                <msink:context xmlns:msink="http://schemas.microsoft.com/ink/2010/main" type="inkWord" rotatedBoundingBox="27196,773 33171,595 33221,2270 27245,244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28054-885 1958 0,'-22'-15'87'0,"10"5"17"0,7 0-83 0,-1 5-21 16,-5-6 0-16,-1 11 0 16,-5 11-23-16</inkml:trace>
        </inkml:traceGroup>
      </inkml:traceGroup>
    </inkml:traceGroup>
    <inkml:traceGroup>
      <inkml:annotationXML>
        <emma:emma xmlns:emma="http://www.w3.org/2003/04/emma" version="1.0">
          <emma:interpretation id="{8A6B65A6-D2E2-40C4-92EA-9F3052369D29}" emma:medium="tactile" emma:mode="ink">
            <msink:context xmlns:msink="http://schemas.microsoft.com/ink/2010/main" type="paragraph" rotatedBoundingBox="3246,7250 29666,5453 29919,9164 3499,109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F14BE5-C823-44E5-83E9-52B1A91BB477}" emma:medium="tactile" emma:mode="ink">
              <msink:context xmlns:msink="http://schemas.microsoft.com/ink/2010/main" type="line" rotatedBoundingBox="3246,7250 29666,5453 29919,9164 3499,10961"/>
            </emma:interpretation>
          </emma:emma>
        </inkml:annotationXML>
        <inkml:traceGroup>
          <inkml:annotationXML>
            <emma:emma xmlns:emma="http://www.w3.org/2003/04/emma" version="1.0">
              <emma:interpretation id="{3084209A-BC43-48EC-9C7B-6A4E2FF9DD07}" emma:medium="tactile" emma:mode="ink">
                <msink:context xmlns:msink="http://schemas.microsoft.com/ink/2010/main" type="inkWord" rotatedBoundingBox="18942,6737 22717,6480 22895,9094 19120,935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334.1951">16879 5632 1443 0,'0'0'32'0,"0"-10"6"0,6-5 2 0,11 0 0 0,-6 0-32 0,0 0-8 16,-5 0 0-16,5-6 0 0,12 1 87 0,-12 0 15 16,-5 5 3-16,5-5 1 0,0 0-34 0,1 5-6 15,-7 0-2-15,-10 5 0 0,-7 0-27 0,12 10-5 16,12-5-2-16,-12 5 0 0,-12-5 1 0,7 0 0 15,5 5 0-15,0 0 0 0,-23 5-7 0,6 0-2 0,-5 5 0 16,5-5 0-16,0 5 0 0,-12 0 0 0,1 0 0 16,-6 5 0-16,0 5-2 0,6 0-1 0,-12 0 0 15,6 0 0-15,1 6-11 0,-1-1-8 0,0 5 12 16,-6 5-12-16,0 0 18 0,7 5-3 0,-7 1-1 0,0 9 0 16,-5 0-5-16,0 0-1 0,0 1 0 0,-6 9 0 15,6 0 16-15,5 0 4 0,-5 6 0 0,5 4 0 16,0-5-8-16,7 6-2 0,-1-1 0 0,5 0 0 15,7 1-2-15,-1-1 0 0,6 6 0 0,6-6 0 16,0-10-7-16,5 1-1 0,0-11-8 0,6 5 12 16,6-10-2-16,0 0-1 0,-1-4 0 0,12-6 0 15,6-10-1-15,-1 5-8 0,12-10 12 0,0 0-4 0,11-10 3 16,6-5 0-16,6-5 0 0,5-10 0 0,6 0 1 0,0-10 0 16,5-5 0-16,1-5 0 0,-1 0-4 0,1-5-8 15,5-6 12-15,-11-9-4 0,-6-5-8 0,-5 0 10 16,16-11-10-16,-5-4 10 0,-17 0-10 0,0-6 0 15,6 6 0-15,-1-16 0 0,-11 11 0 0,-5-10 8 16,-6-6-8-16,0 6 8 0,-6 9-8 0,-5 1 0 16,-18-5 0-16,7 4-11 0,-12 6 11 0,0 10 0 15,-17 9 8-15,0 1-8 0,5 5 0 0,-16 10 0 16,-11-5 0-16,-18 9 0 0,-11 1 0 0,6 15-15 16,5 0 3-16,-5 5 0 15,-11 5-40-15,5 10-7 0,6 0-1 0,-1 10-1 16,12 0-158-16,12 5-31 0</inkml:trace>
          <inkml:trace contextRef="#ctx0" brushRef="#br0" timeOffset="16716.6731">15759 6642 1558 0,'0'0'34'0,"0"0"7"0,0 0 2 0,0 0 1 0,0 0-35 0,0 0-9 0,17-5 0 0,-5 5 0 15,5-5 48-15,-1 0 7 0,1 0 1 0,12-5 1 16,-7 0-5-16,1 0-2 0,5 0 0 0,1-5 0 0,-7 0-16 16,1-1-3-16,5 1-1 0,-5-5 0 0,-6 10-4 15,0-10-1-15,0 5 0 0,5 0 0 0,-5-5 14 0,-6 0 2 16,1-5 1-16,5 5 0 0,-6-1-6 0,0 1-2 16,1-5 0-16,-1 5 0 0,0 0-11 0,1 0-3 15,5 0 0-15,-6 0 0 0,6 0-20 0,-6 5 0 16,0 0 0-16,1 4 0 0,-1-4 0 0,0 0 0 15,-5 5 0-15,5 0 0 0,-5 0 0 0,-6 10 0 16,0 0 0-16,0 0 0 0,0 0 0 0,0-10 0 16,0 10 0-16,0 0 0 0,0 0 0 0,0 0 0 15,6-10 0-15,-6 10 0 0,0 0 0 0,0 0 0 16,0 0 0-16,0 0 0 0,0 0 0 0,0 0 0 16,0 0 0-16,0 0 0 0,0 0 0 0,0 0 0 15,0 0 0-15,0 0 0 0,0 0 0 0,0-5 0 16,-6 0 0-16,6 5 0 0,-6 5 0 0,6-5 0 15,0 0 0-15,0 0 0 0,-5 5 0 0,-1 0 0 0,0 0 0 16,-5-5 0-16,5 0 0 0,1 5 0 0,-7 0 0 0,12-5 0 16,0 0 0-16,0 0 0 0,0 0 0 0,0 0 0 15,-5 5 0-15,-1 0 0 0,1 0 0 0,5-5 0 16,-6 5-21-16,6-5-9 16,0 0-2-16,-11 10 0 0,11-10 32 0,-6 10 0 0,0-5-8 0,-5 5 8 15,5 0-33-15,-5-4-4 16,0 4-1-16,-1 0 0 0,1 0-145 0,-6 5-29 15,6-5-5-15,-1 0-556 0</inkml:trace>
          <inkml:trace contextRef="#ctx0" brushRef="#br0" timeOffset="17892.208">19356 4843 1209 0,'34'-10'108'0,"-11"-5"-87"15,-18-5-21-15,1 5 0 0,-6 15 82 0,0-10 12 0,-6 0 2 0,1 5 1 16,-1-5-9-16,0 10-1 0,-5 5-1 0,0 5 0 16,-12 5-24-16,1 10-5 0,-7 10-1 0,1 15 0 15,-12 6 13-15,-5 14 3 0,-6 5 0 0,-17 16 0 16,-5-6-5-16,5 16-1 0,6-1 0 0,-17 11 0 16,-12-1 2-16,18-4 0 0,10 4 0 0,1 6 0 15,11-6-18-15,0-9-3 0,6-1-1 0,6 11 0 16,16-16-34-16,6 1-12 0,0-1 9 0,11-4-9 15,18-11 0-15,5 1 0 0,-6-11 0 0,17 0 0 16,6-4-18 0,17-11-9-16,11 0-1 0,6-15-1 0,11-4-152 0,6-11-31 15,6-5-5-15</inkml:trace>
        </inkml:traceGroup>
        <inkml:traceGroup>
          <inkml:annotationXML>
            <emma:emma xmlns:emma="http://www.w3.org/2003/04/emma" version="1.0">
              <emma:interpretation id="{164BCF15-6642-4FE9-B312-9990C33A6C6C}" emma:medium="tactile" emma:mode="ink">
                <msink:context xmlns:msink="http://schemas.microsoft.com/ink/2010/main" type="inkWord" rotatedBoundingBox="23461,5875 29666,5453 29919,9164 23713,958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8567.0692">20306 6195 172 0,'0'0'16'0,"0"0"-16"0,0 0 0 0,0 0 0 16,0 0 189-16,0 0 35 0,0 0 8 0,0 0 0 15,0 0-88-15,0 0-17 0,17-10-4 0,-5 0-1 16,5 5-22-16,5-10-5 0,-5 5-1 0,6-6 0 15,5-9-22-15,0 5-5 0,1-5-1 0,10 0 0 16,1 0-37-16,-6 0-7 0,5 0-2 0,-5-6 0 16,6 6-20-16,-6-5 0 0,-6-5 0 0,0 5 8 15,-5-5-8-15,0 0 0 0,-7-1 8 0,7-4-8 16,-6-5 9-16,0 0-9 0,-6-6 12 0,6 1-12 0,-5-5 8 16,5 0-8-16,0-6 0 0,-6-4 0 15,0 0 0-15,6-1 0 0,-6 1 0 0,1 0 0 0,-1 9 0 16,0 1 0-16,1 5-12 0,-7 0 3 0,1 4 9 0,0 11 0 15,-6 5 0-15,5 5 0 0,-5 5 0 0,0 0 0 16,-5 5 0-16,5 0 0 0,-6 5 0 0,0 0 11 16,1 0-3-16,-7 4 0 0,7 6-8 0,-1-5 0 15,-5 0 0-15,11 5 0 0,-12 10 28 0,-5 1 3 16,1 9 1-16,-1 0 0 0,0 5-32 0,-6 0 0 16,6 10 0-16,-6 10 0 0,1 6 22 0,-1 4-2 15,-5 10 0-15,5 11 0 0,-5 4-6 0,5 0-2 16,1 6 0-16,-1 9 0 0,0-9 42 0,-5-1 8 15,6 6 2-15,-7-6 0 0,1 0-12 0,5 1-1 16,-5-1-1-16,5 1 0 0,-5-11-18 0,6 0-3 0,-1-4-1 16,0-1 0-16,1-5-14 0,16 1-3 0,0-11-1 15,1 0 0-15,10-4-10 0,7-6 0 0,5-5-12 16,5-10 12-16,12 0-48 16,0-5-3-16,0-4 0 0,11-11 0 15,1 5-144-15,4-5-29 0,1-5-5 0,0-5-436 0,-5-5-87 0</inkml:trace>
          <inkml:trace contextRef="#ctx0" brushRef="#br0" timeOffset="19279.7507">21432 6637 892 0,'0'0'40'0,"11"-15"8"0,-11 15-39 0,6-15-9 16,-1-5 0-16,7 5 0 0,-7 10 24 0,7-10 2 15,-1 4 1-15,6-4 0 0,-6 5 20 0,-5 0 4 16,0-5 1-16,-1 5 0 0,6-5 49 0,-5 5 11 15,0-5 1-15,-1 5 1 0,1-5-27 0,0 5-6 16,-6-5-1-16,0 0 0 0,0-5-8 0,5 4-1 16,-5 6-1-16,-5-5 0 0,-1 0-18 0,0 0-3 15,1 0-1-15,-1 0 0 0,-5 5 2 0,5-5 0 16,-5 0 0-16,-6 5 0 0,6 0-40 0,-6-5-10 16,0 0 0-16,-6 5 0 0,6 5 0 0,0-5 0 15,0 4 0-15,-6-4 0 0,1 10 0 0,-6 0 0 16,-1 5 8-16,-5 11-8 0,0-1 12 0,6 10 1 15,-6 10 0-15,0-5 0 0,0 0-3 0,6 10-1 0,-6-4 0 0,6 4 0 16,0 0-9-16,5-5 0 0,0 0 0 16,6 6 8-16,0-6-8 0,12 0 0 0,-7-10 0 15,12 0 0-15,0-15 0 0,6 5 0 0,0-5 0 16,5 0 0-16,6-10 0 0,0 0 0 0,6-5 0 0,5-5 0 16,-5-10 8-16,10 0-8 0,1 0 8 0,6-5-8 15,-6-5 12-15,0-5-4 0,11-1 0 0,0 1 0 16,-11 5 13-16,6-5 3 0,-6 0 0 0,5-6 0 15,-5 6-24-15,0 0 9 0,-5 0-9 0,-1 10 0 16,0 0 0-16,-5 5 0 0,-6 5 0 0,0 4 0 16,0 1 0-16,0 5 0 0,-6 0 0 0,-11 5 0 15,17 0 0-15,-6 5 0 0,6-5 0 0,-17 0 0 16,0 0 0-16,11 10 0 0,-5 6 0 0,5-6 0 16,-5 5 0-16,0 5 0 0,-6 5 0 0,0 0 0 0,-6 10 0 15,6 0 0-15,-11 6 0 0,5 4 0 0,0 0 0 16,-5 10 0-16,5 1 0 0,-5 9 0 0,-6-10 16 0,6 5-3 15,-6 1-1-15,0 4 0 0,0-5 7 0,-6 6 1 16,1-1 0-16,-7 0 0 0,-10 1 5 0,-1-1 2 16,-5-5 0-16,-6 11 0 0,-5-11-10 0,-1 5-1 15,0-9-1-15,1 4 0 0,5-10-7 0,0-10 0 16,0-5-8-16,6-4 12 0,-6-11 2 0,6 0 0 16,5-10 0-16,1-5 0 0,5-5 14 0,5 0 2 15,-4-5 1-15,10-5 0 0,6 0-31 0,0-10 0 16,6 0-13-16,5-11 4 0,0 6 9 0,12-5 12 15,5-5-2-15,12-5-1 0,5-5-9 0,6-6 0 16,11-4 0-16,6-5 0 16,6-6-45-16,11 1-8 0,11-15-2 0,6-6 0 15,11 1-66-15,0-1-14 0,0 11-2 0,12-5-661 0,-18 14-132 0</inkml:trace>
          <inkml:trace contextRef="#ctx0" brushRef="#br0" timeOffset="19841.3425">22314 6178 1450 0,'0'-20'64'0,"6"5"14"0,5-5-62 0,-5 5-16 16,11-6 0-16,-6-4 0 0,6 5 92 0,0 0 16 15,5 5 4-15,7-5 0 0,-7-5-29 0,1 10-6 16,5-5-1-16,-5 10 0 0,-1 5-6 0,1 10-2 16,-6-5 0-16,0 10 0 0,0 5-19 0,0 10-4 15,6 15-1-15,-12 0 0 0,0 0-19 0,-5 11-4 16,0-1-1-16,-6 10 0 0,0 1 10 0,-6-6 2 15,0 5 0-15,-5 1 0 0,5-1-20 0,-5-5-3 0,0-5-1 0,5-4 0 16,-5-6 4-16,5-5 0 0,0 0 0 0,-5-10 0 16,5 1-12-16,1-11 8 15,-1-5-8-15,6 0 8 0,0-10 0 0,0 0 0 0,0 0 0 16,0 0 0-16,0 0 20 0,0 0 3 16,-6-15 1-16,6 0 0 0,6-5-16 0,0-6-4 0,-1 1 0 15,7-5 0-15,-1-5-3 0,6-5-1 0,0-6 0 0,6-4 0 16,5 5-8-16,6-10 0 0,17-1 0 0,0 1 0 15,-1 0-8-15,7 4 8 0,0 1 0 0,5 10 0 16,-6 5 0-16,-10 10-11 0,-7 15 11 0,-5 10-8 16,-6 0 8-16,1 10 0 0,-7 0 0 0,1 10-8 15,-1 5 8-15,-5 5 0 0,6 5 0 0,-6 0 0 16,-6 1 0-16,6 4 0 0,0 0 0 0,-5 0 0 16,-1-4 0-16,0-1 0 0,1 5 0 0,-7 5-8 15,1-10-40-15,0 6-7 0,-1-1-1 16,1-5-1-16,11-10-165 0,-12 5-33 0,12 21-6 15,0-11-2-15</inkml:trace>
          <inkml:trace contextRef="#ctx0" brushRef="#br0" timeOffset="24059.0897">25843 4423 1537 0,'34'-10'68'0,"-17"5"14"0,5-5-66 0,1 10-16 15,5-5 0-15,1 10 0 0,5 0 97 0,0 10 16 16,5-4 3-16,1 14 1 0,-1 0-41 0,1 10-8 16,5 10-1-16,0 11-1 0,1 4-2 0,-12 10 0 0,-6 11 0 0,-6 4 0 15,-10 6 7-15,-1-1 1 0,-17 11 0 0,-11 9 0 16,-5 1 4-16,-12 4 0 16,-6-4 1-16,-5 15 0 0,0-6-28 0,0-9-5 0,-1 0-2 0,-5 4 0 15,6-4-25-15,6-1-5 0,-7-4 0 0,1 5-1 16,6-6-19-16,-7 1-4 0,1-16-1 0,0 1 0 15,5-6-167 1,-5-9-32-16,-6-6-8 0</inkml:trace>
        </inkml:traceGroup>
      </inkml:traceGroup>
    </inkml:traceGroup>
    <inkml:traceGroup>
      <inkml:annotationXML>
        <emma:emma xmlns:emma="http://www.w3.org/2003/04/emma" version="1.0">
          <emma:interpretation id="{3ACFDE0B-0CF0-408F-A239-6693BBAFABEB}" emma:medium="tactile" emma:mode="ink">
            <msink:context xmlns:msink="http://schemas.microsoft.com/ink/2010/main" type="paragraph" rotatedBoundingBox="2715,10581 24052,9872 24135,12356 2798,130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65F744-1E20-45C7-AC08-2EF26F7647E0}" emma:medium="tactile" emma:mode="ink">
              <msink:context xmlns:msink="http://schemas.microsoft.com/ink/2010/main" type="inkBullet" rotatedBoundingBox="2724,10837 5228,10754 5298,12875 2794,12958"/>
            </emma:interpretation>
          </emma:emma>
        </inkml:annotationXML>
        <inkml:trace contextRef="#ctx0" brushRef="#br0" timeOffset="25345.1421">-523 10546 2016 0,'0'0'89'0,"0"0"19"0,11-10-87 0,-11 10-21 16,0-10 0-16,12 5 0 0,10-5 104 0,-5 5 17 16,-5 0 3-16,10 0 1 0,18-5-82 0,-1 0-17 15,1 0-3-15,5 0-1 0,-5 0-22 0,11 0-10 16,5 5 1-16,-10-5 0 15,-12 5-197-15,-1 0-39 0</inkml:trace>
        <inkml:trace contextRef="#ctx0" brushRef="#br0" timeOffset="25155.5234">-285 10144 1566 0,'11'0'34'0,"-11"0"7"0,-17 0 2 0,17 0 1 0,0 0-35 0,0 0-9 16,0 0 0-16,0 0 0 0,11-5 68 0,1 0 12 15,5 0 3-15,5-5 0 0,12-5-14 0,0 0-2 16,0-10-1-16,6 0 0 0,-6-5-21 0,0-1-4 16,5 1-1-16,-11 0 0 0,-11-5-18 0,12 5-4 15,-7-5-1-15,1-1 0 0,-17 6-9 0,5 0-8 16,6-5 12-16,-6 5-12 0,-5 0 11 0,-6-6-11 15,0 6 10-15,0-5-10 0,11 0 8 0,-17 0-8 16,1-1 0-16,-7 6 0 0,18 0 0 0,-6-5 8 0,-11 0-8 0,-1 5 0 16,1-1 0-16,6 1 0 15,-7 5 0-15,-5 0 0 0,12 0 0 0,-7 10 0 16,-5 5 0-16,0 0 0 0,0 5 0 0,0 5 0 0,6 0-10 16,-6 5 10-16,11 10 0 0,-10 5 0 0,-1 5 0 15,-6 15 0-15,0 5 0 0,6 16 0 0,12 9 0 16,-7 11 11-16,-10 9-1 0,10 1 0 0,12 4 0 15,0 6 0-15,0 4 4 0,-5 6 1 0,5-1 0 0,5-4 0 16,7-1 9-16,-7 1 1 0,-22 0 1 0,17-11 0 16,6-4-14-16,-12-1-2 0,1-4-1 0,-12-1 0 31,11-15-68-31,-11-4-13 0,6-6-4 0</inkml:trace>
        <inkml:trace contextRef="#ctx0" brushRef="#br0" timeOffset="25665.661">993 10200 921 0,'0'0'82'0,"0"0"-66"0,-6 0-16 0,-5-5 0 16,5 5 140-16,-5 5 25 0,-6-5 5 0,6 10 1 15,-6-5-25-15,0 5-5 0,0 5-1 0,-6 10 0 16,-5 5-59-16,5 5-12 0,-5 11-2 0,0-1-1 16,-6 5-35-16,11 0-7 0,12 1-2 0,-1-1 0 15,1 5-12-15,11-10-2 0,0-4-8 0,17-1 12 16,0-5-12-16,0-10 0 0,-11 0 0 0,11-10 0 16,11-5 8-16,-5-10-8 0,-1-10 0 0,1 0 0 15,-1-10 27-15,7 0-1 0,-7-10 0 0,1 0 0 16,5-5 9-16,-5-6 1 0,-6-4 1 0,0 5 0 0,0 0-14 15,-6-6-3-15,-5 1-1 0,-1 0 0 0,1 0-9 16,-6 5-2-16,-6-6 0 0,-5 11 0 0,0 5-8 0,-1 10 12 16,-5 5-12-16,-11 5 12 0,6 15-12 0,-7 5 0 15,-10 15 0-15,-7 5-11 16,7 10-100-16,-1 6-20 0,1 4-4 0,-1 0-940 16</inkml:trace>
        <inkml:trace contextRef="#ctx0" brushRef="#br0" timeOffset="26024.1881">1553 10300 1792 0,'0'0'80'0,"0"0"16"0,5-15-77 0,-5 15-19 0,0 0 0 0,0 0 0 15,0 0 116-15,12 0 19 0,-12 0 4 0,17 10 1 16,-6 5-60-16,0 10-12 0,1 0-3 0,-1 1 0 16,-5 9-32-16,-1 0-6 0,7-5-2 0,-12 5 0 15,5 6-5-15,-5-6-2 0,0-5 0 0,-5 0 0 16,-1 5-2-16,-5-10 0 0,5 1 0 0,-5-6 0 16,5-5 3-16,-5 0 0 0,5-5 0 0,-5 0 0 15,11-10-4-15,0 0-1 0,-12 0 0 0,1 0 0 16,0-5 14-16,-1 0 2 0,7-10 1 0,-7 0 0 15,7 0-18-15,-7-11-3 0,12 1-1 0,0-5 0 0,6 0-9 0,11-10 0 16,0-5 9-16,17-6-9 0,6 1 0 16,-1 0-10-16,6-6 1 0,12 6 0 15,5-5-121-15,6 10-24 0,11-1-5 0</inkml:trace>
      </inkml:traceGroup>
      <inkml:traceGroup>
        <inkml:annotationXML>
          <emma:emma xmlns:emma="http://www.w3.org/2003/04/emma" version="1.0">
            <emma:interpretation id="{DC27A5E6-3A7E-4197-A4EA-C335D60835EE}" emma:medium="tactile" emma:mode="ink">
              <msink:context xmlns:msink="http://schemas.microsoft.com/ink/2010/main" type="line" rotatedBoundingBox="7261,10430 24052,9872 24135,12356 7343,12914"/>
            </emma:interpretation>
          </emma:emma>
        </inkml:annotationXML>
        <inkml:traceGroup>
          <inkml:annotationXML>
            <emma:emma xmlns:emma="http://www.w3.org/2003/04/emma" version="1.0">
              <emma:interpretation id="{5D36BAA3-3FD6-4463-B378-15151275BA97}" emma:medium="tactile" emma:mode="ink">
                <msink:context xmlns:msink="http://schemas.microsoft.com/ink/2010/main" type="inkWord" rotatedBoundingBox="7291,11345 11177,11216 11222,12578 7336,1270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7467.2023">5857 10064 1094 0,'0'0'48'0,"0"0"11"0,0 0-47 0,0 0-12 0,0 0 0 0,22 0 0 16,-5 5 209-16,6 0 40 0,5 5 8 0,-5 0 2 15,-6 5-151-15,11 0-31 0,-5 0-5 0,-1 10-2 16,-11 1-25-16,6 4-5 0,-5 10 0 0,-7-5-1 15,1 0-23-15,-6 1-4 0,0-1 0 0,0-5-1 0,-6 0 8 0,1-5 1 16,-7 0 1-16,7-5 0 16,-12-5-1-16,11 6-1 0,-11-6 0 0,6-5 0 0,5-5 10 0,-5 5 3 15,11-10 0-15,0 0 0 0,-11 0-32 16,5-5 0-16,0 0 0 0,1-5 0 0,5 0 0 0,0-5 0 16,5-1 0-16,1-9 0 0,5 0 0 0,6 0 0 15,-5-10 0-15,4 0 0 0,13-11 0 0,-7 1 0 16,7 0 0-16,-1 0 0 0,12-1 0 0,-7 6 0 15,7 5 0-15,-6 5-10 0,6 5 10 0,-12 5 0 16,11 5 10-16,-5 10-10 0,-11 0 11 0,5 10-11 16,-5 5 12-16,-6 5-12 0,5 10 8 0,-10 0-8 15,-1 5 0-15,0 0 0 0,1 5 9 0,-1 6-9 16,-17-6 0-16,6 5 9 0,6 0 0 0,-6 1 0 16,-6-11 0-16,1-5 0 0,-1 0 2 0,0 0 0 0,6-10 0 15,-5 0 0-15,-1 0 5 0,0 0 2 16,6-15 0-16,-11 5 0 0,0 0-2 0,11-5-1 15,-11-10 0-15,-1 5 0 0,7-5-15 0,-1-5 0 0,0-5 0 16,6-5-10-16,6 0 10 0,0-10 0 0,5 0-9 0,0-1 9 16,6 1 0-16,0 5 0 0,-6-5 0 0,6 10 8 15,12 0-8-15,-7 9 0 0,1 1 0 0,5 10 0 16,-11 0 0-16,6 5 8 0,-1 5-8 0,-5 5 0 16,0 5 0-16,0 6 0 0,0-1 0 0,-5 5 0 15,5 0-48 1,-6 0-12-16,0 0-3 0,0 0 0 0,-5 6-154 15,0-1-31-15</inkml:trace>
          <inkml:trace contextRef="#ctx0" brushRef="#br0" timeOffset="27816.5744">7468 10411 2026 0,'0'0'44'0,"0"0"10"0,0 0 2 0,0 0 1 0,0 0-45 0,0 0-12 16,0 0 0-16,0 0 0 0,12-10 29 0,5-5 4 15,0-5 1-15,5-1 0 0,6 1 3 0,1-5 1 16,5 0 0-16,5 0 0 0,-5 0-22 0,-5 0-4 16,4-6 0-16,-4 1-1 0,-1 5-11 0,-5-5 8 0,-6 0-8 0,0 5 8 15,-6 0 11-15,-5 4 1 0,-1 1 1 0,-10 5 0 16,-1 0 9-16,-5 0 2 0,-6 5 0 0,0 0 0 15,-6 5-10-15,-11 5-2 0,6 10 0 0,-12 0 0 16,-11 5 10-16,6 15 2 0,-6 5 0 0,6 6 0 16,5-6-32-16,1 10 0 0,5 10 0 0,0-4 0 15,6 4 0-15,5-5-8 0,6 1 8 0,6 4 0 16,11-10-10-16,0 0 2 0,5 6 0 0,7-6 0 16,10-5-140-1,1 0-28-15,5-5-6 0,12-4-1 0</inkml:trace>
          <inkml:trace contextRef="#ctx0" brushRef="#br0" timeOffset="26596.4094">4974 9722 1371 0,'-11'-15'60'0,"0"0"14"15,-6 5-59-15,0-10-15 0,0 5 0 0,0 0 0 16,0-1 84-16,-6 6 13 0,-5-5 3 0,0 15 1 15,-6-5-16-15,-12 10-3 0,1 5-1 0,0 0 0 16,-6 6-65-16,0-1-16 0,0 10 0 0,-5-5 0 0,5 0 10 0,0 5-2 16,6 5 0-16,-1-5 0 0,13 6-8 0,4-6-11 15,7 5 3-15,10 5 0 0,7 5 8 0,10 0 0 16,1 1 0-16,11 4 0 0,6 0 0 0,5 0 16 16,-6 6-3-16,1-6 0 0,5 0 38 0,1 0 7 15,-7 1 2-15,-5-1 0 0,-5 0 16 0,-1 0 3 16,-5 1 1-16,-6-1 0 0,-6 0-11 0,0-5-1 15,-5 1-1-15,0-1 0 0,-6-5-25 0,5-5-5 16,1-10-1-16,-6 0 0 0,6-5-28 0,-1 6-8 16,-5-6 0-16,6-5 0 15,-6-5-21-15,0 5-9 0,-5-10-2 0,-1 0 0 16,-5 0-131-16,5-5-26 0,0 0-6 0,-5-5-868 0</inkml:trace>
          <inkml:trace contextRef="#ctx0" brushRef="#br0" timeOffset="26905.7659">5455 10099 1839 0,'0'0'81'0,"0"0"18"0,0 0-79 0,0 0-20 0,0 0 0 0,0 0 0 15,0 0 103-15,0 0 17 0,-11 5 3 0,-1 5 1 16,-5 0-55-16,0 10-10 0,0 0-3 0,-5 16 0 15,-6-1-48-15,-1 5-8 0,1 0 0 0,0 0 0 16,-1 6 0-16,7-6 0 0,5 0 0 0,0-5 0 0,6 1 0 16,5-6 0-16,0-5 0 0,6-5 0 0,6 0 0 0,5-10 0 15,-5 0 0-15,5-5 0 0,6 0 0 0,0-10 0 16,6 5 0-16,-1-10 0 0,1 0 10 0,0-5-10 16,5-5 12-16,-5-5-12 0,-1-5 12 15,6-1-12-15,-5-4 12 0,0 0-12 0,-1 0 32 0,-5-5 0 16,0-1 0-16,0 1 0 0,-5 0-9 15,-12 5-3-15,0 5 0 0,0 4 0 0,-6 6-9 0,-5 5-3 16,-6 0 0-16,0 5 0 0,-12 5-8 0,1 5 0 16,-6 5 0-16,0 5 0 15,-5 5-82-15,-1 5-18 0,0-5-4 0,1 11-647 16,-1-1-129-16</inkml:trace>
        </inkml:traceGroup>
        <inkml:traceGroup>
          <inkml:annotationXML>
            <emma:emma xmlns:emma="http://www.w3.org/2003/04/emma" version="1.0">
              <emma:interpretation id="{BBBB2446-7E61-44CC-8510-CF2588DFB46F}" emma:medium="tactile" emma:mode="ink">
                <msink:context xmlns:msink="http://schemas.microsoft.com/ink/2010/main" type="inkWord" rotatedBoundingBox="13466,10224 18954,10041 19026,12209 13538,1239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8618.6745">10228 10185 2296 0,'0'0'51'0,"0"0"10"0,0 0 3 0,0 0 0 0,0 0-52 0,17 0-12 0,0-5 0 0,0-1 0 15,6-4 60-15,5 0 10 0,6 5 2 0,0-5 0 16,5 0-32-16,1 0-5 0,0-5-2 0,5 0 0 15,0 5-133-15,6-5-26 0,6 0-6 0,-7 0-924 16</inkml:trace>
          <inkml:trace contextRef="#ctx0" brushRef="#br0" timeOffset="28431.2016">10709 9883 230 0,'-17'-10'10'0,"17"5"2"0,0 5-12 0,6-5 0 0,-6-5 0 0,5 5 0 16,1 0 296-16,11-5 57 0,6 0 11 0,-1-6 3 16,6 1-243-16,6 0-48 0,6-10-9 0,5 0-3 15,-5-10-32-15,11 5-8 0,0 0 0 0,-6-11-1 16,0 1-13-16,-5 5-2 0,-6-5-8 0,-6-6 12 15,0 1 3-15,-5 0 0 0,-6 0 0 0,-12-6 0 16,7 6 27-16,-12-5 6 0,0-5 0 0,-6-1 1 16,-5 1-5-16,-1 0-2 0,1-1 0 0,-12 1 0 15,7-5-19-15,-7 5-4 0,0 4-1 0,6 1 0 16,-5 10-6-16,-1 5-2 0,6 9 0 0,0 6 0 0,0 5 15 16,-5 10 3-16,-1 10 1 0,0 10 0 0,6 10-29 15,-5 16 8-15,-1 4-8 0,6 15 0 0,6 6 9 16,-6 4-1-16,0 5 0 0,0 1 0 0,0 9 14 0,-6 6 2 15,6 4 1-15,-5 1 0 0,-1-1 22 0,6-4 4 16,6-1 1-16,-6-4 0 0,6-1-20 0,-1 1-3 16,1-6-1-16,5-5 0 0,6-4-17 0,-5-1-11 15,5-4 12-15,0-16-12 0,0 0 0 0,0-5-11 16,0-4 0-16,0-6 0 16,0-5-150-16,0-5-31 0,0-5-5 0</inkml:trace>
          <inkml:trace contextRef="#ctx0" brushRef="#br0" timeOffset="28764.2876">11670 9697 1036 0,'0'0'46'0,"0"0"10"0,0 0-45 0,0 20-11 15,-5 0 0-15,-1 0 0 0,0 5 222 0,1 6 42 16,-1 4 9-16,0 0 2 0,-5 0-149 0,5 5-30 15,1 1-5-15,5-6-2 0,0-5-32 0,0 0-6 16,-6 0-2-16,12 5 0 0,-6-4-49 0,5-6 0 16,1 0 0-16,0 0-749 15,-1-10-143-15</inkml:trace>
          <inkml:trace contextRef="#ctx0" brushRef="#br0" timeOffset="28856.7223">11619 9491 230 0,'-5'-25'10'0</inkml:trace>
          <inkml:trace contextRef="#ctx0" brushRef="#br0" timeOffset="29284.9731">13203 9461 345 0,'-28'10'31'0,"16"0"-31"16,-10-5 0-16,-1 15 0 0,-5 0 395 0,0 10 73 0,-6 5 14 15,-6 16 3-15,-5-1-281 0,-12 5-57 0,1 5-11 0,-6 6-3 16,11-1-69-16,-6 1-15 0,-5-6-2 0,5 5-1 16,1-4-36-16,5-1-10 0,0-10 0 0,11 0 0 31,1-4-81-31,-1-6-21 0,6-5-4 0,12 0-1006 0</inkml:trace>
          <inkml:trace contextRef="#ctx0" brushRef="#br0" timeOffset="29179.7272">12456 9586 1670 0,'46'-15'148'0,"-24"10"-118"0,1-5-30 0,11 0 0 16,-6 10 85-16,0 0 11 0,6 5 3 0,0 5 0 15,0 5-7-15,6 5-2 0,-12 11 0 0,12 4 0 0,-12 5-34 0,0 5-6 16,-5 10-2-16,-6 1 0 0,0 9 12 0,-6-5 1 16,0 1 1-16,-5 4 0 0,0-5-40 0,-6-4-8 15,0-1-2-15,0 0 0 0,-6-9-12 0,0-1 0 16,6-10 0-16,0-5 0 15,-5-5-45-15,5-5-12 0,0 1-3 0,5-11 0 16,-5-10-102-16,0 0-21 0,12-5-4 0,5-5-769 0</inkml:trace>
          <inkml:trace contextRef="#ctx0" brushRef="#br0" timeOffset="29713.5306">13344 10260 1933 0,'0'0'85'0,"0"0"19"0,0 0-84 0,0 0-20 16,0 0 0-16,0 0 0 0,0 0 60 0,0 0 8 15,17 0 2-15,0 0 0 0,0-10-22 0,6 5-5 16,11-5-1-16,-6-5 0 0,6 0-1 0,-6 0 0 15,1-11 0-15,10 6 0 0,-5 0-32 0,0 0-9 16,-6-5 0-16,-5-5 0 0,5 0 11 0,1 4-3 16,-13 1 0-16,1 0 0 0,0 0 7 0,-5 0 1 15,-1 0 0-15,-5 5 0 0,-6 0-7 0,0 5-1 16,0-1 0-16,-6 6 0 0,-5 0 20 0,-1 5 3 16,-10 5 1-16,-1 5 0 0,1 0-20 0,-7 5-3 15,-10 5-1-15,-1 6 0 0,6 4-8 0,0 10 8 16,0 0-8-16,-5 5 8 0,5 1-8 0,-6 9 0 15,12 0-10-15,-6 0 10 16,6 1-43-16,11-1-2 0,-6 0-1 0,12 0 0 16,11-4-155-16,0-11-31 0,5 0-7 0</inkml:trace>
          <inkml:trace contextRef="#ctx0" brushRef="#br0" timeOffset="30099.2397">15420 9692 2253 0,'0'0'49'0,"-17"0"11"0,0-5 1 0,-11 5 3 15,-6 0-51-15,-6 0-13 0,-5 0 0 0,-6 5 0 0,0 0 24 16,-11 5 1-16,5 5 1 0,-5 5 0 16,6 5-26-16,-12 10 8 0,0 1-8 0,0 4 0 0,0 10 0 15,6-5 0-15,0 6 0 0,11-1 0 0,6 0 0 0,5 6 0 16,0-6 8-16,12-5-8 0,0-5 11 0,11-5 0 15,6 1 0-15,5-11 0 0,12 0 4 0,-1 0 1 16,12-10 0-16,6-5 0 0,-1-5 0 0,12-5 0 16,6-5 0-16,5-5 0 0,0-5-16 0,12 0 0 15,-6-10 0-15,5-5 0 0,-5-6 9 0,6-4-9 16,-12-5 8-16,12-5-8 0,-6-6 0 0,-6-4 0 16,6-10 0-16,-6-6 0 0,0 1 12 0,1-11-2 15,-1-4-1-15,0-11 0 0,0 1-1 0,0-6 0 16,1 1 0-16,5-1 0 0,-12 6-8 0,6 4 0 15,-11 6 9-15,0 9-9 0,-5 11 0 0,-1 20 0 16,-11 4 0-16,0 16 0 0,-12 10 30 0,7 15 2 16,-12 5 0-16,-6 20 0 0,-5 10-16 0,0 16-4 15,-12 4 0-15,0 10 0 0,-5 0 0 0,0 11 0 0,-6-1 0 16,5 1 0-16,-4-1 21 0,10 0 4 0,0-4 1 16,1 9 0-16,5-5-38 0,5-4 0 0,7-6 0 0,5 0 0 31,0-4-70-31,0 4-18 0,11-10-4 0,0 11-1 15,6-16-90-15,6 0-17 0,0-5-4 0,11 1-1 0</inkml:trace>
        </inkml:traceGroup>
        <inkml:traceGroup>
          <inkml:annotationXML>
            <emma:emma xmlns:emma="http://www.w3.org/2003/04/emma" version="1.0">
              <emma:interpretation id="{241049D2-B0FB-49BA-A094-01A1010AD784}" emma:medium="tactile" emma:mode="ink">
                <msink:context xmlns:msink="http://schemas.microsoft.com/ink/2010/main" type="inkWord" rotatedBoundingBox="20740,10087 22224,10038 22303,12417 20819,1246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1379.8717">17507 9888 1407 0,'-11'0'31'0,"11"0"6"0,0 0 2 0,0 0 1 0,11-5-32 0,6 0-8 15,5 0 0-15,12-5 0 0,0-5 87 0,6-5 16 16,-1-1 3-16,12-4 1 0,12-5-28 0,-7-5-6 15,-11 0-1-15,6 0 0 0,6-6-12 0,-6 1-2 16,-6-5-1-16,0-5 0 0,-11-1-31 0,6 1-6 16,-1-5-2-16,1 0 0 0,-12 4 22 0,0 1 5 15,1-5 1-15,5 4 0 0,-12 1-37 0,1 0-9 16,-6 0 0-16,5-1 0 0,1 1 0 0,-6 0 12 0,-11 0-12 16,5-1 12-16,6 6-12 0,-6 0 0 0,-16 5 0 15,-1-1 8-15,0 11-8 0,6 0-17 0,-5 5 4 16,-1 0 1-16,-11 10 12 0,0 0 0 0,11 5 0 0,-5 5 10 15,-6-1-10-15,0 6 0 0,0 11 0 0,6-6 0 16,-6 5 0-16,-6 5 8 0,-5 0-8 0,5 5 8 16,12 5 0-16,-11 5 0 0,-1 0 0 15,0 6 0-15,6-1-8 0,0 10 0 0,-5 0 0 0,5 5 0 16,-6 6 0-16,6 4 0 0,6 5 0 0,0 16 0 16,-12-1 0-16,12 6 0 0,-1 14 9 0,1 6-9 15,0-6 44-15,-6 6 4 0,5-5 0 0,1 9 1 16,5-14-23-16,-5 4-5 0,0 1-1 0,5-6 0 0,6-14 0 15,-11-1 0-15,-6-9 0 0,-6-1 0 0,12-15 4 0,0-5 0 16,-1-9 0-16,-5-1 0 0,0-10-14 0,6-10-2 16,11 5-8-16,-11-15 12 0,-6 0-12 0,0-5 0 15,17-5 0-15,0 0 0 0,0 0 0 0,-11 0 11 16,-1-5-11-16,12 5 10 0,0 0-10 0,-5-10 8 16,-7 0-8-16,7-5 8 0,10 0-8 0,7 0 0 15,-12 0 0-15,5-5 0 0,-5 0 0 0,12-5 0 16,4-1 0-16,1-4 0 0,-11-5 0 0,11-5 0 15,23-5-9-15,-1-6 9 0,-5 1 0 0,0-5 0 16,11 0-8-16,1-6 8 0,5 1 0 0,-6 0 0 16,-6 9-8-16,12-4 8 0,6 10-10 0,5 5 2 15,-11-1 0-15,5 6 0 16,1 10-20-16,-6 0-3 0,5 5-1 0,-5 10 0 0,-17-5 32 0,12 10 0 16,-7 0 0-16,-5 10 0 0,-11-5 0 0,-12 5 0 0,6 0 0 15,-11 5 0-15,-6-10-12 0,0 20 3 0,-12-5 1 0,-5 5 0 16,0 0 8-16,-5 0 0 0,-23-5 0 15,5 10 0-15,12-10 0 0,-6 6 8 0,-12-1-8 0,1-5 11 16,0 0-11-16,5 0 0 0,6 0 0 0,-5 0 0 16,-1-5 0-16,12 0 0 0,5 5 8 0,6 0-8 15,-11 0 0-15,6 6 0 0,5-1 0 0,0 0 0 16,5 0 0-16,1 0 0 0,-6 0 0 0,11 5 0 16,6-5 0-16,0 6 0 0,-5-6 0 0,5 0 0 15,5 0 0-15,1-5 0 0,-6 5 0 0,11-5 0 16,1 0 0-16,5-5 0 0,17 0 0 0,-1 0 0 0,-4 0 0 15,22-5 0-15,22 5 0 0,6 1 0 16,0-1-119-16,1 0-29 0,-1 0-5 0,6 5-595 16,-6-5-118-16</inkml:trace>
        </inkml:traceGroup>
        <inkml:traceGroup>
          <inkml:annotationXML>
            <emma:emma xmlns:emma="http://www.w3.org/2003/04/emma" version="1.0">
              <emma:interpretation id="{A0FB55BB-27D4-4C60-8844-7564A43D158B}" emma:medium="tactile" emma:mode="ink">
                <msink:context xmlns:msink="http://schemas.microsoft.com/ink/2010/main" type="inkWord" rotatedBoundingBox="23951,11859 24118,11853 24125,12077 23958,12083"/>
              </emma:interpretation>
              <emma:one-of disjunction-type="recognition" id="oneOf6"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}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;</emma:literal>
                </emma:interpretation>
                <emma:interpretation id="interp10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31877.7688">20657 10144 1267 0,'0'0'56'0,"17"-10"12"0,-17 10-55 0,0 0-13 0,0 0 0 0,0 0 0 16,22-10 181-16,-22 10 34 0,17 0 6 0,-17 0 2 15,17 0-111-15,6 5-23 0,-12 0-4 0,6 0-1 16,-11 5-22-16,-6-10-5 0,0 0-1 0,11 15 0 15,-11-15-38-15,6 10-8 0,-6-10-2 0,0 11 0 0,0-1 20 16,0 0 3-16,0-10 1 0,-6 10 0 0,1 0-20 0,5-10-3 16,-12 5-1-16,12-5 0 0,0 0-8 0,0 0 0 15,0 0 0-15,0 0 0 0,0 0 15 0,0 0 1 16,-5-5 0-16,5 5 0 0,0-10-7 0,5 0-1 16,-5 10 0-16,0 0 0 0,12-10-8 0,-12 10 0 15,0 0 0-15,11 5 0 16,0-5-49-16,-11 0-12 0,6 15-3 0,0 0 0 15,-6 5-128-15,0 0-25 0,-12 20-6 0,-5-5-1 0</inkml:trace>
        </inkml:traceGroup>
      </inkml:traceGroup>
    </inkml:traceGroup>
    <inkml:traceGroup>
      <inkml:annotationXML>
        <emma:emma xmlns:emma="http://www.w3.org/2003/04/emma" version="1.0">
          <emma:interpretation id="{042AC0AF-A31B-4545-9DBB-ABF2011954E0}" emma:medium="tactile" emma:mode="ink">
            <msink:context xmlns:msink="http://schemas.microsoft.com/ink/2010/main" type="paragraph" rotatedBoundingBox="24229,16019 27923,12025 30839,14722 27145,187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3E3F76-9231-47B8-828E-73A3F080B8EA}" emma:medium="tactile" emma:mode="ink">
              <msink:context xmlns:msink="http://schemas.microsoft.com/ink/2010/main" type="inkBullet" rotatedBoundingBox="24229,16019 26113,13982 27947,15679 26063,17716"/>
            </emma:interpretation>
          </emma:emma>
        </inkml:annotationXML>
        <inkml:trace contextRef="#ctx0" brushRef="#br0" timeOffset="5.05513E7">21268 13925 1652 0,'0'0'73'0,"0"0"15"0,0 0-70 0,0 0-18 16,0 0 0-16,0 0 0 0,0 0 48 0,0 0 5 15,0 0 2-15,11-5 0 0,0-5-19 0,-5 0-4 16,5-1-1-16,1 6 0 0,5-10-19 0,-6 5-4 16,6 0-8-16,0 0 12 0,0-5-12 0,0 0 0 15,0 0 8-15,5 0-8 0,-5 0 14 0,6 0 0 0,-6 0 0 0,0 5 0 16,0-5-6-16,-6 4 0 0,0-4-8 0,1 5 12 15,-7-5-12-15,-5 15 0 0,0 0 8 16,0 0-8-16,17 0 8 0,-17 0 0 0,0 0-8 0,0 0 12 16,12 0-1-16,-1 0-1 0,0 0 0 0,-11 0 0 15,0 0-2-15,12 5-8 0,5 0 12 0,-6 0-4 16,-11-5-8-16,17 0 0 0,-17 0 9 0,11 5-9 16,6 0 0-16,-17-5 8 0,11 5-8 0,-11-5 0 15,12 10 8-15,-7 1-8 0,-5-11 8 0,6 20-8 16,0 0 12-16,-6 10-1 0,-6 0-1 0,6 0 0 15,0 5-10-15,-6 6 8 0,1-1-8 0,-1 0 8 16,0 0-8-16,1 6 0 0,-1-1 0 0,0-5 8 16,1 0-8-16,-1 5 0 0,1 1 0 0,-1-1 0 15,0-10 0-15,1 5 0 0,-1-10 0 0,0 1 0 16,1-6 0-16,-1 5 0 0,-5 0 0 0,5-5 0 0,-5 5 8 16,-1 1-8-16,1-6 12 0,-6 0-4 0,6 0 4 15,-1 0 1-15,1 0 0 0,0-10 0 0,5 5-13 0,1-4 8 16,-1-6-8-16,6-10 0 0,0 0 8 0,0 0-8 15,0 0 0-15,0 0 9 0,0 0-9 0,0 0 0 16,0 0 0-16,0 0 8 0,0 0-8 0,0 0 0 16,0 0 0-16,11-10 0 0,-5-1 12 0,-1 1-4 15,1-5 0-15,0 0 0 0,5 0-8 0,-5 0 10 16,-1 0-10-16,1 0 10 0,0 0-10 0,-1 0 0 16,7-5 0-16,-7 0 0 0,1 4 0 0,5-4 0 15,-11 0 0-15,6 0 0 0,0-5 0 0,5 0 0 16,-5 0-9-16,5-5 9 0,-5-1-11 0,-1-4 11 0,7 5-10 15,-7-10 10-15,6 5-13 0,-5-1 3 0,11 1 1 16,-6 0 0-16,1 0 1 0,-1 0 0 0,0 5 0 16,6-1 0-16,0 6 8 0,-5 0-10 0,5 0 10 0,-6 5-10 15,6 0 10-15,0 0 0 0,0 5-9 0,5-6 9 16,-5-4 0-16,6 5-11 0,5 0 11 16,-5 0-8-16,5 0 8 0,-5 0-12 0,11 5 12 0,-12 0-12 15,-5 5 12-15,0 0 0 0,0 10 0 0,-5 0-8 16,-12 0 16-16,0 0 4 0,11 10 1 0,-5 5 0 15,5-5 9-15,0 10 2 0,-5 0 0 0,-6-5 0 16,0 5-5-16,0 5-1 0,0 0 0 0,0 1 0 16,-6-1-9-16,0 0-1 0,12 10-8 0,-6-5 12 15,0 5-4-15,-6 6 0 0,6-6-8 0,0 5 12 16,6 0-4-16,0 0-8 0,-6 11 11 0,0-6-11 16,0-5 9-16,-6 5-9 0,0 1 0 0,6-6 9 0,0 0-9 15,-11-5-12-15,0-5 2 0,-6 1 1 16,6-1-43-16,-1-10-8 0,-5 0-1 0,6 0-1 15,0-5-27-15,-1-5-6 0,12-10-1 16</inkml:trace>
        <inkml:trace contextRef="#ctx0" brushRef="#br0" timeOffset="5.0552E7">22896 12582 1152 0,'0'0'51'0,"0"0"10"0,12-15-49 0,-7 5-12 16,7 5 0-16,-1-5 0 0,6 0 98 0,0 5 17 15,6-5 3-15,-6 10 1 0,5-5-76 0,1 10-15 16,-6 0-4-16,5 0 0 0,1 5 32 0,0 5 7 16,-1 0 1-16,1 10 0 0,0 1-13 0,-1 9-3 15,6 5 0-15,1 10 0 0,-1 11-17 0,6 9-4 16,0 0-1-16,0 11 0 0,0 14 0 0,0 6 0 15,0 4 0-15,0 11 0 0,-6 5-11 0,6-11-3 16,0 6 0-16,-6-5 0 0,-5-6 23 0,-6 1 4 16,-1-1 1-16,-10-4 0 0,0-11-3 0,-12 6 0 0,-11-11 0 15,0 6 0-15,-5-6-25 0,-12 11-12 0,-6-6 10 0,-5 6-10 16,-6-6 0-16,-11 1 0 0,-1-11-8 16,-4-4 8-16,-1-1-43 15,-6-15-1-15,6-9-1 0,1-6-691 0,-1-10-137 0</inkml:trace>
      </inkml:traceGroup>
      <inkml:traceGroup>
        <inkml:annotationXML>
          <emma:emma xmlns:emma="http://www.w3.org/2003/04/emma" version="1.0">
            <emma:interpretation id="{517421FB-0FC9-4BFC-8018-E1C53FE32119}" emma:medium="tactile" emma:mode="ink">
              <msink:context xmlns:msink="http://schemas.microsoft.com/ink/2010/main" type="line" rotatedBoundingBox="26304,13820 27945,12046 30839,14722 29197,16497"/>
            </emma:interpretation>
          </emma:emma>
        </inkml:annotationXML>
        <inkml:traceGroup>
          <inkml:annotationXML>
            <emma:emma xmlns:emma="http://www.w3.org/2003/04/emma" version="1.0">
              <emma:interpretation id="{D646E8E0-63F4-4AF7-9490-856F2FB6FC68}" emma:medium="tactile" emma:mode="ink">
                <msink:context xmlns:msink="http://schemas.microsoft.com/ink/2010/main" type="inkWord" rotatedBoundingBox="29246,16423 29256,16413 29266,16422 29256,16433"/>
              </emma:interpretation>
              <emma:one-of disjunction-type="recognition" id="oneOf7"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\</emma:literal>
                </emma:interpretation>
                <emma:interpretation id="interp13" emma:lang="" emma:confidence="0">
                  <emma:literal>I</emma:literal>
                </emma:interpretation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5.05558E7">25967 14694 2502 0,'0'0'111'0,"0"0"22"0,0 0-106 0,0 0-27 0,0 0 0 0,0 0 0 16,0 0 30-16,0 0 1 0,0 0 0 0,0 0 0 15,0 0-31-15,0 0 0 0,0 0 0 0,0 0 0 31,0 0-36-31,0 0-4 0,0 0-1 0,0 0 0 0,0 0-98 16,0 0-19-16,-11 0-4 0,11 0-766 0</inkml:trace>
        </inkml:traceGroup>
        <inkml:traceGroup>
          <inkml:annotationXML>
            <emma:emma xmlns:emma="http://www.w3.org/2003/04/emma" version="1.0">
              <emma:interpretation id="{E1B933BE-0C13-4C95-94C9-A6DAA6ED0503}" emma:medium="tactile" emma:mode="ink">
                <msink:context xmlns:msink="http://schemas.microsoft.com/ink/2010/main" type="inkWord" rotatedBoundingBox="26304,13820 27945,12046 29316,13314 27674,15088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.05549E7">23864 12256 1267 0,'0'0'112'16,"0"0"-89"-16,0 0-23 0,0 0 0 15,0 0 80-15,0 0 12 0,0 0 3 0,11 0 0 0,6 0-35 0,0 0-6 16,5-10-2-16,1 0 0 0,5-6-24 0,6 1-6 16,0-10-1-16,6 0 0 0,-1-5-8 0,1 0-1 15,-6-5-1-15,0-1 0 0,0-9-3 0,-6 5-8 16,0 0 12-16,-5-5-4 0,0-1 11 0,-1 1 1 16,-5 0 1-16,0-5 0 0,0 4 5 0,0-9 1 15,0 5 0-15,0-1 0 0,0-9-15 0,0 0-4 16,6-6 0-16,-1 1 0 0,-5-5-8 0,0-1-9 15,0 6 9-15,6 0-13 0,-6 4-7 0,5 1-2 16,-10 5 0-16,-1 4 0 0,0 6 22 0,-5 0-11 16,11 5 11-16,-12 10-8 0,1-1 8 0,-6 6 0 15,6 0 8-15,-6 10-8 0,0 0 16 0,0 0-2 16,-6 5 0-16,6 0 0 0,0 10-14 0,-6-5 9 16,-5-5-9-16,11 10 8 0,0 0-8 0,-11-5 0 0,0 5 0 15,-1-5 0-15,7 5 0 0,-7 0 0 0,1-5-9 16,-6 0 9-16,6 5 0 0,-1 5 0 0,1-5-8 15,0 0 8-15,-1 5 0 0,12-5 0 0,0 0 0 0,-17 0 0 16,12 5 0-16,5-5 0 0,-12 10 0 0,12-10 0 16,-11 10 0-16,6 5 8 0,-1 0-8 0,0-5 12 15,1 10-4-15,-1-5 0 0,0 10-8 0,-5-5 12 16,11 1-12-16,-6 4 0 0,6-5 0 0,-11 5 0 16,5 0 0-16,1 0 0 0,-1 0 0 0,0 5-10 15,1 1 10-15,-1-1 0 0,0 5-9 0,6 0 9 16,-5 5 0-16,-1 6 0 0,0 4 0 0,1 0 0 15,5 0 0-15,-6 1 0 0,6 9 0 0,-11 0 0 0,5 1 0 16,-5 4 0-16,0-5 0 0,-1 6 0 0,-5-1 0 0,6 0 10 16,-12 6-10-16,1 4 10 0,-1-4-2 0,0-1 0 15,1 5 0-15,-1-14 0 0,6-1 3 0,0-5 0 16,6-4 0-16,0-1 0 0,5-10 6 0,0 5 2 16,1-10 0-16,-1 1 0 0,6-1-5 0,-6-5-1 15,1-10 0-15,5 0 0 0,-6-5-1 0,0 0-1 16,6 0 0-16,0-15 0 0,0 0-2 0,0 0 0 15,0 0 0-15,0 0 0 0,-11 0 14 0,11 0 2 16,0 0 1-16,0 0 0 0,-11 0-26 0,5 6 8 16,-5-6-8-16,11 0 0 0,-6 10 12 0,6-10-4 0,0 0 0 15,0 0 0-15,0 0-8 0,0 0 0 0,0 0 0 16,0 0 0-16,0 0 0 0,0 0 0 0,-5 5 0 16,5-5 0-16,0 0 0 0,0 0 0 0,0 0 0 0,0 0 0 15,0 0 0-15,0 0 0 0,0 0 0 0,0 0 0 16,0 0 0-16,0 0 12 0,0 0-4 0,0 0 0 15,0 0-8-15,0 0 0 0,0 0 0 0,0 0 8 16,0 0-8-16,0 0 0 0,0 0 0 0,0 0 0 16,0 0 0-16,0 0-11 0,0 0 11 0,0 15-12 15,0-15 12-15,-6 10-8 0,0 5 8 0,1-5-8 16,5-10 8-16,0 15-13 0,0-15 5 0,-6 10 8 16,0 0-8-16,1 0 8 0,-7 0 0 0,12 0 0 15,0 5 0-15,6-5 0 0,-6 0 0 0,6 0 0 16,-6 6 0-16,0-6 0 0,0-10 0 0,5 10 0 15,-5-10 0-15,0 0-12 0,0 0 0 0,0 10 1 16,0-10 11-16,0 10 0 0,6 0 0 0,0 5 0 16,-1-5 0-16,-5 0 0 0,0 5 0 0,0 0 8 0,6 5-8 15,-6 0 9-15,0 1-9 0,0-1 10 0,-6-5-10 0,6 0 0 16,-5 0 0-16,5 0 0 0,0-15 0 0,0 0 8 16,0 0-8-16,0 0 0 0,0 0 12 0,0 0-4 15,0 0 0-15,0 0 0 0,0 0 0 0,0 0-8 16,0 0 12-16,-6-10-4 0,0-5 1 0,6 0 0 15,0 0 0-15,6-10 0 0,-6-1-9 0,6-4 8 16,-6 0-8-16,5-5 8 0,1 0-8 0,0-1 0 16,-6-4-10-16,5 0 10 0,1-5-14 0,5 5 3 15,0-6 1-15,1 1 0 0,-7-5-6 0,12 5-2 16,-5 4 0-16,10-4 0 0,1 5 3 0,0-5 1 16,5-1 0-16,0 1 0 0,0 5 14 0,-5-5 0 0,5 4-10 15,-5 1 10-15,5-5 0 0,-5 10 0 0,5-5 0 16,0 9 0-16,-5 1-10 0,5 5 10 0,-5 0 0 0,-1 10-9 15,7 0 1-15,-7 5 0 0,7 0 0 0,-1 5 0 16,-5 5-9-16,-1 0-2 0,1 5 0 0,-6-5 0 16,5 5 11-16,-5 0 8 0,6 0-12 0,-6 5 12 15,-6-5-12-15,6 5 4 0,-17-10 8 0,12 10-13 16,-7 0 13-16,1 10-11 0,0 0 11 0,-6 0-10 16,0 6 10-16,-6-1 0 0,-5 5 0 0,5-5 0 15,-11 10 0-15,0-5 0 0,6-10 0 0,-6 6 0 16,0 4 0-16,-6-10 0 0,-5 0 0 0,0-5 0 15,-1 5 0-15,1-5 0 0,0-5 0 0,-1 5 0 16,-5-5 0-16,6 5 0 0,0-4 0 0,0-1 0 16,-1-5 0-16,1 5 0 0,5-5 0 0,-5-5 0 0,6 5 0 15,-7 0 0-15,7 0 0 0,5 0 8 0,0-5-8 16,0 0 0-16,5 5 0 0,12-5-8 0,0 0 8 0,0 0 11 16,0 0-3-16,0 0 0 0,0 0-8 0,17 0 12 15,-5 5-12-15,-1 0 12 0,0-5-2 0,6 5 0 16,0 0 0-16,0 0 0 0,-5 5 0 0,5 0 0 15,5 0 0-15,-5 0 0 0,-6 0 2 0,6 5 0 16,-5 0 0-16,5 6 0 0,0-1 16 0,-6 5 4 16,0 5 1-16,6 0 0 0,0 5-24 0,-5 5-9 15,4 1 0-15,1-6 9 0,-5 10-9 0,5-5 0 16,-6-4 0-16,6-1 0 0,6 0-8 0,-6-5-8 16,11-5 0-16,-11 0-724 15,0-5-144-15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7:13:36.1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B49DB5-C16D-44D6-AEE9-A421458BC284}" emma:medium="tactile" emma:mode="ink">
          <msink:context xmlns:msink="http://schemas.microsoft.com/ink/2010/main" type="writingRegion" rotatedBoundingBox="10015,14063 10615,17790 9159,18024 8560,14297"/>
        </emma:interpretation>
      </emma:emma>
    </inkml:annotationXML>
    <inkml:traceGroup>
      <inkml:annotationXML>
        <emma:emma xmlns:emma="http://www.w3.org/2003/04/emma" version="1.0">
          <emma:interpretation id="{080AB264-1A29-49D4-BCC4-3D59C0D8750C}" emma:medium="tactile" emma:mode="ink">
            <msink:context xmlns:msink="http://schemas.microsoft.com/ink/2010/main" type="paragraph" rotatedBoundingBox="10015,14063 10615,17790 9159,18024 8560,142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10636E-2D40-4AB1-8C0D-1053533401E7}" emma:medium="tactile" emma:mode="ink">
              <msink:context xmlns:msink="http://schemas.microsoft.com/ink/2010/main" type="line" rotatedBoundingBox="10015,14063 10615,17790 9159,18024 8560,14297"/>
            </emma:interpretation>
          </emma:emma>
        </inkml:annotationXML>
        <inkml:traceGroup>
          <inkml:annotationXML>
            <emma:emma xmlns:emma="http://www.w3.org/2003/04/emma" version="1.0">
              <emma:interpretation id="{4DD5B9C4-B2C0-47F0-A462-2E8634C8EF04}" emma:medium="tactile" emma:mode="ink">
                <msink:context xmlns:msink="http://schemas.microsoft.com/ink/2010/main" type="inkWord" rotatedBoundingBox="10015,14063 10615,17790 9159,18024 8560,14297"/>
              </emma:interpretation>
              <emma:one-of disjunction-type="recognition" id="oneOf0">
                <emma:interpretation id="interp0" emma:lang="" emma:confidence="0">
                  <emma:literal>on</emma:literal>
                </emma:interpretation>
                <emma:interpretation id="interp1" emma:lang="" emma:confidence="0">
                  <emma:literal>or</emma:literal>
                </emma:interpretation>
                <emma:interpretation id="interp2" emma:lang="" emma:confidence="0">
                  <emma:literal>of</emma:literal>
                </emma:interpretation>
                <emma:interpretation id="interp3" emma:lang="" emma:confidence="0">
                  <emma:literal>os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6971 14699 172 0,'0'0'16'0,"0"0"-16"16,0 0 0-16,0 0 0 0,0 0 188 0,0 0 34 16,0 0 7-16,0 0 2 0,0 0-111 0,0 0-23 15,0 0-4-15,0 0-1 0,0 0-67 0,0 0-13 0,0 0-4 0,0 0 0 16,0-10-8-16,0 5 8 0,0-5-8 0,0 10 8 15,0-10 0-15,0-5 0 0,5 5 0 0,-5-6 0 16,6 6 4-16,0-5 0 0,-6 5 0 0,0 10 0 16,0-10 14-16,0 10 3 0,0-15 1 0,-6 5 0 15,6 10-8-15,-6-10-2 0,1 5 0 0,5-5 0 16,0 10 6-16,-12-5 1 0,7 0 0 0,-7 5 0 16,1-5-3-16,0 5-1 0,-1 0 0 0,-5-5 0 15,6 5-4-15,0-5-1 0,-6 5 0 0,6 0 0 16,-6 0-6-16,5 5-2 0,-5-10 0 0,0 5 0 15,6 0-10-15,-6-5 0 0,0 5 0 0,0 0 0 16,0 0-11-16,6 0 3 0,0 0 0 0,-6 5 0 16,0 0-3-16,-6 0 0 0,6 5 0 0,0 0 0 15,0 0 11-15,0 5 0 0,6 5 0 0,-6-5 0 16,6 5 0-16,-6 0 14 0,5 1-3 0,1 4-1 16,5 0-10-16,-5 5 0 0,11-5 0 0,-6 5 0 0,-5-5 0 15,5 6 0-15,1-6 0 0,5-5 0 0,-6 0 0 16,0 5 0-16,12-10 0 0,-6 0 0 0,6 0 14 0,-6 0-2 15,0-15-1-15,11 11 0 0,0-1-11 0,1-5 12 16,-1 5-12-16,0-5 12 0,-11-5-12 16,17 10 0-16,0-5 0 0,0 0 0 0,-17-5 0 0,17 5 0 15,11-5-9-15,-11 0 9 0,-5 0 0 0,-1-5 0 16,6-5 0-16,0 0 0 0,-6 0 0 0,6 0 14 16,-5-6-2-16,5 1-1 0,-6 0 1 0,6-5 1 15,-6 5 0-15,6-10 0 0,0 5-5 0,0-5 0 0,0 0-8 16,0-1 12-16,-6 6-12 0,1-5 8 0,-1 0-8 15,0 0 0-15,-5 0 12 0,-1 0-4 0,1 5-8 16,0-1 12-16,-1 6-12 0,-5 0 0 0,-5 0 0 16,5 5 0-16,0 10 10 0,0 0-1 0,0 0 0 0,0 0 0 15,0 0 1-15,0 0 0 0,0 0 0 0,0 0 0 16,5-10-10-16,-5 10 0 0,12-5 0 0,-12 5 8 16,11-5-8-16,-5 0 0 0,5-5 0 0,-11 10 0 15,0 0 0-15,0 0 0 0,11 0 0 0,-11 0 0 16,0 0 10-16,12 10 0 0,-12-10 0 0,11 10 0 15,0 0 8-15,-5 5 2 0,5 0 0 0,-5 0 0 16,5 5-4-16,1 1 0 0,-7-1 0 0,7 5 0 16,-7 5-6-16,6 0-2 0,6 5 0 0,-5 1 0 15,-1 9-8-15,6-5 0 0,-6 10 0 0,-5 1 8 16,5 4-8-16,1 0 0 0,-1 5 0 0,-5 1 0 16,-6-1-13-16,5 0 5 0,-10-4 8 0,5-1-13 0,-6 0 13 15,0-9 0-15,-5 4 0 0,0-5 0 0,-1-5 0 16,-5 1 0-16,0-1 0 0,0 0 10 0,0-5-10 0,-5 0 8 15,-1 1-8-15,6-6 8 0,-5 0-8 16,-1-5 8-16,6-5-8 0,0 0 8 0,-6-5 1 0,6 0 0 16,1 0 0-16,-1-10 0 0,5 6 7 0,1-6 0 15,-6-5 1-15,6 5 0 0,5-5-1 0,-5 5 0 16,-1-10 0-16,1 5 0 0,0 0-7 0,11 0-1 16,0 0-8-16,0 0 12 0,-12-5-3 0,12 5-1 15,-5-10 0-15,5-1 0 0,-6 1-8 0,0 0 0 16,6-10 0-16,6 0 8 0,0 0-8 0,-1-5 0 15,12 0 0-15,0-5 0 0,6-6 0 0,0 1 0 16,5-5 0-16,0 5 0 0,0-5 0 0,6 4-19 0,0-4 3 16,0-5 1-1,6 0-149-15,5-11-31 0,0-9-5 0</inkml:trace>
          <inkml:trace contextRef="#ctx0" brushRef="#br0" timeOffset="-1554.6222">5659 15011 518 0,'0'0'46'0,"0"0"-37"0,0 0-9 0,0 0 0 15,0 0 132-15,0 0 24 0,0 0 4 0,0 0 2 16,0 0-111-16,11 0-23 0,6 0-4 0,0-11 0 16,0 1-16-16,0 0-8 0,5-5 10 0,1 0-10 0,0-5 18 0,5 0-2 15,-5-5-1-15,10 0 0 16,-4 0 29-16,-1-6 7 0,0 1 1 0,1-5 0 0,5-5 0 0,-6 0 0 16,-6-6 0-16,7 1 0 0,-1 0-29 0,-5-5-6 15,5-6-1-15,-6 6 0 0,1-5-5 16,0-1-2-16,-6 6 0 0,5-10 0 0,1 5-9 0,0-6 8 15,-6-4-8-15,5 0 8 0,1-1-8 0,-6-9 0 16,0 4 0-16,0 1 0 0,0 0 13 0,-6 4 1 16,-5-4 0-16,5 5 0 0,-5 4-2 0,5 1-1 15,-11 5 0-15,0-1 0 0,0 6-2 0,0 0 0 16,0 0 0-16,0 9 0 0,0-4-9 0,-6 5 10 16,1 5-10-16,-1-6 10 0,6 6-10 0,-11-5 0 15,5 10 0-15,0 0 0 0,1 10-16 0,-1-6 4 0,-5-4 0 16,-1 5 1-16,7 5 11 0,-1 0 0 0,-5 5 0 0,5-5-8 15,0 10 8-15,1 0 0 0,-7-5 0 0,7 4 0 16,-1 1 0-16,-5 5 8 0,11 5-8 0,0 0 0 16,-6-5 8-16,6 5-8 0,0 0 10 0,0 0-10 15,0 0 8-15,0 0-8 0,-11 5 0 0,11-5 0 16,-6 10 0-16,1-5 0 0,-7 11 0 0,7-1 0 16,-7 0 0-16,7 0 0 0,-1 0-10 0,0-5 10 15,-5 10 0-15,5-5 0 0,-5 0 0 0,5 0-8 16,1 0 8-16,-1 0 0 0,0 1 0 0,1-6 0 15,-1 5 0-15,6-15 0 0,0 0 0 0,0 15 0 16,0 0 0-16,0 5 0 0,0-5 0 0,0 5 0 16,6 0 0-16,-6 0 0 0,5 6 0 0,-5-1-8 15,12 10 8-15,-1 0 0 0,-5 5 0 0,-1 0-8 0,1 1 8 16,-6 4 0-16,6 0 0 0,-6 5 0 0,0 1 0 16,0 4 0-16,-6 5 0 0,6 1 0 0,-6-6 28 15,1 0 0-15,5 6 1 0,0-11 0 0,-6 5 11 0,6-5 3 16,-6 1 0-16,1 4 0 0,5-5-15 0,-6 11-2 15,0 4-1-15,1 0 0 0,-1 6-14 0,-5 4-3 16,5 0-8-16,-5-4 12 0,5-1-1 0,1-4-1 16,-1-6 0-16,6-10 0 0,0-5-2 0,6-4 0 15,-6-1 0-15,5-5 0 0,-5-5-8 0,6-5 0 16,-1-5 0-16,1 6 0 0,5-11 0 0,-5 5 0 16,-6 0-12-16,11 0 12 0,-5-5-24 0,5-5 4 15,-5 0 0-15,5-5 0 16,1 0-104-16,5-10-21 0,0-5-4 0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7:13:37.5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BA0CD48-7901-4A93-99E6-49E7113D0EF5}" emma:medium="tactile" emma:mode="ink">
          <msink:context xmlns:msink="http://schemas.microsoft.com/ink/2010/main" type="writingRegion" rotatedBoundingBox="13960,14543 11891,17558 10817,16821 12885,13806"/>
        </emma:interpretation>
      </emma:emma>
    </inkml:annotationXML>
    <inkml:traceGroup>
      <inkml:annotationXML>
        <emma:emma xmlns:emma="http://www.w3.org/2003/04/emma" version="1.0">
          <emma:interpretation id="{16826D99-8FBB-4582-BC59-487511C619C7}" emma:medium="tactile" emma:mode="ink">
            <msink:context xmlns:msink="http://schemas.microsoft.com/ink/2010/main" type="paragraph" rotatedBoundingBox="13960,14543 11891,17558 10817,16821 12885,138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6AAE45-D825-4239-8906-A3EB5D835C65}" emma:medium="tactile" emma:mode="ink">
              <msink:context xmlns:msink="http://schemas.microsoft.com/ink/2010/main" type="line" rotatedBoundingBox="13960,14543 11891,17558 10817,16821 12885,13806"/>
            </emma:interpretation>
          </emma:emma>
        </inkml:annotationXML>
        <inkml:traceGroup>
          <inkml:annotationXML>
            <emma:emma xmlns:emma="http://www.w3.org/2003/04/emma" version="1.0">
              <emma:interpretation id="{78F8D0AB-AB17-4E06-B05F-FB6866C81491}" emma:medium="tactile" emma:mode="ink">
                <msink:context xmlns:msink="http://schemas.microsoft.com/ink/2010/main" type="inkWord" rotatedBoundingBox="13960,14543 11891,17558 10817,16821 12885,13806"/>
              </emma:interpretation>
              <emma:one-of disjunction-type="recognition" id="oneOf0">
                <emma:interpretation id="interp0" emma:lang="" emma:confidence="0">
                  <emma:literal>as</emma:literal>
                </emma:interpretation>
                <emma:interpretation id="interp1" emma:lang="" emma:confidence="0">
                  <emma:literal>S.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a.</emma:literal>
                </emma:interpretation>
                <emma:interpretation id="interp4" emma:lang="" emma:confidence="0">
                  <emma:literal>-s</emma:literal>
                </emma:interpretation>
              </emma:one-of>
            </emma:emma>
          </inkml:annotationXML>
          <inkml:trace contextRef="#ctx0" brushRef="#br0">7949 14513 403 0,'0'0'36'0,"0"0"-36"0,0 0 0 0,0 0 0 15,0-10 275-15,6 0 48 0,-1-5 9 0,1-5 3 16,0-6-218-16,11 6-43 0,-6 0-9 0,6 5-1 15,-6-10-32-15,6 5-7 0,0 5-1 0,-6-5 0 16,1 5-24-16,5 0 8 0,-6 4-8 0,0 1 0 16,-5 0 0-16,11 0 0 0,-6 0 0 0,1 0 0 15,-1 5 0-15,6 0 8 0,-6-5-8 0,1 5 0 16,-1 0 0-16,0 0 0 0,6 0 0 0,-17 5 0 16,0 0 0-16,0 0 0 0,11 5 0 0,1 0 0 15,-12-5 25-15,5 15 0 0,1 0 0 0,-6 5 0 16,6 10-25-16,-1 1 0 0,-10 9 0 0,5 0 0 0,0 5 0 15,0 1 0-15,-6 4 0 0,0 5 0 0,1-5 0 16,-1 1 0-16,-5-1 0 0,5-5 0 0,-5 0 11 16,-1 1-3-16,1-6-8 0,0 5 12 0,0-10 0 0,-6 6-1 15,5-6 0-15,1 0 0 0,0-5-11 0,-1 5 12 16,-5 0-12-16,6-4 12 0,0 4-12 0,-6-10 8 16,0 0-8-16,6-5 8 0,-1-5-8 0,-5 5 0 15,6-5 9-15,5 1-9 0,1-6 12 0,-7 0-1 16,12-10-1-16,0 0 0 0,-5 5-10 0,5-5 12 15,0 0-12-15,0 0 12 0,0 0-12 0,0 0 0 16,0-10 9-16,0-5-9 0,5 4 0 0,1-9 8 16,0-5-8-16,-6 0 0 0,11 0 8 0,-5 0-8 0,-1-5 10 15,7 0-10-15,-1-1 0 0,0 1 8 0,0-5-8 16,1 5 0-16,5-10 0 0,-6-1 0 0,6 1 0 16,6-5 0-16,-6 0 0 0,5-6 0 0,7 1 0 0,-1 0 0 15,0-5 0-15,-5-1 9 0,-1 6-9 0,7 0 12 16,-1-1-12-16,-5 11 0 0,-1-5 0 0,1 15 0 15,-1 0-8-15,-5 10-1 0,0-1 0 0,-5 6 0 16,-1 5 9-16,0 5 0 0,6 0 10 0,-5 5-10 16,-12 0 18-16,11 5-2 0,0 0-1 0,6 0 0 15,-6 0-15-15,1 10 11 0,-7-4-11 0,7 4 10 16,5 0-10-16,-6 5 0 0,-5 0 0 0,5 5 0 16,0 5 15-16,-5 0-3 0,0 1 0 0,-1 4 0 15,-5 5 5-15,0-5 1 0,0 5 0 0,0-4 0 16,0-1-1-16,-5 0 0 0,-1 0 0 0,0 0 0 15,1 0-7-15,-7 1-2 0,1-1 0 0,0 5 0 0,-1-5-8 16,-5 0 0-16,6-4 0 0,0-1 0 0,-1 0 0 0,1-5-9 16,5-10 0-16,1 0 0 15,5-15-27-15,0 0-4 0,0 0-2 0,0 0-668 16,5-5-134-16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7:13:41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6E36DD1-C631-45C6-9778-67E653A6BB21}" emma:medium="tactile" emma:mode="ink">
          <msink:context xmlns:msink="http://schemas.microsoft.com/ink/2010/main" type="writingRegion" rotatedBoundingBox="15015,14349 23748,13794 23981,17452 15247,18007"/>
        </emma:interpretation>
      </emma:emma>
    </inkml:annotationXML>
    <inkml:traceGroup>
      <inkml:annotationXML>
        <emma:emma xmlns:emma="http://www.w3.org/2003/04/emma" version="1.0">
          <emma:interpretation id="{E8416A96-9305-4FED-8C9C-FC55ECF9FF53}" emma:medium="tactile" emma:mode="ink">
            <msink:context xmlns:msink="http://schemas.microsoft.com/ink/2010/main" type="paragraph" rotatedBoundingBox="15015,14349 23748,13794 23981,17452 15247,18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213323-AD9D-4906-949E-FBFC23A4C798}" emma:medium="tactile" emma:mode="ink">
              <msink:context xmlns:msink="http://schemas.microsoft.com/ink/2010/main" type="line" rotatedBoundingBox="15015,14349 23748,13794 23981,17452 15247,18007"/>
            </emma:interpretation>
          </emma:emma>
        </inkml:annotationXML>
        <inkml:traceGroup>
          <inkml:annotationXML>
            <emma:emma xmlns:emma="http://www.w3.org/2003/04/emma" version="1.0">
              <emma:interpretation id="{62E58799-5ED6-4249-8CD7-A27F0AB5CEBF}" emma:medium="tactile" emma:mode="ink">
                <msink:context xmlns:msink="http://schemas.microsoft.com/ink/2010/main" type="inkWord" rotatedBoundingBox="15096,15627 20054,15312 20151,16842 15193,1715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11857 14447 1450 0,'0'0'32'0,"-6"-5"6"15,1-10 2-15,-1 5 1 0,0 0-33 0,6-5-8 0,6-5 0 0,-6 0 0 0,6-5 77 0,-6 0 14 16,11 0 2-16,-5-6 1 0,-1 1-46 0,1 0-8 16,0 0-3-16,-1 5 0 0,7 0-6 0,-7 0-2 15,-5-1 0-15,0 11 0 0,6-5-13 0,0 5-4 16,-6 5 0-16,0 0 0 0,5 0 8 0,-5 5 2 15,6-10 0-15,0 10 0 0,-1-5-12 0,1 0-2 16,5 0-8-16,-5 5 12 0,11 0-12 0,-6-5 0 16,0 5 0-16,1-6 0 0,-1 11 11 0,0-5-1 15,-11 5 0-15,17 0 0 0,-5 0 14 0,-12 0 2 16,17 10 1-16,-6 1 0 0,0 9-4 0,0 0-1 16,-5 5 0-16,5 5 0 0,1 5-10 0,-7 5-3 15,7 6 0-15,-7 9 0 0,1 5-9 0,5 6 0 16,-5 9 0-16,5-5 8 0,1 11-8 0,-7-11 0 15,7 1 0-15,-7-1 0 0,1-10-10 0,0 1 10 0,-6-6 0 16,0-5-9-16,0-4 9 0,0-6 0 0,0-5 0 16,0-5 8-16,-6-10 3 0,0 0 1 0,1-5 0 15,-1 0 0-15,0-4 6 0,6-11 2 0,-11 5 0 0,11-5 0 16,-11 0-12-16,5 0-8 0,-5 0 12 0,5-5-12 16,0-6 8-16,1 1-8 0,-1-5 0 0,0-5 0 15,12 0 0-15,-6-5 0 0,0 5 0 0,6-15 0 16,-1-1 0-16,7-4 0 0,-1-5 0 0,0 0 0 15,6-11 0-15,0 1 0 0,0-5 0 0,0 0 0 16,0-1 0-16,6 1 0 0,-1 5 0 0,1 4 0 16,5 1 0-16,-11 10 0 0,6 5 0 0,0-1 0 15,-1 6 0-15,6 10 0 0,-5 0 0 0,0 0 0 16,-1 0 0-16,7 10 0 0,-7 0 10 0,1 5-10 0,-6 10 0 16,11 5 8-16,0 0-8 0,-5 15 0 0,0 0 0 15,-1 10 0-15,6 6 0 0,-5-1 0 0,-6 10 0 0,0 5-11 16,0 1 11-16,-6-1-12 0,1 0 4 0,-7-10 0 15,-5 1 0-15,0-1 0 0,0-10 8 0,-5 0-10 16,-1-5 10-16,-5-4-10 0,-1-6 10 0,1 0 0 16,0-5 0-16,-6 0 8 0,0 5-8 0,0-10 11 15,11 0-11-15,-5-5 12 0,-6 0-12 0,0 0 0 16,17-5 9-16,-11 0-9 0,11 0 8 0,0 0-8 16,-6-10 8-16,0 5-8 0,-5-5 0 0,5 0 9 15,6-10-9-15,0 5 0 0,0-5 8 0,0 0-8 16,6-10 0-16,0-1 0 0,-1-4 0 0,7-5 0 0,-1-5 0 15,6-1 0-15,0-9 0 0,5 5 0 0,-5 5 0 16,12-6 0-16,-1 6 0 0,-5 5 0 0,-6 5 0 16,5 5 0-16,6-1 0 0,-5 11 0 0,0 0 0 15,-6 10-9-15,5 0 9 0,-5 5 0 0,0 0-9 0,0 5 9 16,0 5 0-16,0 0-9 0,0 0 9 0,0 10 0 16,0 0 0-16,0 5 0 0,6-5 0 0,-6 11 0 15,-6-6 0-15,0 5 0 0,1 5 0 0,-1 0 0 16,0 0 0-16,0 0 11 0,-5 1-11 0,0 4 10 15,11-5-10-15,-12 0 8 0,7-5-8 0,-1 5 8 16,6-9-8-16,-6-1 0 0,1 0 0 0,-1-10 0 16,0 0-39-16,1 0 0 15,-1-5 0-15,6-5-1063 0</inkml:trace>
          <inkml:trace contextRef="#ctx0" brushRef="#br0" timeOffset="697.3856">13955 14603 288 0,'0'0'25'0,"0"0"-25"0,0 0 0 0,0 10 0 15,0-10 376-15,-5 15 69 0,5-15 15 0,0 0 2 16,0 0-335-16,0 11-67 0,5-1-14 0,-5-10-2 15,11 10-44-15,1-5-20 0,5-5 1 0,5 0 1 16,-5 0-6 0,6 0-2-16,-6-10 0 0,6 0 0 0,5-1 18 0,-6 1 8 0,7-5-8 0,-7 0 8 15,7 0 0-15,-1 0 16 0,0 0-3 0,-5 0 0 16,5 5 6-16,0-5 1 0,-11 5 0 0,0 0 0 16,-5 0-20-16,5 0 10 0,0 5-10 0,-12-5 8 15,-5 10 3-15,0 0 0 0,6-11 0 0,-6 11 0 16,0 0 1-16,0-15 1 0,-6 5 0 0,1-5 0 0,-1 5 1 0,-5 0 0 15,5-5 0-15,-5 5 0 0,-1 0-1 0,-5 5 0 16,0-5 0-16,6 5 0 0,-6 0-13 0,0 5 8 16,0 0-8-16,0 0 0 0,0 5 0 0,0 0 0 15,0 0 0-15,6 0 0 0,-6 0 0 0,6 5 0 16,-1-5 0-16,1 0 0 0,-6 5 0 0,0 0 0 16,6 0 0-16,0 5 0 0,-1 0 10 0,1 0-10 15,0-4 10-15,5 9-10 0,0-5 16 0,1 10-2 16,5 0-1-16,-6 0 0 0,6 5 2 0,6 0 0 15,-1 6 0-15,1-1 0 0,5-5-15 0,1 5 0 16,-1-5 0-16,-5-5 0 0,5 6 0 0,0-1 0 0,6 0 0 16,-6-5 0-16,1 0 0 0,5-5-18 0,0 0 4 15,5 1 1 1,1-6-40-16,5-10-8 0,12 0-2 0,-1-10 0 0</inkml:trace>
          <inkml:trace contextRef="#ctx0" brushRef="#br0" timeOffset="1179.6718">15307 14463 1785 0,'0'0'159'16,"0"0"-127"-16,-11 5-32 0,5 0 0 0,6-5 64 16,-11 5 8-16,-1-5 0 0,1 5 1 0,0-5-63 0,-1-5-10 15,-5 5 0-15,0 0-12 16,0-5-25-16,0 5-5 0,6 0-1 0,-6-5 0 15,0 5 28-15,0 0 6 0,6 0 1 0,0-5 0 0,-6 5 25 0,5-5 6 16,-5 0 1-16,0 5 0 0,12 0 13 0,-12-6 3 16,5 1 1-16,1 0 0 0,0-5-13 0,5 5-4 15,-5 0 0-15,0 5 0 0,-1 5-4 0,12-5 0 16,-11 5-1-16,0 5 0 0,-1 0 1 0,1-4 1 16,0 4 0-16,5-5 0 0,-5 5-1 0,-1 5-1 15,1-5 0-15,5 10 0 0,-5 0-7 0,5 0 0 16,-5 10-1-16,6 0 0 0,-1 11 5 0,-5-6 2 15,5 5 0-15,-5-5 0 0,5 5-29 0,6-9-5 16,0 4-2-16,-6-5 0 0,6-5 8 0,6-5 2 0,-6-5 0 16,6 0 0-16,-6-15-1 0,5 5 0 15,-5-5 0-15,0 0 0 0,12 5 9 0,-1-5 0 0,6-5 0 0,-6-5 0 16,6 0 8-16,0 0 3 0,-6-5 1 0,1 0 0 16,5-5 8-16,0 5 3 0,0-5 0 0,-6-5 0 15,6 0-7-15,6-6-2 0,-7-4 0 0,7 0 0 16,-6 5-14-16,0 0 0 0,0 5 0 0,0 4 0 15,-6 6 8-15,1 5-8 0,-12 10 0 0,0 0 9 16,0 0-9-16,11 10 12 0,0 10-12 0,1 1 12 16,-7-1-12-16,-5 10 0 0,0 0 0 0,0 5 0 15,0 0 0-15,0-4 0 0,0-1 0 0,0 0 0 16,-5 0-10-16,5 0 10 0,0-10 0 0,0 0-9 16,-6-5-11-16,6-4-1 0,0-11-1 0,0 10 0 15,0 5-112-15,0-15-22 0,0 0-5 0,17-5-773 16</inkml:trace>
          <inkml:trace contextRef="#ctx0" brushRef="#br0" timeOffset="1703.2044">15691 14352 979 0,'0'0'87'0,"0"0"-70"16,0 0-17-16,0 0 0 0,0 0 178 0,0 0 32 15,0 15 6-15,0 0 2 0,0 5-107 0,-5 5-22 0,5 1-4 0,0 4-1 16,-6 5-44-16,6 0-8 0,0 5-3 0,-6 0 0 16,1 1-29-16,-1-1 0 0,0-5 0 0,1 5 0 15,-6-10 0-15,5 1 0 0,0-6 0 0,-5-5 0 16,0 0 10-16,-1-5-10 0,7 0 10 0,-7-5-10 16,7-5 22-16,-7 5-2 0,12-10 0 0,0 0 0 15,-11 0 8-15,11 0 2 0,0 0 0 0,0 0 0 16,0 0-2-16,0 0 0 0,-6-15 0 0,6 0 0 15,6-5-11-15,0 0-2 0,-1-5-1 0,7 0 0 16,-1-6-14-16,6 1 9 0,0-5-9 0,6 0 8 16,-7-5-8-16,7 5 0 0,0 4 0 0,-1-4 0 15,7 10 0-15,-12 0 0 0,5 10 0 0,-5 0 0 16,0 5 0-16,0 5 0 0,-6 5 0 0,1 0 0 16,-1 10 0-16,0 0-11 0,1 10 11 0,-7 0-12 15,1 0 12-15,5 10-10 0,-11 0 10 0,6-4-10 16,-6 4 10-16,0-5 0 0,0 5 0 0,6-5-8 15,-6-5-26-15,5-5-5 16,1 0-1-16,0 1 0 0,-1-6-57 0,1-5-12 0,-6-5-3 16,11 10-816-16</inkml:trace>
          <inkml:trace contextRef="#ctx0" brushRef="#br0" timeOffset="2136.2677">16692 14201 2026 0,'0'0'44'0,"0"0"10"0,0 0 2 0,0 0 1 0,0 0-45 0,0 0-12 0,0 0 0 0,0 0 0 16,-5-5 30-16,5 5 4 0,0 0 1 0,-6-5 0 16,0-5-43-16,1 0-9 0,5 10-2 0,-6-5 0 15,0-5 1-15,-5 5 0 0,0 0 0 0,11 5 0 16,0 0 18-16,-11 0 0 0,-1 5 0 0,-5 0 9 16,-5 0 7-16,5 5 0 0,-6 0 1 0,0 5 0 15,6 0-5-15,-5 0 0 0,5 5-1 0,0 1 0 16,0-1 18-16,6 0 4 0,11 5 1 0,0 0 0 0,5 0-34 0,1 5 0 15,11-5 0-15,-6 6 0 0,12-11 0 16,-1 5-12-16,-5 0 0 0,6 0 0 0,0 0 12 0,-1-5 12 16,-5 0-3-16,6-4 0 0,-6 4 3 0,5-5 0 15,-5 0 0-15,0 0 0 0,0 0-12 0,0 5 0 16,6-5 9-16,-6 0-9 0,-6 5 0 0,1-5 8 16,-1 1-8-16,0-1 0 0,0 0 20 0,-5 5-1 15,0-5 0-15,-1 5 0 0,1-5 17 0,-12 5 3 16,-5-5 1-16,0 5 0 0,-6 0-25 0,-6-4-5 15,-5-1-1-15,0 0 0 16,-12 5-81-16,1 0-17 0,-1-5-3 0,-5 0-608 16,-12 0-122-16</inkml:trace>
        </inkml:traceGroup>
        <inkml:traceGroup>
          <inkml:annotationXML>
            <emma:emma xmlns:emma="http://www.w3.org/2003/04/emma" version="1.0">
              <emma:interpretation id="{90504142-4CD2-4B07-BDD9-56BE5C96C8DA}" emma:medium="tactile" emma:mode="ink">
                <msink:context xmlns:msink="http://schemas.microsoft.com/ink/2010/main" type="inkWord" rotatedBoundingBox="21090,13963 23748,13794 23981,17452 21323,1762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128.9289">20572 14332 345 0,'0'0'31'0,"0"0"-31"0,0 0 0 0,6-5 0 16,-1-5 79-16,1 0 9 0,-6 10 3 0,0 0 0 15,0 0-69-15,6-5-14 0,-6 5-8 0,0 0 10 16,0-10 33-16,0 10 6 0,0 0 2 0,0 0 0 15,0-10-17-15,0 10-3 0,-6-15-1 0,6 15 0 16,-6-11 28-16,6 11 6 0,-5-10 0 0,5 5 1 0,0-5-24 16,0 10-5-16,0-15 0 0,0 5-1 0,0 0-19 15,0 0-4-15,0 10-1 0,0 0 0 0,0-10 9 0,0 10 3 16,0 0 0-16,-6-10 0 0,6 10 18 0,-6-10 4 16,1 5 1-16,5 5 0 0,-6-10-7 0,6 10-2 15,0 0 0-15,0 0 0 0,-6-10-14 0,6 10-3 16,-11-5-1-16,11 5 0 0,0 0-19 0,0 0 0 15,-11 0 0-15,0 0 0 0,-1 0 0 0,1 5 0 16,-6-5 0-16,6 5 0 0,-1 0 8 0,1-5-8 16,-6 0 0-16,0 5 0 0,0-10 13 0,0 10-4 15,6 0-1-15,-6 0 0 0,0-5-8 0,6 5 0 16,-6 0 9-16,5-5-9 0,1 5 0 0,-6 0 0 0,6 0 0 16,-1 0 0-16,1 0 0 0,0 0 0 0,-1 5 0 15,7-5 0-15,-1 5 0 0,-5 5 0 0,0-5 0 0,-1 5 0 16,1 6 12-16,0-6-3 0,-1 0 0 0,1 5 0 15,-6 5-1-15,6 0 0 0,-1-5 0 0,1 0 0 16,0 0 0-16,-1-4-8 0,1 4 12 0,5-5-4 16,-5 0-8-16,6 0 0 0,-7 0 0 0,7 0 8 15,-1-5-8-15,0 0 0 0,6-10 0 0,-5 10 0 16,5-10 0-16,5 15 0 0,-5-15 0 0,12 10 0 16,-1 0 0-16,6 0 0 0,5 1 0 0,1-6 8 15,0 0 0-15,5-5-8 0,0 5 12 0,1-5-4 16,-1 5 2-16,6-5 0 0,-6 0 0 0,0-5 0 15,-5 0-10-15,-6 0 8 0,6 0-8 0,-7-1 8 16,1-4 3-16,-5 5 0 0,-12 5 0 0,5-10 0 16,1 0 19-16,0 0 4 0,-6-5 1 0,0 0 0 0,-6-5 1 15,6 5 0-15,0-5 0 0,0 0 0 0,-11 0-17 0,11-6-3 16,-6-4-1-16,6 0 0 0,0 0-15 0,0 0 0 16,6 5 0-16,5 0-10 0,-5-1-6 0,5 1-2 15,6 5 0-15,-11 5 0 0,-1 0 4 0,7 5 1 16,-7 0 0-16,1 0 0 0,-6 10 13 0,0 0 0 15,11-5 0-15,-11 5 0 0,0 0 0 0,0 0 0 16,0 0 0-16,0 0 10 0,0 0-10 0,0 0 12 16,0 0-12-16,0 0 12 0,0 0-12 0,0 0 12 15,0 0-12-15,0 0 12 0,0 15-12 0,0-15 0 16,6 10 0-16,-6-10 0 0,0 15 0 0,0-15 0 16,0 15 0-16,0-15 8 0,0 15-8 0,0-15 0 0,0 15 0 15,0 0 8-15,6 5-8 0,-1-4 0 0,-5-1 0 0,0 5 0 16,0 5 0-16,-5 0 0 0,5 10 0 0,-6 0 0 15,6 1 0-15,-6 9 0 0,1-5 0 0,-1 5 0 16,6-5 0-16,-6 6 0 0,-5 4 0 0,5-10 0 16,1 5 0-16,-1-4-9 0,-5 4 9 0,-1-5 0 15,1 0-17-15,-6-4 3 0,0 4 1 0,0-5 0 16,6 0 13-16,-6 0-11 0,0 6 11 0,0-1-10 16,-6 0 10-16,1 5 0 0,-7-5 0 0,7 1-8 15,-1-1 8-15,6-5 0 0,-5 0 0 0,-1 0 0 16,-5-4 0-16,5-1 8 0,0 0-8 0,1-5 0 15,-1-5 0-15,1 0 0 0,10-5 0 0,-5-5 0 16,0 0 0-16,0 6 0 0,6-11 0 0,0 0 8 16,-1 0-8-16,7-5 9 0,5 0-9 0,0 0 10 15,-12 0 10-15,12 0 3 0,-5-5 0 0,5 5 0 0,-6-10-7 0,6 10-2 16,-5-11 0-16,-1-4 0 0,6 5-14 16,0-5 0-16,6 5 0 0,-6-5 0 0,0 0 0 0,5 5-13 15,1-10 1-15,5 5 0 0,-5-5 3 0,5 0 1 16,0 5 0-16,12-6 0 0,-6-4 8 0,11 5 0 15,-5-5 0-15,11 5 0 0,0-10 0 0,0 0 12 16,11-1-4-16,6 1 0 0,0-5-8 0,0-5 0 16,5-5 0-16,1-1 0 15,5 1-104-15,0 0-15 0</inkml:trace>
          <inkml:trace contextRef="#ctx0" brushRef="#br0" timeOffset="3837.7795">19124 14503 1566 0,'0'0'69'0,"0"0"15"0,0 0-68 0,-5 10-16 0,-1-5 0 0,0 5 0 16,6-10 70-16,0 0 10 0,-5 10 3 0,-1 0 0 15,-5-5-42-15,11-5-8 0,0 0-1 0,0 0-1 16,0 0-18-16,0 0-3 0,0 0-1 0,0 0 0 16,17 0 1-16,0 0 0 0,-6 0 0 0,12-5 0 15,-6-5 2-15,5 0 1 0,1-5 0 0,11 0 0 16,-6-15 6-16,12 4 1 0,-7-9 0 0,1 5 0 16,0-5 9-16,0 0 3 0,6-5 0 0,-6 4 0 15,-6-4-17-15,0 0-3 0,1-5-1 0,-1-1 0 16,-5 1 9-16,-6 0 1 0,-1-5 1 0,1-1 0 15,0 1 2-15,0 0 0 0,6-10 0 0,-6-1 0 16,0-9-12-16,6 4-3 0,-1-4 0 0,1 0 0 16,-6-1-23-16,5 1-5 0,-5 0-1 0,6-6 0 15,-6 1 3-15,-6-6 0 0,1 6 0 0,5 0 0 0,-6-1 8 0,-6 11 9 16,1-6-13-16,-6 11 5 0,0 5 8 16,0-1 0-16,-6 6 0 0,6 10 0 0,-11-5 0 0,0 10 0 15,5 4 0-15,-5 6 8 0,0 0-8 0,-1 10 8 16,1 0-8-16,0 5 8 0,-1 5-8 0,1 0 0 15,0 5-8-15,-1 5 8 0,12-5-16 0,-17 0 1 16,6 10 1-16,0 0 0 0,-6-5-2 0,11 5 0 16,-5 5 0-16,0 0 0 0,-1 0 8 0,7 5 8 15,-7 0-13-15,7 1 5 0,-7 4 8 0,7 0 0 16,-7 5 0-16,7 5 0 0,5 0 13 0,-6-4-1 16,0 4-1-16,1 0 0 0,-1 0-11 0,0 0 0 0,1 6 0 15,-1-1 0-15,0-5 14 0,6 5 1 0,-5 0 0 0,-1 11 0 16,6 4-5-16,0 0-1 0,0 6 0 0,0 4 0 15,0 5 1-15,0 1 0 0,0 9 0 0,0 1 0 16,0-6-10-16,6 5-12 0,-1 6 2 0,-5-1 1 16,6-9 24-16,5 4 5 0,-11-4 0 0,12-1 1 15,-1 0-3-15,6-9-1 0,0-1 0 0,-6 0 0 16,6-9-9-16,-5-1-8 0,-1 0 12 0,0-4-12 16,-5-6 0-16,5 5 0 0,-5-10 0 0,-1 1 0 15,1-6-12-15,0 0 3 0,5-5 1 0,0-5 0 16,1 0-20-16,-7-5-4 15,12 1-1-15,-5-11 0 0,5-5-83 0,0-5-17 16,0-15-3-16</inkml:trace>
          <inkml:trace contextRef="#ctx0" brushRef="#br0" timeOffset="18409.1963">18779 12608 345 0,'-28'0'31'0,"22"-5"-31"0,6 5 0 0,-11-5 0 0,5-1 226 0,-11-4 39 16,6 5 8-16,5 0 2 0,6 5-188 0,-5-5-38 15,-12 5-7-15,6 0-2 0,11 0 0 0,-12-5 0 16,1 5 0-16,-6 0 0 0,0 5-13 0,6-5-3 16,-1 10-1-16,1-5 0 0,-6 0-12 0,6 0-3 15,11-5 0-15,-12 6 0 0,-5 4 0 0,6 0 0 16,6-5 0-16,-1 5 0 0,0 0 3 0,1 0 0 15,-12-5 0-15,5 5 0 0,7 0 5 0,-1 5 0 16,-11-5 1-16,6 0 0 0,-6 5 6 0,5 0 1 16,-5 0 0-16,0 6 0 0,-5-1-7 0,-1 10-1 15,12-5 0-15,-12 10 0 0,1 0 1 0,-1 6 0 0,6-1 0 16,0 5 0-16,11 0-8 0,-10 5-1 16,-13 6-8-16,12 4 12 0,6 5-12 0,0 1 9 0,-12 4-9 15,12 6 8-15,-1-1-8 0,7 10 0 0,-12-9 0 0,0 9 0 16,-6 1 0-16,12 4 0 0,5 6 0 0,-5-1 0 15,0 1 0-15,5-1 0 0,6 1 0 0,6-1 0 16,-6 1 10-16,5-1-10 0,7-4 12 0,5 4-12 16,-1 6 17-16,1-11-3 0,0-4-1 0,6-1 0 15,11-4-13-15,0-16 9 0,0-5-9 0,0-9 8 16,5-1-8-16,7-10 0 0,5-5-12 0,-1-9-636 16,1-11-128-16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7:13:28.83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1E46A1-EFBC-41E8-B69B-464309C0D14B}" emma:medium="tactile" emma:mode="ink">
          <msink:context xmlns:msink="http://schemas.microsoft.com/ink/2010/main" type="writingRegion" rotatedBoundingBox="1348,15373 5705,15148 5797,16931 1440,17156"/>
        </emma:interpretation>
      </emma:emma>
    </inkml:annotationXML>
    <inkml:traceGroup>
      <inkml:annotationXML>
        <emma:emma xmlns:emma="http://www.w3.org/2003/04/emma" version="1.0">
          <emma:interpretation id="{8D028F58-9AA9-49C2-9B2A-578DE8453794}" emma:medium="tactile" emma:mode="ink">
            <msink:context xmlns:msink="http://schemas.microsoft.com/ink/2010/main" type="paragraph" rotatedBoundingBox="1348,15373 5705,15148 5797,16931 1440,171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A0EF86-9848-46CC-AB94-DBF003ACAB9E}" emma:medium="tactile" emma:mode="ink">
              <msink:context xmlns:msink="http://schemas.microsoft.com/ink/2010/main" type="line" rotatedBoundingBox="1348,15373 5705,15148 5798,16931 1440,17156"/>
            </emma:interpretation>
          </emma:emma>
        </inkml:annotationXML>
        <inkml:traceGroup>
          <inkml:annotationXML>
            <emma:emma xmlns:emma="http://www.w3.org/2003/04/emma" version="1.0">
              <emma:interpretation id="{4ADD936E-30D0-445A-A32C-92549E35C86D}" emma:medium="tactile" emma:mode="ink">
                <msink:context xmlns:msink="http://schemas.microsoft.com/ink/2010/main" type="inkWord" rotatedBoundingBox="1348,15373 4462,15212 4549,16892 1435,170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-1705 14161 806 0,'0'0'36'0,"0"0"7"0,0 0-35 0,-11 0-8 0,-6 0 0 0,17 0 0 15,0 0 96-15,-17 0 18 0,6 0 3 0,-1 5 1 16,12-5-77-16,0 0-15 0,-11 5-3 0,0 5-1 0,5-5-22 0,0 5 8 16,1 0-8-16,-7 5 0 0,7-5 18 15,5 10-1-15,0-4 0 0,0 9 0 0,5 5 28 0,-5 5 6 16,0 5 1-16,12 5 0 0,-7 1-29 0,1 9-6 16,5 0-1-16,-5 1 0 0,5-1 4 15,-5 0 1-15,-6 0 0 0,6-4 0 0,-1-1-7 0,1-5-2 16,-6 1 0-16,0-1 0 0,-6-5 6 0,1-5 1 15,-1-5 0-15,6 1 0 0,-11-6 2 0,5 0 1 16,0-5 0-16,6 0 0 0,-5-5 13 0,-1-5 2 16,6-10 1-16,-6 5 0 0,6-5-25 0,0 0-5 15,-5 5 0-15,5-5-8 0,0 0 16 0,-12-10-3 16,7 0-1-16,-1-5 0 0,0 0-2 0,6-5-1 16,-5 0 0-16,-1-10 0 0,0 4-9 0,1-9 10 15,5 0-10-15,0 0 10 0,-6 0-2 0,6-6-8 0,-5-4 12 16,5 0-4-16,0 5-8 0,0-6 0 0,-6 1 0 15,0 0 0-15,6 0 0 0,0-1 0 0,-5 1 0 0,-1 10 0 16,6-5-10-16,-6 5 10 0,6-6-13 0,0 6 5 16,0 0 8-16,0 5-13 0,0 5 5 0,6 5 8 15,-12-5-16-15,6 4 5 0,0 6 1 0,6 0 0 16,0 5 1-16,-1 0 0 0,-5 0 0 0,0 10 0 16,0 0 9-16,0 0 0 0,0 0-9 0,0 0 9 15,17 10 0-15,-6 5 0 0,6 5 0 0,-5 5 0 16,5 1 0-16,0-1 0 0,0 10 0 0,5 0 0 15,-10 0 0-15,10 0 0 0,-5 1 0 0,0-1 0 16,0-5 0-16,6 0 8 0,-6 0-8 0,5 1 0 16,-5-11 16-16,6 5-1 0,-6 0-1 0,0 0 0 0,5-5-2 15,-5 0 0-15,-5 5 0 0,5-5 0 16,0-4-4-16,0 4 0 0,-6 0-8 0,0-5 12 0,-5-5-12 16,0 0 0-16,11 5 0 0,-12-10 0 0,-5-5 9 0,0 0-9 15,17 5 8-15,-6 5-8 0,-11-10 18 0,0 0-2 16,0 0 0-16,12 0 0 0,5 0 5 0,-6 0 1 15,-11 0 0-15,11-10 0 0,6-5-10 0,0 0-3 16,-5 0 0-16,-1 0 0 0,0-5 1 0,1 0 0 16,5-6 0-16,-12-4 0 0,-5 5 1 0,11-5 0 15,6-5 0-15,0 5 0 0,-17-6 2 0,0-4 1 16,6 0 0-16,5 0 0 0,6 0-5 0,-11-6-1 16,-6-4 0-16,11 5 0 0,12-5-8 0,0 9-12 15,-23-4 2-15,11 10 1 16,0-5-16-16,6 10-3 0,-6 4-1 0,-5 1 0 15,-12 5-34-15,12 5-6 0,5 5-2 0,-5 0-590 0,-6 0-119 0</inkml:trace>
          <inkml:trace contextRef="#ctx0" brushRef="#br0" timeOffset="904.6438">-438 14729 964 0,'23'-15'43'0,"-23"15"9"0,0 0-42 0,0 0-10 0,5-10 0 0,1 0 0 16,5 5 65-16,-11 5 11 0,-5-10 3 0,5 10 0 16,17-5-40-16,-17 5-8 0,0 0-2 0,0 0 0 15,0 0-29-15,0 0 0 0,0 0 0 0,0-10 0 0,-17 0 0 0,5 5 0 16,12 5 0-16,0 0 0 15,-11-5 0-15,0 0 0 0,5-6 0 0,6 11 0 16,-6-5 8-16,-5-5-8 0,0 5 0 0,-1 0 0 16,12 5 16-16,-5-10-2 0,-18 5-1 0,12-5 0 0,0 5 6 0,-1-5 1 15,-5 5 0-15,0 0 0 16,0 0 9-16,0-5 3 0,12 5 0 0,-7 0 0 0,-5 5-4 0,6 0 0 16,11 0 0-16,0 0 0 0,-6 5-16 15,-5 0-4-15,0 0-8 0,11-5 12 0,0 10-1 0,-6 0-1 16,-5 5 0-16,5-5 0 0,12 5-2 0,-12 0-8 15,1 0 12-15,-7 6-4 0,1-1-8 0,5 0 8 16,1 0-8-16,-1 5 8 0,-5 0-8 0,5 5 0 16,17-5 0-16,-11 6 0 0,-5-6 0 0,10 0 0 15,1 0 0-15,5 0 0 0,1 0 0 0,-1 0 0 16,6-4 0-16,-6 4 0 0,17-5 0 0,-16 0 0 16,5 5 0-16,-6-10 0 0,6 0 0 0,6 0 8 0,-6 0 0 15,-6-5 0-15,0 1-8 0,1-6 0 0,10 5 0 0,-11-5 0 16,-11-5 0-16,17-5-11 0,6 5 3 0,0-10 0 15,-6 5 16-15,0-6 3 0,-12-4 1 0,12 0 0 16,17-5 15-16,-17 0 3 0,-11 0 1 0,5-5 0 16,12-5 3-16,-6 5 1 0,-12-1 0 0,-5-4 0 15,0 0-7-15,0 0-2 0,0 0 0 0,-11 0 0 16,-6 4-8-16,11 1-2 0,12 5 0 0,-6-5 0 16,-17 10-8-16,0 0-8 0,11 0 12 0,6 0-12 15,-5 5 0-15,-1-5 0 0,-11 5 0 0,12-1 0 16,5 11-13-16,-6-5 0 0,-11-10 0 0,0 10 0 15,6 0-11 1,5 5-1-16,-11-5-1 0,6 0 0 0,-1 0-12 16,1 0-2-16,11 5-1 0,0 0 0 0,0 0-27 0,0 0-6 15,0 0-1-15</inkml:trace>
          <inkml:trace contextRef="#ctx0" brushRef="#br0" timeOffset="1420.582">3 14141 1036 0,'0'0'92'0,"0"0"-73"0,-17 5-19 0,0 5 0 15,6 0 148-15,0 0 27 0,5-5 5 0,-11 0 0 16,0 0-105-16,11 0-22 0,6-5-4 0,0 0-1 16,-17 5-32-16,12 0-6 0,5-5-2 0,0 0 0 15,0 0-8-15,0 0 0 0,0 0-10 0,0 0 10 16,11-5-13-16,-11 5 3 0,0 0 1 0,0 0 0 16,0 0 9-16,0 0 12 0,0 0-2 0,0 0-1 15,0 0 20-15,0 0 4 0,17-5 1 0,-6 0 0 16,-11 5 4-16,0 0 1 0,12-5 0 0,-1 0 0 15,-11 5-15-15,11-10-4 0,-11 10 0 0,17-5 0 16,0-5-20-16,0 5 8 0,-17 5-8 0,17-5 0 16,6 0 0-16,-6 0 9 0,0 0-9 0,-6-5 0 15,6 5 0-15,6 0 0 0,-1-5 0 0,-5 5 0 16,-6-5 0-16,6 5 0 0,12-6 0 0,-7 6 0 0,-5-5 0 16,6 5 0-16,5-5 0 0,6 0 0 0,0 5 0 15,-6 0 0-15,1-5 0 0,-1 0 0 0,6 5 0 0,0-10 0 16,-6 5 0-16,0 5 0 0,6-5 0 0,-5 0 0 15,-13 5 0-15,1-5 0 0,-17 10 13 0,17 0-4 16,0 0-1-16,-17 0 0 16,0 0-38-16,0 0-8 0,0 0-2 0,0 0 0 15,0 0-40-15,-11 5-8 0,0 0-1 0</inkml:trace>
          <inkml:trace contextRef="#ctx0" brushRef="#br0" timeOffset="1855.9602">342 13678 460 0,'0'0'20'0,"0"-15"5"0,6 5-25 0,-6 0 0 0,-6-5 0 0,6 5 0 16,6-5 166-16,-6 0 28 0,-11 0 6 0,5 5 0 15,6 0-127-15,-6 0-25 0,6-5-6 0,-5 10-1 16,-6 5-25-16,11 0-4 0,0 0-2 0,0 0 0 16,0 0 28-16,0 0 6 0,-12 15 0 0,12-5 1 0,0-10 7 15,-5 15 0-15,-7 5 1 0,7-5 0 16,10 0-5-16,-10 0 0 0,-1 5-1 0,0 5 0 0,12 0 1 16,-6 1 1-16,0 4 0 0,0 5 0 15,-6 5-6-15,6 5-2 0,6 11 0 0,0 9 0 0,-12 0-3 16,6 16-1-16,6-1 0 0,5 6 0 0,-17 4-21 15,1-9-5-15,-1-6-1 0,6 0 0 0,0-4-10 0,0-11 0 16,-11 0 0-16,5-4 0 0,12-6 0 0,-1-5-16 16,-10-4 3-16,5-6 0 15,0-10-127-15,0 0-26 0,5 0-5 0</inkml:trace>
          <inkml:trace contextRef="#ctx0" brushRef="#br0" timeOffset="2599.2625">874 14809 1414 0,'0'0'31'0,"0"0"6"0,0 0 2 0,0 0 1 0,0 0-32 15,0 0-8-15,0 0 0 0,0 0 0 0,-6 10 52 0,6-10 8 16,0 0 1-16,0 0 1 0,0 0-40 0,0 0-8 16,0 0-2-16,6 6 0 0,-6-6-12 0,17 5 0 15,-17-5 8-15,17-5-8 0,6-1 0 0,-6 1 0 16,0-5 8-16,0 0-8 0,-1 0 0 0,1-5 11 16,-5 5-11-16,5-5 10 0,-6 5 2 0,0-5 0 15,1-5 0-15,5 5 0 0,-12 0 14 0,7-5 3 16,-7 4 1-16,7-4 0 0,-7 0 3 0,1 5 1 15,0-10 0-15,-1 5 0 0,1 0-11 0,-6 0-3 16,6-5 0-16,-6-1 0 0,0 1-20 0,0-5 9 0,0 5-9 16,0 5 0-16,0-5 0 0,-6 0 0 15,6 10 0-15,-6-6 0 0,1 11 0 0,-1 0 0 0,0 0 0 0,6 10 0 16,-5-5 0-16,-7 5 0 0,7 0 0 0,-7 5-9 16,-5 0 9-16,6 5 9 0,-6 5-1 0,6-4-8 15,-1 4 11-15,1 0-11 0,-6 5 10 0,0 5-10 16,6-5 13-16,0 5-3 0,-1-5-1 0,1 0 0 15,-6 6-1-15,6-1 0 0,-1 0 0 0,1 0 0 16,0 0-8-16,5 5 8 0,0 0-8 0,6-4 8 16,-5 4 8-16,5 0 2 0,0-5 0 0,5 5 0 15,7-5 2-15,-1 5 0 0,0-4 0 0,1-1 0 16,-1 5-10-16,0-5-2 0,1-5 0 0,5 5 0 16,-6-10-8-16,6 5 0 0,0 1-10 0,0-6 10 15,5-5-36-15,1-5-2 16,5 0 0-16,1-5 0 0,5-5-33 0,5-5-6 0,6-5-2 15</inkml:trace>
        </inkml:traceGroup>
        <inkml:traceGroup>
          <inkml:annotationXML>
            <emma:emma xmlns:emma="http://www.w3.org/2003/04/emma" version="1.0">
              <emma:interpretation id="{021BF68A-F879-4E31-B639-E2479CCA708D}" emma:medium="tactile" emma:mode="ink">
                <msink:context xmlns:msink="http://schemas.microsoft.com/ink/2010/main" type="inkWord" rotatedBoundingBox="5587,15972 5747,15964 5798,16931 5637,16939"/>
              </emma:interpretation>
            </emma:emma>
          </inkml:annotationXML>
          <inkml:trace contextRef="#ctx0" brushRef="#br0" timeOffset="2689.2325">2446 14231 2347 0,'-22'15'52'0,"10"-5"10"0,-10 1 2 0,5-6 2 0,5 5-53 0,1 0-13 0,0-5 0 0,5 5 0 16,-11 0 37-16,12 0 5 0,5 0 1 0,0-10 0 15,-12 10-54-15,12-10-10 0,0 10-3 0,0-10-703 16,0 15-141-16</inkml:trace>
          <inkml:trace contextRef="#ctx0" brushRef="#br0" timeOffset="2861.3934">2418 15011 2426 0,'-11'25'108'0,"11"-15"21"16,-6 5-103-16,6 0-26 0,6 5 0 0,-6-5 0 0,5-5 33 0,7 5 2 15,-7 0 0-15,7-5 0 0,-7 0-35 0,12-5 0 16,-5 5 0-16,-1 1-754 15,6-11-150-15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54:32.9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4D1B46-9A11-4610-8931-F847A24522EE}" emma:medium="tactile" emma:mode="ink">
          <msink:context xmlns:msink="http://schemas.microsoft.com/ink/2010/main" type="writingRegion" rotatedBoundingBox="10186,13362 10989,13362 10989,15305 10186,15305"/>
        </emma:interpretation>
      </emma:emma>
    </inkml:annotationXML>
    <inkml:traceGroup>
      <inkml:annotationXML>
        <emma:emma xmlns:emma="http://www.w3.org/2003/04/emma" version="1.0">
          <emma:interpretation id="{79FF0096-8CAF-4333-BA53-9360FCA2F02D}" emma:medium="tactile" emma:mode="ink">
            <msink:context xmlns:msink="http://schemas.microsoft.com/ink/2010/main" type="paragraph" rotatedBoundingBox="10186,13362 10989,13362 10989,15305 10186,15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8089F7-1A9B-4FD7-84D5-C1B28F21936A}" emma:medium="tactile" emma:mode="ink">
              <msink:context xmlns:msink="http://schemas.microsoft.com/ink/2010/main" type="line" rotatedBoundingBox="10186,13362 10989,13362 10989,15305 10186,15305"/>
            </emma:interpretation>
          </emma:emma>
        </inkml:annotationXML>
        <inkml:traceGroup>
          <inkml:annotationXML>
            <emma:emma xmlns:emma="http://www.w3.org/2003/04/emma" version="1.0">
              <emma:interpretation id="{7555BC9D-2332-406E-A1BF-DE14161B5650}" emma:medium="tactile" emma:mode="ink">
                <msink:context xmlns:msink="http://schemas.microsoft.com/ink/2010/main" type="inkWord" rotatedBoundingBox="10186,13362 10989,13362 10989,15305 10186,15305"/>
              </emma:interpretation>
              <emma:one-of disjunction-type="recognition" id="oneOf0">
                <emma:interpretation id="interp0" emma:lang="" emma:confidence="1">
                  <emma:literal>h</emma:literal>
                </emma:interpretation>
                <emma:interpretation id="interp1" emma:lang="" emma:confidence="0">
                  <emma:literal>k</emma:literal>
                </emma:interpretation>
                <emma:interpretation id="interp2" emma:lang="" emma:confidence="0">
                  <emma:literal>b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L</emma:literal>
                </emma:interpretation>
              </emma:one-of>
            </emma:emma>
          </inkml:annotationXML>
          <inkml:trace contextRef="#ctx0" brushRef="#br0">85 1144 345 0,'0'0'31'0,"0"0"-31"0,0 0 0 0,0 0 0 15,0 0 175-15,-5-4 29 0,1-4 5 0,0 8 2 16,4 0-144-16,0 0-29 0,0 0-6 0,-5-3 0 0,5-1 10 16,0 4 2-16,-4-8 1 0,4 8 0 0,0 0-12 0,0 0-2 15,0 0-1-15,4-8 0 0,1 0 10 0,3 0 1 16,-3 5 1-16,3-5 0 0,1 0-3 0,0 0-1 16,0 0 0-16,4-3 0 0,0 3-22 0,0-4-5 15,0 4-1-15,1-3 0 0,-1-1-10 0,4-4 0 16,-4 1 0-16,5-1 8 0,0-3-8 0,-1 3 0 15,1-3 0-15,-1-1 8 0,1-3 0 0,-1-1-8 16,1-7 12-16,-1 4-4 0,1-4 0 0,-1-1-8 16,-3-3 12-16,-1 4-4 0,4-4-8 0,1 4 12 15,-5 0-12-15,-4-1 12 0,0 1-12 0,4 4 0 16,-4 0 0-16,-1-1 8 0,-3 1-8 0,-1 4 0 16,1-1 0-16,-1 5 0 0,-4-1 0 0,0 1 0 0,0 3 0 0,4 0 0 15,-4-3 0-15,0 3 0 0,-4 5 0 16,0-5 0-16,-1 0 0 0,1 1 0 0,-5-1 0 0,0 5 0 15,5-1 0-15,-1 0-11 0,-3 0 11 0,3 1-8 16,-4-1-3-16,5 4 0 0,-5-3 0 0,5 3 0 16,-5 4-1-16,0-4-1 0,1 4 0 0,3 0 0 15,-4 0 1-15,5 4 1 0,-5 0 0 0,5-4 0 16,-5 4 11-16,9 0 0 0,-9 0 0 0,1 0-8 16,3 0 8-16,1 0 0 0,4 0 0 0,-9 0 0 15,5 4 0-15,4-4 0 0,-9 0 0 0,9 0-8 16,-5 4 8-16,5-4 0 0,0 0 0 0,0 0-8 15,-8 4 8-15,8-4 0 0,0 0 0 0,-5 8-8 16,5 0 8-16,-4 0 0 0,-5-5 0 0,9-3 0 16,-4 8 0-16,4 0 0 0,-5 4 0 0,1-4 0 0,4 3 0 0,-4-3 8 15,-1 0-8-15,5-8 0 0,0 15 8 0,0 1-8 16,0-4 8-16,0 3-8 0,0 1 8 0,0 3-8 16,5-3 8-16,-5 0-8 0,0 3 15 0,4-3-2 15,-4 3 0-15,4-3 0 0,1 3 7 0,-1-3 2 16,-4 3 0-16,5 1 0 0,-5 7-9 0,-5-3-1 15,5 3-1-15,0 8 0 0,-4 4-11 0,-1 4 8 16,1 0-8-16,-5 0 8 0,5 4-8 0,-5-8 0 16,5 7 0-16,-1-7 0 0,1 0 0 0,-1 0 0 15,1-4 0-15,0 1 0 0,-1 3 8 0,1-4-8 16,0 4 8-16,-1 0-8 0,-4 0 22 0,5 4-1 16,-5-1 0-16,0-3 0 0,1 4 0 0,-1 0 0 0,0-4 0 15,0 0 0-15,1 0-11 0,-6-4-2 0,10 0-8 16,-5-3 12-16,0-5-12 0,1 0 0 0,3-3 8 0,1-1-8 15,0-4 11-15,-1 1-1 0,1-4 0 0,4 3 0 16,0-7-10-16,0 3 0 0,-5-3 0 0,5-4 8 16,-4 0-8-16,4-8 0 0,0 0 0 0,0 0 0 15,0 0 18-15,-4 4-2 0,4-4 0 0,-5 7 0 16,5 5-8-16,0-12-8 0,0 8 12 0,0-8-12 16,0 0 9-16,0 8-9 0,0 3 0 0,0 1 9 15,0-4-9-15,0 0 0 0,0-1 0 0,0 5 8 16,-4-8-8-16,4-4 0 0,0 8 0 0,0-8 0 15,-5 4 0-15,5-4 0 0,-8 4 0 0,3 0 0 16,5-4 0-16,0 0 8 0,0 0-8 0,-8-4 8 16,8 4 4-16,-9-4 1 0,0 0 0 0,5-4 0 0,-5 0-13 0,4 0 11 15,-3-3-11-15,3-1 10 0,1-4-10 0,-1 1 0 16,1-5 0-16,0 1 0 0,4-1-9 0,0 1-1 16,-5-5 0-16,1 1 0 0,4 4-2 0,4-5-1 15,1 1 0-15,-5 3 0 0,4 1 4 0,5-1 1 16,-5-7 0-16,5 7 0 0,0-7 8 0,4 4-8 15,0 3 8-15,5-7-8 0,-1 4 8 0,1-5 0 16,-1 5-9-16,5-4 9 0,-4-1-12 0,8 5 1 16,-8-4 1-16,4 3 0 0,0 1 0 0,-5-1 0 15,5 1 0-15,-4 0 0 0,4-1 10 0,-1 1-8 16,6-1 8-16,-5 5-8 0,0-1 8 0,0 1 0 16,0 3 0-16,-1 1 0 0,6-1 0 0,-10 8 0 0,1 1 0 15,-1-1-8-15,1 4 8 0,-5 0 0 0,0 0 0 16,5 4 0-16,-5 0 0 0,0 4 0 0,0 0 0 0,-4 0 0 15,0 4 0-15,0-1 0 0,-1 5 0 0,1 0 8 16,-9-1-8-16,5 1 0 0,-5 4 0 0,4-1 0 16,-4-3 0-16,0 4 0 0,-4-1 0 0,-1-3 0 15,5 7 0-15,-4-3 0 0,-9 0 0 0,4-1 0 16,0-3 0-16,0 4 0 0,-4-5 0 0,0 5 0 16,0-1 0-16,0-3 0 0,4-4 0 0,-4 4 0 15,-5-5 8-15,5 5-8 0,4-4 8 0,1 0-8 16,-6-1 0-16,6 1 8 0,-6 0-8 0,6 0 0 15,-6 0 0-15,1-4 0 0,5-1 0 0,-1 5-8 16,0-8 8-16,0 4-10 0,0 0 10 0,1 0-10 16,3-4 10-16,5 0 0 0,-9 0 0 0,1 4 0 15,-1-4 0-15,0 0 0 0,5 0 0 0,4 0 0 16,-9 4 0-16,9-4 0 0,0 0 0 0,0 0 0 0,0 0 0 16,0 0 0-16,0 0 0 0,0 0 0 0,0 0 0 0,0 0-10 15,0 0 10-15,0 0-10 0,0 0 10 0,0 0-8 16,0 0 8-16,0 0-8 0,0 0 8 0,0 0 0 15,0 0 0-15,0 0 0 0,0 0 0 0,0 0 0 16,0 0 0-16,0 0 0 0,0 0 0 0,13 0 0 16,-13 0 0-16,0 0 0 0,0 0 14 0,0 0-2 15,9 4 0-15,-9-4 0 0,9 7 4 0,-9-7 1 16,0 0 0-16,13 8 0 0,-9 0 3 0,5 0 0 16,-9-8 0-16,4 8 0 0,5 3-3 0,0 1 0 15,0 0 0-15,0-1 0 0,-1 1-3 0,10 4-1 0,-1-1 0 16,1 1 0-16,0 0 2 0,-1-1 0 0,5 1 0 15,0-1 0-15,0 1-5 0,0-4-1 0,-5 3 0 0,5-3 0 16,-4 4-17-16,4-5-4 0,-5 1-1 0,5 0-718 16,-4-1-143-16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13:57:14.9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C2FFF5-3991-4041-983D-6CAB5FE70BDA}" emma:medium="tactile" emma:mode="ink">
          <msink:context xmlns:msink="http://schemas.microsoft.com/ink/2010/main" type="writingRegion" rotatedBoundingBox="3882,790 30249,-140 30406,4296 4039,5227"/>
        </emma:interpretation>
      </emma:emma>
    </inkml:annotationXML>
    <inkml:traceGroup>
      <inkml:annotationXML>
        <emma:emma xmlns:emma="http://www.w3.org/2003/04/emma" version="1.0">
          <emma:interpretation id="{721994C7-C770-4B4D-AD95-06BB260CC238}" emma:medium="tactile" emma:mode="ink">
            <msink:context xmlns:msink="http://schemas.microsoft.com/ink/2010/main" type="paragraph" rotatedBoundingBox="3882,790 30249,-140 30322,1914 3955,2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5BC571-0A81-4A69-AE6D-A181BC5B01C1}" emma:medium="tactile" emma:mode="ink">
              <msink:context xmlns:msink="http://schemas.microsoft.com/ink/2010/main" type="line" rotatedBoundingBox="3882,790 30249,-140 30322,1914 3955,2845"/>
            </emma:interpretation>
          </emma:emma>
        </inkml:annotationXML>
        <inkml:traceGroup>
          <inkml:annotationXML>
            <emma:emma xmlns:emma="http://www.w3.org/2003/04/emma" version="1.0">
              <emma:interpretation id="{D87DAC0B-9364-43FE-A457-781681B8115F}" emma:medium="tactile" emma:mode="ink">
                <msink:context xmlns:msink="http://schemas.microsoft.com/ink/2010/main" type="inkWord" rotatedBoundingBox="3884,842 5399,789 5455,2395 3941,24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-6554-5051 748 0,'0'0'67'0,"0"-7"-54"16,0 7-13-16,0-12 0 0,-5 0 104 0,1 4 17 16,0 1 4-16,4-5 1 0,-5 4-18 0,1-4-4 15,4 5-1-15,0-1 0 0,-5 4-14 0,5 4-2 16,-4-12-1-16,4 12 0 0,0-8-21 0,0 8-4 16,0-7-1-16,0-1 0 0,0 8-25 0,4-8-6 15,5 0-1-15,-4 1 0 0,3 3 4 0,-8 4 1 16,0 0 0-16,9-4 0 0,-9 4-5 0,0 0 0 15,0 0-1-15,0 0 0 0,0 0-6 0,0 0-1 16,0 0 0-16,0 8 0 0,5 3-8 0,-5 5-1 16,0 3-1-16,-5 1 0 0,5 3-1 0,-4 4 0 0,-1 1 0 0,-3 3 0 15,8 0 3-15,-5 4 0 0,1 0 0 16,-1 4 0-16,5 0-2 0,0 4 0 0,-4 0 0 0,4 8 0 16,0-8 8-16,4 4 2 0,-4-1 0 0,0 1 0 15,0 0-20-15,0 0 0 0,-4 3 0 0,4-7 0 16,-4 4 0-16,4-4-9 0,0-8 1 0,0 4 0 15,-5-8 8-15,5 1 16 0,0-9-4 0,0 4-1 16,0-3-3-16,5-5 0 0,-10 1 0 0,5-5 0 16,5 1-8-16,-5-4 0 0,0-1 0 0,0 1 0 15,-5 0 0-15,10-5 8 0,-5 5-8 0,0 0 0 16,-5 0 0-16,1-5 0 0,4 1 0 0,0-8 0 16,0 0 0-16,0 0-19 0,0 0 3 0,0 0 1 15,0 0-35-15,-5 4-7 0,-3 0-2 0,3-8 0 16,-3-4-144-16,3-3-29 0,1-5-5 0</inkml:trace>
          <inkml:trace contextRef="#ctx0" brushRef="#br0" timeOffset="671.5936">-6695-4945 806 0,'0'0'72'15,"0"0"-58"-15,0 0-14 0,5-12 0 16,-5 4 97-16,4-3 17 0,-4 3 3 0,0-4 1 16,5 4-18-16,-1-7-4 0,-4 3-1 0,4-4 0 0,1 5-16 0,-1-1-3 15,0-4-1-15,5 5 0 0,-4-1-13 0,3 0-2 16,-3-3-1-16,4 3 0 0,-1-4-31 0,5 1-7 15,-4-1-1-15,4 1 0 0,5-5 13 0,0 1 3 16,-5-5 0-16,4 5 0 0,5-1-26 0,0-7-10 16,-4 7 8-16,4 1-8 0,0-1 17 0,-1 5-1 15,1-1-1-15,0 8 0 0,0-3-15 0,-4 3 9 16,-1-4-9-16,5 8 8 0,-4-3-8 0,-1 7 8 16,5-4-8-16,-4 4 8 0,4 4-8 0,0-1 0 15,-9 5 0-15,9 4 0 0,0 0 0 0,-5 3 0 16,5 1 0-16,0 7 0 0,0-3 0 0,-4 3 8 15,4 1-8-15,-5-1 0 0,1 4 8 0,-1 1-8 16,-4 3 0-16,1-8 8 0,-6 0 17 0,-3 5 3 16,-10 3 1-16,5-12 0 0,-4 9-5 0,0-1 0 15,-5 4-1-15,-4-11 0 0,-5 7 13 0,5 0 4 16,-9-7 0-16,4 3 0 0,-3 5-30 0,-1-9-10 16,0 1 0-16,-5-1 9 0,5-7 3 0,-4 3 1 0,4 1 0 15,-4 0 0-15,-5-5-13 0,0 5 9 0,1-8-9 0,-1 3 8 16,0-3-8-16,9 4 0 0,-4-12 0 0,8 8 0 15,5-4 0-15,0 3 0 0,0-7-12 0,9 0 12 16,4 0-60 0,0 0-5-16,13-11-1 0,4 3-711 0,5-4-143 0</inkml:trace>
          <inkml:trace contextRef="#ctx0" brushRef="#br0" timeOffset="1371.7273">-5409-4688 345 0,'0'0'31'0,"0"0"-31"0,0 0 0 0,0 0 0 16,0 0 107-16,0 0 15 0,0 0 3 0,0 0 1 15,0 0-5-15,0 0-1 0,0 0 0 0,0 0 0 16,-5-4-15-16,5 4-3 0,5-4-1 0,-5 4 0 16,4-11-6-16,-4 11-2 0,0 0 0 0,0-4 0 15,0 0-17-15,0-8-3 0,-9 4-1 0,9 8 0 16,0 0-28-16,0 0-7 0,-8 0-1 0,-1 0 0 16,-4 0-24-16,4 0-4 0,0 0-8 0,0 4 11 15,-4 0-3-15,4 0-8 0,-4 4 12 0,5 4-4 16,-1-1 3-16,-4 5 0 0,-1 3 0 0,1 1 0 15,5 3-2-15,-6 1 0 0,1 3 0 0,9 4 0 16,-5 4 0-16,5-7 0 0,-5 7 0 0,9 0 0 0,-5-4-9 16,10 0 10-16,-1 4-10 0,1-7 10 0,-1 3-10 0,9-12 10 15,0 1-10-15,1-1 10 0,-1-3-10 0,0-1 0 16,9 1 0-16,0-8-11 0,0-8 11 0,0-4 0 16,0-8 0-16,8 4 0 0,5-3 0 0,-4-5 9 15,-5 1-9-15,1-1 0 0,-1-7 9 0,-4-1-9 16,0 1 0-16,-9-5 9 0,-9 5-1 0,1-4 0 15,8-1 0-15,0-3 0 0,-8 4-8 0,-5-4 8 16,0 3-8-16,-9 5 8 0,4 0 8 0,-3 3 0 16,-1 1 1-16,9-1 0 0,0-3-2 0,-5 7-1 15,-12 1 0-15,4 3 0 0,4 0-6 0,-4 4-8 16,-9 8 11-16,4-11-11 0,-4 11 0 0,0-4 0 16,0 0 0-16,1 4-9 15,-6 4-27-15,1 0-6 0,4 0-1 0,-4 7 0 16,4 5-105-16,0-8-20 0,0 7-5 0,4 1-775 0</inkml:trace>
        </inkml:traceGroup>
        <inkml:traceGroup>
          <inkml:annotationXML>
            <emma:emma xmlns:emma="http://www.w3.org/2003/04/emma" version="1.0">
              <emma:interpretation id="{235DF3B6-B768-4E39-8EC9-CB49C4CA7596}" emma:medium="tactile" emma:mode="ink">
                <msink:context xmlns:msink="http://schemas.microsoft.com/ink/2010/main" type="inkWord" rotatedBoundingBox="6074,712 9723,583 9795,2638 6146,276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17.3688">-4514-5448 518 0,'-5'-8'46'0,"5"0"-37"0,0 0-9 0,0 1 0 16,0-5 104-16,5 4 20 0,-10-4 3 0,10 8 1 16,-1-3-17-16,1-1-3 0,-5-4-1 0,0 4 0 15,0 4-31-15,0-3-7 0,0 7-1 0,0-12 0 16,4 8-13-16,-8 0-3 0,4-4-1 0,0 4 0 16,0 1-15-16,0 3-2 0,0 0-1 0,0 0 0 15,8 0 6-15,-8 0 1 0,0 0 0 0,0 0 0 16,0 0-13-16,0 0-3 0,0 0 0 0,5 15 0 15,-1 5 7-15,-4 3 1 0,9-3 0 0,-9 11 0 16,0 0-20-16,0 8-4 0,4 8-8 0,5 3 12 16,-9 1 8-16,0 4 0 0,0-1 1 0,4 9 0 15,5-5 10-15,-4 1 1 0,-5-1 1 0,4 5 0 0,5-5-17 0,-5 1-4 16,-4-1-1-16,9-3 0 0,-5 3-3 0,1-15-8 16,-1 0 12-16,-4 4-4 0,-4-8-8 0,4-4 0 15,0 0 0-15,-5 0 0 0,1-4 0 0,0-3-16 16,-1-9 3-16,1 1 0 15,4-5-36-15,-5-3-7 0,-3 0-2 0,8-5 0 16,4 5-48-16,5-4-10 0,-9-8-1 0,4 12-1 16,-4-12-31-16,9 3-7 0</inkml:trace>
          <inkml:trace contextRef="#ctx0" brushRef="#br0" timeOffset="3549.6489">-3896-4852 633 0,'0'0'56'0,"5"-4"-44"16,-5 1-12-16,-5-13 0 0,5 4 102 0,0 1 18 15,0-1 4-15,-4 0 1 0,0 4-26 0,4 1-6 16,0-1-1-16,0 8 0 0,4-12-17 0,-4 12-4 16,0 0-1-16,0 0 0 0,0 0-21 0,0 0-4 15,0 0-1-15,0 0 0 0,9 4-20 0,0 4-5 16,-5 7-1-16,5 1 0 0,-5 0-6 0,5 7 0 15,-5 0-1-15,-4 9 0 0,0-5-3 0,-4 8-8 16,4 0 12-16,0-4-4 0,0 4 52 0,4-11 9 16,-4-1 3-16,9 4 0 15,4-7-100-15,-4 3-20 0,-9-7-4 0,4 0-1 0,10-5 43 16,-1 1 10-16,-13-12 0 0,13 8 0 0,0-8 20 0,0 0 3 16,-4 0 1-16,9-8 0 0,-5-4 0 0,9 1 0 15,-9-5 0-15,0-4 0 0,5 1-5 0,-5-8-1 16,9-1 0-16,-5 1 0 0,1 0-2 0,-1 3-1 15,1-11 0-15,-1 4 0 0,1 4-1 0,-1 3 0 16,1-3 0-16,-5 8 0 0,0 7-14 0,-4 4 11 0,4-4-11 16,-4 5 10-16,-9 7-10 0,0 0 0 0,9 3 9 15,0 5-9-15,-1 4 0 0,1 4 0 0,-4 3 0 0,3 4 0 16,5 5 0-16,-4 3 0 0,0 0 0 0,0 0 0 16,4 8 8-16,0-7-8 0,-4 10 10 0,4-3-10 15,0 4 0-15,0 0 0 0,1 8 0 0,-1-4-10 16,-5 0 10-16,-3 3 0 0,-5 1 0 0,0 4 8 15,-9 3 8-15,0-11 3 0,1 11 0 0,-6-15 0 16,1 4-19-16,-4-4 0 0,-1 8 0 0,-4-16 0 16,0 4 0-16,5-4 0 0,-5-4 8 0,0-4-8 15,4-7 12-15,-4-8-12 0,-4-1 12 0,4 1-12 0,5-4 15 0,-5-4-4 16,0 0-1-16,4-8 0 0,1-4 21 0,-1 0 4 16,5-8 1-16,0 1 0 0,8-5-6 0,1-7-1 15,4-4 0-15,4-4 0 0,5-4-12 0,4 4-2 16,0-4-1-16,5-8 0 0,4 4-14 0,0 0 0 15,0 0 0-15,0 4 0 0,0 4 0 0,0 0 0 16,-5 12-8-16,-4-9 8 16,-4 13-115-16,4-1-16 0,0 5-3 0,-4-1-981 0</inkml:trace>
          <inkml:trace contextRef="#ctx0" brushRef="#br0" timeOffset="4537.0238">-2614-4688 1209 0,'0'0'108'0,"0"-15"-87"0,8 3-21 0,5 0 0 15,-4 4 68-15,0-11 8 0,4 3 3 0,5 8 0 16,-5 1 2-16,0-1 1 0,-13 8 0 0,0 0 0 0,18-4-50 0,-18 4-11 16,0 0-1-16,22 4-1 15,-9 4-19-15,4 7 10 0,-4 1-10 0,1 7 8 0,-6 1-8 16,5 7 0-16,1 4 9 0,-1 4-9 0,0 0 13 0,0 0-1 15,-4 8-1-15,0-4 0 0,-5 3-11 0,5-10 12 16,-9 6-12-16,0-3 12 0,0-3 8 0,-5-1 3 16,1-8 0-16,0 0 0 0,-1 1-12 0,1-9-3 15,0 1 0-15,-1-5 0 0,-4-3 16 0,5-4 4 16,0-1 0-16,4-7 0 0,0 0 7 0,0 0 1 16,0 0 1-16,-5-7 0 0,5-9 15 0,0-3 2 15,5-1 1-15,-1 1 0 0,0-17-32 0,5 1-7 16,0-4 0-16,0-7-1 0,4 3-7 0,4-4-8 15,-3 4 11-15,8-4-11 0,-5 4 0 0,1 0 0 16,4 0 0-16,-5 8 0 0,5 0 0 0,0 12 0 16,-4-4 0-16,3 7 0 0,-7 8 0 0,3-3 0 0,-4 7 0 15,9 4 0-15,-4 0 0 0,-1 8 0 0,1 0 0 0,4 8 0 16,-9 3 0-16,5 5 0 0,-1-1 0 0,-4 5 0 16,0-1 0-16,1 8 0 0,-1 0 0 0,-4 8 0 15,-5-7 0-15,-4 3 0 0,4-4 0 0,-4 8 0 16,0-8 0-16,-4 4 0 0,0 4 0 0,4-11-9 15,0 3-8-15,0 0-2 0,-5-4 0 0,14 1 0 16,-5-9-189-16,5-7-37 16,9 15-8-16,-1-27-2 0</inkml:trace>
          <inkml:trace contextRef="#ctx0" brushRef="#br0" timeOffset="4932.7176">-1206-4524 1785 0,'0'0'159'0,"0"-8"-127"16,0-11-32-16,0 7 0 0,4 4 60 0,1-7 5 15,-1 11 2-15,-4 4 0 0,0 0-31 0,0 0-7 16,0 0-1-16,0 0 0 0,0 0-17 0,0 0-11 16,0 0 12-16,-9 4-12 0,0 11 8 0,-4-3-8 15,5 3 0-15,-1 9 0 0,-4 3 18 0,-1 0-3 16,6 1-1-16,-1 3 0 0,0 0-3 0,5 0-1 15,-5-3 0-15,9 7 0 0,0-8-2 0,0 0 0 16,9-3 0-16,-1-1 0 0,6 1-8 0,-1-5 0 16,4 1 9-16,1-13-9 0,-1 5 10 0,5-8-2 0,0-4-8 15,0 0 12-15,0-4-3 0,5-8-1 0,-1 5 0 0,0-9 0 16,-4-4 0-16,4 1 0 0,-8-8 0 0,8-1 0 16,-8-7 21-16,4 4 4 0,-9-8 1 0,4 4 0 15,-3-4-18-15,-1 4-3 0,-4 4-1 0,-1 3 0 16,-3 5 2-16,-5 0 0 0,-5 7 0 0,-3 8 0 15,-6-7 19-15,-3 11 4 0,-5-4 1 0,-9 8 0 16,-4 8-38-16,0-4 0 0,-4 11 0 0,3-7 0 16,1 4-40-16,0-1-12 0,0 5-2 15,4 0-717-15,5-5-143 0</inkml:trace>
        </inkml:traceGroup>
        <inkml:traceGroup>
          <inkml:annotationXML>
            <emma:emma xmlns:emma="http://www.w3.org/2003/04/emma" version="1.0">
              <emma:interpretation id="{B25CC870-AAF1-46B7-924C-705E1F396E14}" emma:medium="tactile" emma:mode="ink">
                <msink:context xmlns:msink="http://schemas.microsoft.com/ink/2010/main" type="inkWord" rotatedBoundingBox="10335,953 14383,810 14430,2134 10381,227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388.8287">1610-4688 1882 0,'-4'0'41'0,"0"0"9"0,-5 0 2 0,5 4 1 0,-1 4-42 0,1 0-11 0,-1 3 0 15,5 1 0-15,0 4 40 0,5 3 7 0,-5 5 1 0,4-1 0 16,1-4-19-16,3 13-3 0,1-13-1 16,0 8 0-16,0-3 11 0,-1-1 1 0,6 8 1 15,-6-11 0-15,1 3-38 0,0-3 0 0,0 3 0 0,-1-3 0 31,1-9-96-31,-4 1-24 0,-5-12-5 0,0 0-762 0</inkml:trace>
          <inkml:trace contextRef="#ctx0" brushRef="#br0" timeOffset="6565.2557">1940-5195 1983 0,'0'0'44'0,"0"0"8"0,0 0 3 0,0 0 1 0,0 0-45 0,0 0-11 16,-9 8 0-16,4 4 0 0,5-1 0 0,-4 5 0 15,4-4-12-15,-4 3 12 0</inkml:trace>
          <inkml:trace contextRef="#ctx0" brushRef="#br0" timeOffset="7091.2018">2510-4696 748 0,'0'0'67'0,"0"0"-54"0,0 0-13 0,0 0 0 16,0 0 196-16,0 0 36 0,0 0 7 0,0 0 1 16,0 0-116-16,0 0-23 0,0 0-5 0,-5 0 0 15,1 0-24-15,4 4-4 0,-4-4 0 0,-1 0-1 16,5 0-56-16,0 0-11 0,-4 4 0 0,4-4 0 16,0 0 0-16,-4 4 16 0,-1 4-3 0,1-4 0 15,-1 4-13-15,-3-1-18 0,-6 5 4 0,1 4 1 16,0-1 13-16,-4 9 0 0,-14-1 0 0,0 4 0 15,5 5 8-15,-1-1 4 0,6 0 0 0,3 0 1 0,-4-4-13 16,9-3 8-16,0 3-8 0,4-3 0 0,5-5 8 16,4-7-8-16,4-1 0 0,5 1 9 0,-5-8-9 0,5 8 0 15,8-12 0-15,5-8 0 0,0-4-18 0,5 1 1 16,3-9 0-16,1 1 0 0,-5-1 17 0,5-7 0 16,-5-1 0-16,1 1 0 0,-5-4 0 0,0 0 0 15,0 0 0-15,0 7 0 0,-5-7 48 0,-4 4 12 16,0 7 4-16,-4 8 0 15,0 5-20-15,0-1-4 0,-9 8-1 0,0 0 0 0,0 0 4 0,-5 12 1 16,1-1 0-16,-5 17 0 0,0-1-44 0,1 0 0 16,-1 4-11-16,0 1 3 0,0-5 8 0,9 0 11 15,0 0-3-15,5 1 0 16,-1-5-32-16,5-3-6 0,4-5-2 0,5 5 0 16,-1-16-51-16,5 3-10 0,0 1-3 0,-4-16 0 0</inkml:trace>
          <inkml:trace contextRef="#ctx0" brushRef="#br0" timeOffset="6136.2529">-237-4622 1713 0,'0'0'37'0,"0"0"8"0,5-11 2 0,4 3 2 0,-1-4-39 0,6-3-10 0,-1 7 0 0,4-12 0 15,1 5 36-15,4-1 4 0,0 1 2 0,0-5 0 16,0 4-6-16,-1 1-2 0,1-1 0 16,0 5 0-16,-4-1-14 0,-5 4-4 0,-4 8 0 15,0 0 0-15,-1 8-7 0,1 4-1 0,-9 7-8 0,0 4 12 16,5 9 0-16,-5 3 0 0,0 4 0 0,-5 4 0 15,1 3-4-15,-1-3 0 0,1 4-8 0,-5 0 12 16,5 0-12-16,-5-8 0 0,9 4 8 0,-4-4-8 16,-1 4 0-16,1-8 8 0,0-4-8 0,-5 0 0 15,4-8 10-15,1-3-10 0,0-4 10 0,-1-1-10 16,1-3 20-16,-1 0-3 0,1-9 0 0,4-3 0 16,0 0 5-16,0 0 1 0,-4 0 0 0,-5-3 0 15,0-5 12-15,5-4 2 0,-1 0 1 0,5-7 0 16,0-1-13-16,0-3-2 0,0 0-1 0,9-9 0 0,0-3-11 15,0-4-3-15,-5 0 0 0,9-4 0 0,0 4-8 0,5 0 0 16,4-4 0-16,0 1 0 0,-5 6 0 0,5-3 0 16,9 8 0-16,-9 0 0 0,4 8 0 0,-4 3 0 15,4 5 0-15,1 3 0 0,-5 4 0 0,4 8 0 16,-4 8 0-16,4 0 0 0,1 3 0 0,-1 9 0 16,-4 3 0-16,4-3 0 0,-8 7 0 0,4-4 0 15,0 1 0-15,-5 3 0 0,-4-3 0 0,1-1-9 16,-1 4 9-16,0 4-10 0,-9-7 10 0,-4 3 0 15,5-3 0-15,-5 3 0 0,-5-4 0 0,1 1 0 16,-5-5 0-16,5 1 0 0,-5-5 0 0,0 1 0 16,-4-1 0-16,0-3 8 0,4 0-8 0,0 0 0 15,5-9 0-15,4-3 0 0,0 0 9 0,0 0-9 16,0 0 12-16,-5-3-12 0,5-9 18 0,0 0-3 0,0-7-1 0,5 3 0 16,4-3-4-16,-1-5-1 0,1-7 0 0,4-4 0 15,1 4-9-15,3-1 8 0,1-7-8 0,4-3 8 16,-1 3-8-16,6 3 0 0,-1-3 0 0,5 8 0 15,0 4 12-15,-5 0-4 0,-9 7 0 0,5 1 0 16,0 11-8-16,-4 8 0 0,-1 0 0 0,5 4 8 16,-8 11-8-16,-1-3 0 0,-5 15 0 0,1-7 0 15,0 3 0-15,-5 8 0 0,-4 1 0 0,5-9 0 16,4 0 0-16,-5 1 0 0,0-1 0 0,1 8 0 16,3-11 0-16,-3-1 0 0,4 1 0 0,-5-4 0 15,5-1-32-15,-5 1-9 0,1-5-2 0,-1 5 0 16,0 4-115-16,1-1-23 0,-5-3-5 0,0 3-460 15,0 1-92-15</inkml:trace>
          <inkml:trace contextRef="#ctx0" brushRef="#br0" timeOffset="7660.1678">3203-4614 1792 0,'4'16'80'0,"-4"-8"16"0,-4-1-77 0,4 5-19 16,0 0 0-16,4 0 0 0,1 3 23 0,-1-11 1 16,-4-4 0-16,13 4 0 0,5-4 20 0,4 0 4 15,0-4 0-15,4 0 1 0,5-11-31 0,4-1-6 16,0 0-2-16,0-3 0 0,5-1 6 0,-5-3 2 16,-5 0 0-16,-3-5 0 0,-5 5 20 0,0-8 4 15,-9-1 1-15,4 9 0 0,-8-12-11 0,-5 0-1 16,1 4-1-16,4-4 0 0,-1-4-30 0,-3 3 0 15,-1 1 0-15,1 0 0 0,-1 8 0 0,0-12 0 16,1 8 0-16,4 0 0 0,-1 7 0 0,5-7 0 16,-8 4 0-16,4 7 0 0,-5-7 24 0,5 7 0 15,-5 1-1-15,1-1 0 0,-5 5-37 0,0-1-7 16,0 8-2-16,0-7 0 0,-5 11 23 0,5-8 0 16,-4 1 0-16,4 11 0 0,-9 0 0 0,0-4 0 15,0 0 0-15,1 0 0 0,8 4 0 0,-9-4 0 0,0 4 0 16,-4 4 0-16,4 0 0 0,0 0 0 0,9-4 0 15,-4 11 0-15,-9 5 0 0,0-4 0 0,8 7 0 0,1 1 0 16,-5-1 0-16,5 8 0 0,-5-7 0 16,5 11 0-16,-1 4 0 0,1-7 0 0,-9 7 0 0,8 7 0 15,5-3 0-15,-4 8 0 0,-5 4 0 0,9 0 0 16,0-1 47-16,0 1 13 0,5 8 4 0,-5-9 0 16,0 5-52-16,0-12-12 0,8-4 0 0,-8 4 0 15,-4-4 18-15,4 0 1 0,0-8 0 0,0 4 0 16,0-8-19-16,0 4 0 0,-4-7 0 0,4-1-9 15,4-3 9-15,-4-1 0 0,4-7 8 0,1 4-8 16,3-5-96-16,1 1-24 0,0-4-5 0,0-16-1 16</inkml:trace>
        </inkml:traceGroup>
        <inkml:traceGroup>
          <inkml:annotationXML>
            <emma:emma xmlns:emma="http://www.w3.org/2003/04/emma" version="1.0">
              <emma:interpretation id="{CED07F7A-FA2A-4B3E-A108-819DF5DE3858}" emma:medium="tactile" emma:mode="ink">
                <msink:context xmlns:msink="http://schemas.microsoft.com/ink/2010/main" type="inkWord" rotatedBoundingBox="15135,1489 15736,1468 15740,1594 15139,161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574.3835">4541-4715 730 0,'0'0'32'0,"0"0"8"0,0 0-32 0,0 0-8 16,0 0 0-16,0 0 0 0,0 0 84 0,0 0 16 15,0 0 4-15,0 0 0 0,0 0-32 0,0 0-7 16,0 0-1-16,0 0 0 0,0 0-1 0,0 0-1 16,0 0 0-16,0 0 0 0,0 0-18 0,0 0-4 15,0 0-1-15,0 0 0 0,0 0 5 0,0 0 2 16,0 0 0-16,0 0 0 0,9 0-17 0,0 4-3 15,4 0-1-15,0-4 0 0,0 4-4 0,5 3-1 16,-1-7 0-16,1-7 0 0,4 3-30 0,0 0-6 16,4-8-2-16,5 4 0 15,4 4-16-15,4-11-3 0,5-1-1 0,4 1 0 16,5-1-19-16,0 0-4 0,4 1-1 0,0 3 0 0</inkml:trace>
        </inkml:traceGroup>
        <inkml:traceGroup>
          <inkml:annotationXML>
            <emma:emma xmlns:emma="http://www.w3.org/2003/04/emma" version="1.0">
              <emma:interpretation id="{FE7E7BEC-ABB8-4FE3-9FB4-7A0B5A73497E}" emma:medium="tactile" emma:mode="ink">
                <msink:context xmlns:msink="http://schemas.microsoft.com/ink/2010/main" type="inkWord" rotatedBoundingBox="16399,465 20420,323 20474,1856 16453,199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567.1359">7687-5090 1267 0,'0'0'56'0,"0"0"12"0,9 0-55 0,-9 0-13 15,0 0 0-15,0 0 0 0,8 0 54 0,1 0 8 16,0 8 2-16,4 0 0 0,-4 0 0 0,-5 7 0 16,5 5 0-16,4 7 0 0,-4-7-52 0,-5-1-12 0,10 9 0 0,-1 3 0 15,0 0 54-15,-4 4 8 0,-1-8 2 16,6 5 0-16,-6-1-52 0,-3 4-12 0,-1-16 0 15,0 5 0-15,-4-5 0 0,5 1 0 0,-5-5 0 0,-5 1 0 16,5-4 0-16,-4-5 0 0,0 5 0 0,4-12 0 16,0 0 54-16,0 0 8 0,0 0 2 0,0 0 0 15,0 0-52-15,0 0-12 0,4-12 0 0,0 5 0 16,1-13 54-16,4 5 8 0,-5-5 2 0,5 8 0 16,4-15-52-16,0 4-12 0,0-5 0 0,5-7 0 15,-5 4 0-15,5 0 0 0,3-4 0 0,1 4 0 16,-4 3 0-16,4 9 0 0,9-12 0 0,-1 11 0 15,-3 12 0-15,3-3 0 0,-3 3 0 0,-1 8 0 0,-4 0 0 16,0 0 0-16,-5 8 0 0,1 7 0 0,0 1 0 16,-1 3 0-16,-4 1 0 0,5 7 0 0,-5 4 0 0,0 0 0 15,-4 5 0-15,0-9-10 0,-5 8 10 0,-4-4 0 16,0 0 0-16,0-7 0 0,0 3 0 0,0-4 0 16,-9-7 0-16,5 0 0 0,-5 3 0 0,0-7 0 15,1 3 8-15,-1-3-8 0,9-12 10 0,0 0-2 16,0 0-8-16,0 0 12 0,0 0-12 0,0 0-8 15,0 0 8-15,-9-8-13 0,5 1 33 0,-1-5 6 16,5 0 2-16,9-7 0 0,-5-5-10 0,5 1-2 16,4-4 0-16,5-1 0 0,-1-3 4 0,1-4 0 15,0 8 0-15,3-8 0 0,1 3-20 0,5 5 0 16,-1-8 0-16,5 12 0 0,-5-1 0 0,5 5 0 16,-5 7 0-16,0 4 0 0,5 4 0 0,-9 4 0 0,0 8 0 0,4 4 0 15,-4 7 0-15,-4 1 0 0,-1-5 0 0,-3 9 0 16,-6 3 0-16,1-4-9 0,4 1 1 0,-8 7 0 15,-5-8 8-15,0 1 0 0,8 3 0 0,1-3 0 16,-9 3 0-16,0-8-12 0,9-3 12 0,-5 0-12 31,5-1-30-31,-4 5-6 0,-1-9-2 0,0 5-690 0,5-4-139 0</inkml:trace>
          <inkml:trace contextRef="#ctx0" brushRef="#br0" timeOffset="10893.3667">5827-5117 849 0,'0'0'37'0,"0"0"9"0,0 0-37 0,0 0-9 16,0 0 0-16,0 0 0 0,0 0 59 0,0 0 9 0,13-4 3 0,-4 4 0 15,-9 0-20-15,13 0-4 16,-4 0-1-16,8 0 0 0,1-4-6 0,-1 0-2 16,5 4 0-16,4-7 0 0,5-1-10 0,4 4-1 15,9-8-1-15,0 8 0 0,4 0 3 0,0-7 1 16,5-1 0-16,-5 4 0 0,1-3-10 0,-5 7-1 16,-5-4-1-16,1 4 0 0,-10 0-18 0,1 4 10 15,-5-4-10-15,1 4 8 0,-5-8-24 0,-5 5-4 16,1 3-2-16,-5-4 0 15,4 0-11-15,1-4-3 0,-1 4 0 0,1 0-419 16,-5 0-84-16</inkml:trace>
          <inkml:trace contextRef="#ctx0" brushRef="#br0" timeOffset="11340.3857">6362-5737 910 0,'9'0'20'0,"-1"-4"4"16,6 0 0-16,-1-3 3 0,0 3-27 0,0-4 0 0,0 0 0 0,0 4 0 16,1-4 48-16,-6 1 5 0,1-1 1 0,4 0 0 15,-4 4-18-15,-5-4-3 0,1 4-1 0,4-3 0 0,-5 7 29 0,0-12 6 16,-4 12 1-16,0 0 0 0,5-8-26 0,-1 0-5 15,-4 0-1-15,0 8 0 0,0 0-6 0,0 0-2 16,5-3 0-16,-5 3 0 0,0 0 0 0,0 0-1 16,0 0 0-16,0 0 0 0,0 0-15 0,0 0-2 15,0 0-1-15,0 0 0 0,8 0 7 0,5 0 2 16,-13 0 0-16,14 3 0 0,-6 13 16 0,6-4 3 16,-6 3 1-16,1 17 0 0,0-13-24 0,-5 16-5 15,1 0-1-15,-1 12 0 0,-8 8 7 0,4-5 1 16,-5 13 0-16,-3-1 0 0,-1 4-7 0,-4-7-1 15,4 7 0-15,-4 0 0 0,-1-7-8 0,1-1 8 16,0 9-8-16,4-5 8 0,1 1-8 0,-1-5 12 16,0-3-12-16,5 3 12 0,-1-11-12 0,5 4 0 15,-4-12-12-15,4 0 12 0,0-12-22 0,4 12 3 16,-4-16 1-16,5 1 0 16,-1-5-51-16,5 1-11 0,-5-5-1 0,1-3-767 0</inkml:trace>
          <inkml:trace contextRef="#ctx0" brushRef="#br0" timeOffset="11693.1856">7323-4898 288 0,'0'0'12'0,"4"-12"4"0,0-4-16 0,5 5 0 16,-4 3 0-16,-1-8 0 0,-4 16 293 0,0 0 56 15,4-4 11-15,-4 4 3 0,0 0-220 0,0 0-44 16,0 0-9-16,0 8-2 0,-4 12-35 0,4-5-7 15,-9 12-2-15,5 1 0 0,-1-1-32 0,5 4-12 16,-8 0 9-16,8 1-9 0,-5-1 0 0,5 0 0 16,5-4 0-16,-5 1 0 0,4-1 0 0,0-8-20 15,1 1 3-15,-1-4-591 0,5-1-119 0</inkml:trace>
          <inkml:trace contextRef="#ctx0" brushRef="#br0" timeOffset="11864.9622">7459-5355 633 0,'0'0'56'16,"0"0"-44"-16,0-4-12 0,0 4 0 15,0 0 158-15,0 0 30 0,0 0 5 0,0 0-498 16,0 0-100-16</inkml:trace>
          <inkml:trace contextRef="#ctx0" brushRef="#br0" timeOffset="13122.4112">9328-4735 864 0,'0'0'76'0,"0"0"-60"16,0 0-16-16,0 0 0 0,8 4 107 0,-8-4 18 15,0 0 4-15,14 4 1 0,-6 8-50 0,1-12-11 16,-9 0-1-16,13 4-1 0,-13-4-19 0,13 4-4 16,5 7-1-16,-5-11 0 0,0 0 17 0,1 0 3 0,3 0 1 0,5 0 0 15,4-7-8-15,-4 3-2 0,0-4 0 16,5 0 0-16,8-4-35 0,-5 1-7 0,1 3-2 0,-5-4 0 15,5 0-10-15,-9 1 0 0,0-1 0 0,-9 0 0 16,0-3 20-16,-4 3 3 0,4-4 0 0,0 1 0 16,-13-1-23-16,5 1 0 0,-1-5 0 0,1 5 0 15,-5-1-14-15,-5 4-7 0,1-3-2 0,4-1 0 16,0 8 23-16,-5-11 0 0,1 7 0 0,-5 0 0 16,5 5 0-16,-5-5 0 0,0 4 0 0,-4 4 0 15,-4 0 0-15,3-4 0 0,1 8 0 0,0 0 0 16,-4 0 0-16,3 0 0 0,14 0 0 0,-8 4 0 15,-6 4 0-15,1 4 0 0,0 0 0 0,4 3 0 16,1 1 0-16,-1 3 0 0,-4 1 0 0,-1-1 0 0,1 1 14 16,0-1 7-16,-4 5 2 0,-1-1 0 0,5 0-37 15,0 1-7-15,0-1-2 0,4 1 0 0,-4-5 23 0,4 1 0 16,13 3 0-16,1-3 0 0,-5 7 0 0,13-15 0 16,4 7 0-16,10-3 0 0,3-1 27 0,-3 9 9 15,-1-17 3-15,9 9 0 16,5 0-131-16,3-5-25 0,-3 1-6 0</inkml:trace>
        </inkml:traceGroup>
        <inkml:traceGroup>
          <inkml:annotationXML>
            <emma:emma xmlns:emma="http://www.w3.org/2003/04/emma" version="1.0">
              <emma:interpretation id="{0C079316-BD58-497C-88C4-F945752C650A}" emma:medium="tactile" emma:mode="ink">
                <msink:context xmlns:msink="http://schemas.microsoft.com/ink/2010/main" type="inkWord" rotatedBoundingBox="22364,577 24386,505 24424,1596 22402,166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6167.1619">11789-5090 680 0,'0'0'30'0,"0"0"6"0,0 0-28 0,0 0-8 0,0 0 0 0,9-7 0 16,-5-1 68-16,-4 8 13 0,4-4 3 0,5-8 0 16,-9 12-15-16,0-8-2 0,0 8-1 0,5 0 0 15,-1-11-3-15,-4 11-1 0,0 0 0 0,0 0 0 16,4-8-6-16,-4 8-2 0,0-12 0 0,0 12 0 15,0 0-37-15,0 0-7 0,0 0-2 0,0 0 0 16,0 0-8-16,0 0 0 0,0 0 0 0,0 0 0 16,0 0 0-16,0 0 12 0,0 0-12 0,0 0 12 15,0 0 13-15,0 0 3 0,0 12 1 0,0 0 0 16,0 3-12-16,0 5-2 0,0-5-1 0,-4 9 0 16,0-1 8-16,4 4 2 0,0 1 0 0,4 3 0 15,0-4-1-15,-4 1 0 0,5-1 0 0,-1 4 0 16,1-8-12-16,-1 1-3 0,5-1 0 0,0 1 0 0,4-5-8 15,-5 1 8-15,1-9-8 0,0 9 8 16,0-12-47-16,4 3-9 0,-4-7-3 0,4 0-527 16,-4 0-106-16</inkml:trace>
          <inkml:trace contextRef="#ctx0" brushRef="#br0" timeOffset="16359.7305">11934-5721 1566 0,'0'0'69'0,"-9"-4"15"0,9 4-68 0,0 0-16 0,0 0 0 0,0 0 0 16,0 0 0-16,0 0 0 0,0 0 0 0,0 0-460 15,0 0-96-15</inkml:trace>
          <inkml:trace contextRef="#ctx0" brushRef="#br0" timeOffset="16919.0939">12693-5308 1472 0,'0'0'32'0,"4"-4"8"0,5-7 0 0,0 3 1 0,4 0-33 0,0 4-8 15,0-4 0-15,5 4 0 0,-5 4 56 0,4 0 8 16,1 0 3-16,-5 4 0 0,5 0-15 0,4 4-2 15,-5 4-1-15,1 3 0 0,-5 5-9 0,0-1-3 16,0 9 0-16,5 3 0 0,-9 0-19 0,-1 4-4 16,1-4-1-16,0 4 0 0,-5-4 9 0,-4 5 2 15,5-5 0-15,-5-4 0 0,0 0 1 0,-5-7 1 16,1-1 0-16,4-3 0 0,0 0-14 0,0-16-4 16,0 0 0-16,-5 7 0 0,5-7-8 0,0 0 10 0,0 0-10 0,0 0 10 15,0 0 7-15,9 0 2 0,9-7 0 0,-5-5 0 16,4-4 12-16,1-3 2 0,8-5 1 0,1-3 0 15,-5 0-18-15,4-8-3 0,0-4-1 0,1 7 0 16,-1-7-3-16,0 0-1 0,5-3 0 0,0 3 0 16,-5 0-8-16,5 4 0 0,-5 3 0 0,0 9 0 15,1-4 8-15,-5 15-8 0,0 0 8 0,-1 4-8 16,-3 8 8-16,0 0-8 0,-1 12 8 0,1 0-8 16,-1 7 0-16,1 5 0 0,-5-5 0 0,4 9 0 15,-3 3 0-15,3-8 0 0,-4 12 0 0,5-11 0 16,-1-1 0-16,-3 4 0 0,-1 4 0 0,-4-3-11 15,4-5-93-15,-9 4-20 0,5 5-3 0,-9 3-558 16,0-12-112-16</inkml:trace>
        </inkml:traceGroup>
        <inkml:traceGroup>
          <inkml:annotationXML>
            <emma:emma xmlns:emma="http://www.w3.org/2003/04/emma" version="1.0">
              <emma:interpretation id="{CCC820B0-B310-4633-90A8-4DCB8ABE10AD}" emma:medium="tactile" emma:mode="ink">
                <msink:context xmlns:msink="http://schemas.microsoft.com/ink/2010/main" type="inkWord" rotatedBoundingBox="26994,303 30261,188 30294,1134 27027,125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6480.7197">17663-5398 345 0,'5'-15'31'0,"-5"11"-31"0,0 4 0 0,0 0 0 16,-5 0 152-16,5 0 25 0,-4-8 5 0,4 8 1 15,-9 0-61-15,9 0-12 0,-8 8-2 0,3-8-1 16,-8 0-34-16,0 0-6 0,4 8-2 0,0 3 0 16,1-7 0-16,-6 4 0 0,1 0 0 0,4 4 0 15,-4-1-10-15,4 1-3 0,1 0 0 0,-1 7 0 16,0-11-19-16,5 4-4 0,-5 7-1 0,5 1 0 16,-5-9-18-16,4 5-10 0,1 0 10 0,0-1-10 15,4 1 8-15,-5-1-8 0,5 1 0 0,0-16 0 16,5 12 0-16,-5-12-21 0,0 0 3 0,0 0-930 15</inkml:trace>
          <inkml:trace contextRef="#ctx0" brushRef="#br0" timeOffset="26562.9114">17729-6014 2059 0,'0'0'91'0,"5"-15"19"0,3 11-88 0,1-8-22 16,4 8 0-16,-4 0 0 0,4 4 0 0,1 4 0 16,3-4 0-16,-4 8 0 15,0 0-60-15,1 0-9 0,-6 3-3 0,5-11-768 0</inkml:trace>
          <inkml:trace contextRef="#ctx0" brushRef="#br0" timeOffset="25859.7208">16966-5663 806 0,'0'0'36'0,"0"0"7"0,0 0-35 0,13-4-8 16,-4 4 0-16,0-7 0 0,-5 3 62 0,-4 4 10 15,0 0 3-15,0 0 0 0,4-8 0 0,-4 8 0 0,0 0 0 0,0 0 0 16,9-12-35-16,-9 12-8 0,5-8 0 0,-5 8-1 15,0 0-17-15,0 0-3 0,0 0-1 0,0 0 0 16,0 0-10-16,-5 0 0 0,-8-7 0 0,4 14 0 16,-4-7 0-16,-4 0-14 0,-5 4 3 0,4 0 1 15,-8 0 10-15,8 4 0 0,-8-8 0 0,4 4 0 16,4 0 0-16,-4 7 0 0,-4-11 8 0,9 4-8 16,-1 0 16-16,0-4-2 0,-3 12 0 0,3-12 0 15,0 4 3-15,1 0 1 0,-5 0 0 0,4-1 0 16,-4 1-18-16,5 0 10 0,-5 8-10 0,0 0 8 15,0-12-8-15,5 7 0 0,-1 5 0 0,5-4 0 16,0 4 0-16,4-8 0 0,0 11 0 0,9-11 0 16,0-4 0-16,5 16 12 0,-1-5-2 0,5 5 0 15,-1 3 0-15,10 1 0 0,-5 3 0 0,5-3 0 16,-5-1-10-16,4 1 8 0,1-5-8 0,4 1 8 0,0 0-8 16,-5-1 0-16,10-7 0 0,-5 4 0 0,8-4 0 15,1 3 0-15,0-11-9 0,4 4 9 0,4-4 0 0,1 0 0 16,-5 0 0-16,-4 0 0 0,-9 0 0 0,0 4 0 15,-1-4 8-15,-3 4-8 0,-5 4 27 0,-8-8 2 16,-5 0 1-16,0 0 0 0,0 0 26 0,0 11 4 16,-9-3 2-16,0 0 0 0,-4 8-14 0,-9-5-4 15,-4 1 0-15,-10 7 0 0,1-7-29 0,5 4-7 16,-5-1 0-16,-1 1-8 0,10-8 0 0,0 3 0 16,4-3 0-16,9 0-12 15,0-4-24-15,8 0-4 0,5-4 0 0,0 0-580 16,0 0-115-16</inkml:trace>
          <inkml:trace contextRef="#ctx0" brushRef="#br0" timeOffset="27102.9275">18041-5663 1443 0,'0'0'32'0,"0"0"6"0,0 0 2 0,0 0 0 0,0 0-32 0,0 0-8 0,0 0 0 0,0 0 0 16,0 0 44-16,9 4 6 0,4-4 2 0,0 0 0 0,4 0-22 0,5-4-4 16,0 0-1-16,9 4 0 0,4-11-9 0,0 7-1 15,-4-8-1-15,8 4 0 0,1 4 1 0,4-7 0 16,-5 3 0-16,-4 0 0 0,0 4-15 0,-4 0 8 15,-4 0-8-15,-6 4 0 0,-3 0 10 0,0 0-10 16,-5 0 10-16,-5 0-10 0,-8 0 14 0,0 0-3 16,9 12-1-16,0-4 0 0,-9-8 22 0,0 19 5 15,4 1 1-15,-8-1 0 0,4-7-30 0,-9 11-8 16,5 1 0-16,-9 3 0 0,0 4 11 0,-1 1 1 16,-3-1 0-16,-1 0 0 0,-4-4-12 0,0 4 12 15,0-3-12-15,1 3 12 0,-1-4 2 0,0-3 1 16,4-1 0-16,1-3 0 0,-1-5 3 0,0 1 1 15,10-1 0-15,-1-7 0 0,5 4-4 0,-1-1-1 16,-4-7 0-16,9-4 0 0,0 0-4 0,0 0-1 0,0 0 0 16,0 0 0-16,0 0-9 0,0 0 0 0,0 0 0 15,0 0 0 1,14 0-28-16,3-4-4 0,1 4 0 0,4 0-1 16,-5-7-32-16,1 3-7 0,-1 0 0 0,5 0-1 15,-13 4-111-15,0-4-23 0</inkml:trace>
          <inkml:trace contextRef="#ctx0" brushRef="#br0" timeOffset="27390.5385">18124-5359 1465 0,'0'0'32'0,"9"-7"6"0,0 7 2 0,4-4 2 0,-4 0-34 0,4 0-8 16,0 4 0-16,-4-8 0 0,8 4 59 0,1 4 9 15,-5 0 3-15,5 0 0 0,-1 0-34 0,-4 0-6 16,-4 12-2-16,4-12 0 0,5 0-40 0,4 0-8 0,4 4-1 0,0-4-771 15</inkml:trace>
          <inkml:trace contextRef="#ctx0" brushRef="#br0" timeOffset="27856.0562">18984-5394 691 0,'0'0'61'0,"18"-4"-49"0,-1 4-12 0,5 0 0 16,-4 0 47-16,4-7 6 0,-9 3 2 0,4 0 0 15,5 0 17-15,-9 4 3 0,5-8 1 0,4 4 0 0,0 0-11 0,0 0-1 16,0 4-1-16,0-7 0 0,4 3-39 0,0 0-7 15,5 0-1-15,0-8-1 0,-1 1-15 0,1 3 0 16,4-4 0-16,-4 8 0 0,0-8 8 0,-5 5-8 16,0-1 11-16,1-4-11 0,-10 4 0 0,1 4 0 15,-10-3 0-15,1-1 0 0,-4 0 0 0,-5 4 16 16,0-8-1-16,-5 5-1 0,-4-1 14 0,-4 4 4 16,0-8 0-16,-4 8 0 0,-5 0-8 0,0 1 0 15,4 3-1-15,-4-4 0 0,0 4 13 0,0 4 4 16,0-4 0-16,1 3 0 0,3 1 12 0,0 0 2 15,-4 8 1-15,5 0 0 0,-1-8-15 0,1 11-2 16,-1-3-1-16,5 3 0 0,0 5-5 0,4 3-2 16,0 1 0-16,5-5 0 0,0 5-11 0,4 3-3 15,0-4 0-15,8 1 0 0,-3-5 0 0,4 5 0 0,4-1 0 16,0-3 0-16,0-1-16 0,5 1 0 0,4-5-11 0,-1 1 11 31,6-1-44-31,4-3-3 0,-1-4 0 0,5 3-962 0</inkml:trace>
        </inkml:traceGroup>
      </inkml:traceGroup>
    </inkml:traceGroup>
    <inkml:traceGroup>
      <inkml:annotationXML>
        <emma:emma xmlns:emma="http://www.w3.org/2003/04/emma" version="1.0">
          <emma:interpretation id="{1281F1F9-8EC1-4DF9-BF2A-D072D784C711}" emma:medium="tactile" emma:mode="ink">
            <msink:context xmlns:msink="http://schemas.microsoft.com/ink/2010/main" type="paragraph" rotatedBoundingBox="15911,2943 18765,2904 18789,4707 15936,47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2095CB7-25F6-465A-B9B4-679BB5C2071F}" emma:medium="tactile" emma:mode="ink">
              <msink:context xmlns:msink="http://schemas.microsoft.com/ink/2010/main" type="line" rotatedBoundingBox="15911,2943 18765,2904 18789,4707 15936,4746"/>
            </emma:interpretation>
          </emma:emma>
        </inkml:annotationXML>
        <inkml:traceGroup>
          <inkml:annotationXML>
            <emma:emma xmlns:emma="http://www.w3.org/2003/04/emma" version="1.0">
              <emma:interpretation id="{8744E0B2-8B21-4FF9-905E-617A0DF74EED}" emma:medium="tactile" emma:mode="ink">
                <msink:context xmlns:msink="http://schemas.microsoft.com/ink/2010/main" type="inkWord" rotatedBoundingBox="15911,2943 17480,2922 17504,4692 15935,471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9249.1305">6265-3284 2347 0,'-13'-39'52'0,"9"24"10"0,-9-1 2 0,8 4 2 0,5 1-53 0,0 11-13 15,0 0 0-15,5 7 0 16,-1 5-174-16,5 4-38 0,0 23-7 0,-9-4-1 0</inkml:trace>
          <inkml:trace contextRef="#ctx0" brushRef="#br0" timeOffset="39054.2885">5423-2321 1094 0,'0'0'97'0,"0"-7"-77"15,0-1-20-15,4 0 0 0,1 0 41 0,-5 8 5 16,4-12 1-16,1 5 0 0,-1-1-23 0,0 4-4 15,-4 4 0-15,0 0-1 0,0 0-19 0,0 0 0 16,0 0 0-16,0 0 0 0,5-8 0 0,-5 0 0 0,0 8 0 16,0 0 0-16,0 0 0 0,0 0 0 0,0 0 0 0,0 0 0 15,0 0 0-15,0 0 13 0,0 0-2 0,-5 16-1 16,1-4 6-16,0 7 0 0,-1 5 1 0,-4 3 0 16,5 0 19-16,-9 4 3 0,4 4 1 0,0 8 0 15,-4 0-16-15,4 0-4 0,1-4 0 0,-1 4 0 16,0-4 4-16,5 4 0 0,-1-8 0 0,5 0 0 15,0 0-4-15,5-4 0 0,-1-3 0 0,5-1 0 16,-5-4-12-16,5 1-8 0,0-5 8 0,0-7-8 16,-1 0 13-16,5-8-1 0,-4 0-1 0,4-1 0 15,1-3 10-15,3 0 3 0,1 0 0 0,-1-7 0 16,1 3-7-16,-1-4-1 0,-4-4 0 0,5 1 0 16,8 3-2-16,1 0-1 0,-1 0 0 0,0-4 0 15,5 1-1-15,-5-1 0 0,5-4 0 0,0 1 0 0,-1 3 3 16,1-3 0-16,0-1 0 0,0-4 0 0,-1 1-4 15,5-4-1-15,-4-1 0 0,4-3 0 0,-4 0 1 0,0-5 0 16,8-3 0-16,-4 4 0 0,0 0-11 0,0 0 10 16,1-1-10-16,3 9 10 0,0 0-10 0,-3 3 0 15,-1 5 0-15,0 3 0 0,-4 0 0 0,-1 4 0 16,1-3 0-16,0 7 0 0,-5 8 0 0,0 0 0 16,1-1 0-16,-5 5 0 0,-1 4 0 0,1-4 0 15,0-4-9-15,5 7 9 0,-10 5 0 0,5 3 0 16,-9 5 0-16,5-1 0 0,-1-3 0 0,-8 7 0 15,0-4 0-15,0 5 0 0,-5-1 0 0,1 0 8 16,-5 1 0-16,0-1 1 0,-5-4-9 0,1 9 0 0,-1-9 0 16,-8 0-11-16,4 5 21 0,-4-9 4 0,0 5 1 0,-9-5 0 15,5 1-3-15,-5-1 0 0,-5 1 0 16,5-5 0-16,-4-3 3 0,0-4 0 0,-1-1 0 0,-3-3 0 16,-1 0 4-16,0 0 1 0,-4-4 0 0,0-4 0 15,-9-4-5-15,5-3-1 0,-1-1 0 0,1 0 0 16,-5 1-14-16,4-1 0 0,1 0 0 0,4-3 0 15,0-5-11-15,0 1 2 0,8-1 0 0,1-3 0 32,0-1-17-32,4-3-3 0,0 0-1 0,0-1 0 15,0-3-123-15,4 0-25 0,5-8-5 0,0 12-1 0</inkml:trace>
        </inkml:traceGroup>
        <inkml:traceGroup>
          <inkml:annotationXML>
            <emma:emma xmlns:emma="http://www.w3.org/2003/04/emma" version="1.0">
              <emma:interpretation id="{694CFF41-F788-493A-85B2-942458F21378}" emma:medium="tactile" emma:mode="ink">
                <msink:context xmlns:msink="http://schemas.microsoft.com/ink/2010/main" type="inkWord" rotatedBoundingBox="18666,4693 18714,4692 18714,4709 18667,4709"/>
              </emma:interpretation>
              <emma:one-of disjunction-type="recognition" id="oneOf8"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-</emma:literal>
                </emma:interpretation>
                <emma:interpretation id="interp10" emma:lang="" emma:confidence="0">
                  <emma:literal>:</emma:literal>
                </emma:interpretation>
                <emma:interpretation id="interp11" emma:lang="" emma:confidence="0">
                  <emma:literal>_</emma:literal>
                </emma:interpretation>
                <emma:interpretation id="interp12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41705.5699">8117-1599 2138 0,'-18'-4'95'0,"14"0"19"0,-5 0-91 0,5 0-23 15,-5 4 0-15,9 0 0 0,0 0 18 0,0 0-1 0,-4 0 0 0,4 0 0 16,0 0-17-16,0 0 0 0,0 0 0 0,0 12 0 31,0-12-91-31,0 0-21 0,0 0-5 0</inkml:trace>
        </inkml:traceGroup>
        <inkml:traceGroup>
          <inkml:annotationXML>
            <emma:emma xmlns:emma="http://www.w3.org/2003/04/emma" version="1.0">
              <emma:interpretation id="{3D55564F-351D-4A87-A01D-418D5C87D852}" emma:medium="tactile" emma:mode="ink">
                <msink:context xmlns:msink="http://schemas.microsoft.com/ink/2010/main" type="inkWord" rotatedBoundingBox="18745,4019 18780,4018 18781,4115 18747,411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1437.3527">8165-2192 1926 0,'-9'-27'85'0,"5"15"18"0,4-4-83 0,0 5-20 0,0-5 0 0,-4 8 0 15,4 8 36-15,0 0 4 0,0 0 0 0,0 0 0 16,0 0-27-16,0 0-5 0,0-7 0 0,0 7-8 0,0 0 0 16,0 0-16-16,8 3 2 0,1 9 0 15,-5 0-121-15,1 3-24 0,4-7-5 0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0T13:57:23.6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1" timeString="2020-04-20T01:54:21.943"/>
    </inkml:context>
  </inkml:definitions>
  <inkml:traceGroup>
    <inkml:annotationXML>
      <emma:emma xmlns:emma="http://www.w3.org/2003/04/emma" version="1.0">
        <emma:interpretation id="{3D2026ED-CBE0-4B04-BF2C-D62B7E147B11}" emma:medium="tactile" emma:mode="ink">
          <msink:context xmlns:msink="http://schemas.microsoft.com/ink/2010/main" type="writingRegion" rotatedBoundingBox="20168,7260 25409,6032 25789,7652 20548,8880"/>
        </emma:interpretation>
      </emma:emma>
    </inkml:annotationXML>
    <inkml:traceGroup>
      <inkml:annotationXML>
        <emma:emma xmlns:emma="http://www.w3.org/2003/04/emma" version="1.0">
          <emma:interpretation id="{D829353A-072A-4DBE-9C5A-E5CD46396D8C}" emma:medium="tactile" emma:mode="ink">
            <msink:context xmlns:msink="http://schemas.microsoft.com/ink/2010/main" type="paragraph" rotatedBoundingBox="20168,7260 25409,6032 25789,7652 20548,88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08801C-5669-4182-BB5F-C1E1F4AC742A}" emma:medium="tactile" emma:mode="ink">
              <msink:context xmlns:msink="http://schemas.microsoft.com/ink/2010/main" type="line" rotatedBoundingBox="20168,7260 25409,6032 25789,7652 20548,8880"/>
            </emma:interpretation>
          </emma:emma>
        </inkml:annotationXML>
        <inkml:traceGroup>
          <inkml:annotationXML>
            <emma:emma xmlns:emma="http://www.w3.org/2003/04/emma" version="1.0">
              <emma:interpretation id="{B2ABA23B-6B77-4F12-A3BB-AD8F5C7AD34B}" emma:medium="tactile" emma:mode="ink">
                <msink:context xmlns:msink="http://schemas.microsoft.com/ink/2010/main" type="inkWord" rotatedBoundingBox="20246,7591 20538,7522 20579,7696 20286,7764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\</emma:literal>
                </emma:interpretation>
                <emma:interpretation id="interp4" emma:lang="" emma:confidence="0">
                  <emma:literal>`</emma:literal>
                </emma:interpretation>
              </emma:one-of>
            </emma:emma>
          </inkml:annotationXML>
          <inkml:trace contextRef="#ctx0" brushRef="#br0">-4414 1534 0,'0'0'16,"0"0"0,0 0-1,61 23 1,-52-7-1,22-8 1,0-8 0,-5-4-16,9 0 15,0-4 1,-22 0 0,36 32-1,-23 3 1,-17-8-1,-9-15 1,8 4 0,-8-8-1,0 0-15</inkml:trace>
        </inkml:traceGroup>
        <inkml:traceGroup>
          <inkml:annotationXML>
            <emma:emma xmlns:emma="http://www.w3.org/2003/04/emma" version="1.0">
              <emma:interpretation id="{D517B6E7-870E-4779-B48F-35ACB26B143A}" emma:medium="tactile" emma:mode="ink">
                <msink:context xmlns:msink="http://schemas.microsoft.com/ink/2010/main" type="inkWord" rotatedBoundingBox="24387,6271 25409,6032 25789,7652 24767,7891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1" brushRef="#br0">0 1140 576 0,'0'0'25'0,"0"0"6"0,0 0-31 0,0 0 0 0,0 0 0 0,0 0 0 16,8-4 126-16,-8 4 19 0,0 0 4 0,9-4 1 16,0 0-84-16,-9 4-17 0,9-4-3 0,-9 4-1 15,8 0-5-15,1-4-2 0,0 0 0 0,-9 4 0 16,9-3-13-16,0-1-2 0,-1 0-1 0,1 0 0 15,4-4-6-15,-4 0-2 0,4-3 0 0,5-1 0 16,-5-4 3-16,9 5 1 0,4-9 0 0,0 1 0 16,-4 3-2-16,5-4 0 0,-5 1 0 0,0-4 0 15,4-1-6-15,-4-3-2 0,0 0 0 0,4-1 0 16,-8 1 1-16,4 0 0 0,-5-4 0 0,5-1 0 16,-4 1 1-16,-1 4 0 0,-4-4 0 0,5-1 0 15,-1 5-10-15,-8 0 0 0,4 0 0 0,1-1 8 16,-6 1-8-16,1 4 0 0,4-5 0 0,-4 5 0 15,0-4 0-15,0 3 0 0,-1-3-9 0,1-4 9 16,-4 3 0-16,3-3 0 0,1 8 0 0,0-1 0 0,0 1 0 0,-1 3 0 16,-3 1-8-16,-1 3 8 0,1 5 0 0,-5-1 12 15,4 4-1-15,-4 0-1 0,-4 1-26 0,-1-1-4 16,1 0-2-16,4 8 0 0,0 0 9 0,0 0 1 16,-9-4 1-16,0 4 0 0,0 0 3 0,9 0 0 15,-8 0 0-15,8 0 0 0,-5 0 8 0,5 0 0 16,-13 4 0-16,9-4-8 0,-5 0 8 0,9 0 0 15,0 0 0-15,0 0 0 0,0 0 0 0,0 0 11 16,0 0-3-16,-9-4 0 0,0 4-8 0,9 0 0 16,-4-4 0-16,4 4 8 0,0 0-8 0,-9 0 0 15,5 0 0-15,4 0 0 0,-9 0 0 0,9 0 0 0,-4 4 0 16,4-4 0-16,-9 8 0 0,5 0 0 0,-1-1 0 0,5 1 0 16,-9 0 0-16,9 0 0 0,-4 4 0 0,4-5 0 15,-4 5 0-15,-1 0 0 0,1-1 0 0,-1 1 0 16,-3 4 0-16,-1-1 0 0,-4 5 0 0,4-5 0 15,-4-3 0-15,0 4 0 0,4-5 0 0,-4 1 0 16,0 4 0-16,-1-5 0 0,1 1 0 0,4 0 0 16,-4 0 0-16,5-1 0 0,-6 1 0 0,1 0 8 15,4-1 20-15,1 1 4 0,-1 0 1 0,4-1 0 16,-3 1-25-16,3-4-8 0,1 4 0 0,0-1 0 16,4-3 8-16,-5 8-8 0,5-5 12 0,0 9-12 15,0-4 10-15,0 3-10 0,5 1 8 0,-10-1-8 16,5 4 8-16,0 5-8 0,-4-5 0 0,-1 1 8 15,-3-1 0-15,3 4-8 0,1 1 12 0,-1-1-4 16,-3-4 8-16,3 1 0 0,1-1 1 0,-1 4 0 0,1 1 6 16,-5-1 1-16,5-4 0 0,-5 5 0 0,5-5-24 0,-5 4 0 15,5-3 0-15,-10 3 0 0,1-4 8 0,5 5 4 16,-1-5 1-16,0 0 0 0,-4-3-13 0,4-4 0 16,5-5 0-16,-1 1 0 0,1 0 0 0,-1 7 0 15,5-7 0-15,0 3 0 0,-4-3 0 0,4 0 0 16,-4 0 0-16,-1-1 0 0,1 1 0 0,4 4 0 15,-9-5 0-15,5 1 0 0,-1-4 0 0,1 3 0 16,0-3 0-16,-1 4 0 0,1-8 0 0,-1 4 0 16,5 3 0-16,0-11 0 0,-8 8 0 0,3 0 0 15,1 4 0-15,-5-1 0 0,5-7 0 0,-1 8 0 16,-3-4 0-16,8 0 0 0,0-8 0 0,-5 11 0 16,5-11 0-16,-4 8 0 0,4 0 0 0,0-8 0 15,0 0 0-15,0 0 0 0,0 0 0 0,0 0 0 0,-5 4 0 0,5-4 0 16,0 0 0-16,0 0 8 0,0 0-8 0,0 0 9 15,0 0 0-15,0 0 0 0,0 0 0 0,0 0 0 16,0 0-9-16,0 0 10 0,0 0-10 0,0 0 10 16,0 0-10-16,0 0 0 0,-4 8 0 0,4-8 0 15,0 0 0-15,0 0 0 0,0 0 0 0,0 0 8 16,0 0-8-16,0 0 0 0,0 0 0 0,0 0 8 16,0 0-8-16,0 0 0 0,0 0 0 0,0 0 0 15,0 0 0-15,0 0 0 0,0 0 0 0,0 0 0 16,0 0 0-16,0 0 0 0,0 0 0 0,0 0 0 15,0 0 0-15,0 0 8 0,0 0-8 0,0 0 0 16,0 0 0-16,0 0 0 0,9-8 0 0,0 0 0 16,-9-4 0-16,8 1 0 0,-3-5 0 0,-1 4 0 0,5-3 0 15,0 3-12-15,-1-4 4 0,6 1 8 0,-6-1-12 16,1-3 12-16,0 3-10 0,0 0 10 0,8 1 0 0,-4 3 0 16,1 0-8-16,-1-3 8 0,4 3 0 0,1-3 0 15,-1-1 0-15,1 4 0 0,-5-7 0 0,9 3 0 16,-4 1 0-16,4-1-9 0,-5-4 0 0,5 5 0 15,-4-1 0-15,4-3 0 0,-5 3-6 0,1 1-1 16,-1 3 0-16,1 0 0 0,-1 0 4 0,1 5 0 16,-5-1 0-16,5 0 0 0,-5 4 12 0,0-4-9 15,0 4 9-15,0 1-8 0,5-1 8 0,-5 4 0 16,4-4 0-16,1 0-8 0,-5 0 8 0,0 0 0 16,5 0 0-16,-5 4 0 0,0-4 0 0,-4 4 0 15,4 0 0-15,0 0 0 0,0 0 0 0,1 0 0 0,-1 0 0 16,0 4 0-16,-4-4 0 0,-1 4 0 0,-8-4 0 0,0 0 0 15,9 4 0-15,-9-4 0 0,0 0 0 0,5 12 0 16,-5-5 0-16,0-7 0 0,0 12 0 0,-5 0 0 16,-4 0 0-16,1-5 8 0,3 5-8 0,-3 0 0 15,-6-4 0-15,6 3 8 0,-1 1-8 0,0-4 0 16,-4 3 0-16,0-3 0 0,0 0 0 0,-1 0 0 16,-3 4 0-16,4-1 0 0,-5-3 0 0,1 0-8 15,-1 0 8-15,-4-1-13 0,5 1 5 0,-1-4 8 16,0 4 0-16,1-4 0 0,-1 4 0 0,5-8 0 15,0 0 0-15,4 4 0 0,0-1 0 0,1-3 0 16,-1 0 0-16,0 0 0 0,0 0 0 0,9 0 0 16,0 0 0-16,-4 0 0 0,-5 0 0 0,0 0 0 15,1 0 0-15,8 0 0 0,0 0 0 0,0 0 0 0,0 0 0 0,0 0 0 16,0 0 0-16,0 0 0 0,0 0-11 0,0 0 11 16,0 0-8-16,0 0 8 0,0 0 0 0,0 0 0 15,0 0 0-15,0 0 0 0,0 0 0 0,0 0 0 16,0 0 0-16,0 0 0 0,0 0 0 0,4 12 0 15,0-4 0-15,-4-8 8 0,0 0-8 0,0 0 0 16,0 0 0-16,0 0 0 0,0 0 0 0,0 0 0 16,0 0 0-16,0 0 0 0,0 0 0 0,0 0 0 15,0 0 0-15,0 0 0 0,0 0 0 0,0 0 0 16,0 0 0-16,0 0 0 0,0 0 0 0,5 8 0 16,-5-8 0-16,0 0 0 0,0 0 0 0,4 8 12 15,-4-8-4-15,0 0 0 0,9 3 4 0,-5 9 2 0,5-4 0 0,-9-8 0 16,0 0-2-16,9 4-1 0,0 8 0 0,-1-5 0 15,-3 1-2-15,4 0 0 0,-5 8 0 0,5-5 0 16,0 5 3-16,-1-1 0 0,6 5 0 0,-1-1 0 16,-5 5-12-16,1-5 10 0,4-3-10 0,1 0 10 15,-1 7-2-15,0-4 0 0,0-3 0 0,-4 0 0 16,4-1-8-16,-4-7 8 0,0 8-8 0,-1-5 8 16,1-3-8-16,-9-8 0 0,4 12-10 0,5 0 10 15,-4-5-24-15,-5-7 2 0,0 0 0 0,4 12 0 31,-4-4-20-31,0-8-4 0,0 0-1 0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3:15.4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A484317-3ABB-42D4-9F41-8D02BE4F6830}" emma:medium="tactile" emma:mode="ink">
          <msink:context xmlns:msink="http://schemas.microsoft.com/ink/2010/main" type="writingRegion" rotatedBoundingBox="1719,1233 32953,-313 33816,17105 2581,18652"/>
        </emma:interpretation>
      </emma:emma>
    </inkml:annotationXML>
    <inkml:traceGroup>
      <inkml:annotationXML>
        <emma:emma xmlns:emma="http://www.w3.org/2003/04/emma" version="1.0">
          <emma:interpretation id="{FB1F30CA-0A11-4A6D-B83C-C9C083998ADF}" emma:medium="tactile" emma:mode="ink">
            <msink:context xmlns:msink="http://schemas.microsoft.com/ink/2010/main" type="paragraph" rotatedBoundingBox="1828,912 32997,94 33144,5695 1975,65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1E344A-99DB-450B-B4BB-8FBF5D2CB0CE}" emma:medium="tactile" emma:mode="ink">
              <msink:context xmlns:msink="http://schemas.microsoft.com/ink/2010/main" type="line" rotatedBoundingBox="1885,910 32997,94 33061,2550 1949,3367"/>
            </emma:interpretation>
          </emma:emma>
        </inkml:annotationXML>
        <inkml:traceGroup>
          <inkml:annotationXML>
            <emma:emma xmlns:emma="http://www.w3.org/2003/04/emma" version="1.0">
              <emma:interpretation id="{5C6A8EC7-1FA8-479E-9C1E-DD65AA9CD221}" emma:medium="tactile" emma:mode="ink">
                <msink:context xmlns:msink="http://schemas.microsoft.com/ink/2010/main" type="inkWord" rotatedBoundingBox="1892,1208 3840,1157 3893,3180 1946,323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421 261 633 0,'-12'-5'56'0,"12"5"-44"16,0 0-12-16,0 0 0 0,0-10 95 0,0 0 17 16,-5-5 3-16,-1 5 1 0,12 0-36 0,-6 10-6 15,-6-10-2-15,-5 5 0 0,-1-5-20 0,1 5-4 16,17-5 0-16,-6 10-1 0,0 0-11 0,5-5-1 16,1-5-1-16,0 0 0 0,-1 0-3 0,1 0-1 15,0 0 0-15,-6 0 0 0,-12 5-2 0,12-11 0 0,12 6 0 16,-1 5 0-16,-11-5-3 0,6 5-1 0,-6-5 0 15,5 0 0-15,-5 10 1 0,6-10 0 0,0 0 0 0,-6 10 0 16,0 0-7-16,0 0-2 0,5-5 0 0,-5 5 0 16,0 0-8-16,0 0-8 0,0 0 12 0,0 0-12 15,17 0 8-15,-17 0-8 0,0 0 0 0,0 0 0 16,0 0 0-16,0 0 0 0,0 0 0 0,0 15 0 16,-11 0 12-16,0 5 0 0,11 5-1 0,0 1 0 15,-12-1 24-15,7 5 5 0,-7 0 0 0,7 10 1 16,5 16-17-16,-6 4-4 0,-11 0-1 0,0 11 0 15,6-1 7-15,-1 5 2 0,12 6 0 0,-17-6 0 16,-11 1-6-16,6-1-1 0,16 0 0 0,-5 1 0 16,-18-6-7-16,12-4-2 0,12 4 0 0,5 0 0 0,-6-9 1 15,-5-6 0-15,-6 0 0 0,5-4 0 0,12-1 0 16,0-5 0-16,-16-10 0 0,-1 0 0 0,11-4-3 0,0 4-1 16,-5-10 0-16,-6 0 0 0,0 0-1 0,0-10-8 15,17 5 12-15,-11-5-4 0,-12 1-8 0,6-6 0 16,17 0 0-16,0 0 8 0,0-10-8 0,0 0 0 15,0 0 9-15,0 0-9 0,0 0-15 0,0 0-7 16,-6 5-2-16,6-5 0 16,0 0-48-16,0 0-9 0,0 0-3 0,0 0 0 15,0 0-150-15,0 0-30 0,6-25-7 0,-6 25-1 0</inkml:trace>
          <inkml:trace contextRef="#ctx0" brushRef="#br0" timeOffset="501.1539">426 940 633 0,'-17'0'56'0,"6"-5"-44"16,0 5-12-16,11 0 0 0,0 0 80 0,0 0 15 15,-17-5 2-15,17 5 1 0,0 0-38 0,0 0-7 16,-12-5-1-16,12 0-1 0,0 5-15 0,0 0-4 15,-5-5 0-15,-7 5 0 0,1 0 10 0,11 0 2 16,0 0 0-16,0 0 0 0,0 0 36 0,0 0 7 16,0 0 1-16,0 0 1 0,17 0-15 0,-17 0-3 15,11-5-1-15,12 0 0 0,0 5-12 0,-1 0-2 16,-22 0-1-16,23-5 0 0,5-5-25 0,-5 10-5 16,-1-5-1-16,-5 0 0 0,17 5-8 0,-5-10-3 15,5 5 0-15,-1 0 0 0,-4 0-13 0,10-5 8 16,12 5-8-16,-11 0 0 0,-6 5 8 0,0-16-8 15,5 16 0-15,1-5 0 0,-1 0 0 0,-10 5 0 0,-1 0-11 16,6-5 11 0,6 5-37-16,-12 0 0 0,-28 0 0 0,17-5 0 15,5 5-41-15,-5-5-8 0,-11 0-2 0,-6 5-512 0,11-10-104 0</inkml:trace>
          <inkml:trace contextRef="#ctx0" brushRef="#br0" timeOffset="1021.966">1263 342 403 0,'-22'-10'36'0,"5"-5"-36"16,11 0 0-16,0 5 0 0,-11-5 176 0,6-1 28 15,0 1 5-15,11-5 2 0,0 5-110 0,-6 0-21 16,1 0-5-16,10-5-1 0,12 0-38 0,-6 5-8 16,-16 5-2-16,10-10 0 0,7 4-5 0,-1 1-1 15,0 0 0-15,1 0 0 0,-7 0 11 0,1 0 1 16,11 0 1-16,-11 5 0 0,-1 0 11 0,1 0 3 16,11 5 0-16,0 0 0 0,0-5-1 0,-6 5 0 15,0 0 0-15,1 5 0 0,5-10-26 0,-17 10-6 16,0 0-1-16,0 0 0 0,22 0-1 0,-22 0-1 0,0 0 0 0,0 0 0 15,0 0 5-15,0 0 2 0,0 0 0 0,0 0 0 16,-11 10 6-16,11-10 0 0,0 0 1 0,-6 10 0 16,-11 10-9-16,0 5-1 0,6 5-1 0,0 5 0 0,0 6 6 0,-6 9 0 15,-12 5 1-15,7 5 0 16,-1 1 5-16,6 9 1 0,-11 6 0 0,5-6 0 16,12 10-3-16,-12 1 0 0,1 4 0 0,-7-9 0 15,7-1 8-15,-1 0 0 0,12 1 1 0,-6-1 0 16,-17-4-33-16,11-6 0 0,12-5 0 0,0 1 0 15,-12-6 0-15,0 0 0 0,6-4-10 0,12-1 10 16,-1-5 0-16,-5-5 0 0,-12-5 0 0,6 1 12 0,17-6-12 16,-5 0-17-16,-12-5 4 0,5-5 1 15,7-5-21-15,-1 0-4 0,6-5-1 0,0-10 0 16,0 0-136-16,0 0-27 0,11-5-6 0,6-10-1 0</inkml:trace>
          <inkml:trace contextRef="#ctx0" brushRef="#br0" timeOffset="1969.0457">1857 814 576 0,'-11'-10'51'0,"11"10"-41"16,11-10-10-16,-11-5 0 0,-17 5 79 0,6 0 13 0,17 0 4 0,5-5 0 15,-6 5-24-15,-5-5-4 0,0 5 0 0,12 0-1 16,5 0-2-16,-6 0 0 0,-22-5 0 0,11 10 0 16,11-11-8-16,-5 6-1 0,-12 0-1 0,0 0 0 0,6 10 1 0,0 0 0 15,0 0 0-15,0 0 0 16,-17-10-32-16,17 10-5 0,0 0-2 0,0 0 0 15,-17 0-9-15,1 5-8 0,4 0 9 0,-5 5-9 16,0 5 20-16,0 6-3 0,-17-1 0 0,12 10 0 16,10 5 10-16,-5 0 1 0,-16 0 1 0,10 1 0 15,6 9-7-15,6 0-2 0,-12-5 0 0,6 11 0 16,0-1-11-16,6 5-9 0,-1-5 12 0,1 1-12 16,-6-6 8-16,6 5-8 0,11-5 0 0,0 1 0 0,6-6 0 15,-1-5 0-15,-5-5 0 0,11-5 0 0,1 1 0 0,-1-11 0 16,-11 0 0-16,11-5 0 0,18-5 0 0,-7-5-9 15,-22 0 9-15,17-5 0 0,12-10 0 0,4-5 0 16,1-1 0-16,-11-4 0 0,-6-5 0 0,6 0 0 16,11-5 0-16,-12-5 8 0,-10 4-8 0,-1-4 0 15,17-5 8-15,-11 0-8 0,-6-1 8 0,-5 6-8 16,-6 0 10-16,0 5-10 0,11 0 8 0,-11-1-8 16,-17 6 0-16,6 5 9 0,11 0 4 0,-6 10 1 15,-5-5 0-15,-6 5 0 0,0 0-4 0,0 5-1 16,6 10 0-16,-12-5 0 0,-16 5-9 0,16 0 0 15,23 0 0-15,0 0 0 16,-17 5-141-16,0 10-21 0,0-5-4 0</inkml:trace>
        </inkml:traceGroup>
        <inkml:traceGroup>
          <inkml:annotationXML>
            <emma:emma xmlns:emma="http://www.w3.org/2003/04/emma" version="1.0">
              <emma:interpretation id="{B0FEEC38-14EF-4563-AA6A-D0F209C0E27B}" emma:medium="tactile" emma:mode="ink">
                <msink:context xmlns:msink="http://schemas.microsoft.com/ink/2010/main" type="inkWord" rotatedBoundingBox="4313,1625 10268,1469 10308,2983 4352,313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54.6583">2592 618 633 0,'0'0'56'0,"6"-5"-44"15,-12-10-12-15,6 5 0 0,-5 0 214 0,5 10 41 16,0 0 8-16,0 0 1 0,0 0-138 0,0 0-28 15,0 0-6-15,0 0 0 0,0 0-53 0,-12 10-11 16,1 10-1-16,0 5-1 0,-1 11-17 0,-5-1-9 16,-5 5 10-16,5 10-10 0,0-4 8 0,6 9-8 15,-6 0 0-15,0 0 0 0,5 6 0 0,1-6 0 16,5 0 0-16,1-4 0 0,5-1 8 0,0-10-8 16,0 0 0-16,5-9 0 0,1-6 0 0,0-5 0 15,-1-10 0-15,-5-10 0 0,0 0 17 0,12 5-2 16,5-15-1-16,-6 0 0 0,6-5 21 0,0-5 4 15,0-11 1-15,0 1 0 0,5-10-20 0,-5 0-4 16,6-10-1-16,0 4 0 0,-1 6-15 0,1-10 8 16,0 10-8-16,-1-6 0 0,-5 6 0 0,6 0 0 15,-6 5 0-15,0 10 0 0,5 4 0 0,-10 11 0 16,5 5 0-16,-17 5 0 0,11 15 0 0,0 6 0 0,-5 4 0 16,-6 15 0-16,0-5 0 0,-6 5 0 0,1 6 0 0,-1-6 0 15,0 5 0-15,6-5 0 0,-5-5 0 0,5-9 0 16,0-1 0-16,5 0-10 0,-5-10 10 0,6 0-12 15,-6-5 12-15,0-10 8 0,0 0-8 0,17 5 11 16,-6-10 11-16,6 5 2 0,0-10 1 0,0-5 0 16,11-5 15-16,1 0 4 0,-1-5 0 0,0-1 0 15,0-4-12-15,1 0-3 0,5-5 0 0,-6 0 0 16,0 0-12-16,6-6-2 0,-6 1-1 0,6-5 0 0,-5 5-14 16,-1-6-12-16,0 6 3 0,0 0 0 15,-5 0-129-15,0 5-26 0,-1-6-4 0,-5 11-2 16</inkml:trace>
          <inkml:trace contextRef="#ctx0" brushRef="#br0" timeOffset="3293.4242">3916 980 806 0,'0'0'36'0,"0"0"7"0,0 0-35 0,0 0-8 16,0 0 0-16,0 0 0 0,0 0 148 0,0 0 28 16,0 0 6-16,0 0 1 0,0 0-110 0,0 0-21 15,0 0-5-15,5-5-1 0,7 0-22 0,5 0-4 16,-6 0 0-16,6 0-1 0,6-5 3 0,-6 0 1 15,11-5 0-15,-6 5 0 0,1 0 1 0,0-5 1 16,5 0 0-16,-5-5 0 0,-1 5-17 0,-5-6-8 16,0 1 0-16,0-5 8 0,-6 5-8 0,6-5 12 15,-11-5-12-15,0 10 12 0,-1 0 6 0,1-1 2 16,-6-4 0-16,0 0 0 0,0 0 4 0,-6 5 0 0,1 0 1 16,-1 5 0-16,-5 0-3 0,-1 0-1 0,1 5 0 15,-6 10 0-15,0 0-10 0,0 0-3 0,-5 10 0 0,-1-5 0 16,-5 5-8-16,-1 10 0 0,1-5 0 0,-6 10 0 15,-5 5 0-15,5 0 0 0,-6 11 0 0,6-6 0 16,-5 10 12-16,10 0 1 0,7 5 0 0,-1-4 0 16,6-1 10-16,6 5 1 0,5-5 1 0,0 6 0 15,6-1-15-15,6-10-10 0,5-5 12 0,1 1-12 16,-1-6 0-16,6 5 0 0,0-5 0 0,6-5 0 16,-1 0-92-16,1-4-21 15,5-1-5-15,0-10-797 0</inkml:trace>
          <inkml:trace contextRef="#ctx0" brushRef="#br0" timeOffset="3770.6407">4594 679 1566 0,'0'0'69'0,"0"-10"15"0,0 0-68 0,6 0-16 0,0 10 0 0,5-16 0 15,-5 6 70-15,11 5 10 0,-12 0 3 0,12 5 0 16,0-5-29-16,0 10-6 0,0-5 0 0,0 10-1 15,0 0-23-15,0 11-4 0,0 4 0 0,0 10-1 16,0 0-19-16,0 10 0 0,0 1 8 0,-6 9-8 16,-5 5 0-16,-1-5 0 0,1-4 0 0,0 4 0 15,-6 5 8-15,0-4-8 0,0-11 0 0,0-5 0 16,-6 0 22-16,0-9-2 0,6-1-1 0,-5-10 0 16,5-5 20-16,-6 0 4 0,6-15 1 0,0 0 0 15,0 0-13-15,0 0-3 0,0 0 0 0,11-5 0 16,-5-10 0-16,0-10-1 0,5 0 0 0,0-6 0 0,1-4-4 15,5-10-1-15,0 0 0 0,0 0 0 0,0-6-12 16,0 6-2-16,0 0-8 0,5-1 12 0,6 1 4 0,1-5 1 16,5 5 0-16,0-1 0 15,0 1-35-15,-1 5-7 0,-4 0-2 0,-1 5 0 16,6-1-115-16,-6 6-23 0,6 5-5 0</inkml:trace>
          <inkml:trace contextRef="#ctx0" brushRef="#br0" timeOffset="4190.0579">5793 1051 1594 0,'0'0'35'0,"0"0"7"0,0 0 2 0,0 0 1 0,0 0-36 0,0 0-9 0,0 0 0 0,0 0 0 16,0 0 82-16,0 0 14 0,0 0 4 0,12-10 0 15,-1 0-40-15,0 0-8 0,6-11-2 0,-5 1 0 16,5 5-31-16,-1 0-7 0,1-5 0 0,6-5-1 16,-6 5 7-16,0 0 2 0,6-5 0 0,-6-6 0 0,5 6-20 15,-5 0 8-15,-6 0-8 0,1-5 0 16,-1 10 0-16,-5-5 0 0,-1 4 0 0,-5 1 0 0,0-5 0 0,0 5 0 15,-5 0 0-15,-1 5 0 0,-5 5 0 0,-1 0 15 16,1 10-3-16,-6-5-1 0,0 5 4 0,0 5 1 16,-5 10 0-16,-1 0 0 0,0 5-4 0,-5 5-1 15,0 10 0-15,0 6 0 0,5-6-11 0,0 10 0 16,1 0 0-16,-1 1 0 0,6-1 0 0,6 5 0 16,0-5 0-16,5 1 0 0,6-6 0 0,6 0 0 15,-1 0 0-15,6-5 0 16,6 1-76-16,0-6-16 0,12-15-4 0</inkml:trace>
          <inkml:trace contextRef="#ctx0" brushRef="#br0" timeOffset="4510.463">6732 307 1645 0,'0'0'72'0,"0"0"16"0,0 0-70 0,0 0-18 0,0 0 0 0,0 0 0 15,0 20 95-15,0 0 15 0,0 0 3 0,-6 10 1 16,1 5-71-16,-1 6-15 0,-5-1-2 0,0 5-1 16,-6 5-16-16,5 6-9 0,-5-1 10 0,0-5-10 15,0 0 0-15,0-4 0 0,0-6 0 0,-5-5 0 16,5 0 12-16,0-5-4 0,0 1-8 0,6-11 12 16,-1 0 55-16,1-10 10 0,5 0 3 0,6-10 0 15,0 0-11-15,0 0-1 0,0 0-1 0,0 0 0 16,-5-10-28-16,5 0-6 0,5-10-1 0,1 0 0 0,5 5 6 0,6-21 1 15,0 6 0-15,6-5 0 0,5-5-31 16,12 0-8-16,-6-6 0 0,11-4 0 0,6 0 0 16,0-11-13-16,5 6 1 0,6-5 1 15,1 5-111-15,5-6-22 0,5 6-5 0,1 5-631 16,-1-1-127-16</inkml:trace>
          <inkml:trace contextRef="#ctx0" brushRef="#br0" timeOffset="5248.6838">8333 754 1720 0,'0'0'76'0,"0"0"16"15,0 0-73-15,0 0-19 0,0 10 0 0,0 5 0 16,0 5 129-16,-6 16 23 0,-5-11 4 0,-1 20 0 15,-5 0-63-15,-5 15-13 0,-12 6-2 0,0 4-1 0,0-4-49 0,-11 9-11 16,-1-10-1-16,-4 6-1 16,4-6-177-16,-5 0-35 0,-62 51-7 0,29-36-2 0</inkml:trace>
        </inkml:traceGroup>
        <inkml:traceGroup>
          <inkml:annotationXML>
            <emma:emma xmlns:emma="http://www.w3.org/2003/04/emma" version="1.0">
              <emma:interpretation id="{B0347D29-25E6-45E1-9A6D-51AD0C15615D}" emma:medium="tactile" emma:mode="ink">
                <msink:context xmlns:msink="http://schemas.microsoft.com/ink/2010/main" type="inkWord" rotatedBoundingBox="12805,624 15873,543 15938,3000 12869,308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2800.8297">11941 5 518 0,'11'-25'46'0,"-11"15"-37"16,6 0-9-16,5 0 0 0,-11 0 80 0,6 0 15 15,-1-5 2-15,-5 5 1 0,6-1 9 0,0 1 1 16,-1-5 1-16,-5 5 0 0,6 0-33 0,0 0-6 16,-1 0-2-16,-5 10 0 0,0 0-24 0,0 0-4 15,0 0-2-15,0 0 0 0,0 0 8 0,0 0 2 16,0 0 0-16,0 0 0 0,6 20-17 0,0-5-3 0,-6 10-1 15,-6 1 0-15,0 9 3 0,-5 0 1 0,-12 0 0 0,1 15 0 16,-12 6 5-16,0 4 2 0,0 10 0 16,-11 11 0-16,0 4-4 0,-6 1-1 0,0 4 0 0,-6 11 0 15,6 4-6-15,6 1-2 0,-6 5 0 0,6-11 0 16,-6 6-10-16,11-6-3 0,1-4 0 0,-1-11 0 16,12-9-26-16,-6-6-6 0,6-5 0 0,-1-9-684 15,1-6-136-15</inkml:trace>
          <inkml:trace contextRef="#ctx0" brushRef="#br0" timeOffset="12374.3619">10889 654 403 0,'0'0'17'0,"0"0"5"0,0 0-22 0,0 0 0 0,0 0 0 0,0 0 0 16,0 0 44-16,11 5 4 0,-11-5 0 0,0 0 1 15,0 0 10-15,0 0 1 0,0 0 1 0,12 0 0 16,-12 0 3-16,0 0 0 0,0 0 0 0,11-5 0 16,-11 5-9-16,11 0-2 0,-11 0 0 0,0 0 0 0,17 0 1 0,-17 0 0 15,6-5 0-15,-6 5 0 0,11 0-34 0,-11 0-6 16,0 0-2-16,0 0 0 0,0 0-12 0,11-11 0 16,-11 11 8-16,0 0-8 0,12 0 0 0,-12 0 9 15,11-5-9-15,-11 5 8 0,0 0 0 0,11 0 0 16,-11 0 0-16,17 5 0 0,-5-5 7 0,-12 0 1 15,0 0 0-15,11 11 0 0,6-11-4 0,-6 0 0 16,1 0 0-16,-1 0 0 0,6 0 10 0,-6-11 2 16,6 6 0-16,6-5 0 0,-6 0 9 0,11 0 3 15,0 0 0-15,0 0 0 0,1-5-16 0,10 5-4 16,1 0 0-16,11 0 0 0,-6 0 20 0,6 0 3 16,-6 0 1-16,6-5 0 0,-6 5-26 0,6 0-5 15,-5 0-1-15,4-1 0 0,-4 1-8 0,-1-5 0 16,0 5 0-16,6-5 0 0,6 0 17 0,-7 0-1 15,1-10-1-15,-5 10 0 0,5 5-15 0,-12 0 9 16,6-5-9-16,-5 5 8 0,-6 0-22 0,-6 10-5 0,-5-11-1 16,-1 6 0-1,-10 0-41-15,-1 5-9 0,-11 0-2 0,0 0-493 0,0 0-99 0</inkml:trace>
          <inkml:trace contextRef="#ctx0" brushRef="#br0" timeOffset="13554.9814">13394-583 1681 0,'17'-25'36'0,"-11"15"8"0,-6 0 2 0,6-10 2 0,-1 4-38 0,1 6-10 15,-6-5 0-15,0 10 0 0,0 5 44 0,0 0 6 16,0 0 2-16,0 0 0 0,0 0-32 0,-11 0-7 15,-1 5-1-15,-5 5 0 0,6 5-12 0,-12 6 0 0,1-1 0 0,-1 5 0 16,0 0 0-16,1 15 0 0,-6 0 0 0,5 16 0 16,-5-1 28-16,5 15 4 0,-5 6 0 0,-6 14 0 15,0-4-11-15,0 9-1 0,6 6-1 0,-12 9 0 16,1-9 8-16,-1-1 1 0,0 1 1 0,1 0 0 16,-1-11-17-16,1-5-4 0,-1-4-8 0,6-6 12 15,-6-14-3-15,1-1-1 0,-6 0 0 0,5-14 0 16,-5-1-8-16,5-10 0 0,-5 0 0 0,17-5 0 15,11-15 0-15,0-5 0 0,0-4 0 0,6-12 0 16,5-4-12-16,0-5 3 0,1-5 0 0,10-10 0 16,-5-5 23-16,12-5 5 0,10-1 1 0,1-4 0 15,11 5-10-15,-6 5-2 0,6 0 0 0,0 4 0 16,5-4 9-16,-10 10 2 0,5 5 0 0,0 10 0 16,-6 5-10-16,0 5-1 0,-5 10-8 0,-1 5 12 0,1-5-12 15,5 15 0-15,-5 0 0 0,-1 6 0 0,-5-6 0 16,12 0-13-16,-1 5 4 0,6-10 1 15,0 0-20-15,5-10-3 0,1 0-1 0,5-5 0 16,1-10 12-16,4 0 3 0,-4-5 0 0,10-10 0 0,1 0 17 0,-1-5 0 16,1-5 0-16,-1 0 0 0,-5-1 0 0,0-4 0 15,0-5 0-15,-6-5 0 0,-5 10 0 0,0-16 0 16,-1 6 8-16,-5-5-8 0,-6 10 20 0,-5-6-3 16,5 6 0-16,-11 5 0 0,0 5-1 0,-5 5 0 15,-7 4 0-15,-5 6 0 0,-5 0-8 0,-7 0-8 16,-10 5 12-16,-1 10-12 0,-5 5 8 0,-6 10-8 15,-6 0 0-15,-5 5 0 0,-6 1 0 0,0 14 0 16,0 0 0-16,-5 5 0 0,-7 5 0 0,13 6 0 0,-1-1 0 16,5 0 0-16,7-5 8 0,5 6-8 0,0 4 0 15,17-10 0-15,11 1 0 0,1-6 0 0,5 0 0 16,11 0 0-16,6 0 0 0,6-4 0 0,5-1 0 0,6 0 0 16,0 0 14-16,11-5-4 0,-5-5-1 0,5-4 0 31,6-1-116-31,5-10-23 0</inkml:trace>
        </inkml:traceGroup>
        <inkml:traceGroup>
          <inkml:annotationXML>
            <emma:emma xmlns:emma="http://www.w3.org/2003/04/emma" version="1.0">
              <emma:interpretation id="{56AD6F20-D580-4DE5-AFB6-39C249239AD0}" emma:medium="tactile" emma:mode="ink">
                <msink:context xmlns:msink="http://schemas.microsoft.com/ink/2010/main" type="inkWord" rotatedBoundingBox="17582,679 23876,514 23935,2734 17640,290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5710.006">17783-628 288 0,'0'0'12'0,"0"0"4"0,0 0-16 0,0 0 0 0,0 0 0 0,0 0 0 15,0 0 76-15,0 0 13 0,0 0 3 0,-6 10 0 16,-5 0-27-16,0 0-5 0,-1 0 0 0,1-5-1 0,11-5 20 0,0 0 4 15,0 0 1-15,0 0 0 16,-11 0 3-16,11 0 1 0,0 0 0 0,0 0 0 16,0 0 5-16,0 0 2 0,0 0 0 0,-12 5 0 0,1 10-15 0,0 0-2 15,-1 10-1-15,1 0 0 0,0 6-4 0,-6 9-1 16,-6 10 0-16,-5 5 0 0,5 11-12 0,-5 4-4 16,-6 0 0-16,-5 6 0 0,5-1-30 0,-6 6-6 15,6-1-2-15,-5 11 0 0,-1-1-9 0,12 1-1 16,-1-1-8-16,1 1 12 15,-6-26-99-15,12 5-20 0,5-4-4 0,0-1-941 0</inkml:trace>
          <inkml:trace contextRef="#ctx0" brushRef="#br0" timeOffset="15270.4716">16431 478 460 0,'0'0'41'0,"0"0"-33"0,0 0-8 0,0 0 0 0,0 0 103 0,0 0 18 16,0 0 4-16,0 0 1 0,0 0-35 0,0 0-7 15,0 0-2-15,0-10 0 0,0 5-12 0,0 5-2 16,0 0-1-16,6-16 0 0,0 1-15 0,-6 5-4 16,0-5 0-16,5 5 0 0,1 5-4 0,0-5 0 15,-1-5-1-15,1 5 0 0,-6 10-20 0,0-10-4 16,0 10-1-16,0-15 0 0,0 5-1 0,0 10 0 15,-6-10 0-15,6 10 0 0,-5-10-1 0,-1 5 0 16,-5-10 0-16,5 10 0 0,-5 5-8 0,-1 0-8 16,1-11 12-16,-6 11-12 0,6 0 11 0,-6 0-11 15,0-5 10-15,0 10-10 0,0 6 17 0,-6-11-2 16,6 10-1-16,-5 0 0 0,-1 5-6 0,-5 5 0 0,-6 10-8 16,-6 5 12-16,1 15-12 0,-7 1 0 15,1 9 8-15,0 5-8 0,0 1 9 0,-6 4-1 0,17-5 0 16,0-4 0-16,0-1-8 0,11 0 12 0,6-9-12 15,0-6 12-15,12 0-12 0,-1-5 0 0,6-9 0 0,6-6 8 16,5 0-8-16,0-10 0 0,6-10 0 0,0 5 0 16,12-15 0-16,10 0 0 0,-5-10 0 0,6-5 0 15,-1 5 0-15,12-10 0 0,-6-11 0 0,6-4 0 16,-11 0 0-16,5-5 8 0,-5-1-8 0,-1-9 0 16,-5 5 8-16,0-10-8 0,0 4 0 0,0-4 8 15,-6 5-8-15,-5 4 0 0,5 11 0 0,-11 5 0 16,0 5 21-16,0 5 3 0,-6 10 0 0,1 5 0 15,-12 10-9-15,0 0-2 0,0 0 0 0,5 15 0 0,1 5-3 16,-6 15-1-16,-6 0 0 0,6 5 0 0,0 1-9 16,0-1 0-16,0 5 9 0,6-5-9 0,-6-5 0 0,6 1 0 15,-1-6 0-15,1 0 0 16,0 0-93-16,-1-10-20 0,7 5-4 0,5-15-803 16</inkml:trace>
          <inkml:trace contextRef="#ctx0" brushRef="#br0" timeOffset="16442.8425">18388 377 403 0,'-6'-10'36'15,"-5"-5"-36"-15,17 0 0 0,-1 5 0 0,1-5 275 0,0 5 48 16,-18 0 9-16,18-5 3 0,11 4-194 0,-11 1-38 16,-23 0-8-16,11 0-2 0,12 0-49 0,-6 10-11 15,-6-10-1-15,-11 5-1 0,0-10-31 0,6 10 0 16,11 5 0-16,-11-5 0 0,-18 5 9 0,12 0-9 15,6 0 8-15,-12 10-8 0,1 0 0 0,-12 5 0 16,6 5 0-16,-1 5 0 0,1 1 0 0,-6 4 0 16,-6 5 0-16,1 10 0 0,5 5 0 0,-6 1 0 15,6-6 0-15,6 5 0 0,0 1 0 0,0-11 0 16,11 0 0-16,-6-5 0 0,12 0 0 0,5 1 0 16,0-16 0-16,6 0 0 0,0-5 0 0,6 0 0 15,-6-15 0-15,17 5 0 0,6-5 10 0,-6-5-10 0,5-5 12 16,6 0-12-16,1-10 19 0,-1 0-3 0,0-6-1 15,6-4 0-15,0-5-15 0,0-5 11 0,0-5-11 0,0-6 10 16,0 1-10-16,5 5 0 0,7 0-12 0,-7-1 12 16,-5 1 0-16,11 10 0 0,6 5 0 0,-5 5 0 15,-7 5 18-15,-5 9 11 0,0 6 3 0,-6 10 0 16,1 6-32-16,-7 4 0 0,-10 10 0 0,-1 10 0 16,6 5 0-16,-17 5 0 0,-6 6-8 0,-5 4 8 15,-6 10 0-15,-6 1 0 0,-5-1 8 0,-6 5-8 16,-17 1 12-16,12 9-3 0,5-4-1 0,-12 4 0 15,-10-10 12-15,5 1 1 0,11-6 1 0,1-4 0 16,-1-11 17-16,1-5 3 0,5-10 1 0,5-10 0 0,7-5-12 0,5-4-3 16,0-6 0-16,0-5 0 0,6-5 6 15,-1-5 1-15,-5-5 0 0,6-16 0 0,5 1-19 0,6 0-3 16,0-10-1-16,0 0 0 0,6-5-12 0,5 4 0 16,6-9 0-16,12 0 0 0,-1 0-13 0,6-1-6 15,11 1-1-15,12 0 0 16,-1 5-81-16,1 4-17 0,-6-9-3 0,16 10-965 0</inkml:trace>
          <inkml:trace contextRef="#ctx0" brushRef="#br0" timeOffset="16759.2406">19299 543 345 0,'22'0'31'0,"-5"0"-31"15,-17 0 0-15,0 0 0 0,17 0 328 0,-17 0 59 0,0 0 12 0,0 0 2 16,0 0-269-16,6 10-55 0,-1 5-10 0,-10 5-3 15,-23 5-44-15,11 11-8 0,5-1-3 0,-5 5 0 16,-5 5-9-16,5-5 0 0,0 6 0 0,11 4 0 16,6-15 0-16,-6 0 0 0,-5 0 0 0,11-4 0 15,17-6 0-15,-6 0 0 0,-5-5 0 0,0-5 0 16,5-10 0-16,12-5 0 0,5-5 0 0,-5-5 0 16,-7-5 12-16,13 0 6 0,10-5 2 0,-5-10 0 15,-11-1 20-15,5-4 5 0,0-5 1 0,6 0 0 16,-5-10 8-16,-7 4 2 0,-10-9 0 0,10 5 0 15,-5-6-36-15,-5 11-6 0,-12 0-2 0,0 5 0 16,5 5-4-16,-10 4-8 0,-7 11 11 0,-10 5-11 0,-7 10 0 16,-5 5 0-16,6 0 0 0,-17 10-12 15,-12 5-141-15,12 0-28 0,-28 31-6 16,16-11-1-16</inkml:trace>
          <inkml:trace contextRef="#ctx0" brushRef="#br0" timeOffset="17103.3884">20328 407 1940 0,'0'-10'43'0,"11"-5"9"0,1 10 1 0,-12 5 1 0,0 0-43 0,0-10-11 0,5 0 0 0,-5 10 0 15,0 0 79-15,0 0 13 0,0 0 4 0,0 0 0 16,6 15-75-16,-12 10-21 0,1 5 9 0,-1 6-9 15,6-11 12-15,-11 10-3 0,-6 0 0 0,5 5 0 16,7-5-9-16,-7 1 0 0,1-11 0 0,0 5 0 16,-6-5 0-16,5-5 10 0,12-5-10 0,-5 0 10 15,-12-5 30-15,17-10 5 0,0 0 2 0,0 0 0 16,0 0 7-16,0 0 2 0,0-5 0 0,0-5 0 16,11 0-28-16,0-5-4 0,-11-5-2 0,6-5 0 15,11 0 0-15,0-5 0 0,-6 10 0 0,6-16 0 16,12 6-2-16,-1 5 0 0,6-10 0 0,5 5 0 15,1 0-92-15,5-11-20 16,6 11-3-16,6 0-1 0,-6 5-144 0,-1 0-28 0,52-10-7 16,-23-1-1-16</inkml:trace>
          <inkml:trace contextRef="#ctx0" brushRef="#br0" timeOffset="17351.6271">21340 357 2113 0,'0'0'46'0,"0"0"10"0,0 0 1 0,-5 0 3 0,5 0-48 0,-6 10-12 15,-5-5 0-15,-1 15 0 0,1-5 60 0,5 5 8 0,-5 5 3 0,0-4 0 16,5-1-24-16,0 5-5 0,1 0-1 0,-1-5 0 15,6 0-29-15,0 5-12 0,-6-5 8 0,6 1-8 32,0-11-83-32,0-10-21 0,0 0-5 0</inkml:trace>
          <inkml:trace contextRef="#ctx0" brushRef="#br0" timeOffset="17500.4498">21917-80 2188 0,'0'0'48'0,"0"0"11"0,0 0 1 0,0 0 1 0,0 0-49 0,0 0-12 16,0 0 0-16,0 0 0 15,11 10-53-15,1 0-14 0,-7 0-2 0</inkml:trace>
        </inkml:traceGroup>
        <inkml:traceGroup>
          <inkml:annotationXML>
            <emma:emma xmlns:emma="http://www.w3.org/2003/04/emma" version="1.0">
              <emma:interpretation id="{80567393-A945-4D8F-AE63-D1C41115CD88}" emma:medium="tactile" emma:mode="ink">
                <msink:context xmlns:msink="http://schemas.microsoft.com/ink/2010/main" type="inkWord" rotatedBoundingBox="24528,563 27903,474 27941,1938 24567,202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7959.9892">23331-533 1785 0,'0'0'159'16,"0"0"-127"-16,0 0-32 0,0 0 0 0,0 0 44 0,-6 15 4 16,1 0 0-16,-1 10 0 0,0 1 64 0,1 4 12 15,-1 5 4-15,-5 5 0 0,-6 10-57 0,5 6-11 16,-10-1-3-16,5 0 0 0,0 6-10 0,0-6-3 16,-6 10 0-16,6 1 0 0,-5-6-27 0,5 5-5 15,-6-4-2-15,0 4 0 16,1 0-97-16,-1-9-19 0,1-1-4 0,5 0-1 15,0-4-91-15,0-21-18 0,-12 25-4 0,7-20-1 0</inkml:trace>
          <inkml:trace contextRef="#ctx0" brushRef="#br0" timeOffset="18426.2893">24179-573 1094 0,'17'-15'97'0,"0"0"-77"0,6-5-20 0,5 0 0 16,0 10 144-16,-5-16 26 0,-12 6 5 0,1 5 1 15,5 0-40-15,-12 10-8 0,-5 5-2 0,0 0 0 16,0 0-48-16,0 0-10 0,-11 0-1 0,-12 10-1 15,1 5-66-15,-1 5-11 0,-5 16-3 0,0-1-1 16,-1 10 15-16,-5 10 0 0,6 6 0 0,0 9 0 16,5 0 0-16,0 6 0 0,1-1 0 0,11 1 0 15,-6-1 11-15,11 0 1 0,-11 6 1 0,6-6 0 16,-1-4-3-16,7-11-1 0,-7 0 0 0,1 1 0 0,5-16-9 16,1-5-11-16,-7-10 3 0,7-5 0 0,-1-5 22 0,6-10 5 15,0-10 1-15,0 0 0 0,0 0 3 0,0 0 1 16,6-10 0-16,5-10 0 0,6-5-4 0,0-5-1 15,0 0 0-15,0-5 0 0,6-1-11 0,5 6-8 16,-6-10 9-16,7 10-9 0,5 5 0 0,0 5 0 16,0 0 0-16,0 10 0 0,-12 10 0 0,1 5 0 15,5 5 8-15,-11 5-8 0,-11 5 0 0,-1 10 0 16,1 0-8-16,0 5 8 0,-12-5 0 0,6 6 0 16,-11 4 0-16,5 0 0 15,0 0-104-15,6 1-13 0,-5-16-3 0,5 5-937 0</inkml:trace>
          <inkml:trace contextRef="#ctx0" brushRef="#br0" timeOffset="17734.2236">22596-25 1036 0,'68'-10'46'0,"-51"5"10"16,-17 5-45-16,17-10-11 0,-1 0 0 0,7 0 0 0,-6 0 207 0,0 0 39 16,6 5 8-16,5-11 2 0,0 6-103 0,12 5-20 15,-1-10-4-15,1 5-1 0,11 0-72 0,0 0-16 0,5 0-2 0,7 0-1 16,-1 5-23-16,0 0-5 15,0 5-1-15,6-5 0 0,-6 0-42 0,-5 5-9 0,-1 0-1 0,1 0-1 32,-17 0-15-32,-1 0-4 0,-5 0 0 0,-6 0-947 0</inkml:trace>
          <inkml:trace contextRef="#ctx0" brushRef="#br0" timeOffset="19026.2913">24864 191 2271 0,'0'0'50'0,"11"-10"10"0,6 0 3 0,5 0 1 0,1-5-52 0,-6 10-12 0,6 5 0 0,-1-5 0 16,1 5 87-16,-6 0 14 0,0 0 3 0,0 5 1 16,0 5-105-16,0 0-12 0,-6 5-8 0,-5 0 0 0,-1 5 20 0,-5 5 0 15,6 0 0-15,-6 6 0 0,-6-6 0 16,6 0 0-16,-5-5 0 0,-1 0 8 0,6 5-8 0,-6-10 0 16,1 0 0-16,5-5 0 0,0-10 0 0,0 0 0 15,-6 16 0-15,6-16 0 0,0 0 0 0,0 0 0 16,0 0 0-16,0 0 0 0,0 0 0 0,11-16 0 15,-5 6 0-15,5-5 0 0,1-5 0 0,-7 0 0 16,12 0 0-16,-5-5 0 0,-1-5 16 0,0 0 0 16,6-1 1-16,6 1 0 0,-1 5-17 0,-5 5 0 15,-5 0 0-15,10 5 0 0,1 0 0 0,-6 10 0 16,-6-10 0-16,1 15 0 0,5 0 0 0,-6 0 0 16,0 15 0-16,0 0 0 0,-5 5 22 0,5 0 1 15,1 10 0-15,5 0 0 0,-17 0-37 0,5 6-7 16,1-6-2-16,0 0 0 0,-6 5 37 0,5-5 7 15,1-5 2-15,5 1 0 0,1-6-23 0,-7-5 0 16,-5-15 0-16,6 15 0 0,5-5-14 0,-11-10-7 0,0 0-2 16,0 0 0-16,0 0 41 0,0 0 8 0,0 0 2 0,0-5 0 31,-5-5-45-31,5-10-9 0,5 0-2 0,-5 5 0 0,0-11 28 0,6 1 0 0,0 0 0 0,5-5 0 16,0 0 0-16,0 0 0 0,6 10 0 0,0-16 0 15,6 16 13-15,0-5 8 0,-1 10 2 0,1 0 0 16,0 0-37-16,5 5-7 0,-6 5-2 0,-5 5 0 15,0 0 42-15,0 0 8 0,6 10 1 0,-12 5 1 16,-5 0-46-16,5 10-10 16,-5-5-1-16,0 5-1 0,-6 6 49 0,0-6 11 0,0 0 1 0,0 5 1 15,5 0-33-15,1 0 0 0,-6 0 0 0,5-4 0 16,12 4-80-16,0 0-11 0,0-5-1 0,6 5-1040 16</inkml:trace>
        </inkml:traceGroup>
        <inkml:traceGroup>
          <inkml:annotationXML>
            <emma:emma xmlns:emma="http://www.w3.org/2003/04/emma" version="1.0">
              <emma:interpretation id="{D5C52D70-00DD-4162-9BCD-939E7B1974A2}" emma:medium="tactile" emma:mode="ink">
                <msink:context xmlns:msink="http://schemas.microsoft.com/ink/2010/main" type="inkWord" rotatedBoundingBox="29490,388 33002,295 33051,2184 29540,227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9748.2556">27646 161 1497 0,'74'10'32'0,"-52"-10"8"0,-22 0 0 0,0 0 4 0,0 0-36 0,17 0-8 0,6 0 0 0,-1 0 0 15,-5 0 72-15,12 0 12 0,10-5 2 0,12 0 1 16,0 10-3-16,6-5 0 0,5 5 0 0,0-5 0 16,6 0-32-16,-6 0-6 0,0 0-2 0,-5 0 0 15,5 0-53-15,-11 0-11 0,6 0-3 0,-18 0-636 16,-11-5-127-16</inkml:trace>
          <inkml:trace contextRef="#ctx0" brushRef="#br0" timeOffset="20045.0469">28540-312 172 0,'0'0'16'0,"0"0"-16"16,11-10 0-16,-5-10 0 0,-1 5 179 0,1 0 33 15,-6 15 6-15,0-15 2 0,6 0-76 0,-1 0-16 16,-5-5-2-16,0 5-1 0,6 0-30 0,-6-1-7 16,0 6 0-16,0 5-1 0,0 5-18 0,0 0-3 15,0 0-1-15,0 0 0 0,-17 0-1 0,0 5-1 16,0 10 0-16,0 21 0 0,-11-6-30 0,-1 20-5 15,1 10-2-15,-6 11 0 0,0 4 9 0,0 1 1 16,-5-1 1-16,-6 5 0 0,5 6 23 0,-5-1 4 16,-1 1 0-16,-4 4 1 15,-1-14-73-15,0-1-16 0,6 1-2 0,-1-16-1 0,1 0 27 0,0-10-8 16,5-4 8-16,6-6 0 16,0-5-50-16,6-10-5 0,11 0-1 0,0-10 0 15,0 1-123-15,12-11-25 0,5-5-4 0,0 0-2 0</inkml:trace>
          <inkml:trace contextRef="#ctx0" brushRef="#br0" timeOffset="20565.3998">29247-719 1497 0,'0'-15'32'0,"0"-5"8"0,0 5 0 0,11-5 4 0,-11 0-36 0,6 0-8 16,5 10 0-16,0-6 0 0,-5-4 101 0,5 5 19 15,0 5 3-15,-5 5 1 0,11 0-96 0,-11 5-20 16,-6 0-8-16,0 0 8 0,11 10 22 0,-5 10 4 15,-6 10 1-15,-6 11 0 0,0 4-19 0,-5 10-3 16,0 11-1-16,-12 9 0 0,6 0 4 0,-5 6 1 16,-1 9 0-16,-11 6 0 0,0-6-17 0,-6-4 0 15,7 9 0-15,-1 6 0 0,-6-16 0 0,-5 1 0 16,5-6 0-16,1 1 0 0,10-11 12 0,1-10-2 16,-12-4 0-16,12-11 0 0,-6 0-10 0,12-15-14 0,-7 0 3 15,7-9 1-15,-1-6 46 0,6-5 8 0,6-5 3 0,-1-5 0 16,7 0-24-16,5 0-5 0,0 0-1 0,0-10 0 15,5-5-17-15,12-6 0 0,0 6 0 16,6-5 0-16,0 0 0 0,11 0 0 0,0 0 0 0,5 5 0 16,6 0 20-16,1 5 0 0,-7 0 0 0,1 5 0 15,-12-5 19-15,0 5 4 0,-5 5 1 0,-6 0 0 16,-6 5-64-16,1 5-13 16,-7 5-3-16,-5 5 0 0,-5 5 20 0,-1 5 3 0,0 0 1 0,1 0 0 15,-1 1-38-15,0 4-7 16,1 0-2-16,5 0-639 0,0-10-128 0</inkml:trace>
          <inkml:trace contextRef="#ctx0" brushRef="#br0" timeOffset="21273.3728">29976 503 1267 0,'23'-15'56'0,"-12"5"12"0,0-5-55 0,1-11-13 16,-1 6 0-16,0 0 0 0,-5 5 110 0,0-5 19 16,-6 5 4-16,0-5 1 0,5 5-61 0,-10 0-12 15,-1-5-2-15,0-1-1 0,-5 6 5 0,0 5 1 16,5 0 0-16,-11 0 0 0,0 0-45 0,0 10-9 16,0 0-2-16,-5 10 0 0,-7-5-8 0,-5 10-11 0,-5 5 3 15,-1 6 0-15,1 4 19 0,-1-5 4 0,6 5 1 0,-6 5 0 16,12 0-16-16,0 1 0 0,0-6 0 0,16 5 0 15,1 0-17-15,5-10 3 0,12-5 1 16,0 0 0-16,5-4 13 0,12-11 0 0,-1-5 0 16,1 5 0-16,5-10 0 0,0 5 0 0,12-5 0 0,-6-11 0 15,0 6 0-15,5-5 10 0,-5 0-2 0,0-5 0 16,6 0-8-16,-12-5 10 0,0 5-10 0,1 0 10 16,-7 5-10-16,-5 5 10 0,0-1-10 0,0 6 10 15,-11 0-10-15,-6 5 10 0,0 0-10 0,0 10 10 16,-6 6-10-16,1 4 0 0,-1 5 0 0,-5 0 0 0,5-5-16 15,0 10-6-15,1-5-1 0,5 0 0 0,0-4 23 16,5-6 8-16,1-5 0 0,5 0 0 0,6 0-8 16,0-5-11-16,0 0 3 0,0-5 0 0,6-5 8 0,-1 0 0 15,1-5 0-15,0 0 8 0,-6 0-8 0,5-5 0 16,6-6 0-16,-5 1-8 0,-6 0 8 0,6 0 11 16,-1-5-3-16,1-5 0 0,-6 0-8 0,-6 0 0 15,6-6-12-15,-11 1 12 0,5-10-9 0,6 0 9 16,6-1 0-16,5 1 0 0,0 0 0 0,-5-5 0 15,-6-6 0-15,5-4 0 0,1-5 0 0,-6-1 0 16,0 1 10-16,6-5-2 0,-6 4 4 0,5 1 0 16,-5 0 1-16,6 4 0 0,-6 6 3 0,0 15 0 15,0 5 0-15,-6 4 0 0,-5 6-7 0,-1 5-1 16,-5 5 0-16,6 10 0 0,-6 5-8 0,0 0 0 16,0 0 0-16,-6 15 0 0,6 15 0 0,-11 5 0 0,-6 6 0 15,6-1 0-15,-1 15 16 0,-4 0 4 0,4 11 0 16,-5 4 1-16,0 1-30 0,12-1-7 0,-7 5 0 0,1 6-1 15,-6-11 17-15,6 6 8 0,5-6-8 0,6 10 12 16,-6-9-12-16,1-11 8 0,5 10-8 0,5-9 0 31,1-6-40-31,-6 0-13 0,0-9-3 0,0-1-1 0,0-15-6 16,6 0-1-16,-6-5 0 0,0 0 0 0,11-9-113 16,0-1-23-16</inkml:trace>
          <inkml:trace contextRef="#ctx0" brushRef="#br0" timeOffset="21518.8296">30191-126 1875 0,'-23'-25'83'0,"18"20"17"0,-1-10-80 0,0 0-20 16,6 0 0-16,0 0 0 0,0 5 74 0,0-5 10 15,6 5 3-15,0-5 0 0,-1 0-70 0,12 4-17 16,6 6 0-16,5 0 0 0,12 5 30 0,5 0 2 16,12 5 1-16,11 11 0 0,5-11-33 0,1 15 0 15,-1-10 0-15,6 5 0 16,0 5-35-16,1-10-4 0,-1 5-1 0,11 0-940 0</inkml:trace>
        </inkml:traceGroup>
      </inkml:traceGroup>
      <inkml:traceGroup>
        <inkml:annotationXML>
          <emma:emma xmlns:emma="http://www.w3.org/2003/04/emma" version="1.0">
            <emma:interpretation id="{179AB1C7-640B-4E6D-9B80-E27733A7E757}" emma:medium="tactile" emma:mode="ink">
              <msink:context xmlns:msink="http://schemas.microsoft.com/ink/2010/main" type="line" rotatedBoundingBox="1841,4355 29809,2495 29988,5188 2020,7048"/>
            </emma:interpretation>
          </emma:emma>
        </inkml:annotationXML>
        <inkml:traceGroup>
          <inkml:annotationXML>
            <emma:emma xmlns:emma="http://www.w3.org/2003/04/emma" version="1.0">
              <emma:interpretation id="{8791C079-5DC7-494C-9CB1-5178BC464643}" emma:medium="tactile" emma:mode="ink">
                <msink:context xmlns:msink="http://schemas.microsoft.com/ink/2010/main" type="inkWord" rotatedBoundingBox="1841,4361 4561,4180 4702,6302 1982,648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5224.4991">2021 4253 864 0,'0'0'76'0,"0"0"-60"0,0 0-16 0,0 0 0 16,-11 0 188-16,11 0 34 0,0 0 7 0,0 0 2 16,11 10-155-16,6 0-30 0,6 0-6 0,-1 0-2 15,7 5-26-15,-1 5-12 0,0 0 10 0,0 6-10 16,1-6 0-16,-1 10 0 0,-5 0 0 0,-1 5 0 15,1 0 20-15,-6 11-1 0,0-6-1 0,0 5 0 16,-6-5 19-16,0-4 4 0,1-1 1 0,-1-5 0 16,-5-5-16-16,-1 0-3 0,1-15-1 0,0 0 0 15,5 0 6-15,-11-10 2 0,0 0 0 0,0 0 0 16,11-5-30-16,1 0 0 0,-1-10 0 0,0 0 0 16,1-10 22-16,-1 5 5 0,0-10 1 0,0 0 0 15,-5-6-5-15,5 6-1 0,1-5 0 0,-7 5 0 0,7-5-13 16,-1-1-9-16,-5 1 12 0,-1 0-12 0,1 10 0 0,0 0-11 15,5 0 0-15,0 0 0 16,1-1-156-16,5 1-31 0,-6 0-6 0,6 0-2 0</inkml:trace>
          <inkml:trace contextRef="#ctx0" brushRef="#br0" timeOffset="24544.4897">794 4193 979 0,'23'-10'43'0,"-23"10"9"0,0 0-41 0,0 0-11 16,0-5 0-16,0 5 0 0,5-16 107 0,-5 11 19 16,-11 0 4-16,5-5 1 0,6 10-73 0,0 0-14 15,-17-5-4-15,6 5 0 0,11 0-40 0,-11-5 0 16,-12 0 0-16,12 5 0 0,11 0 0 0,0 0 0 16,-23 0-12-16,-5 0 12 0,0 0-11 0,5 0 11 15,6 0-8-15,-6 0 8 0,-11 0 8 0,6 5 6 16,11 0 2-16,0-5 0 0,-11 5-4 0,0 0 0 15,11 0 0-15,-6 5 0 0,6 1-12 0,-6 4 9 16,-16 0-9-16,11 10 8 0,5 0-8 0,0 10 0 16,-11 5 0-16,6 11-11 0,0 4 11 0,5 10 0 15,1 11 8-15,-7-1-8 0,12-5 8 0,6 6-8 0,0-11 8 16,5-4-8-16,-5-6 8 0,5-5-8 0,12-5 8 16,11-4-8-16,-6-6 0 0,6-5 0 0,-6-10 0 0,12-5 0 15,11-10 24-15,0 0 1 0,-17-10 0 0,5-10 0 16,18-10 9-16,5-10 2 0,-5 0 0 0,-1-16 0 15,7-4-6-15,-7-10-1 0,12-1 0 0,-11-9 0 16,-1-11-29-16,1 1-10 0,16 0 0 0,-5-6 0 16,-11-4 10-16,0-1 16 0,10-10-4 0,1 6-1 15,6-1-11-15,-12 1 0 0,-11 4 0 0,6 6 0 0,5-1 0 16,-11 11-11-16,-12 4 11 0,7 6-8 16,-1 5 8-16,-5-1 0 0,-6 16 0 0,-6 5 0 0,-5 10 0 15,-1 10 9-15,1 4-9 0,0 1 0 0,-23 15 14 16,11 10-4-16,6-5-1 0,-11 20 0 0,-6 1-9 0,0 14 8 15,-6 10-8-15,6 0 8 0,6 0-8 0,-6 11 0 16,-17 4 9-16,17 0-9 0,17 1 14 0,-6 9-2 16,-5 6 0-16,0-11 0 0,5 0-1 0,0 6-1 15,6-1 0-15,-5 5 0 0,5 1-10 0,0-6 12 16,17 6-12-16,-12-6 12 16,-10 0-44-16,5 6-8 0,5-6-1 0,7-10-579 15,-7 1-116-15</inkml:trace>
          <inkml:trace contextRef="#ctx0" brushRef="#br0" timeOffset="24760.6611">1772 4469 288 0,'0'0'12'0,"0"0"4"0,-17 0-16 0,17 0 0 0,0 0 0 0,0 0 0 16,-17 5 344-16,17-5 67 0,0 0 13 0,0 0 2 15,0 15-271-15,-5 5-55 0,5 5-10 0,5 1-2 16,12-1-47-16,-17 5-9 0,-5 0-1 0,5 0-1 16,5 5-30-16,-5 1 8 0,-5-1-8 0,-1-5 0 15,0 0-98-15,1-5-22 0,5-5-5 16</inkml:trace>
          <inkml:trace contextRef="#ctx0" brushRef="#br0" timeOffset="24904.3793">1857 3936 1555 0,'-45'-30'138'0,"39"20"-110"16,18-5-28-16,-7 0 0 0,-5 0 71 0,0 5 9 15,0 0 1-15,12 0 1 0,4 5 23 0,-16 5 5 16,0 0 1-16,0 0 0 16,17 0-178-16,0 5-35 0,-17-5-7 0</inkml:trace>
        </inkml:traceGroup>
        <inkml:traceGroup>
          <inkml:annotationXML>
            <emma:emma xmlns:emma="http://www.w3.org/2003/04/emma" version="1.0">
              <emma:interpretation id="{5E4F4D9F-8F6B-4ABA-9F7F-101F8EEB8DC8}" emma:medium="tactile" emma:mode="ink">
                <msink:context xmlns:msink="http://schemas.microsoft.com/ink/2010/main" type="inkWord" rotatedBoundingBox="5205,4131 8377,3920 8506,5866 5335,607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412.0888">3350 4258 345 0,'0'0'31'0,"0"0"-31"16,11 5 0-16,1 5 0 0,5 5 236 0,-6-5 42 16,0 10 8-16,1 5 2 0,-1 6-169 0,-5 4-34 0,-6 0-6 0,0 5-2 15,0 0-33-15,-6 6-8 0,0-6 0 0,1 5-1 16,-7-10-26-16,7 1-9 0,-1-1 0 0,-5-10-524 16,5 0-112-16</inkml:trace>
          <inkml:trace contextRef="#ctx0" brushRef="#br0" timeOffset="25532.822">3407 3987 1566 0,'5'-51'69'0,"1"31"15"15,0 0-68-15,-1 0-16 0,1 0 0 0,5 0 0 16,-5 0 61-16,5 5 9 0,-5 4 2 0,-6 11-840 16</inkml:trace>
          <inkml:trace contextRef="#ctx0" brushRef="#br0" timeOffset="26620.0891">4691 4082 230 0,'0'0'20'0,"0"0"-20"16,0 0 0-16,11-10 0 0,-6 0 215 0,1 0 38 15,-6 0 8-15,-6-5 2 0,1 5-105 0,-6 0-21 0,-6 0-4 0,0 5-1 16,0-5-48-16,0 10-9 16,-6 0-3-16,0 5 0 0,-5 0-28 0,6 5-5 0,-7 5-2 0,1 0 0 15,-6 5-24-15,0 5-5 0,0 0 0 0,0 5-8 16,6 0 14-16,0 6-4 0,5-6-1 0,-5 5 0 16,5 5-9-16,1 0 0 0,5 1 9 0,5-1-9 15,-5-5 0-15,12-5 0 0,-1 0 0 0,0-4 0 16,6 4 0-16,0 0 0 0,6-10 0 0,5 0 0 15,-5-5 0-15,5 0-8 0,1 0 8 0,5-10 0 16,-1-5 0-16,1-10 16 0,6 0-3 0,11-5 0 16,-6-10-3-16,6-5-1 0,6-5 0 0,11-1 0 15,-6-4-1-15,0-5-8 0,0 0 12 0,1-5-4 16,-7-6 0-16,7 1-8 0,-7-10 12 0,-5-1-4 16,0-4-8-16,6-6 10 0,-7 1-10 0,1 0 10 0,-5-1 0 15,-1 1 0-15,6-6 0 0,0 1 0 0,-6 0-2 16,0-1 0-16,1-4 0 0,-7 9 0 0,7 6-8 15,-7-1 0-15,-10 11 9 0,4 5-9 0,1 10 0 0,-11 9 8 16,-6 6-8-16,0 5 0 0,0 5 13 0,0 5-1 16,-6 10-1-16,6 5 0 0,-11 0-3 0,0 10 0 15,-6 5 0-15,0 15 0 0,0 5-8 0,-6 11 0 16,1 9 0-16,-7 5 0 0,7 11 0 0,-6 4 0 16,5 0 0-16,0 1 0 0,6-1 9 0,0 6-9 15,-5-1 10-15,10 6-10 0,1-1 0 0,-6-5 8 16,6 1-8-16,-1-1 0 0,7-9 0 0,5-6 9 15,-6-10-9-15,6 1 8 0,0-11-8 0,6 0 0 16,-1-5 0-16,7 1 0 0,-1-11 0 0,6-5 0 16,0-5 0-16,6 0 0 0,5-5 0 0,0-10-9 15,12 0 9-15,-1-5-13 0,1-5 5 0,5-5 8 16,0 0-13-16,1-5 5 0,-1-5 8 0,-5-5-8 0,5 0 8 16,-6-1-8-16,1-4 8 0,-6 0 0 0,0 5 0 0,-6-10 0 15,0 5 27-15,-5-6 4 0,-6 1 1 16,-6 5 0-16,6 0-20 0,-11-5-3 0,0 0-1 0,-6 4 0 15,0-4-8-15,-6 10 8 0,0-5-8 0,1 5 8 16,-7 5-8-16,-5-5 0 0,0 4 0 0,0 6 0 16,0 5 0-16,0 5 0 0,-5 5 0 0,5 0 0 15,-6 0 0-15,1 10 0 0,-7 0 0 0,12 0-11 16,0 1 11-16,-5-1 0 0,5 0 0 0,-6 10 0 16,1 0 0-16,-1 10 0 0,6 5 0 0,0 5 0 15,0 6 0-15,0 4 0 0,0 0 0 0,0 0 0 0,6 1 0 16,0 4 0-16,-1-5 0 0,7 1-8 0,-7-1 8 15,7-5 0-15,-1 0-9 0,0-9 9 0,1-1 0 16,5-5 0-16,5-5 12 0,-5-5-4 0,6 0-8 16,5-5 10-16,6-5-10 0,0 0 10 0,11-10-10 0,1-5 0 15,-1-5 0-15,12 0 0 0,-1-10 8 0,12-5-8 16,0 0 8-16,0-10-8 0,5 5 0 0,-5-6 0 16,-5 1 0-16,5-5 0 0,-6-5 0 0,0-1 0 15,6-4 0-15,-6 5 0 0,6-5 0 0,-6 4 0 16,6 1 0-16,-6 0 0 0,1 5 0 0,-7 10 10 15,-5 4-10-15,0 6 10 0,0 5-2 0,0 10-8 16,-6 0 12-16,1 10-4 0,-1 0-8 0,-6 10 0 16,7 0 0-16,-12 6 0 0,5 4 0 0,-10 0 0 15,-1 0 0-15,0 0 0 0,-5 0 0 0,-6 5 8 16,0-5-8-16,-6 1 8 0,-5 4 17 0,0 0 3 16,-6 0 1-16,-6-5 0 0,6-5-4 0,-6 5-1 0,1 1 0 15,-12-1 0-15,-6 0-6 0,1-5-2 0,5-5 0 16,-6 5 0-16,-11 0-16 0,6 0 0 0,-12-5 8 15,1 1-8-15,-1-6 0 0,1 0-11 0,-1-10 2 0,1 0 0 32,-1 5-19-32,6-5-4 0,6-5-1 0,5-5 0 0,6-5-181 15,12-1-36-15</inkml:trace>
        </inkml:traceGroup>
        <inkml:traceGroup>
          <inkml:annotationXML>
            <emma:emma xmlns:emma="http://www.w3.org/2003/04/emma" version="1.0">
              <emma:interpretation id="{256B85C2-6455-463E-AB9F-5D5142DED8BD}" emma:medium="tactile" emma:mode="ink">
                <msink:context xmlns:msink="http://schemas.microsoft.com/ink/2010/main" type="inkWord" rotatedBoundingBox="10161,4761 11595,4665 11666,5733 10232,582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431.4899">8242 3931 403 0,'0'0'36'0,"0"0"-36"15,0-15 0-15,0 0 0 0,-6-5 182 0,6 0 30 16,6-5 5-16,0 5 2 0,-1 0-83 0,7-1-16 16,-1-4-3-16,6 5-1 0,6 0-48 0,-6 5-9 15,5 5-3-15,1 0 0 0,0 5-20 0,-1 0-4 16,1 10 0-16,-1 10-1 0,1 10-19 0,0 10-3 16,-6 5-1-16,0 6 0 0,0 4-8 0,-12 10 0 15,6 1 9-15,-11-1-9 0,-11-5 19 0,6 6-1 16,-7-11 0-16,-5 5 0 0,0-5 30 0,0-4 5 15,0-11 2-15,0 0 0 0,0-5-12 0,6-5-3 16,0 0 0-16,5-4 0 0,-5-11-17 0,5 0-4 16,6-10-1-16,0 0 0 0,0 0-7 0,0 0-2 15,6-15 0-15,-6 0 0 0,5-6-9 0,7-9 12 16,5 0-12-16,5-10 12 0,1 0-4 0,5-11-8 16,6 1 12-16,6-10-4 0,5-6-8 0,6 1 0 15,-6-5 0-15,12-6 0 0,5 1 0 0,-6 5 0 0,12-1 0 16,0 1 0-16,-6 19 0 0,-5 1 0 0,5 10 0 15,-5 0 0-15,-6 15 0 0,0 10 0 0,-6 10 0 16,0 5 0-16,-11 5 19 0,6 10 1 0,-7 5 1 0,-10 10 0 16,-6 5-21-16,-6 5 8 0,-5 6-8 0,5 4 0 15,1 0 16-15,-7 5-2 0,1 1 0 0,-6 4 0 16,6-5 5-16,-12 1 1 0,6-1 0 0,-6 0 0 16,6-5-32-16,6 1-7 0,0-6-1 0,-6-5 0 15,5 5-105-15,1-4-22 16,-6-1-4-16,6-5-1 0</inkml:trace>
        </inkml:traceGroup>
        <inkml:traceGroup>
          <inkml:annotationXML>
            <emma:emma xmlns:emma="http://www.w3.org/2003/04/emma" version="1.0">
              <emma:interpretation id="{E4CA9138-043D-4448-9DFD-06E52EDDECE3}" emma:medium="tactile" emma:mode="ink">
                <msink:context xmlns:msink="http://schemas.microsoft.com/ink/2010/main" type="inkWord" rotatedBoundingBox="13893,3954 15844,3824 15997,6118 14045,624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9048.7358">13406 3464 1566 0,'0'0'69'0,"0"0"15"0,-6 5-68 0,-5-5-16 16,5 5 0-16,-5 5 0 0,-6-5 87 0,5 5 13 15,-10 10 4-15,5 5 0 0,0 5-58 0,0 0-11 16,-6 11-3-16,6-6 0 0,12 0-32 0,-7 0 0 16,1 0 0-16,0-4 0 0,11-1 0 0,0-10 0 15,0 0 0-15,5-5 0 0,1-5 0 0,11 0 0 16,-6-10 0-16,6 0 0 0,0-5 10 0,6-10-10 16,5 0 8-16,0-5-8 0,1 0 47 0,5-5 4 15,0-6 1-15,5-4 0 0,-5 0-24 0,0 5-4 16,0-5 0-16,0 0-1 0,5 9 1 0,-5 1 0 15,0 0 0-15,-5 5 0 0,5 5-1 0,-1 0 0 16,-10 10 0-16,5 5 0 0,-11 5-23 0,6 5 8 0,-6 10-8 16,0 5 0-16,-6 10 0 0,-5 6 0 0,-1 4 0 15,1 5 0-15,-6 10 0 0,0 1 0 0,-6 4 0 16,-5 0 0-16,6 6 0 0,-7-6 0 0,-5 1 0 0,0-6 0 16,0 0 8-16,-5-5 0 0,-1 11 0 0,-5-11 0 15,0 0 16-15,-1 1 4 0,-5-1 1 0,0-5 0 16,0-9-10-16,1-1-3 0,-7 0 0 0,6-5 0 15,0-10-3-15,-6-10-1 0,7 0 0 0,4-5 0 0,1-4-12 16,-6-6 9-16,6-11-9 0,-1 1 8 16,13-10 10-16,-1 0 2 0,0-10 0 0,0-5 0 15,11 10-20-15,6-16 0 0,6 1 0 0,5-10 0 0,12 0 0 16,10-1-11-16,7-4 11 0,11 5-13 16,0-5-85-16,11-1-17 0,6 1-3 0,11-5-642 15,0-1-128-15</inkml:trace>
          <inkml:trace contextRef="#ctx0" brushRef="#br0" timeOffset="28484.3045">11980 2795 748 0,'6'-10'67'0,"0"0"-54"0,-6 0-13 0,5 0 0 16,-5 0 116-16,0 0 20 0,0 0 4 0,0 0 0 16,0-5-43-16,0 15-9 0,0 0-1 0,0 0-1 15,0 0-25-15,0 0-5 0,0 0 0 0,0 0-1 16,6 15-18-16,0 5-3 0,-1 5-1 0,1 10 0 15,0 5 4-15,5 6 1 0,-5 4 0 0,-1 10 0 16,7 0-23-16,-7 6-5 0,7 4-1 0,-7 1 0 16,1-1 20-16,-6 0 4 0,0 6 1 0,0 4 0 15,-6-9 0-15,1 4 0 0,5-5 0 0,-6 1 0 0,6-6-18 16,-6-10-4-16,6 1-1 0,-5-11 0 0,5-5-11 16,0-15 0-16,-6 0 9 0,0 1-9 0,6-16 8 0,-5 5-8 15,5-15 10-15,0 0-10 0,0 0 24 0,0 0 0 16,0 0-1-16,5-15 0 0,1-11-7 0,5 1 0 15,1 0-1-15,5-10 0 0,-1-15-15 0,1 5 8 16,12-6-8-16,-7 1 0 0,1 0 0 0,5-6 0 16,12 1 0-16,5 0 0 0,-5 0 0 0,5 9-10 15,6 6 10-15,-6 10-12 16,6 5-12-16,-6 5-4 0,-11 10 0 0,6 5 0 0,-12 5 20 0,-5 10 8 16,-1 5-8-16,-5 0 8 0,-5 5 0 0,-1 5 0 15,-11 0 0-15,0 5 0 0,-6 0 0 0,-5 11 9 16,-12-11-9-16,1 5 10 0,-7 0-10 0,1 5 12 15,-12-4-12-15,1-1 12 0,-6 0-29 0,-1-5-6 16,1 0-1-16,6-5 0 16,-1-9-124-16,12 4-26 0,-1-5-5 0,1-10-676 0</inkml:trace>
        </inkml:traceGroup>
        <inkml:traceGroup>
          <inkml:annotationXML>
            <emma:emma xmlns:emma="http://www.w3.org/2003/04/emma" version="1.0">
              <emma:interpretation id="{3CD8C877-52F6-4E87-99AC-C6424C262D61}" emma:medium="tactile" emma:mode="ink">
                <msink:context xmlns:msink="http://schemas.microsoft.com/ink/2010/main" type="inkWord" rotatedBoundingBox="18223,3764 20463,3615 20571,5236 18330,538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0331.7066">17987 2569 172 0,'5'-35'16'0,"-5"15"-16"0,6 5 0 0,-1-6 0 0,-5 1 322 0,6 0 62 15,-6 0 12-15,0 5 2 0,6 10-216 0,-6 5-43 16,0 0-9-16,0 0-2 0,0 0-48 0,0 0-11 15,-6 15-1-15,-5 10-1 0,5 5-32 0,-5 11-7 16,0 4 0-16,-1 10-1 0,1 0 2 0,0 6 1 16,-1 4 0-16,7 5 0 0,-12 6-11 0,11-6-3 15,0 1 0-15,1 4 0 0,-1-5-6 0,6 1-2 16,-6-1 0-16,1 1 0 0,-1-6-8 0,0 5 0 16,1-9 0-16,-1 4 0 0,0-5 0 0,-5-9 0 15,6-1 0-15,-7-5 0 16,7-10-41-16,-7-5-11 0,7 1-1 0,-1-11-1 15,-5-10-176-15,11 5-35 0,0-15-7 0,0 0-2 0</inkml:trace>
          <inkml:trace contextRef="#ctx0" brushRef="#br0" timeOffset="30585.191">18337 2579 1209 0,'23'-15'108'0,"-18"-5"-87"0,1 0-21 0,0 5 0 15,5-6 106-15,0 11 17 0,1-5 3 0,-12 5 1 16,0 10-15-16,0 0-4 0,22 0 0 0,-22 0 0 16,0 0-35-16,12 20-7 0,10 6-2 0,-10 4 0 15,-1 0-7-15,0 5-1 0,-5 0-1 0,5 10 0 16,0 6-19-16,1-1-4 0,-18 0-1 0,12 11 0 16,5-6-31-16,-11 5 8 0,-6 1-8 0,-5-1 0 15,5 0 0-15,-5 1 0 0,5-1 0 0,-10 5 0 0,-7-4-21 16,6 4-1-16,11-5 0 0,-5 1 0 15,-12-6-177-15,6 0-35 0</inkml:trace>
          <inkml:trace contextRef="#ctx0" brushRef="#br0" timeOffset="29987.1141">16889 3318 1378 0,'0'0'30'0,"0"0"6"0,-5-5 2 0,-1-5 2 0,6 10-32 0,-6-10-8 0,1 0 0 0,5 0 0 15,-6 0 68-15,0 0 13 0,1 0 3 0,-1-1 0 16,0-4-36-16,1 5-6 0,-6-5-2 0,-1 0 0 15,7 5-17-15,-7-5-4 0,1 5-1 0,-6 0 0 16,0 0 16-16,6 5 3 0,-6 0 1 0,-6 10 0 16,0 0-24-16,6 0-5 0,1 10-1 0,-7 10 0 15,-5 5 7-15,-1 5 1 0,1 6 0 0,0 4 0 16,0 0-16-16,5 5 0 0,-5 1 0 0,11 4 0 16,-6-5 0-16,12 1 0 0,-1-11 8 0,7 5-8 0,5-15 0 15,0 0 0-15,0-5 0 0,5-4 0 16,1-11 0-16,5 0 0 0,1 0 0 0,5-10 0 0,-6-5 0 15,12 0 0-15,-1 5 0 0,1-15 9 0,5 0 21 16,-5-6 4-16,11-9 1 0,-6 0 0 0,6-5-21 0,0 0-4 16,-6 0-1-16,6-11 0 0,-6 6-9 0,1-5 8 15,-7 5-8-15,6-1 8 0,-5 6-8 0,-6 0 0 16,0 10 0-16,-6 0 8 0,1 10-8 0,-1 5 0 16,-5 0 0-16,-6 10 0 0,0 0 13 0,0 0-2 15,0 0-1-15,-6 20 0 0,0 10-10 0,1 5 0 16,-7-5 0-16,7 10 8 0,-7 1-8 0,7-1 0 15,5 5 0-15,-6-5 0 0,6 1 0 0,0-1 0 0,0 5 0 16,0-10 0 0,6 0-94-16,-1 6-14 0,1-6-4 0,5-10-819 0</inkml:trace>
        </inkml:traceGroup>
        <inkml:traceGroup>
          <inkml:annotationXML>
            <emma:emma xmlns:emma="http://www.w3.org/2003/04/emma" version="1.0">
              <emma:interpretation id="{A385D7E9-A823-4238-A634-7F0FED9C4409}" emma:medium="tactile" emma:mode="ink">
                <msink:context xmlns:msink="http://schemas.microsoft.com/ink/2010/main" type="inkWord" rotatedBoundingBox="22183,4031 25935,3781 25984,4517 22232,476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2621.4524">22047 2735 1954 0,'0'0'43'0,"0"0"9"0,0 0 1 0,0 0 3 15,0 0-45-15,0 0-11 0,0 0 0 0,0 0 0 0,6 15 69 0,-12 0 12 16,6 5 3-16,0 5 0 0,-6 15-55 0,6-4-10 16,-11-1-3-16,6 5 0 0,5 0-16 0,-6 0 10 15,6 1-10-15,0-6 8 0,0-5-8 0,6-5 8 16,-6-5-8-16,5-5 8 0,6 0-8 0,-5 0 0 16,5-4 0-16,6-6 0 0,-5-5 34 0,5-5 5 15,5-6 1-15,-5 6 0 0,12-10-13 0,-7 0-3 16,6-5 0-16,6-5 0 0,0 0 13 0,0-5 3 15,-5 0 0-15,4 4 0 0,-4-4-32 0,5 0-8 16,0 0 0-16,-6 0 0 16,0 0-77-16,-5 5-17 0,-1-6-3 0,1 1-650 15,-12-5-129-15</inkml:trace>
          <inkml:trace contextRef="#ctx0" brushRef="#br0" timeOffset="32319.2357">20305 3162 1371 0,'-17'-15'30'0,"6"10"6"0,5-10 2 0,1 5 1 0,5 0-31 0,-6 0-8 0,0-5 0 0,6 0 0 16,0 5 67-16,0-1 12 0,0-4 2 0,12 5 1 16,-7 0-37-16,1-5-7 0,5 5-2 0,6-5 0 15,-5 0-36-15,-1 5 0 0,6-5 0 0,0 5 0 16,0 0 0-16,-6-5 0 0,6 5 0 0,0 0 8 0,0 5 14 15,0-6 3-15,0 6 1 0,-6 0 0 16,6-5 16-16,0 5 3 0,-11 5 1 0,5-5 0 0,0-5-19 16,-5 5-4-16,5-5-1 0,-11 5 0 0,0 5 10 0,0 0 1 15,0 0 1-15,0 0 0 0,6-5-34 0,-6 5 0 16,0 0 0-16,0 0 0 0,0 0 12 0,0 0-4 16,0 0 0-16,0 0-8 0,11-5 0 0,-5 5 0 15,-6 0 0-15,6 0-12 0,-6 0 12 0,5 0 0 16,7-5 0-16,-7 0-9 0,7 5 9 0,-1-5 12 15,-5 5-2-15,5-5-1 0,-5 0-9 0,-6 5 0 16,11-5 0-16,-5 0-11 0,-6 5 11 0,0 0 0 16,0 0 10-16,0 0-10 0,0 0 8 0,0 0-8 15,11-5 0-15,-11 5 0 0,0 0 0 0,0 0 8 16,0 0-8-16,0 0 0 0,0 0 0 0,0 0 0 16,11 0 0-16,-11 0 0 0,0 0 0 0,11 5 0 0,-11-5 0 15,0 0 0-15,12 0 0 0,-1 0 0 0,-11 0 0 16,0 0 0-16,11 5 0 0,1-5 0 0,-1 5 0 15,0-5 0-15,-11 0 0 0,12 5 0 0,-1 0 0 0,0 0 0 16,1 5 0-16,-7 0 0 0,7 0 0 0,-1 5 0 16,6-5 0-16,-6 5 0 0,0 6 0 0,1-1 0 15,-1 0 0-15,0 5 0 0,-5 0 0 0,5 5 0 16,1 0 0-16,-7 6 0 0,-5-6 0 0,0 5 0 16,0-5 0-16,0 0 0 0,-5-5 12 0,-1 0-3 15,0-9 10-15,1 4 1 0,-7-5 1 0,7 0 0 16,5-10 3-16,-6 5 0 0,0 0 0 0,6-10 0 15,0 0-14-15,0 10-2 0,-5 0-8 0,5-10 12 0,0 0-12 0,0 0 0 16,0 0 0-16,0 0 0 0,0 0 0 16,0 0 8-16,0 0-8 0,0 0 0 0,0 0 0 0,0 0 0 15,0 0 0-15,0 0 0 0,0 0 14 0,11-10-3 16,0-5-1-16,-5-5 0 0,0 5 5 0,-1-5 1 16,1-6 0-16,5 6 0 0,1-10-16 0,-1 0 9 15,0-5-9-15,1-5 8 0,5-1-8 0,-1 1 0 16,7 0-12-16,0-5 12 0,5 5-9 0,-5 4 9 15,-1 6 0-15,1 0 0 0,5 5 0 0,-11 10 0 16,0 0 0-16,0 10 0 0,-17 5 0 0,11 0-13 16,1 5 4-16,-1 10 1 0,0 0 8 0,-5 5 0 15,0 15 0-15,-1 0 0 0,-5 1 0 0,6-1 0 16,0 5 0-16,-6 5 0 0,0 0 0 0,5 6 0 16,-5-11 8-16,6 5-8 0,-6-5 0 0,0-4 0 0,6-6 0 15,-1 0 8-15,-5 0-24 0,0-5-4 0,0 0 0 16,6-5-736-16,-6 6-146 0</inkml:trace>
          <inkml:trace contextRef="#ctx0" brushRef="#br0" timeOffset="33189.439">23048 2760 2026 0,'0'0'44'0,"0"0"10"0,0 0 2 0,11 5 1 0,1 0-45 0,-1 0-12 0,-5 10 0 0,5-5 0 16,0 15 59-16,1-5 9 0,-7 0 3 0,7 11 0 15,-7-6-37-15,7 5-7 0,-12-5-2 0,5 0 0 16,7-5 6-16,-12 0 1 0,5 1 0 0,-5-1 0 0,6-5-32 0,-6-15 0 15,0 0 0-15,0 0 0 0,0 0 16 0,0 0-4 16,0 0 0-16,0 0 0 0,0 0-3 0,0 0-1 16,11 0 0-16,-5 0 0 0,0-10 4 0,-1 5 0 15,1-10 0-15,5-6 0 0,-5 6-12 0,-1-5 0 16,7-5 0-16,-1 0 0 0,6 5 0 0,0 0 0 16,0 0 0-16,6 0 0 0,-1-1 0 15,6 6 0-15,1 0 0 0,-7 5 0 0,1-5 0 0,0 10 10 16,5-5-10-16,-11 10 10 0,-6 0-2 0,1 10 0 15,-7 5 0-15,6-5 0 0,-5 0-8 0,0 10 0 16,-6 6 0-16,5-1 0 0,-5-5 0 0,6 5 0 16,-6 5 0-16,0-5-11 0,6 5 11 0,-1-4 0 15,-5-6 0-15,0-5 0 0,6 0 0 0,-6-15 0 16,6 10 0-16,-6-10 0 0,0 0 0 0,11 10 0 16,-11-10 0-16,0 0 0 0,11-5 0 0,-5 0 0 15,11-10 0-15,-6 5 8 0,6-5-8 0,-5-5 8 0,-7-6-8 16,12 1 8-16,-6-10-8 0,6 5 0 0,0 0 0 15,6 0-8-15,0-6 16 0,-1 6 3 0,1 5 1 16,0 0 0-16,-7 10-12 0,1 0-17 0,6 10 4 0,-12-5 1 16,6 10 34-16,-11 0 7 0,-6 0 2 0,11 10 0 15,-5 0-23-15,0 10-8 0,-1 5 0 0,1 0 0 16,-6 0 31-16,0 6 0 0,0-6 0 0,0 5 0 16,0-5-55-1,0 0-12-15,0 0-1 0,6 0-1 0,-6 0-93 0,0-4-18 16,5-1-4-16,1 0-567 0,-6 0-114 0</inkml:trace>
        </inkml:traceGroup>
        <inkml:traceGroup>
          <inkml:annotationXML>
            <emma:emma xmlns:emma="http://www.w3.org/2003/04/emma" version="1.0">
              <emma:interpretation id="{5924A7C2-C122-4BC5-84E1-180C5A91A1BF}" emma:medium="tactile" emma:mode="ink">
                <msink:context xmlns:msink="http://schemas.microsoft.com/ink/2010/main" type="inkWord" rotatedBoundingBox="26652,3123 29837,2912 29943,4507 26758,471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063.6456">25587 2690 633 0,'40'-5'28'0,"-23"-1"6"0,-17 6-34 0,23 0 0 0,5 0 0 0,-5-5 0 15,5 0 228-15,6 0 40 0,0-10 7 0,5 10 1 16,-10-5-148-16,4 0-29 0,1-5-7 0,0 5 0 16,6-5-23-16,-17 0-4 0,-6 0-1 0,-6-5 0 15,11 0-52-15,-10 5-12 0,-18-6 0 0,6-4 0 16,-6 0 0-16,1 10 0 0,5 0 0 0,-6 0 0 15,-5 0 0-15,5 0 0 0,-5 10 0 0,0 0 0 16,-1 10 36-16,-10-5 4 0,5 5 1 0,-6 10 0 16,-5 0-32-16,-1 5-9 0,-4 5 0 0,-1 0 0 15,0 0 0-15,0 6 8 0,0 4-8 0,0 0 0 0,6 0 20 16,-1 0 0-16,1 11 0 0,5-1 0 0,6-10-36 0,1 5-7 16,4 0-1-16,7 1-1 15,5-6-11-15,11 0-3 0,0-5 0 0,12 0-628 16,-1-5-125-16</inkml:trace>
          <inkml:trace contextRef="#ctx0" brushRef="#br0" timeOffset="34406.4989">26289 2433 1555 0,'0'0'138'0,"0"0"-110"0,0 0-28 0,0 0 0 15,0 0 65-15,0 0 8 0,0 0 2 16,0 0 0-16,0 15 17 0,-6 5 4 0,12 0 1 0,-1 6 0 16,7-1-23-16,-7 5-5 0,-5 0-1 0,6 0 0 15,0 0-54-15,-1 1-14 0,-10-1 0 0,5 0 0 16,-6 0 54-16,6-5 8 0,-6 0 2 0,1-5 0 16,-7-5-75-1,7 6-14-15,10-11-3 0,-5 0-1 0,0-10 41 0,0 0 8 0,0 0 1 0,0 0 1 16,0 0-12-16,0 0-2 0,0 0-8 0,0 0 12 15,0 0 42-15,17-5 8 0,-11-10 2 0,5 5 0 16,1-16-52-16,5 6-12 0,-6 5 0 0,0-10 0 16,6 5 0-16,0-5 0 0,6 0 0 0,-6 0 0 15,5-1 0-15,7 1 0 16,-7 0-9-16,1 0 9 0,0 5-124 0,5 0-20 16,0 0-3-16,6 0-612 0,0 10-122 0</inkml:trace>
          <inkml:trace contextRef="#ctx0" brushRef="#br0" timeOffset="33711.2923">24734 1875 1728 0,'0'0'153'0,"0"0"-122"15,11-5-31-15,0 5 0 0,-5 0 57 0,-6 0 6 16,11 5 1-16,0 10 0 0,1 5 36 0,-7 0 7 16,-5 6 1-16,6 9 1 0,5 5-72 0,-11 5-14 0,6 6-3 0,-6 9-1 15,0 0 36-15,0 6 7 16,0-1 2-16,-6 5 0 0,6-4-52 0,0-1-12 0,0-5 0 15,-5 6 0-15,5-6 0 0,0-5 0 0,0-10 0 0,5 1 0 16,-5-6 20-16,6-5 2 0,0-5 0 0,-1-5 0 16,1-4-13-16,0-1-9 0,-6-10 12 0,0-10-12 15,0 10 8-15,0-10-8 0,0 0 0 0,0 0 0 16,0 0 0-16,0 0 0 0,0 0 0 0,0 0 0 16,0 0 8-16,0 0-8 0,0 0 0 0,11-10 0 15,-5 0 0-15,5-5 0 0,0-1 0 0,1 1 0 16,4-10-24-16,1 0-4 15,0 0-2-15,6 0 0 0,5 0 30 0,1-5 0 0,-7 4 0 0,12 1 0 16,0 0 0-16,0 5 0 0,0 0 0 0,6 5 0 16,-12 5 0-16,0 0 0 0,12 5 0 0,-12 5 0 15,-11 5 0-15,6 5 0 0,-1 5 0 0,-5 5 0 0,-6 0 0 16,-5 5 0-16,-12 5 0 0,1-4 0 0,-1 4 0 0,-11-5 0 16,-17 5 0-16,6-5 0 0,0 5 12 15,-18-5 8-15,-4 6 1 0,-13-6 1 16,7 0-87-16,-1-5-18 0,1-5-3 0,-1 0-1 15,12-5-105-15,0-5-20 0,11-5-5 0,11 0-1 0</inkml:trace>
          <inkml:trace contextRef="#ctx0" brushRef="#br0" timeOffset="34866.7682">27889 2453 806 0,'0'0'72'0,"0"-10"-58"0,6 0-14 15,5-5 0-15,1 0 54 0,-1 5 8 0,-6 0 2 0,-5 0 0 16,0 0 45-16,-5 0 10 0,-1 0 1 16,6 10 1-16,-11 0-40 0,11 0-8 0,-11 0-1 0,-18 5-1 15,-10 0-6-15,-1 10-1 16,-5 5 0-16,5 0 0 0,1 5 0 0,5 5 0 16,5-5 0-16,1 6 0 0,6-6-32 0,-1 5-8 15,6 0 0-15,0 0-1 0,6 0-37 0,-6-4-7 16,5-1-2-16,7 5 0 0,5 0 23 0,0-5 0 0,0 5 0 0,0-5 0 15,0 6 47-15,5-6 13 0,-5 0 4 0,6 5 0 16,-12 0-24-16,12-5-4 0,0 5 0 0,-6 1-1 16,-6-6 7-16,0-5 2 0,1 0 0 0,-7 5 0 15,1-10-21-15,0 5-4 0,-12-5-1 0,6 6 0 16,0-6-18-16,-5 0 0 0,-12-5 0 0,-12 5-818 16,7-5-165-16</inkml:trace>
        </inkml:traceGroup>
      </inkml:traceGroup>
    </inkml:traceGroup>
    <inkml:traceGroup>
      <inkml:annotationXML>
        <emma:emma xmlns:emma="http://www.w3.org/2003/04/emma" version="1.0">
          <emma:interpretation id="{82AD4D54-EB01-4AF3-9E1D-100FC415C5BC}" emma:medium="tactile" emma:mode="ink">
            <msink:context xmlns:msink="http://schemas.microsoft.com/ink/2010/main" type="paragraph" rotatedBoundingBox="2294,7201 28365,5910 28647,11596 2575,12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C08A6E-D6AE-4465-8D39-5720A565CEA3}" emma:medium="tactile" emma:mode="ink">
              <msink:context xmlns:msink="http://schemas.microsoft.com/ink/2010/main" type="line" rotatedBoundingBox="2303,7201 28365,5910 28507,8784 2445,10075"/>
            </emma:interpretation>
          </emma:emma>
        </inkml:annotationXML>
        <inkml:traceGroup>
          <inkml:annotationXML>
            <emma:emma xmlns:emma="http://www.w3.org/2003/04/emma" version="1.0">
              <emma:interpretation id="{CE2A9277-7DF2-46A1-B1BF-B7F0636B7FD1}" emma:medium="tactile" emma:mode="ink">
                <msink:context xmlns:msink="http://schemas.microsoft.com/ink/2010/main" type="inkWord" rotatedBoundingBox="2328,7702 7590,7442 7685,9347 2422,960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656.3605">1450 6973 633 0,'-6'-5'56'16,"1"-5"-44"-16,5 10-12 0,0 0 0 16,0-5 160-16,0-6 31 0,5 1 5 0,-5 10 2 15,-5-5-82-15,5-5-17 0,0 10-3 0,11-10-1 0,0 5-47 0,-11 5-10 16,0 0-2-16,0 0 0 0,0 0-21 0,0 0-5 15,0 0-1-15,0 0 0 0,-17 5-9 0,0 5 8 16,12 5-8-16,-12 6 8 0,0-1-8 0,-6 5 10 16,-16 5-10-16,5 0 10 0,5 5-10 0,-16 0 0 15,0 1 0-15,-6 4 0 0,-11 0 0 0,5 0 0 16,18 1 0-16,-1-11 0 0,-11 0 0 0,6 0 0 16,11 0 0-16,6-5 0 0,5-5 0 0,0 1 0 15,-11-6 0-15,12 0 0 0,11 0 0 0,-6 0 0 16,-6-5 10-16,6 0-10 0,0-5 13 0,0 5-4 15,6-5-1-15,-6 5 0 0,0-5-8 0,0 0 0 16,17-5-12-16,-11 5 12 0,-12 5 0 0,12-5 0 16,11-5 0-16,0 0 0 0,-12 5 0 0,7 0 0 15,5-5 0-15,0 0 0 0,0 0 0 0,0 0 0 16,0 0 10-16,5 10-10 0,-5-10 10 0,12 15-10 16,-7-10 8-16,12 6-8 0,0-1 20 0,-6-5 0 0,-11-5-1 15,17 10 0-15,12-5 6 0,-1 5 2 0,-5 0 0 0,11-5 0 16,11 0-4-16,0 5-1 0,-5-5 0 0,16 0 0 15,6 5-4-15,1 0-1 0,-24-5 0 0,18 10 0 16,5-5-17-16,-5 5 0 0,-7-5 0 0,-10 5-9 16,0 1 9-16,-6-1 0 0,-1 0 0 0,-4 0 0 15,-12-5-12-15,0-5-1 0,11 5 0 0,-5 0 0 16,-6-5-22-16,-1 5-4 0,-4 0-1 16,5-5-584-16,5 0-118 0</inkml:trace>
          <inkml:trace contextRef="#ctx0" brushRef="#br0" timeOffset="37124.0747">658 8154 518 0,'17'5'46'0,"-17"-5"-37"0,0 0-9 0,0 0 0 16,0 0 136-16,0 0 26 0,0 0 5 0,0 0 1 16,0 0-38-16,0 0-7 0,0 0-2 0,0 0 0 15,0 0-27-15,0 0-6 0,0 0 0 0,11 10-1 0,-11-10-28 16,12 15-6-16,5 5-1 0,11-5 0 0,12-5-20 0,-6 5-4 15,-6-4 0-15,17-1-1 0,12 5 0 0,5-10 0 16,-11 5 0-16,11-5 0 0,6 0-38 0,-6 0-7 16,0-5-2-16,-11 0-636 15,0 0-127-15</inkml:trace>
          <inkml:trace contextRef="#ctx0" brushRef="#br0" timeOffset="37858.495">2949 7098 460 0,'-29'-30'20'0,"18"20"5"0,5 0-25 0,-5-5 0 0,-6-5 0 0,6 0 0 16,-6 5 200-16,6 5 34 0,5-5 7 0,0 4 2 16,-5 6-143-16,5-5-29 0,6 10-6 0,-11 0-1 15,5 5-24-15,6-5-4 0,0 0-2 0,-5 15 0 16,-1 6 2-16,0 9 0 0,12 5 0 0,0 5 0 15,5 0-8-15,6 1-2 0,0 4 0 0,5 5 0 0,12 5 3 16,0 1 1-16,-5 4 0 0,5-5 0 16,5 1 2-16,-5-1 1 0,0-5 0 0,-6 5 0 0,6-9-3 0,-5-1-1 15,-1-5 0-15,-6 0 0 0,1-9-15 0,0-1-3 16,-6-5-1-16,0-5 0 0,0 0 9 0,-6-10 1 16,0 0 1-16,0-5 0 0,-11-5 2 0,0 0 0 15,0 0 0-15,0 0 0 0,6-10-10 0,-6-5-1 16,0 5-1-16,-6-10 0 0,6 0-11 0,-11 0 12 15,6-10-12-15,-7-1 12 0,7-4-12 0,-7 0 0 16,7-5 0-16,-1-10 0 0,-5 4 0 0,5-4 0 16,0-5-12-16,1-1 12 0,-1 1-21 0,0 5 3 15,1-10 1-15,-1 4 0 0,0 1-4 0,1 5-1 16,-7 4 0-16,7 6 0 0,-1 5 12 0,0 5 10 16,1 0-13-16,-7 5 5 0,7-1 8 0,-1 6 0 15,1 0 0-15,5 5 0 0,0 0 0 0,0 0-8 16,5 0 8-16,6 0 0 0,1 0 0 0,-1 5-10 0,0-10 10 0,6 4 0 15,6 1-8-15,0 0 8 0,-1-5 0 0,7 5 0 16,4 0 0-16,1-5 0 0,6 5 0 0,5 0 0 16,0-5 8-16,6 0 8 0,0 4 1 0,11 1 1 15,6 0 12-15,0 0 2 0,6 0 1 0,-1-5 0 16,6 0-1-16,1 5-1 0,10 0 0 0,1 0 0 16,-12 0-18-16,11-6-3 0,-5 1-1 0,-6 0 0 15,-5 5-9-15,-1 0-11 0,-5-5 3 0,-6 5 0 16,6 5-7-16,-6-5-1 0,-5 5 0 0,0-5 0 15,-1 5-22-15,-5 5-5 0,0 0-1 0,5 0 0 16,-5 5-113-16,0-6-23 0,0 1-5 0,0 0-404 16,-11 5-81-16</inkml:trace>
          <inkml:trace contextRef="#ctx0" brushRef="#br0" timeOffset="38484.8602">4425 7335 1580 0,'0'0'35'0,"0"0"7"0,0 0 2 0,0 0 0 15,0 0-36-15,0 0-8 0,5 15 0 0,-5 0 0 16,12 5 76-16,-7 5 12 0,7 0 4 0,-7 0 0 0,1 15-21 0,5-4-4 15,-5-1-1-15,5 5 0 0,-5 0-46 16,-6 0-8-16,0-4-3 0,-6-1 0 0,6-5 8 16,0-5 2-16,-5 0 0 0,-1-5 0 0,-5-5 0 0,5 1 0 15,0-6 0-15,1 0 0 0,5-10 4 0,0 0 1 16,0 0 0-16,0 0 0 0,0 0-1 0,0 0 0 16,11-20 0-16,6-1 0 0,-6-4-23 0,12-5 0 15,-1-5 0-15,7-5 0 0,-1-5 0 0,12-1 0 16,-1-4 0-16,6 5 0 0,1-6 0 0,-1 6 0 15,0-5-10-15,0 5 10 0,1 10 0 0,5 4 14 16,-12 6-1-16,1 5 0 0,-6 5 5 0,0 10 1 16,0 10 0-16,-6 0 0 0,-6 5-19 0,1 10 10 15,0 10-10-15,-6 6 8 0,0 4-8 0,0 5 0 16,-17-5 0-16,5 0 0 0,7 6 0 0,-7-6 0 16,1 0 0-16,5 0 0 0,0 1-9 0,1-1-1 15,-1-5 0-15,0 0 0 0,6 0-196 16,0-9-39-16,23 29-8 0,-12-25-2 0</inkml:trace>
        </inkml:traceGroup>
        <inkml:traceGroup>
          <inkml:annotationXML>
            <emma:emma xmlns:emma="http://www.w3.org/2003/04/emma" version="1.0">
              <emma:interpretation id="{CD1DA817-5CB5-4E28-AEB6-54BC43753FEF}" emma:medium="tactile" emma:mode="ink">
                <msink:context xmlns:msink="http://schemas.microsoft.com/ink/2010/main" type="inkWord" rotatedBoundingBox="11740,6733 17103,6468 17214,8711 11851,8977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9756.9562">11494 5485 230 0,'0'0'20'0,"-6"-10"-20"0,1-1 0 0,-1-4 0 16,-11 5 112-16,11 0 19 0,6 10 3 0,-5-10 1 15,-7 5-49-15,12 5-10 0,0 0-1 0,-11 0-1 16,-6 0-7-16,0-5-2 0,6 0 0 0,-6 10 0 16,0 0 0-16,0 15 0 0,0 0 0 0,-6 11 0 15,1 9 11-15,-1 10 3 0,-5 20 0 0,0 6 0 16,-6 4 11-16,-6 6 2 0,-5 14 1 0,-6 11 0 15,0 0-8-15,-5-1-1 0,-12 1-1 0,0 14 0 16,-6-9-28-16,1 5-6 0,11-11-1 0,5-4 0 16,6 4-35-16,6-14-13 0,5-1 9 0,6-14-9 15,12-6-84-15,-1-4-23 16,6-16-4-16,6 0-913 0</inkml:trace>
          <inkml:trace contextRef="#ctx0" brushRef="#br0" timeOffset="40165.4447">11935 7028 115 0,'0'-20'10'0,"0"10"-10"16,6 0 0-16,-6-5 0 0,0 0 288 0,0 4 55 16,0-4 11-16,-6 5 2 0,6-5-195 0,-5 10-39 15,-7-5-8-15,7 5-2 0,-7-5-45 0,1 0-10 16,-6 10-1-16,0-5-1 0,-6 5-18 0,1 0-3 15,-7 5-1-15,1 0 0 0,-6 10-3 0,0 0-1 16,-11 5 0-16,0 11 0 0,0-1 3 0,-1 5 0 0,1 10 0 0,0-5 0 16,5 11-13-16,1 4-3 15,-1-5 0-15,12 0 0 0,5 1-16 0,1-11 0 0,5 0 0 0,0-5 0 16,11-10-19-16,0-4-4 0,1-6-1 0,5-15 0 16,0 0 10-16,0 0 2 0,28-10 0 0,0-5 0 15,1-6 12-15,10-9 12 0,1-10-3 0,11 0 0 16,-1-5 9-16,7-6 2 0,-6-9 0 0,6 0 0 15,-7 4-6-15,-4 1-1 0,-1 0 0 0,-6 4 0 16,-5 11 9-16,-5 5 2 0,-1 10 0 0,-11 5 0 16,-6 10 20-16,1 0 4 0,-12 10 0 0,0 0 1 15,5 10-29-15,1 10-5 0,-6 0-2 0,6 10 0 16,-6 0-13-16,5 0 0 0,1 6 0 0,5-6 0 16,0 5-84-16,6-5-11 0,12-5-1 15,-1 0-1014-15</inkml:trace>
          <inkml:trace contextRef="#ctx0" brushRef="#br0" timeOffset="39415.6049">9854 6761 518 0,'0'0'46'0,"0"0"-37"0,0-5-9 0,0-5 0 16,0 0 200-16,6 5 37 0,-1-5 8 0,1 0 2 15,5 5-112-15,6 5-23 0,0-10-4 0,11 5 0 16,1-5-44-16,5 5-9 0,5-5-2 0,1 0 0 15,11 0-10-15,5 0-3 0,1 0 0 0,11-5 0 16,5 0-6-16,6-6-2 0,-5 6 0 0,5 0 0 16,-11 0-12-16,0 0-4 0,-6 0 0 0,-5 0 0 15,-7 0-16-15,-4 0 0 0,-1 0 0 0,-5 5-9 0,-6-5-2 16,-1 5 0-16,1-6 0 0,-5 6 0 16,-1-5-76-16,0 5-15 0,0 0-3 15,1-5-787-15</inkml:trace>
          <inkml:trace contextRef="#ctx0" brushRef="#br0" timeOffset="41349.0212">12563 7128 1785 0,'0'0'159'0,"0"0"-127"0,0 0-32 16,0 0 0-16,0 0 69 0,0 0 8 0,0 0 2 0,11-5 0 16,1-5-3-16,-1 0 0 0,6-5 0 0,5-5 0 15,7 0-56-15,-1-10-11 0,6 0-9 0,6-5 12 16,-1-1-12-16,12-4 0 0,-6-5 0 16,6 0 8-16,-6-6-8 0,6-4 0 0,-11 5 0 0,5-11 0 15,-5 6 0-15,-6-5 0 0,-12 0 0 0,7-1 0 16,-12-4 0-16,-6 5 0 0,0-1 0 0,-5 1 0 15,-1 5 0-15,1 4 0 0,-6 6 0 0,0-5 0 16,0-1 28-16,-6 11 3 0,1-5 1 0,-1 10 0 16,6-5-32-16,-6 4 0 0,-5 6 0 0,11 0 0 15,-5 5 0-15,-1 0 0 0,-5 0 0 0,5 5 0 16,6-1 0-16,-6 1 0 0,1 5 0 0,-7 0 0 16,7 5 0-16,-1 0 0 0,-5 5 0 0,5 0 0 0,-5 0 0 15,11 5 0-15,0 0 0 0,0 0 0 0,-12 5 0 16,12-5 0-16,0 0-13 0,-5 10 4 0,-1 0 9 0,0 5 11 15,1 0-3-15,-1 5 0 0,6-4-8 0,0 9-11 16,-6 5 3-16,6 10 0 0,0 5 19 16,6 6 4-16,-12 4 1 0,1 5 0 0,-1 6-5 0,0 4-1 15,1 5 0-15,-12 6 0 0,0-1 10 0,0 6 3 16,-6-1 0-16,1 11 0 0,-7-11-1 0,1 6 0 16,0-6 0-16,-6 6 0 0,6-6 2 0,5 0 1 15,-11 6 0-15,11-11 0 0,-5-4 12 0,0-11 3 16,5-10 0-16,1-4 0 0,-1-6-26 0,6-5-5 15,-6-5-1-15,6-10 0 0,6 1 0 0,-6-6-8 16,6-5 12-16,-6-5-4 0,6 5-8 0,-1-10 8 16,1 0-8-16,0-5 8 0,5 0-8 0,0-5 0 0,1 0 0 15,-1-5 0-15,0 0 0 0,6-5 0 0,0-10 0 16,0-1 0-16,0-4 0 0,6-5 0 0,5-5 0 0,6-5 0 16,6-6-15-16,0 1 5 0,11-5 1 0,5 0 0 15,6-1-3-15,1 6-1 0,4 0 0 0,13-1 0 16,5 6-8-16,-1 0-2 0,1 10 0 0,6 5 0 15,-6 4 5-15,0 6 1 0,-6 5 0 0,-6 5 0 0,-5-5 17 0,-6 15-10 16,-5-5 10-16,0 5-8 16,-12 0 8-16,0 5-10 0,-11-5 10 0,-6 5-10 15,-11-5-2-15,0 0-1 0,6 10 0 0,-12 5 0 0,-5 0 13 0,0 5 0 16,-6-4 0-16,-6 9-9 0,6-5 9 16,-5 5 0-16,-7-5 8 0,12 0-8 0,-5 0 0 0,-1 5 8 15,6 1-8-15,0-1 0 0,0-5 0 0,0 0 0 16,6 0 0-16,0 5 0 0,-6-5 0 0,0 0 0 15,0 5 0-15,0-4 0 0,0-1 0 0,6 0 0 16,-6 0 0-16,0-5 0 16,0 0-34-16,5 0-11 0,1 0-3 0,0 0 0 0,5-5 24 0,6-10 5 15,0 10 1-15,6 0 0 16,5 1-10-16,6-1-1 0,6-10-1 0,5 0 0 0,6-5 16 16,11 0 3-16,0-1 1 0,12 1 0 0,-1-10 10 0,7 0 0 15,-1-5 0-15,6 0-8 0,0 0 8 0,5 0 0 16,1-10 0-16,5 10 0 0,-11-6 0 0,0-4 0 15,5 5 0-15,-11-5 0 0,-5 0 0 0,-6-5 9 16,0-1-1-16,-6 6-8 0,-6-5 24 0,1 5-1 16,-12-5-1-16,6 0 0 0,-5-6-8 0,-1 6-2 0,-6-5 0 15,1 0 0-15,-6 10-12 0,0-6 0 0,0 6 0 16,-6 0 0-16,1 5 0 0,-7-5 0 0,1 10 0 16,0 0 0-16,-6 4 0 0,-6 1 0 0,-5 0 0 0,-1 0 0 15,-5 5 0-15,0 0 0 0,-11 10 0 0,5 0 0 16,1 5-8-16,-1 5 8 0,-5 0 0 0,0 10 0 15,-6 5 0-15,5 6 0 0,-5-6 12 0,1 10-3 16,-1 5-9-16,-6 0 0 0,6 1 0 0,0-1 0 16,-11 5 8-16,11 0 0 0,0 6 0 0,0-6 0 15,11 0 7-15,-5 0 1 0,6 1 0 0,10-6 0 16,1 5 17-16,11-10 4 0,0 0 1 0,6-4 0 16,5-6-18-16,6-5-3 0,6 5-1 0,-1-5 0 0,6-10-4 15,6 5-2-15,0-10 0 0,6 0 0 0,-6-5-10 16,5-5 0-16,1 0 0 0,5 0 0 0,-11 0 0 0,6 0-17 15,5-10 4-15,-5 5 1 16,5-5-150-16,6 5-30 0,-6-5-5 0,6-5-2 16</inkml:trace>
          <inkml:trace contextRef="#ctx0" brushRef="#br0" timeOffset="42550.1106">14429 7264 900 0,'0'0'40'0,"0"0"8"0,0 0-39 0,0 0-9 16,0 0 0-16,6-10 0 0,-6 10 64 0,6-10 10 16,5 0 2-16,-5 0 1 0,-1 0-10 0,6-5-3 15,-5 5 0-15,0-5 0 0,-6 15-8 0,0 0-1 16,5-10-1-16,-5 10 0 0,6-5-14 0,0 0-2 15,5-5-1-15,-5-1 0 0,5 6-16 0,-11 5-3 16,11 0-1-16,1-10 0 0,5 0-9 0,0 5-8 16,0 0 12-16,0-5-12 0,-1 5 8 0,-4-5-8 15,5 0 0-15,0 5 0 0,0 0 16 0,0 0-4 16,-6 0-1-16,0 0 0 0,1-5 26 0,-1 5 6 16,-5-5 1-16,5 5 0 0,-5-5-16 0,5 5-2 0,0 0-1 15,0-5 0-15,1 0-12 0,-1 0-2 0,0-1-1 16,1 1 0-16,-1 0-10 0,0 5 0 0,6-5 0 0,6 0-11 15,-6 0 11-15,6 5 8 0,-7-5-8 0,1 5 11 16,0 0-11-16,0 0 10 0,-5 5-10 0,-1 0 10 16,0 5 10-16,1-5 3 0,-1 0 0 0,0 0 0 15,-11 0-23-15,12 0-13 0,5 0 1 0,-6 0 1 16,-11 0 11-16,11 5 0 0,6 0 0 0,0-5 0 16,-17 0 0-16,11 10 0 0,-11-10 0 0,12 5 8 15,-1 5-8-15,0 5 9 0,-11-15-9 0,6 15 10 0,-6 6 14 16,0-1 2-16,-6-5 1 0,1 0 0 0,-7 5 3 0,1 0 1 15,-6 0 0-15,-11 0 0 0,0 0-7 16,-1 0-2-16,-5-4 0 0,-5 4 0 0,5-5-2 0,-6-5-1 16,1 0 0-16,-1 0 0 0,-11 0 1 0,12-10 1 15,-1-5 0-15,0 5 0 0,1 0-13 0,5-5-8 16,-6 0 10-16,1 0-10 16,5-5-25-16,-6-5-11 0,6 0-3 0,0 0 0 15,0-1-160-15,0 1-32 0</inkml:trace>
        </inkml:traceGroup>
        <inkml:traceGroup>
          <inkml:annotationXML>
            <emma:emma xmlns:emma="http://www.w3.org/2003/04/emma" version="1.0">
              <emma:interpretation id="{103FC75C-59FB-41FA-908A-BC8F54648705}" emma:medium="tactile" emma:mode="ink">
                <msink:context xmlns:msink="http://schemas.microsoft.com/ink/2010/main" type="inkWord" rotatedBoundingBox="19795,6888 26014,6580 26129,8902 19910,9210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4525.6233">18942 6048 1195 0,'0'0'52'0,"23"-5"12"0,-23 5-51 0,0 0-13 16,6-10 0-16,-6 0 0 0,-6-1 93 0,0 6 16 16,1-5 3-16,-7 10 1 0,1-5-35 0,0 0-7 15,-1 5-2-15,7 0 0 0,-7 0-41 0,1 5-8 0,-6 0-1 16,0 5-1-16,-5-5 10 0,5 6 3 15,0-1 0-15,-6 5 0 0,0 0-8 0,-5 0-2 16,5 10 0-16,1 0 0 0,-1 0 18 0,-5 5 3 0,-12 6 1 0,12 4 0 16,0 5-11-16,0 0-1 0,-6 11-1 0,-6 9 0 15,-11-5 2-15,12 11 0 0,-1 4 0 16,0 0 0-16,1 1-15 0,-1-1-2 0,6 11-1 0,-5-1 0 16,10-4 2-16,1-11 0 0,0 0 0 0,5-4 0 15,6-1-5-15,6-5-1 0,0-9 0 0,5 4 0 16,6-5 13-16,0-5 2 0,6-4 1 0,-1-1 0 15,1-5-26-15,5 0 0 0,6-10 0 0,0 1 0 16,0-6 8-16,6-5-8 0,5-5 0 0,6-5 8 16,-6-5 2-16,12-5 0 0,16-10 0 0,-5 0 0 0,-11-5-2 15,11-6-8-15,5-4 12 0,7-5-4 0,-7-5-8 16,-5-5 8-16,0-6-8 0,0-9 8 0,-6 0 0 16,0-6 0-16,1-4 0 0,4-5 0 0,7 4 9 0,-17-4 2 15,-7-1 0-15,1 1 0 0,6 10-9 0,-6-6-2 16,-6 6 0-16,0-6 0 0,1 6-8 0,-12 10 10 15,-17 0-10-15,5-1 10 0,7 1-10 0,-12 5 0 16,-17-1 0-16,11 1-11 0,0 5 11 0,-5 10 0 16,-17-6 0-16,5 11 0 15,12 5-42-15,-12 5-10 0,-11 5-1 0,0 5-1 16,12 0-110-16,-6 10-21 0,-12 10-5 0,6 0-508 16,11 0-102-16</inkml:trace>
          <inkml:trace contextRef="#ctx0" brushRef="#br0" timeOffset="45124.5234">21080 5560 921 0,'0'0'82'0,"6"-15"-66"15,5 5-16-15,-5 0 0 0,5-5 70 0,-5 5 10 16,-1 0 3-16,-5 10 0 0,6-15 36 0,-6 15 7 0,0 0 2 0,0 0 0 15,0 0-42-15,0 0-8 0,0 0-2 0,0 0 0 16,-11 5-32-16,-6 5-6 0,-6 5-2 0,-5 5 0 16,0 5 10-16,-12 10 2 0,-5 20 0 0,-1 1 0 15,-4 9 12-15,-1 5 4 0,0 6 0 0,-6 9 0 16,6 1-26-16,-5-1-5 0,5 1-1 0,0 9 0 16,11-4 8-16,-5-6 2 0,-6-4 0 0,12 4 0 15,10-4-21-15,-5-6-4 0,6 0-1 0,-6 1 0 16,6-6-8-16,17 6-8 0,11-6 12 0,-6 0-12 15,0-4 0-15,6-6 0 0,29 0 0 0,-7 1 0 16,1-11-13-16,-1 0 3 0,12-5 1 0,6-4 0 16,5-11-105-16,0 0-21 0,1-5-4 15,5 0-602-15,5-15-121 0</inkml:trace>
          <inkml:trace contextRef="#ctx0" brushRef="#br0" timeOffset="51256.279">21482 6198 1094 0,'0'0'97'0,"0"-15"-77"0,-6 5-20 0,0 0 0 16,1 0 57-16,5 5 8 0,0 5 2 0,-6-10 0 16,0 5-4-16,6 5-1 0,-5-5 0 0,5 5 0 15,-6-5-22-15,6 5-5 0,0 0-1 0,0 0 0 16,0 0 5-16,0 0 1 0,0 0 0 0,0 0 0 16,0 0-15-16,0 0-2 0,0 0-1 0,0 0 0 15,0 0 10-15,0 0 1 0,0 0 1 0,0 0 0 16,0 0-13-16,0 0-2 0,0 0-1 0,0 0 0 15,0 0 4-15,0 0 1 0,11 5 0 0,-11-5 0 16,12 5-1-16,-12-5 0 0,0 0 0 0,0 0 0 16,0 0-22-16,0 0 8 0,0 0-8 0,0 0 0 15,11 0 12-15,-11 0-1 0,0 0-1 0,0 0 0 0,0 0-10 0,11 5 12 16,-11-5-12-16,0 0 12 0,12 10-12 0,-1 0 10 16,-5 0-10-16,-6-10 10 0,0 0-2 0,11 10 0 15,-11-10 0-15,11 10 0 0,-5 5 4 0,-1 1 1 16,-5-16 0-16,0 0 0 0,6 10-5 0,-6-10-8 15,6 10 11-15,-1 5-11 0,7-5 19 0,-12-10-3 16,0 0-1-16,0 0 0 0,5 15-15 0,1 0-12 16,0 0 3-16,-1 0 0 0,-5-15 9 0,12 10 12 15,-1 5-2-15,0 5-1 0,-5 0-9 0,11 6 12 16,0-1-12-16,0 5 12 0,-6 5-12 0,12 5 0 16,-6 1 0-16,5 4 8 0,1 5 1 0,-6 0 0 15,6-4 0-15,-6-1 0 0,0 0-1 0,-6 5-8 16,0-4 12-16,-5-1-4 0,5 0 0 0,-5-5 0 15,5 0 0-15,0-4 0 0,-5 4 18 0,5-10 3 0,1 0 1 16,-1-5 0-16,6 6-30 0,0-11 8 0,0-5-8 16,0 0 0-16,-6 5 13 0,6-10 0 0,0 0 0 0,-6 0 0 15,1-5-4-15,-1 0-1 0,-11-5 0 0,0 0 0 16,0 0-8-16,6 10 8 0,-6-10-8 0,0 0 8 16,0 0 0-16,0 0 0 0,0 0 0 0,0 0 0 15,0 0-8-15,0 0 0 0,0 0 0 0,0 0 0 16,0 0 28-16,0 0 3 0,0 0 1 0,0 0 0 15,0 0-32-15,17-10 0 0,-12 0 0 0,7-5 0 16,-7-5 0-16,1 0 0 0,0-5 0 0,5-6 0 16,-5-4 0-16,5-5 0 0,-5 0 0 0,-1-10 0 15,1-1 0-15,5-9 0 0,-5 0 0 0,5 4 0 0,0 1 0 16,-5-5 0-16,5-6 0 0,-5 6 0 0,5 0 0 16,1-1 0-16,-7-4 0 0,7 5 0 15,-12-6-20-15,11 6-9 0,-11 10-3 0,6-6 0 16,-1 6 20-16,1 5 3 0,-6 0 1 0,6 5 0 0,-6 4 8 0,5 1-8 15,1 5 8-15,0 5-8 0,-6-5-2 0,0 10 0 16,0-6 0-16,0 6 0 0,0 0 0 0,-6 5 0 16,6 0 0-16,-6 5 0 15,1 5-18-15,5 5-3 0,0-5-1 0,-6-5 0 0,6 10 32 0,0 0 0 16,0 0 0-16,0 0 0 0,0 0-12 0,0 0 3 16,0 0 1-16,0 0 0 0,0 0 8 0,0 0 0 15,0 0 0-15,0 0 0 0,0 0 0 0,0 0-8 16,0 0 8-16,0 0-8 0,0 0 8 0,0 0 0 15,0 0 0-15,0 0 0 0,0 0 0 0,0 0 0 16,0 0 0-16,11 10 0 0,-11-10 0 0,12 5 0 0,4-5 0 16,-4 0 0-16,5 0 0 0,0 0 0 0,0 0 8 0,0 0-8 15,5-5 0-15,1 0 0 0,5 5 0 16,12 0 0-16,-1-5 8 0,1 0-8 0,11-5 10 0,5 5-10 16,1 5 16-16,5 5-2 0,6-10-1 0,0 5 0 15,5-10-13-15,1 5 9 0,5-5-9 16,6 0 8-16,-6 0-8 0,0-1 10 0,0 1-10 0,-5 0 10 15,-12 0-10-15,0 5 0 0,-11 0 0 0,-11-5 0 16,-1 0 0-16,-10 0-11 0,-1 0 1 0,0 5 0 16,-16 5-35-16,5-5-7 0,-17 5-2 15,17 5 0-15,5 0-113 0,-11 5-22 0,6 5-5 16</inkml:trace>
          <inkml:trace contextRef="#ctx0" brushRef="#br0" timeOffset="51861.2529">23110 6455 1796 0,'0'0'80'0,"0"0"16"0,12-10-77 0,-7 5-19 0,12 0 0 0,-5 5 0 15,-1-5 80-15,0 5 13 0,1 0 3 0,-1 5 0 16,-5 0-27-16,5 10-5 0,-5 0 0 0,5 5-1 15,-5 10-24-15,5 0-5 0,-5 1-1 0,-1 4 0 16,1 0-1-16,-6 5 0 0,0 5 0 0,0 1 0 16,-6-6 0-16,6 0 0 0,0-5 0 0,-5 5 0 15,5-4-16-15,0-6-3 0,0-5-1 0,0 5 0 16,-6-10-4-16,6-5-8 0,6-5 11 0,-6 0-11 0,0 0 10 16,0-10-10-16,0 0 8 0,0 0-8 15,0 0 13-15,0 0-2 0,0 0-1 0,11-10 0 0,0 0 18 0,6-5 3 16,-5-5 1-16,5-5 0 0,0-5-32 0,5-5 0 15,7-1 0-15,-1-4 0 0,6-5 0 0,0 0 0 16,6-6 0-16,-1-4 0 0,12 10 0 0,-5 5-12 16,5-6 12-16,-6 6-10 0,0 10-1 0,1 0 0 15,-12 0 0-15,0 15 0 0,-6 5 11 0,-5 5 0 16,-6 0 0-16,0 15 0 0,-12 0 0 0,7 5 9 16,-7 5-1-16,-5 10-8 0,0 0 0 0,0 10 0 15,0 1 0-15,-5-1 0 0,5 5 8 0,0-5-8 16,0 6 0-16,0-6 0 0,5 0 0 0,-5 0 0 15,6-5 0-15,0 1 0 16,-1-1-123-16,1-5-18 0,0 0-4 0,-1-5-1 0</inkml:trace>
        </inkml:traceGroup>
        <inkml:traceGroup>
          <inkml:annotationXML>
            <emma:emma xmlns:emma="http://www.w3.org/2003/04/emma" version="1.0">
              <emma:interpretation id="{FD62CCA0-F511-4493-B228-DE07DABF24BB}" emma:medium="tactile" emma:mode="ink">
                <msink:context xmlns:msink="http://schemas.microsoft.com/ink/2010/main" type="inkWord" rotatedBoundingBox="27851,6126 28374,6100 28484,8312 27961,8338"/>
              </emma:interpretation>
              <emma:one-of disjunction-type="recognition" id="oneOf16">
                <emma:interpretation id="interp16" emma:lang="" emma:confidence="1">
                  <emma:literal>n)</emma:literal>
                </emma:interpretation>
                <emma:interpretation id="interp17" emma:lang="" emma:confidence="0">
                  <emma:literal>n )</emma:literal>
                </emma:interpretation>
                <emma:interpretation id="interp18" emma:lang="" emma:confidence="0">
                  <emma:literal>n ,</emma:literal>
                </emma:interpretation>
                <emma:interpretation id="interp19" emma:lang="" emma:confidence="0">
                  <emma:literal>n ]</emma:literal>
                </emma:interpretation>
                <emma:interpretation id="interp20" emma:lang="" emma:confidence="0">
                  <emma:literal>n .</emma:literal>
                </emma:interpretation>
              </emma:one-of>
            </emma:emma>
          </inkml:annotationXML>
          <inkml:trace contextRef="#ctx0" brushRef="#br0" timeOffset="52237.4635">25904 4927 1555 0,'28'-10'138'0,"1"-1"-110"16,-1 6-28-16,-5-5 0 0,-1-5 44 0,7 10 3 15,-1 0 1-15,0 10 0 0,-11 0 69 0,6 15 15 16,5 6 2-16,6 14 1 0,0 5-63 0,-6 15-12 16,6 6-2-16,-6 19-1 0,1 1-3 0,-7-1-1 15,-5 11 0-15,6 9 0 0,-12-9-7 0,6 4-2 16,-11 1 0-16,-1 9 0 0,7-4-12 0,-12 0-4 15,0-1 0-15,-12 1 0 0,-5-11-16 0,-5-4-4 16,-1-1-8-16,-16-4 12 16,-12-6-64-16,-12-5-12 0,-4-4-4 0,-18 4-1150 0</inkml:trace>
        </inkml:traceGroup>
      </inkml:traceGroup>
      <inkml:traceGroup>
        <inkml:annotationXML>
          <emma:emma xmlns:emma="http://www.w3.org/2003/04/emma" version="1.0">
            <emma:interpretation id="{FE0BD358-4800-4172-AB41-7AABE0B3849C}" emma:medium="tactile" emma:mode="ink">
              <msink:context xmlns:msink="http://schemas.microsoft.com/ink/2010/main" type="line" rotatedBoundingBox="2469,10746 12160,10268 12266,12409 2575,12887"/>
            </emma:interpretation>
          </emma:emma>
        </inkml:annotationXML>
        <inkml:traceGroup>
          <inkml:annotationXML>
            <emma:emma xmlns:emma="http://www.w3.org/2003/04/emma" version="1.0">
              <emma:interpretation id="{15BAB1E5-AE61-45DF-8459-30213C641E83}" emma:medium="tactile" emma:mode="ink">
                <msink:context xmlns:msink="http://schemas.microsoft.com/ink/2010/main" type="inkWord" rotatedBoundingBox="2469,10746 5132,10615 5238,12756 2575,12887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4219.7565">2247 10793 2206 0,'0'0'48'0,"0"0"11"0,-5 10 1 0,-7 0 3 0,-5 10-51 0,6 1-12 0,5-1 0 0,-5 5 0 16,0 5 29-16,5-5 3 0,-5 0 1 0,5 0 0 31,6 0-76-31,-5 1-15 0,-7-1-3 0</inkml:trace>
          <inkml:trace contextRef="#ctx0" brushRef="#br0" timeOffset="54299.0751">2310 10079 1882 0,'-6'-15'84'0,"6"15"16"16,-6-10-80-16,6 10-20 0,0 0 0 0,0 0 0 15,0 0 49-15,0 0 6 0,0 0 1 0</inkml:trace>
          <inkml:trace contextRef="#ctx0" brushRef="#br0" timeOffset="54653.2663">2751 10552 1177 0,'0'0'52'0,"0"0"11"0,0 0-51 0,17 0-12 16,0-5 0-16,0 10 0 0,0-5 107 0,-6 10 18 15,6 5 4-15,-6 5 1 0,0 0-19 0,1 5-4 16,-7 6-1-16,7 4 0 0,-1 0-16 0,0 5-3 16,-5-5-1-16,0 6 0 0,5-6-21 0,-5 5-4 15,5-10-1-15,-5 0 0 0,-6 0-35 0,5 1-7 16,1-6-2-16,0-10 0 0,-1 0-16 0,1 0 8 0,-6-15-8 0,0 0 0 16,6 10 12-16,-6-10-4 0,0 0 0 0,0 0-8 15,0 0 29-15,0 0-1 16,0 0 0-16,0 0 0 0,16 0 3 0,-16 0 0 0,0 0 0 0,12-5 0 15,5-5-3-15,-6 5 0 0,0-5 0 0,1 0 0 16,-7-5-9-16,1 5-3 0,5-10 0 0,-5-1 0 16,5 1-16-16,-5 0 0 0,0-10 0 0,5 0 0 31,-5-5-16-31,5-5-11 0,-5-1-1 0,11-9-1 0,-1-10-128 16,1-1-26-16,12 1-5 0</inkml:trace>
          <inkml:trace contextRef="#ctx0" brushRef="#br0" timeOffset="53990.4427">1331 10537 1209 0,'-28'-15'53'0,"28"15"12"0,0 0-52 0,-6-10-13 16,-5 0 0-16,5 0 0 0,-5 0 90 0,5-1 15 16,-5 1 3-16,0 0 1 0,-6 0-37 0,11-5-8 15,12 5-2-15,-6-5 0 0,-12 5-26 0,7 0-6 16,-7 5-1-16,7-5 0 0,-7 5-5 0,1 5-2 16,-17 0 0-16,5 10 0 0,23-10-5 0,-17 15-1 15,-17 0 0-15,0 0 0 0,0 5-4 0,6 5 0 16,0 1-1-16,-6 9 0 0,-11 10-11 0,11 0 0 15,11 11 0-15,-11 4 8 0,-5 5-8 0,10 6 0 16,12 4 0-16,-5 0 0 0,5 6 0 0,0-6 0 16,0 1 0-16,17-6 0 0,0-5 0 0,6-9 0 15,-6-11 11-15,5 0-11 0,7-10 12 0,5-10-3 16,-1-4-1-16,-10-6 0 0,5-5-8 0,6-10 0 16,6-10 0-16,-6-5 8 0,-6-6-8 0,18-14 10 0,16-5-10 15,-6-15 10-15,-10-11 9 0,10-4 1 0,18-10 1 16,5-6 0-16,0-9-21 0,0-6-18 0,-11-15 3 15,0 6 1-15,6-1 14 0,-6-4 0 0,-17 4 0 0,0 0 0 16,5 1 0-16,1-1 0 0,-12 6 0 0,0 4 0 16,-5 11 12-16,5 14 0 0,0 11-1 0,-11 10 0 15,-11 9 1-15,0 11 0 0,11 10 0 0,-6 10 0 16,-5 0 30-16,-6 15 6 0,0 0 2 0,-6 15 0 16,6 10-31-16,-17 10-7 0,-6 11 0 0,6 19-1 15,6 10-11-15,-6 6 0 0,-5 14 0 0,-1 6-11 16,6-6 11-16,0 6 8 0,0-6-8 0,0 6 11 15,-6 4-2-15,12-4 0 0,6-11 0 0,-1-4 0 0,-11-11-9 16,11-4 0-16,1-6 0 0,5-10 0 16,0-4-132-16,0-1-28 0,0-10-5 0</inkml:trace>
        </inkml:traceGroup>
        <inkml:traceGroup>
          <inkml:annotationXML>
            <emma:emma xmlns:emma="http://www.w3.org/2003/04/emma" version="1.0">
              <emma:interpretation id="{941A8A2F-AD4E-4B22-A6FD-59EC088B0C93}" emma:medium="tactile" emma:mode="ink">
                <msink:context xmlns:msink="http://schemas.microsoft.com/ink/2010/main" type="inkWord" rotatedBoundingBox="5741,11213 10873,10960 10935,12211 5803,12465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6216.5195">6478 10351 403 0,'0'0'17'0,"-6"5"5"0,0 5-22 0,-5 0 0 15,5 0 0-15,1 10 0 0,-1 0 271 0,0 5 49 16,1 6 11-16,-1-6 1 0,0 0-210 0,6 5-42 16,6-5-9-16,0 5-2 0,-1 0-14 0,7 1-3 15,-1-6-1-15,0-5 0 0,6 5-23 0,-5-5-5 16,-1 0-1-16,6-5 0 0,-11-5-6 0,5-5-2 16,6 5 0-16,-17-10 0 0,11-5 2 0,6 0 1 15,6-5 0-15,-6-5 0 0,0-5 15 0,5 0 4 16,-5-10 0-16,0-5 0 0,6-1 10 0,-6-4 2 15,0 5 1-15,0-5 0 0,0 0-12 0,-6-1-2 0,-5 6-1 16,-1 0 0-16,1 5-17 0,-6 5-3 0,-6 5-1 16,-5-1 0-16,0 6-4 0,-6 0-1 0,-12 5 0 15,1 5 0-15,-6 5-8 0,-5 5 0 0,-7 5 0 0,-4 0 0 32,4 5-31-32,-5 6 2 0,6-1 0 0,0 0 0 15,5 0-37-15,6 0-7 0,6 5-2 0,5-5-654 0,6 0-131 0</inkml:trace>
          <inkml:trace contextRef="#ctx0" brushRef="#br0" timeOffset="55036.6236">3944 10693 1706 0,'0'0'76'0,"0"0"15"0,0 0-73 0,0 0-18 16,0 0 0-16,0 0 0 0,0 0 80 0,0 0 13 15,0 0 3-15,0 0 0 0,0 0-35 0,0 0-6 0,0 0-2 0,6 15 0 16,-1 5-33-16,-5 5-8 16,6-5 0-16,-12 10-1 0,6 0-11 0,-5-4 0 15,-7 9 0-15,1 0 0 0,-6 5-8 0,0-5-4 0,6-10-1 16,-1 6 0-1,-4-6-106-15,10-5-21 0</inkml:trace>
          <inkml:trace contextRef="#ctx0" brushRef="#br0" timeOffset="55073.8164">4187 10039 1897 0,'0'-25'84'0,"0"15"17"15,-5-5-81-15,5 5-20 0,0 10 0 0,0-15 0 16,-6 5 91-16,6 10 13 0,-6-10 4 0,6 10-736 15,0 0-146-15</inkml:trace>
          <inkml:trace contextRef="#ctx0" brushRef="#br0" timeOffset="55525.3455">5115 10240 518 0,'11'-15'46'0,"-5"10"-37"15,-1-5-9-15,7 0 0 0,-7 0 224 0,1-5 42 16,-6 0 9-16,0-5 1 0,-6 10-111 0,6-5-22 16,-5 4-5-16,-1 1-1 0,-5 0-63 0,-1 5-13 0,-5 5-2 0,0 5-1 15,0 0-26-15,-5 5-4 16,-1 6-2-16,-5 9 0 0,0 0-14 0,-1 0-4 0,1 10 0 0,-6 0 0 15,6-5-8-15,5 6 0 0,6-1 0 0,0 5 8 16,0-5-8-16,12 0 0 0,5 1 0 0,0-1 8 16,0 0 8-16,5 0 0 0,1 5 1 0,0 1 0 15,-1-6 26-15,1 5 5 0,0-5 0 0,-1 0 1 16,1-4 7-16,-6 4 2 0,0-5 0 0,0-5 0 16,0-5-14-16,0 5-2 0,-6 0-1 0,-5-4 0 15,5-1-33-15,-5-5-8 0,5 0 0 0,-11 0 0 16,0 0-112-16,6-5-20 0,-6-5-5 15,6 0-653-15,5 0-130 0</inkml:trace>
          <inkml:trace contextRef="#ctx0" brushRef="#br0" timeOffset="55798.418">5641 10099 1922 0,'0'0'85'0,"0"0"18"0,-6-10-83 0,6 10-20 0,0 0 0 0,0 0 0 15,0 0-56-15,0 0-15 0</inkml:trace>
          <inkml:trace contextRef="#ctx0" brushRef="#br0" timeOffset="55696.5132">5850 10487 1555 0,'0'0'138'0,"0"0"-110"16,0 0-28-16,-11 10 0 0,5-5 162 0,-5 5 27 16,-1 0 6-16,1 0 1 0,0 10-89 0,-6 0-18 15,5 0-3-15,1 5-1 0,0 5-34 0,-1-4-7 16,1-1-2-16,0 5 0 0,5-5-52 0,1-5-10 16,-1 5-3-16,0-5 0 0,1 0-135 0,5-4-27 0</inkml:trace>
          <inkml:trace contextRef="#ctx0" brushRef="#br0" timeOffset="56573.083">7173 10130 1825 0,'34'0'80'0,"-22"0"18"0,10 0-78 0,1 10-20 16,-1-5 0-16,7 5 0 0,-7 5 91 0,7 5 14 15,-7 5 3-15,-5 0 1 0,0 5-31 0,-6 6-6 16,1-1-2-16,-7 10 0 0,-5-5-22 0,-5-5-4 16,-1 6 0-16,0-1-1 0,1-5-24 0,-7-5-5 15,1-5-1-15,0-5 0 0,5 1-4 0,-5-6-1 16,5-5 0-16,6-10 0 0,0 0 3 0,0 0 0 16,0 0 0-16,0 0 0 0,-5-10-11 0,-1-5-9 15,6-1 9-15,0-4-13 0,6-5 13 0,-1-5 0 16,1 5 0-16,5-5 0 0,-5 0 0 0,11-6 0 15,0 6 0-15,0 0 0 0,5 0 0 0,-5 0 15 0,6 5-3 16,0-1-1-16,-1 1 4 0,1 10 1 0,-1-5 0 0,1 5 0 16,-6 10-4-16,0 0-1 0,0 5 0 0,-6 5 0 15,6 5-11-15,-11 0 0 0,5 5 9 16,1 5-9-16,-7 0 0 0,6 6 0 0,-5-1 0 16,0 0 8-16,-1 0-8 0,1 0 0 0,0 0 0 0,-1 0 0 15,7 1-20 1,5-1-4-16,0-5-2 0,0 5 0 0,0-5-122 0,5 0-25 15,-5-5-5-15,6 5-875 0</inkml:trace>
          <inkml:trace contextRef="#ctx0" brushRef="#br0" timeOffset="56982.5885">8943 10115 1728 0,'0'-5'153'0,"-5"-11"-122"16,5 1-31-16,-6 0 0 0,0 0 72 0,1-5 9 16,-1 5 2-16,0 0 0 0,-5-5-44 0,-6 5-9 15,6 0-2-15,-6 0 0 0,0 5-17 0,0-1-11 16,-6 11 12-16,-5 0-12 0,0 0 0 0,-6 11 0 0,0 4 0 0,0 0 0 15,6 5 0-15,-1 5 8 0,-4 0-8 16,10 5 0-16,0 0 20 0,1 6-2 0,10-1-1 0,1 0 0 16,5 0 5-16,6 0 1 0,6-5 0 0,5 6 0 15,1-6 2-15,10 0 1 0,-5 0 0 0,6 0 0 16,5 6 18-16,-5-6 3 0,-1 5 1 0,-5-10 0 16,-5 5 11-16,-1 0 2 0,-5-5 1 0,-6 6 0 15,-12-1-14-15,1 0-4 0,-6 0 0 0,-11 0 0 16,0 5-44-16,-6-4 0 0,5-1 0 0,-10-5 0 15,-1 0-107-15,1-10-17 0,-1 0-4 16,6-5-1048-16</inkml:trace>
        </inkml:traceGroup>
        <inkml:traceGroup>
          <inkml:annotationXML>
            <emma:emma xmlns:emma="http://www.w3.org/2003/04/emma" version="1.0">
              <emma:interpretation id="{5EB0352D-CAEA-4750-B982-ABD2126C3F74}" emma:medium="tactile" emma:mode="ink">
                <msink:context xmlns:msink="http://schemas.microsoft.com/ink/2010/main" type="inkWord" rotatedBoundingBox="12166,11516 12222,11513 12227,11627 12171,11629"/>
              </emma:interpretation>
              <emma:one-of disjunction-type="recognition" id="oneOf19">
                <emma:interpretation id="interp23" emma:lang="" emma:confidence="0">
                  <emma:literal>.</emma:literal>
                </emma:interpretation>
                <emma:interpretation id="interp24" emma:lang="" emma:confidence="0">
                  <emma:literal>\</emma:literal>
                </emma:interpretation>
                <emma:interpretation id="interp25" emma:lang="" emma:confidence="0">
                  <emma:literal>,</emma:literal>
                </emma:interpretation>
                <emma:interpretation id="interp26" emma:lang="" emma:confidence="0">
                  <emma:literal>:</emma:literal>
                </emma:interpretation>
                <emma:interpretation id="interp27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60073.4489">10256 10285 172 0,'0'0'16'0,"0"0"-16"0,0 0 0 0,0 0 0 15,0 0 184-15,0 0 33 0,-6-5 7 0,6 5 2 16,0 0-109-16,0 0-21 0,-11-5-5 0,5 5-1 16,-5-5-28-16,11 5-6 0,0 0 0 0,0 0-1 15,-6-5-17-15,6 5-3 0,0 0-1 0,0 0 0 16,0 0-34-16,0 0 0 0,0 0 0 0,0 0-720 15</inkml:trace>
          <inkml:trace contextRef="#ctx0" brushRef="#br0" timeOffset="57372.6038">10239 10371 2282 0,'0'0'50'0,"0"0"10"0,0 0 3 0,0 0 1 0,0 0-51 0,11 0-13 0,0 0 0 0,-11 0 0 16,0 0 69-16,0 0 11 0,17 5 3 0,-17-5 0 16,0 0-27-16,0 0-6 0,0 0-1 0,0 0 0 15,0 0-27-15,0 0-6 0,0 0 0 0,0 0-1 16,0 0-15-16,0 0 9 0,0 0-9 0,-11-5 8 16,0 5-8-16,11 0 0 0,-6-5 0 0,6 5 0 15,-6-10 0-15,1 5 0 0,-1-10 0 0,6 15 0 16,0-10 0-16,0 10 0 0,0-10-9 0,6 5 9 15,-1-5 0-15,-5 10 0 0,0 0 0 0,0 0 0 16,6-11-14-16,-6 11 1 0,0 0 0 0,0 0 0 16,0 0-121-16,0 0-24 15,0 0-5-15,0 0-901 0</inkml:trace>
        </inkml:traceGroup>
      </inkml:traceGroup>
    </inkml:traceGroup>
    <inkml:traceGroup>
      <inkml:annotationXML>
        <emma:emma xmlns:emma="http://www.w3.org/2003/04/emma" version="1.0">
          <emma:interpretation id="{6A10C515-5DD8-479D-B2CB-B11B2FBADE4A}" emma:medium="tactile" emma:mode="ink">
            <msink:context xmlns:msink="http://schemas.microsoft.com/ink/2010/main" type="paragraph" rotatedBoundingBox="2651,13884 27858,12228 28179,17109 2971,18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BB4193-93A6-4E1B-80D8-10395873D0EA}" emma:medium="tactile" emma:mode="ink">
              <msink:context xmlns:msink="http://schemas.microsoft.com/ink/2010/main" type="line" rotatedBoundingBox="2651,13884 27858,12228 28006,14478 2798,16133"/>
            </emma:interpretation>
          </emma:emma>
        </inkml:annotationXML>
        <inkml:traceGroup>
          <inkml:annotationXML>
            <emma:emma xmlns:emma="http://www.w3.org/2003/04/emma" version="1.0">
              <emma:interpretation id="{4BD7012C-FDB3-4374-A6B1-842639980C9C}" emma:medium="tactile" emma:mode="ink">
                <msink:context xmlns:msink="http://schemas.microsoft.com/ink/2010/main" type="inkWord" rotatedBoundingBox="2651,13884 6210,13650 6358,15899 2798,1613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3600.0365">788 13357 288 0,'-39'5'25'0,"39"-5"-25"0,0 0 0 0,0 0 0 16,0 0 160-16,0 0 28 0,0 0 4 0,0 0 2 15,0 0-97-15,0 0-19 0,0 0-4 0,17 0-1 16,5 0-25-16,1 0-4 0,-17 0-2 0,10 0 0 16,24 5 13-16,-6-5 2 0,-6 5 1 0,6-5 0 15,0 0 0-15,6 0 0 0,22-5 0 0,-11 0 0 16,-6 0-25-16,6 0-5 0,6 0 0 0,-1-5-1 16,-5 5-19-16,0 0-8 0,5 0 8 0,-5-5-8 15,0 0 0-15,-11 0 0 0,-6-5 0 0,11 5 0 0,12-1-16 16,-12-4 4-16,-6 0 0 0,-5 5 1 0,0 0-9 15,0 5-1-15,0 0-1 0,-11-5 0 16,-6 5-34-16,5 0-6 0,-5 5-2 0</inkml:trace>
          <inkml:trace contextRef="#ctx0" brushRef="#br0" timeOffset="64142.7288">1710 13337 518 0,'-28'-5'23'0,"16"5"5"0,-4-5-28 0,4 0 0 16,12 5 0-16,0 0 0 0,0 0 228 0,0 0 41 15,0 0 8-15,0 0 2 0,0 0-164 0,0 0-33 16,-5 15-6-16,-1 5-2 0,6 5-15 0,-6 10-3 16,-11 11-1-16,0 4 0 0,6 10-7 0,-6 11-2 15,-6 4 0-15,-11 10 0 0,1 6-2 0,-7-6 0 16,6 6 0-16,-6-6 0 0,-10 1-16 0,4-11-3 16,12 1-1-16,0-6 0 0,1-10-15 0,-1-4-9 15,0-1 10-15,0-10-10 0,22-5 0 0,-5-4 0 16,-11-6 0-16,11 0 0 15,12-5-132-15,-1-5-24 0,-5-5-4 0</inkml:trace>
          <inkml:trace contextRef="#ctx0" brushRef="#br0" timeOffset="64970.2202">2790 12623 1843 0,'0'-20'81'0,"0"10"18"0,-11-5-79 0,5 0-20 0,6-5 0 0,0 5 0 16,0-1 65-16,0 16 10 0,0 0 1 0,0 0 1 0,6-15-34 0,-6 15-7 15,0 0-2-15,0 0 0 16,0 0-23-16,0 0-11 0,0 0 10 0,6 10-10 0,-6 6 8 0,5 4-8 15,-5 5 0-15,-5 5 9 0,-7 5-1 0,1 10 0 16,0 11 0-16,-6 14 0 0,-6 5 7 0,-5 16 1 16,5 9 0-16,-5 1 0 0,0 5 2 0,-1-6 1 15,-5 1 0-15,6-6 0 0,0 6 4 0,-6-6 1 16,0 6 0-16,6-11 0 0,5-4-8 0,0-11-2 16,-10-10 0-16,10-4 0 0,6-11-14 0,-6-5 8 15,6-15-8-15,0-4 0 0,0-6 0 0,6-5 8 16,5 0-8-16,1-10 0 0,-6 0 0 0,11-5 8 15,0 0-8-15,0 0 0 0,0 0 0 0,5-10 0 16,-5-5 0-16,6 0 0 0,5 0 0 0,0-5 0 16,1-6 0-16,5-4 0 0,5-5 0 0,1-5 0 15,0 0 0-15,5-6 0 0,6-4 0 0,0 5 0 0,5 5 0 16,-5 4 0-16,6 1-9 0,-6 10 9 0,0 10 0 16,-6 5-9-16,6 5 9 0,-11 5 0 0,-1 5 0 0,-5 5-8 15,6 5 8-15,-6 5 0 0,-6 5 0 0,0 1 0 16,1 9 0-16,-7-5 0 0,7 5 0 0,-7 0 0 15,1 5 0-15,0-9 0 0,-1-1 0 0,1 0 0 16,5-10-9-16,-5 5 9 0,0-15-10 0,5 5 10 16,-6-5-11-16,7 0 11 0,5-5-12 0,-6-5 12 15,6-5-12-15,6-5 4 0,-6 0 8 0,11-5-13 16,-5-5 3-16,-1-5 1 0,6-5 0 0,1-5 0 16,5-1 9-16,-6-4 8 0,0 0-8 0,0 0 11 15,1 5-11-15,-1 4-17 0,-11 6 4 0,6 5 1 16,-6 10 12-16,0 5 0 0,-12 10 0 0,7 5 0 15,-1 10 16-15,-6 5-4 0,-5 6-1 0,6 4 0 0,-12 0-3 0,6 5-8 16,0 0 12-16,-5 1-4 0,-1-6-8 0,6 0 0 16,0-5 0-16,0-5 0 0,0 0 8 0,6-14-8 15,-1 4 8-15,-5-15-8 0,0 0 0 0,12 5 0 16,5-10 0-16,0-5-11 0,5-6 11 0,-5 1 0 16,6-10 0-16,5-5-8 0,0-5 8 0,1-5 0 15,-7-1 0-15,7-4 0 0,-1-5 0 0,6 0 0 16,0-6 0-16,5 6 8 0,7 0-8 0,-1 5 9 15,6 4-9-15,-6 6 10 0,6 0-10 0,-6 10 0 0,-5 0-10 16,-1 10 10-16,1 10 0 0,-6 5 0 16,0 5 0-16,0 0 0 0,-6 5 0 0,-5 0 0 15,-6 10 0-15,0 0 0 0,-6 5 0 0,0 0 0 0,-11 0 10 0,0 1-10 16,-5-1 14-16,-7 0-2 0,1 5-1 0,-6-5 0 16,-6 0 11-16,1 0 2 0,-1 1 1 0,-5-6 0 15,-6 0-6-15,0-5-2 0,-6-5 0 0,-5 0 0 16,-6 0 1-16,0 0 0 0,-11-5 0 0,0 5 0 15,0-5-30-15,-6-5-7 0,0 0-1 0,0-5-794 16,0-5-159-16</inkml:trace>
          <inkml:trace contextRef="#ctx0" brushRef="#br0" timeOffset="65132.8477">3311 12925 1555 0,'0'0'68'0,"0"0"16"0,0 0-68 0,0 0-16 16,0 0 0-16,0 0 0 0,5 10 44 0,12-5 4 16</inkml:trace>
        </inkml:traceGroup>
        <inkml:traceGroup>
          <inkml:annotationXML>
            <emma:emma xmlns:emma="http://www.w3.org/2003/04/emma" version="1.0">
              <emma:interpretation id="{8D4CABBA-B7AA-46E8-AA4F-B39519D37444}" emma:medium="tactile" emma:mode="ink">
                <msink:context xmlns:msink="http://schemas.microsoft.com/ink/2010/main" type="inkWord" rotatedBoundingBox="8620,13704 9621,13638 9719,15139 8718,1520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7816.8121">6868 13317 1375 0,'0'0'60'0,"0"0"14"0,0 0-59 0,0 0-15 16,0 0 0-16,0 0 0 0,0 0 29 0,0 0 3 15,0 0 1-15,0 0 0 0,-11-5 19 0,11 5 3 16,-12 5 1-16,1 0 0 0,5 15-23 0,-5 0-4 15,0 5-1-15,-1 0 0 0,1 5-4 0,0 1-2 16,5 4 0-16,0 0 0 0,1 5-3 0,5-5-1 16,-6 1 0-16,12-6 0 0,-6 5-1 0,5 0 0 15,1-10 0-15,0 5 0 0,-1-4-5 0,7-6 0 16,-7-5-1-16,1 0 0 0,0 0-3 0,-1-5-8 16,-5-10 12-16,0 0-4 0,0 0-8 0,12 10 0 15,-7 0 0-15,-5-10 0 0,12 0 0 0,-1 10 0 16,-11-10 0-16,11 5 0 0,1-5 0 0,4 0 0 0,-4 0 0 15,-1-5 0-15,6 5 0 0,0-10 0 0,-6 0 0 16,1 0 0-16,5-5 0 0,-6 0 0 0,12 5 0 0,-12-10 0 16,12 0 0-16,-7-6 10 0,7 1-10 0,5-5 10 15,-5 0 3-15,0-5 1 0,5 0 0 0,-5-1 0 16,5 1-14-16,6 5 0 0,0 0 0 0,0 0 0 16,-6 0 0-16,6-1 0 0,0 6 0 0,0 10 0 15,0 0 0-15,-6 0 0 0,0 5 0 0,-5 5 0 16,5 0 0-16,-5 10 0 0,-6 0 0 0,0 5 0 15,0-5 0-15,-6 10 0 0,0 0 0 0,1 0 0 16,-1 0 0-16,-11 0 11 0,0 6-11 0,0-1 10 16,0-5 14-16,-6 0 4 0,1 5 0 0,-7-5 0 0,7 0 11 15,-7 0 2-15,-5 0 1 0,6 0 0 0,-12 0-10 16,6 1-3-16,-5-1 0 0,5 0 0 0,-6-5-15 16,1-5-3-16,-1 5-1 0,-5-5 0 0,-1 0-10 0,7 0 0 15,-12-5 9-15,0-5-9 16,0 0-107-16,-6-5-25 0</inkml:trace>
          <inkml:trace contextRef="#ctx0" brushRef="#br0" timeOffset="67976.6892">7043 12442 2458 0,'-22'-5'54'0,"22"5"11"0,-12-5 3 0,1 5 1 0,5 0-55 0,6 0-14 0,0 0 0 0,12 10 0 31,-7 5-122-31,18 0-27 0,33 15-6 0,1-15-1 0</inkml:trace>
        </inkml:traceGroup>
        <inkml:traceGroup>
          <inkml:annotationXML>
            <emma:emma xmlns:emma="http://www.w3.org/2003/04/emma" version="1.0">
              <emma:interpretation id="{B07396F8-E5BD-4D2D-9BCB-96B5A6B5E505}" emma:medium="tactile" emma:mode="ink">
                <msink:context xmlns:msink="http://schemas.microsoft.com/ink/2010/main" type="inkWord" rotatedBoundingBox="11722,13750 15348,13511 15454,15122 11827,15360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9062.673">11568 13347 2415 0,'17'-10'53'0,"-12"0"11"0,-5 5 3 0,0-5 1 0,0 0-55 0,6 0-13 0,-6 10 0 0,0 0 0 16,0 0 12-16,0 0 0 0,0 0 0 0,0 0 0 15,0 0-12-15,-11 5 0 0,-6 0 8 0,0 10-8 0,-12 5-10 0,1 10-5 16,5 0-1-16,-5 10 0 16,-6 1 6-16,6-1 1 0,5 0 0 0,6 0 0 0,6-4 9 0,0-6 0 15,5 0 0-15,-5-5-8 0,11-5 8 0,5-5 0 16,7-5 0-16,-7 0 0 0,12-5 0 0,0-5 0 15,0-5 0-15,6-5 0 0,-6 0 0 0,11-10 0 16,6 0 0-16,6 0 0 0,-12-5 12 0,0 0 5 16,-5-6 1-16,5 6 0 0,-5-5-5 0,-6 0-1 15,-6 0 0-15,0 5 0 0,1-6 21 0,-7 6 4 16,-10 0 1-16,-1 0 0 0,0 5-4 0,1-5-1 16,-7 10 0-16,-5-5 0 0,6 10-20 0,-6 0-4 15,0 5-1-15,0-1 0 16,0-4-32-16,-5 5-6 0,-1 0-2 0,0 5-1163 0</inkml:trace>
          <inkml:trace contextRef="#ctx0" brushRef="#br0" timeOffset="69334.8197">12105 12995 2181 0,'0'0'96'0,"0"0"21"16,0 0-93-16,11 0-24 0,6-5 0 0,6 5 0 15,5 0 45-15,0 0 5 0,6 0 1 0,11-10 0 16,6 0-14-16,6-5-2 0,-1 0-1 0,7-5 0 0,-1 0-18 0,0-1-3 16,0 1-1-16,1 0 0 0,4 0-12 15,-4 0 0-15,4-5 0 0,1 5 0 0,0 0 0 0,-6 5-10 16,1-6 2-16,-7 1 0 15,-5 5-120-15,0 0-23 0,-11-5-5 0</inkml:trace>
          <inkml:trace contextRef="#ctx0" brushRef="#br0" timeOffset="68688.9302">9860 13533 1854 0,'-17'-25'82'0,"17"15"17"0,-6 0-79 0,6-10-20 0,0 0 0 0,6-6 0 15,5 6 42-15,6 0 5 0,0 0 1 0,6 0 0 16,5 0-20-16,0 0-4 0,0 5-1 0,1 5 0 15,-1 0-23-15,-5 10 0 0,5 0 0 0,-11 10 0 16,5 5 0-16,-5 5 0 0,-5 10 0 0,-1 10 0 16,-5 0 0-16,-1 6 0 0,-10-1 0 0,-1 5 8 15,0 5 8-15,-5 1 3 0,-6-11 0 0,6 5 0 16,-6-10 15-16,5-4 3 0,-5 9 1 0,6-15 0 16,0-5-4-16,5 0-1 0,-5-10 0 0,11-5 0 15,0-10-15-15,0 0-3 0,0 0-1 0,0-20 0 0,11 0-6 16,-5-5 0-16,5 0-8 0,0-10 12 0,6-5-4 0,6-6-8 15,-6 1 11-15,6 0-11 0,5-10 11 0,-5 4-11 16,5 1 10-16,0 0-10 0,6-1 9 0,-6 6-9 16,1 5 8-16,-1 5-8 0,6 5 10 0,-6 5-10 15,-5 9 12-15,-1 11-12 0,-5 0 12 0,6 15-12 16,-6 6 12-16,0 9-12 0,-6 0 8 0,6 10-8 16,-11 0 0-16,5 5 0 0,-5 11 0 0,5-11 0 15,-5 5 0-15,-6 5 0 16,5-4-90-16,-5 4-12 0,0-5-2 0,0 5-948 0</inkml:trace>
          <inkml:trace contextRef="#ctx0" brushRef="#br0" timeOffset="69613.2264">12767 12326 1324 0,'0'0'118'0,"0"0"-94"0,0 0-24 0,0-15 0 0,0 15 193 0,0 0 35 0,11-5 6 0,0 0 2 15,6 5-121-15,-6 5-24 0,1 0-5 0,-7 5-1 16,7 11-37-16,-7-1-7 0,1 15-1 0,-6 0-1 16,0 10-23-16,0 11-4 0,-6 9 0 0,-5 5-1 15,0 11 13-15,-1 4 4 0,-5 11 0 0,0-1 0 16,-5 6-8-16,5-6 0 0,-6-4-1 0,6-6 0 15,-5-4-19-15,5-6 0 0,0-5 0 0,-6-9 0 32,6-1-65-32,0-5-20 0,0-4-4 0,0-6-696 0,0-5-139 0</inkml:trace>
        </inkml:traceGroup>
        <inkml:traceGroup>
          <inkml:annotationXML>
            <emma:emma xmlns:emma="http://www.w3.org/2003/04/emma" version="1.0">
              <emma:interpretation id="{371F1B00-E3B9-4DD8-ABFE-9BC424C198A5}" emma:medium="tactile" emma:mode="ink">
                <msink:context xmlns:msink="http://schemas.microsoft.com/ink/2010/main" type="inkWord" rotatedBoundingBox="17471,13109 23097,12740 23224,14673 17598,15043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1353.9095">16058 12754 518 0,'0'0'46'0,"0"0"-37"15,0-10-9-15,0-5 0 0,0 10 142 0,0-5 26 16,0-6 6-16,0 6 1 0,0 0-73 0,0 0-14 16,0 0-4-16,0 0 0 0,0 5-38 0,0-5-8 15,0 10-2-15,0-10 0 0,0 5-22 0,0 5-5 16,0 0-1-16,0 0 0 0,6-10 0 0,-6 10 0 15,5-10 0-15,-5 10 0 0,12-10 19 0,-12 10 3 16,0 0 1-16,0 0 0 0,0-5 13 0,0 5 4 16,0 0 0-16,0 0 0 0,0 0-6 0,0 0-1 15,0 0 0-15,0 0 0 0,0 0-18 0,0 0-4 16,0 0-1-16,0 0 0 0,0 0-10 0,0 0-8 0,0 0 9 0,0 0-9 16,0 0 8-16,0 0-8 0,0 0 0 0,0 0 9 15,0 0-9-15,0 0 0 0,11-10 0 0,-11 10 0 16,0 0 0-16,0 0 0 0,0 0 0 0,0 0 8 15,0 0-8-15,0 0 10 0,0 0-10 0,0 0 10 16,0 0-2-16,0 0-8 0,0 0 12 0,0 0-4 16,0 0-8-16,0 0 0 0,0 0 0 0,0 0 0 15,0 0 0-15,0 0 0 0,0 0 0 0,0 0 0 16,11-5 0-16,-11 5 0 0,0 0 0 0,0 0 0 16,0 0 0-16,0 0 0 0,0 0 0 0,0 0 0 15,0 0 0-15,0 0 8 0,0 0-8 0,0 0 0 16,0 0 0-16,0 0 0 0,0 0 0 0,0 0 0 0,0 0 0 15,0 0 0-15,0 0 0 0,0 0 0 0,0 0 12 0,0 0-2 16,0 0-1-16,0 0 0 0,0 0-9 16,0 0 0-16,0 0 0 0,0 0 0 0,0 0 0 0,0 15 12 15,0-15-4-15,0 10 0 0,0 5 2 0,0 5 0 16,0-5 0-16,-5 10 0 0,-1 0-10 0,-5 6 12 16,5 4-12-16,-11 5 12 0,6 0-3 0,-6 10 0 15,-6-4 0-15,0 4 0 0,1 0-9 0,-1 1 8 16,-5-11-8-16,0 5 8 0,11-5 3 0,-6 5 0 15,0-4 0-15,1-6 0 0,-1 0-11 0,1-5 12 16,5 0-12-16,0 1 12 0,5-6-3 0,-5 0 0 16,6-5 0-16,0 0 0 0,5 0 4 0,0 0 1 15,1 0 0-15,5-5 0 0,-6 6-6 0,1-6-8 0,10 0 11 16,-5 0-11-16,0-15 9 0,0 0-9 0,0 0 0 0,0 0 9 16,0 0-9-16,0 0 0 0,0 0 0 0,0 0 0 15,6 5 0-15,-6-5 0 0,0 0 0 0,0 0 0 16,11-5 0-16,0 0 0 0,-5-5 0 0,0-5 0 15,-1 5 0-15,-5-11 8 0,6 6-8 0,0 0 0 16,-1-5 0-16,1 5 8 0,0 0-8 0,5-5 0 16,-5 5 0-16,-1 0 0 0,1-5 0 0,0 5 0 15,5-6 0-15,0 1 0 0,-5 5 0 0,0-5 0 16,5-5 0-16,0 0 0 0,0 5 0 0,6-5 0 16,-11-5 0-16,11-1 0 0,-6 1 0 0,6-5 0 15,0 0-12-15,6-5 12 0,0-1-12 0,-1 6 12 16,6-10-14-16,6 5 5 0,-5-1 1 0,5-4 0 15,0-5-8-15,5 5 0 0,6-1-1 0,1 1 0 16,-1 5 1-16,6-5 0 0,-6 10 0 0,12-1 0 0,-1 6 4 16,-5 5 0-16,0 10 1 0,-6 0 0 0,-5 10 11 15,-6 5 0-15,0 0-9 0,0 5 9 0,-12 10 0 0,1-5 0 16,-12 10 8-16,6 0-8 0,-11 5 15 0,-6 1-3 16,-6 4 0-16,-11 0 0 0,0 0 13 0,-11 5 3 15,-6 0 0-15,-11 1 0 0,-1-6-18 0,1 0-10 16,-6 0 12-16,6 0-12 0,-6-5 0 0,6 1 0 15,5-1 0-15,6-10-9 16,0 5-41-16,6-5-8 0,0 0-2 0,5-5-648 16,1-5-131-16</inkml:trace>
          <inkml:trace contextRef="#ctx0" brushRef="#br0" timeOffset="71782.2769">17387 12844 1728 0,'0'0'76'0,"0"0"16"0,0 0-73 0,0 0-19 0,0 0 0 0,0 0 0 15,0 0 114-15,0 0 19 0,0 0 4 0,0 0 1 16,0 0-91-16,-6 10-19 0,-5 5-3 0,0 5-1 15,-6 1-24-15,0 4 0 0,0 0 0 0,-6 5 0 16,1 0-28-16,-1 0 0 0,6 11-1 0,0-6 0 16,0 0-7-16,0-10-2 0,6 0 0 0,5 0 0 15,1-10 9-15,-1-4 1 0,6-11 1 0,0 0 0 0,0 0 18 0,0 0 9 16,0 0-10-16,0 0 10 0,17 0 0 0,-6-6 20 16,6-4-4-16,0 0 0 0,-6-5 33 0,6-5 7 15,0 0 0-15,0-5 1 0,0-5-18 0,0 5-4 16,6 0-1-16,-6-6 0 0,5 1-18 0,-5 5-4 15,0-5-1-15,0 0 0 0,0 10-11 0,-5-6 10 16,-1 6-10-16,-5 0 10 0,5 5-10 0,-5 0 0 16,-6 5 9-16,0 10-9 0,-6-5 0 0,-5 0 8 15,-12 0-8-15,0 10 0 16,-5 5-16-16,-12-5-8 0,7 5-2 0,-13 0 0 16,1 10-119-16,0-5-24 0,0 0-5 0,-1 1-1 0</inkml:trace>
          <inkml:trace contextRef="#ctx0" brushRef="#br0" timeOffset="72037.4201">18043 11693 2300 0,'0'0'102'0,"0"0"21"15,0 0-99-15,0 0-24 0,0 0 0 0,0 15 0 0,-6 5 53 0,1 10 6 16,-1 1 1-16,6 9 0 0,-6 5-30 0,1 5-6 16,-7 1 0-16,7 9-1 0,-6 5-23 0,-1 1 0 15,1-1 0-15,5 0 8 0,-5 6 1 0,0-6 1 16,-1 0 0-16,1-4 0 16,0-1-35-16,-1 0-7 0,1-4-2 0,0-1-727 15,-6-5-146-15</inkml:trace>
          <inkml:trace contextRef="#ctx0" brushRef="#br0" timeOffset="72556.6983">18501 12497 2055 0,'-17'-5'91'0,"17"5"19"0,0 0-88 0,12 10-22 0,-1-5 0 0,0 11 0 15,-11-1 48-15,11 5 6 0,6 0 1 0,-5 5 0 16,-12 0-28-16,0 0-6 0,5 0-1 0,1 0 0 16,0 1-20-16,-6-1 9 0,0-5-9 0,0 0 0 15,11 0 9-15,-5-5-9 0,-12 0 0 0,6 0 9 16,11-5-9-16,-11-10 0 0,0 0 0 0,0 0 8 16,0 0-8-16,12-5 0 0,5 5 9 0,-6-5-9 15,0-5 0-15,12 0 0 0,-1-5 0 0,1 0 8 16,0-5-8-16,-1 0 9 0,7 5-9 0,-7-5 10 15,7 5 3-15,-7-1 1 0,-5 6 0 0,0 0 0 16,6 10 3-16,-12 0 1 0,-11 0 0 0,11 10 0 16,6 16-8-16,-5-1-2 0,-1 5 0 0,-5 5 0 0,-6 5-8 15,0 0 0-15,0 11 0 0,-6 9 0 0,-11 0 0 16,6 1 0-16,5-1 0 0,-11-5 0 0,-6-4 0 0,1-1 0 16,-1-10 0-16,1 0 0 0,5-4 26 0,-12-6 3 15,1-5 1-15,0 0 0 0,5-10 4 0,0 5 1 16,-10-10 0-16,4 0 0 0,7 0-7 0,5-10 0 15,-12 0-1-15,1 0 0 0,-6-5 4 0,17-5 1 16,6 0 0-16,0-5 0 0,-6 0-32 0,5-5 0 16,12 0 0-16,6 0 0 0,5-10-12 0,1-1-6 15,-1-4-1-15,12 0 0 16,10 0-86-16,1-5-18 0,6-6-3 0,5 1-658 16,6-5-132-16</inkml:trace>
          <inkml:trace contextRef="#ctx0" brushRef="#br0" timeOffset="72887.1638">19508 12653 1785 0,'11'-10'159'0,"0"5"-127"0,1 0-32 0,-12 5 0 15,5-10 40-15,12 5 3 0,0 0 0 0,0 0 0 16,-5 0-12-16,-1 5-3 0,12 0 0 0,-6 5 0 16,0 5-10-16,-1 0-2 0,1 5-1 0,0 5 0 15,-5 0 13-15,-1 11 2 0,-11 4 1 0,6 5 0 16,-6 5 11-16,0 0 2 0,0-4 1 0,-12 9 0 15,7 0-3-15,-7-5-1 0,7-4 0 0,-1-1 0 16,-5-10-41-16,5-5 0 0,0-5 0 0,1-5 0 16,-1-5 0-16,6-10 8 0,0 0 0 0,0 0 0 0,0 0 9 15,0 0 2-15,0 0 0 0,11-20 0 0,12-10 11 16,-6-5 2-16,-6 0 1 0,6 0 0 0,6-6-33 0,0-4 0 16,-1 0 0-16,1-5 0 0,5-1 9 0,0 1-9 15,12 5 0-15,-12 0 9 0,-5 9-9 0,5 6 0 16,0 5-10-16,-5 10 10 0,-6 5-8 0,0 10 8 15,6 10 0-15,-6 5-9 0,0 10 9 0,-12 0 0 16,-5 11 0-16,0 4 0 0,6-5 0 0,-12 5 0 16,-5 5 0-16,5-4 8 15,1 4-39-15,5-5-7 0,0 0-2 0,-6-4-739 16,-5-1-148-16</inkml:trace>
          <inkml:trace contextRef="#ctx0" brushRef="#br0" timeOffset="73238.3081">20854 12548 1843 0,'0'0'164'0,"0"0"-132"16,0 0-32-16,0 0 0 16,0 0 56-16,0 0 5 0,6 15 1 0,-1 5 0 15,-10 0-7-15,-1 5-2 0,0 0 0 0,1 0 0 16,-7 0-43-16,7 1-10 0,5-1 0 0,-6 0 0 15,6 0-9-15,6-5-2 0,-6 0 0 0,5 0 0 16,7 0 19-16,-1-4 3 0,6-1 1 0,0-5 0 16,5-5-12-16,-5-5 0 0,6 0 0 0,5 0 0 15,-5 0 0-15,5-10 0 0,0 5 0 0,-5-5 0 0,5 0 0 0,-5-1 20 16,-6-4-3-16,0 0 0 0,0 0 11 16,0 0 3-16,-6-5 0 0,-5 0 0 0,-1-5 0 0,1 5 0 15,-6-5 0-15,0 4 0 0,-6-4-15 0,6 10-4 16,-5 0 0-16,-7 0 0 0,1 5-12 0,-6 0 0 15,-5 5 0-15,-1 0 0 16,-5 5-32-16,-1 5 0 0,-16 5 0 0,0 0 0 16,-6 0-141-16,0 5-28 0</inkml:trace>
        </inkml:traceGroup>
        <inkml:traceGroup>
          <inkml:annotationXML>
            <emma:emma xmlns:emma="http://www.w3.org/2003/04/emma" version="1.0">
              <emma:interpretation id="{4C1F465D-372E-4F50-8634-A60CA4206C39}" emma:medium="tactile" emma:mode="ink">
                <msink:context xmlns:msink="http://schemas.microsoft.com/ink/2010/main" type="inkWord" rotatedBoundingBox="23735,12698 27871,12427 27979,14065 23842,14336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3804.6305">21849 12422 2170 0,'0'0'96'0,"12"10"20"0,-1 0-92 0,0 10-24 0,6 0 0 0,-6 5 0 16,6 1 50-16,0-1 6 0,-5 5 0 0,-7 0 1 15,7-5-30-15,-7 5-7 0,1-5 0 0,-6-4-1 16,-6 4-19-16,1-5 0 0,-1-5 0 0,0 5 0 15,1-5 0-15,-1-5 0 0,6-10 0 0,0 0 0 16,0 0 0-16,0 0 0 0,0 0 0 0,0 0 0 16,0 0 28-16,0 0-2 0,0 0 0 0,0 0 0 15,0-10-2-15,0-5-1 0,11 0 0 0,-5 0 0 0,5-5-11 16,1 0-1-16,5-6-1 0,0 1 0 0,-1 0-10 16,1-5 0-16,6 0 0 0,0 0 0 0,-1 0 0 15,7 9 0-15,-7 6 0 0,1 0 0 0,-1 5 0 0,1 5 0 16,0 0 0-16,-12 10 0 0,6 0 10 0,0 10 6 15,0 0 2-15,-6 6 0 0,1-1-30 0,-7 5-5 16,7-5-2-16,-7 0 0 0,1 5 19 0,-1 0 0 16,1-5 0-16,-6 5 0 0,0-9 0 0,6-1 0 15,-1-5 0-15,-5-10 0 0,0 0 0 0,0 0 0 16,0 0 0-16,0 0 0 0,0 0 0 0,0 0 8 16,0 0-8-16,0 0 9 0,0 0 6 0,12 0 1 15,-1-10 0-15,0 5 0 0,1-10-5 0,-7-1-1 16,7 1 0-16,-1-5 0 0,6 0-10 0,0 0 0 15,-6 0 0-15,12 0 0 0,-6 0 0 0,5 0 0 0,7 10 0 16,-7 0 0-16,1 4-8 0,0 6 8 0,-1 11 0 16,-5-1 0-16,0 0 0 0,0 5 0 0,-6 5-9 0,1 0 9 15,-1 5 0-15,-5-5 0 0,-1 5 0 0,7 0 0 16,-7-4-20-16,1 4 2 0,0 0 1 0,-1-5 0 31,-5 0-122-31,6 0-24 0,-6-5-5 0,0 5-853 0</inkml:trace>
          <inkml:trace contextRef="#ctx0" brushRef="#br0" timeOffset="74006.0834">23139 12457 403 0,'0'0'17'0,"5"-10"5"0,1 5-22 0,-6 5 0 15,0 0 0-15,0 0 0 0,11 10 322 0,1 5 60 16,-7 0 12-16,1 10 2 0,-6 6-273 0,6 4-55 15,-6 5-12-15,0 0-1 0,0-5-14 0,5 6-2 16,-5-1-1-16,6 0 0 0,-6-5-10 0,11 0-1 16,-5-4-1-16,5-1 0 15,0-5-158-15,1-10-32 0,10 0-7 0,-22-15-1 0</inkml:trace>
          <inkml:trace contextRef="#ctx0" brushRef="#br0" timeOffset="74132.3826">23812 11794 2016 0,'0'0'179'0,"0"0"-143"0,0 0-36 0,0 0 0 16,0 0 26-16,0 0-2 0,-12 0 0 0,1 5 0 31,0 5-116-31,-1 0-23 0</inkml:trace>
          <inkml:trace contextRef="#ctx0" brushRef="#br0" timeOffset="74771.7813">24524 12457 1094 0,'0'0'97'0,"0"0"-77"0,-11-10-20 0,0-5 0 0,5 0 140 0,-11 0 24 16,0 0 4-16,0 0 2 0,0 0-72 0,0 5-14 15,-5-6-4-15,-7 6 0 0,7 0-40 0,-7 5-9 16,-5 10-2-16,-5 5 0 0,5 0-29 0,0 6 0 16,0 4 0-16,0 0 0 0,0 10 12 0,0 0-3 15,12-5-1-15,-1 0 0 0,6 6-8 0,6-6 0 16,-1-10-10-16,12 5 10 0,0-5 0 0,6 0-9 16,-6-15 9-16,17 5 0 0,0 0 0 0,6-5 19 15,-1-5-3-15,6 0-1 0,1-5 32 0,5 0 6 16,0-5 2-16,5 0 0 0,-5 0-9 0,6-5-2 15,-1 4 0-15,1 1 0 0,0 5-20 0,-12 5-4 0,0 0 0 16,-5 5-1-16,-1 10-9 0,-5 0-2 0,0 5 0 0,-5 1 0 16,-1-1-8-16,-5 5-14 0,-1 0 3 0,1-5 1 15,-1 5-10-15,7 0-3 0,-7-5 0 0,7 0 0 16,-1-5 0-16,0 0 0 0,6-5 0 0,0 0 0 16,6 1 23-16,0-6 0 0,-1-6 0 0,12 1 0 15,-6-5 19-15,12-5 8 0,0 0 1 0,5-5 1 16,0-5-1-16,6-5 0 0,6-10 0 0,-1-6 0 15,1-4-19-15,5 0-9 0,0-16 8 0,0 6-8 16,-5-10 0-16,5 4 0 0,-5-9 0 0,-7 5 0 0,1-1 0 16,-5-4 0-16,5-6 0 0,-12 6 0 0,-5 0 0 15,0-1 0-15,0 16 0 0,-17 0 0 0,0 9 0 0,-12 6 0 16,7 10 0-16,-12 5 0 16,-6 5 23-16,-5 4 2 0,0 1 1 0,-1 15 0 0,-10 0-14 0,-1 15-2 15,-5 0-1-15,-6 11 0 16,-6-1 2-16,1 15 0 0,-1 5 0 0,0 10 0 0,-5 6-11 0,0-1 0 15,5 10 0-15,6 6 0 0,0-6 0 0,12 5 0 16,5 6 0-16,6-6 0 0,-1 6 0 0,7-6 8 16,5 5-8-16,5-4 8 0,7 4-8 0,-1-5 0 15,6 6 0-15,-6-11 0 0,6 1-20 0,-6-1-4 16,6-10 0-16,0 6-791 16,12-11-158-16</inkml:trace>
        </inkml:traceGroup>
      </inkml:traceGroup>
      <inkml:traceGroup>
        <inkml:annotationXML>
          <emma:emma xmlns:emma="http://www.w3.org/2003/04/emma" version="1.0">
            <emma:interpretation id="{6032F27E-75EB-48E4-BAEB-EB62AB2C7784}" emma:medium="tactile" emma:mode="ink">
              <msink:context xmlns:msink="http://schemas.microsoft.com/ink/2010/main" type="line" rotatedBoundingBox="3913,15640 14764,15937 14697,18383 3846,18085"/>
            </emma:interpretation>
          </emma:emma>
        </inkml:annotationXML>
        <inkml:traceGroup>
          <inkml:annotationXML>
            <emma:emma xmlns:emma="http://www.w3.org/2003/04/emma" version="1.0">
              <emma:interpretation id="{87E7492A-7424-4D88-80D1-1FE7A84B7692}" emma:medium="tactile" emma:mode="ink">
                <msink:context xmlns:msink="http://schemas.microsoft.com/ink/2010/main" type="inkWord" rotatedBoundingBox="3887,16608 5833,16661 5795,18048 3849,17994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7381.3701">3237 15926 2181 0,'0'0'96'0,"0"0"21"0,0 0-93 0,0 0-24 15,0 0 0-15,0 0 0 0,11 10 31 0,-5 5 1 16,11 15 1-16,-6 0 0 0,1 6-33 0,5 4 0 15,-12 0 0-15,1 0 0 0,-6 0 0 0,0 1 0 16,0-1 0-16,-6-5 0 0,-5 0 0 0,5 0 0 16,-5-9 0-16,0 4 0 0,-1-5 0 0,1 0 0 15,0-10 0-15,5 0 0 0,6-15 8 0,0 0-8 16,0 0 0-16,0 0 0 0,-6-10 17 0,6-5-3 0,0 0-1 16,6-10 0-16,0 0-5 0,5-6-8 15,6-4 11-15,0 0-11 0,6 0 0 0,-1-5 0 0,6 4 0 0,1 1 0 16,5 0 0-16,-6 5 0 0,12 0 0 0,-7 10 0 15,-4 10 10-15,-1 5 2 0,-5 5 0 0,5 10 0 16,0 5-12-16,1 5 0 0,-13 5 0 0,7 5 8 16,-12 0-8-16,6 5 10 0,-5 1-10 0,5-1 10 15,-6 5 2-15,0-5 1 0,6 0 0 0,-5 11-743 16,5-11-149-16</inkml:trace>
          <inkml:trace contextRef="#ctx0" brushRef="#br0" timeOffset="76634.2001">2038 15906 1422 0,'0'0'63'0,"0"0"13"0,0 0-61 0,0 0-15 0,0-10 0 0,6 0 0 15,-6 10 70-15,0 0 11 0,0 0 3 0,0 0 0 16,0 0-48-16,0 0-10 0,0-10-2 0,0 10 0 16,-6 0-13-16,-5 0-3 0,5 5-8 0,0 10 12 15,-16 0-3-15,11 5-1 0,11 10 0 0,-6 10 0 16,-11 0 14-16,6 6 2 0,-1 9 1 0,7 5 0 15,5-4 9-15,-6-1 2 0,-5 5 0 0,5-9 0 16,17 4-20-16,-11-5-3 0,-5-5-1 0,5-4 0 16,11-6-12-16,-5 0 0 0,-6-10 0 0,0-10 0 15,0 0-50-15,17-10-6 0,5-5-2 16,7-5-826-16</inkml:trace>
          <inkml:trace contextRef="#ctx0" brushRef="#br0" timeOffset="76826.0411">2519 15373 2066 0,'-40'5'45'0,"18"-5"10"0,-7 0 1 0,7 0 3 0,-7 5-47 0,1-5-12 0,11 10 0 0,0-5 0 31,6 5-44-31,0-5-12 0,11-5-1 0,0 0-1 0</inkml:trace>
        </inkml:traceGroup>
        <inkml:traceGroup>
          <inkml:annotationXML>
            <emma:emma xmlns:emma="http://www.w3.org/2003/04/emma" version="1.0">
              <emma:interpretation id="{5DCFD1B8-2E18-477D-8908-01B11F943A6E}" emma:medium="tactile" emma:mode="ink">
                <msink:context xmlns:msink="http://schemas.microsoft.com/ink/2010/main" type="inkWord" rotatedBoundingBox="8678,15770 12105,15864 12038,18310 8611,1821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8717.8916">8276 16011 806 0,'0'0'72'0,"0"0"-58"16,0 0-14-16,0 0 0 0,0 0 232 0,0 0 44 15,0 0 9-15,6-10 2 0,5 0-179 0,-11 10-35 16,6-5-7-16,5-5-2 0,-5 0-32 0,-1-5-6 16,1 5-2-16,0-5 0 0,-6 0-15 0,5 5-9 0,-5-5 10 15,-5 0-10-15,-1-1 23 0,0 1-2 0,1 5 0 0,-1-5 0 16,-5 5 10-16,-6 0 1 0,0 0 1 15,-6 0 0-15,1 0 0 0,-1 0 0 0,-5 10 0 0,-1 0 0 16,7-5-20-16,-7 10-4 0,1-5-1 16,6 10 0-16,-12-5-8 0,5 5 0 0,12-5 0 0,-5 10 0 15,-1 0 0-15,1 0 0 0,5 10 0 0,0-4 0 16,0 9 0-16,5 5 0 0,-5 0 0 0,0 0 0 16,6 6 0-16,0-1 0 0,-6-5 0 0,11 0 0 15,0 0 0-15,6-10 0 0,0 6 0 0,6-11 0 16,0 5 0-16,5-10 0 0,0-5-10 0,1-5 10 15,-1-5-8-15,12 5 8 0,-1-10 0 0,7-5-9 16,-7-5 9-16,6-5 11 0,6-5-3 0,0 0 0 16,6-6-8-16,-6 1-11 0,5-5 3 0,1 0 0 15,-6 0 8-15,6-1 0 0,-7 1 8 0,1 5-8 16,-5 0 11-16,-1 0-3 0,0 5 0 0,-11 10 0 0,0-1-8 16,-6 11 0-16,-11 5 9 0,12 10-9 0,-12 6 0 0,0 9 0 15,0 5 0-15,-12 10 8 0,7 10-8 0,-12 1 0 16,0 4 0-16,0 0 0 0,0 11 0 0,-6-1 8 15,1 5-8-15,-1 1 8 0,0-1-8 0,-5-5 0 16,6-9 0-16,5-1 8 0,-6-5-8 0,0-4 8 16,-5-11-8-16,5 0 8 0,-5-5-8 0,0-5 11 15,0-5-11-15,-1-5 12 0,1 0 0 0,0-4 0 16,5-6 0-16,1 5 0 0,-1-10 11 0,6 5 2 16,0-5 1-16,0-5 0 0,11 5 3 0,-5-10 1 15,5 5 0-15,1-6 0 0,5-9-3 0,5 0-1 16,7-10 0-16,10-5 0 15,1-5-48-15,17-6-10 0,5-9-1 0,6 5-1 16,11-5-100-16,6-1-20 0,-6 1-4 0</inkml:trace>
          <inkml:trace contextRef="#ctx0" brushRef="#br0" timeOffset="78110.176">6687 16036 1566 0,'0'0'69'0,"0"0"15"15,0 0-68-15,11-5-16 0,6 0 0 0,0 5 0 16,6-10 38-16,-1 5 4 0,12-10 1 0,0 0 0 0,6-5-10 0,5-5-1 16,0-5-1-16,1 0 0 0,-1-1-5 0,0 1-1 15,-5-5 0-15,-1 5 0 0,1-10-15 0,-6-1-10 16,0 1 12-16,0 5-12 0,-12-10 22 0,1 5-2 16,-1-1-1-16,-5 1 0 0,0 0 17 0,0 0 3 15,-5 0 1-15,-1 4 0 0,0-4-13 0,1-5-3 16,-7 5 0-16,1-6 0 0,0 1-15 0,-6-5-9 15,0 5 10-15,0-6-10 0,0 6 0 0,-6 5 8 16,6 0-8-16,-6 5 0 0,1 4 8 0,-1 6-8 16,0 0 11-16,-5 5-11 0,5 0 10 0,1 5-10 15,-1 5 8-15,0 0-8 0,1 0 14 0,-7 5-2 16,7 0-1-16,5 5 0 0,0-10-11 0,0 10 8 0,-12-6-8 16,7 1 8-16,-1 0-8 0,6 5 0 0,-6-5 0 15,6 5 0-15,0 0 0 0,0 0 0 0,-5-5 0 0,5 5 0 16,-6 0 0-16,6 0 0 0,0 0 0 0,0 0 0 15,0 0 0-15,0 0 0 0,-11 5 0 0,11-5 0 16,-6 10 0-16,-5 6 0 0,5 4 0 0,1 5 0 16,-1 15 8-16,0 5-8 0,-11 6 0 0,6 9 8 15,-6 5 20-15,0 6 4 0,0-1 1 0,0 5 0 16,-5 1-11-16,5-1-2 0,-6-9-1 0,0 9 0 16,1-5 19-16,-1 1 4 0,6-11 1 0,0 5 0 15,6 1-27-15,-6-1-4 0,6-5-2 0,5 1 0 16,0-6-10-16,1 5 0 0,-1 1-12 0,6-1 12 15,0 5-16-15,6-4 5 0,-6-6 1 0,0 5 0 0,5-4-34 0,-5-1-6 0,12-10-2 16,-1 0-713 0,-5-9-143-16</inkml:trace>
          <inkml:trace contextRef="#ctx0" brushRef="#br0" timeOffset="80519.7337">9288 16087 939 0,'0'0'41'0,"0"0"10"0,12-10-41 0,-7 5-10 15,-5 5 0-15,6-10 0 0,5 0 88 0,-5-1 16 0,-6 11 4 0,6-10 0 16,-1 0-26-16,-5 10-5 0,0 0-1 0,0 0 0 16,0 0-26-16,0 0-6 0,0 0 0 0,0 0-1 15,0 0-9-15,0 0-2 0,0 0 0 0,12 10 0 16,-1 6-2-16,-5 9-1 0,-1 5 0 0,1 5 0 16,-6 10 7-16,6 11 0 0,-6 4 1 0,-6 5 0 15,0 6-2-15,1-6-1 0,-7-5 0 0,1 6 0 16,0-6 3-16,-6-10 1 0,0-5 0 0,0 1 0 15,5-11-1-15,-5-5 0 0,6-5 0 0,-6-5 0 16,12 0-3-16,-7-10-1 0,7 1 0 0,5-11 0 16,0 0-17-16,0 0-3 0,0 0-1 0,0-21 0 15,11 1-12-15,0-5 9 0,6-10-9 0,6-10 8 16,5-11-8-16,6-4 0 0,0-5-10 0,11-1 10 16,0 1-17-16,6 0 2 0,0 4 1 0,0 6 0 15,6 0 4-15,-1 10 1 0,-5 9 0 0,0 1 0 0,-6 15 9 16,1 5-8-16,-13 5 8 0,-4 10-8 0,-1 5 8 15,0 5 0-15,-11 10 0 0,6 5 0 0,-12 5 8 0,0 6 1 16,-5 4 0-16,0 0 0 0,-6 5-9 0,0 6 12 16,0-6-12-16,0 0 12 0,-6 0-12 0,6-5-16 15,-6 1 4-15,6-6 1 16,0-5-114-16,0-5-23 0,0-5-5 0</inkml:trace>
        </inkml:traceGroup>
        <inkml:traceGroup>
          <inkml:annotationXML>
            <emma:emma xmlns:emma="http://www.w3.org/2003/04/emma" version="1.0">
              <emma:interpretation id="{27B0AFE1-E0A0-40A8-B35E-A87A763CC8AA}" emma:medium="tactile" emma:mode="ink">
                <msink:context xmlns:msink="http://schemas.microsoft.com/ink/2010/main" type="inkWord" rotatedBoundingBox="14636,17637 14718,17639 14713,17812 14632,17810"/>
              </emma:interpretation>
              <emma:one-of disjunction-type="recognition" id="oneOf27">
                <emma:interpretation id="interp35" emma:lang="" emma:confidence="0">
                  <emma:literal>.</emma:literal>
                </emma:interpretation>
                <emma:interpretation id="interp36" emma:lang="" emma:confidence="0">
                  <emma:literal>p</emma:literal>
                </emma:interpretation>
                <emma:interpretation id="interp37" emma:lang="" emma:confidence="0">
                  <emma:literal>9</emma:literal>
                </emma:interpretation>
                <emma:interpretation id="interp38" emma:lang="" emma:confidence="0">
                  <emma:literal>P</emma:literal>
                </emma:interpretation>
                <emma:interpretation id="interp39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87512.5184">12682 16559 1785 0,'0'0'159'0,"0"0"-127"0,5-10-32 0,-5 10 0 15,6-10 15-15,0-5-3 0,-1 5-1 0,1 0 0 16,5 0 17-16,-5 0 4 0,0 5 1 0,-6 5 0 15,0 0-9-15,5-10-3 0,-5 10 0 0,0 0 0 16,6-15-21-16,-6 15 8 0,0 0-8 0,0 0 0 16,0 0 14-16,0 0-2 0,0 0 0 0,0 0 0 15,0 0 10-15,0 0 2 0,0 0 0 0,-6-5 0 16,-5 5-3-16,5 0 0 0,6 0 0 0,0 0 0 16,0 0-21-16,0 0 9 0,0 0-9 0,0 0 0 15,0 0 9-15,0 0-9 0,-5-15 0 0,5 10 9 16,0-5 3-16,0 10 1 0,5-11 0 0,1 1 0 15,5 0 5-15,-11 10 1 0,0 0 0 0,0 0 0 0,0 0-1 16,12 0 0-16,-12 0 0 0,0 0 0 0,0 0-2 0,0 0-1 16,11 5 0-16,-11-5 0 0,0 0-4 0,0 0-1 15,0 0 0-15,0 0 0 0,0 0-1 0,6 10 0 16,-6-10 0-16,0 16 0 0,0-6-9 0,0-10 10 16,0 0-10-16,0 0 10 0,0 0-10 0,0 0 0 15,0 0 0-15,0 0 0 0,0 0 8 0,-6 10-8 16,6-10 0-16,0 0 8 0,0 0-8 0,0 0 0 15,0 0 0-15,0 0 0 0,0 0 0 0,0 0-11 16,-11 0 11-16,11 0-8 0,0 0 8 0,0 0 0 16,-6-5 0-16,6 5 0 0,0 0 0 0,0 0 0 0,0 0-11 0,0 0 11 31,0 0-164-31,0 0-28 0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5:58.6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572F1B-A8AC-4960-AA04-5E24309F0680}" emma:medium="tactile" emma:mode="ink">
          <msink:context xmlns:msink="http://schemas.microsoft.com/ink/2010/main" type="writingRegion" rotatedBoundingBox="4285,7140 30402,5175 30849,11113 4732,13078"/>
        </emma:interpretation>
      </emma:emma>
    </inkml:annotationXML>
    <inkml:traceGroup>
      <inkml:annotationXML>
        <emma:emma xmlns:emma="http://www.w3.org/2003/04/emma" version="1.0">
          <emma:interpretation id="{8D6CD1D5-C38B-40CF-A000-5A72E4A2DAF0}" emma:medium="tactile" emma:mode="ink">
            <msink:context xmlns:msink="http://schemas.microsoft.com/ink/2010/main" type="paragraph" rotatedBoundingBox="4282,7087 29301,5267 29416,6855 4398,8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4C5026-3FC2-4ED2-87BC-08D71C2C9A8B}" emma:medium="tactile" emma:mode="ink">
              <msink:context xmlns:msink="http://schemas.microsoft.com/ink/2010/main" type="line" rotatedBoundingBox="4282,7087 29301,5267 29416,6855 4398,8675"/>
            </emma:interpretation>
          </emma:emma>
        </inkml:annotationXML>
        <inkml:traceGroup>
          <inkml:annotationXML>
            <emma:emma xmlns:emma="http://www.w3.org/2003/04/emma" version="1.0">
              <emma:interpretation id="{BB795299-FACD-4FF0-8CAF-3EC60AEE5101}" emma:medium="tactile" emma:mode="ink">
                <msink:context xmlns:msink="http://schemas.microsoft.com/ink/2010/main" type="inkWord" rotatedBoundingBox="4293,7236 7426,7008 7529,8413 4395,864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2025 549 691 0,'26'-8'61'0,"-26"8"-49"0,0-8-12 0,0 8 0 16,0 0 111-16,0 0 19 0,-4-8 4 0,4 8 1 0,8-4-67 0,-8 4-12 15,0 0-4-15,0 0 0 0,0 0-22 0,0 0-5 16,0 0-1-16,-4 4 0 0,-9 0 13 0,8 0 3 16,5-4 0-16,0 0 0 0,-4 8-13 0,4-8-3 15,-4 8 0-15,4 0 0 0,0-8 17 0,-5 11 3 16,-3 1 1-16,8 0 0 0,4-1 2 0,-4 1 0 16,-9-8 0-16,5 8 0 0,-1-1-4 0,5 1-1 15,-4 0 0-15,0-1 0 0,-1 5-10 0,1 0-1 16,8-5-1-16,-4 5 0 0,-4-4-18 0,4-1-3 15,0 5-1-15,4-4 0 0,5 3 2 0,-9-3 0 16,0-4 0-16,9 3 0 0,4-3-10 0,-4 0 10 16,-9-8-10-16,0 0 10 0,13 8-20 0,0-4-4 15,-13-4-1-15,0 0 0 16,4 0-122-16,-4 0-25 0,9-4-5 0</inkml:trace>
          <inkml:trace contextRef="#ctx0" brushRef="#br0" timeOffset="240.3841">2148-21 1872 0,'0'0'41'0,"0"-7"9"0,-9-1 2 0,9 8 0 0,0 0-42 0,0 0-10 16,-5-4 0-16,5 4 0 16,0 0 8-16,0 0-8 0,0 0 12 0,0 0-4 15,0 0-42-15,0 0-9 0,0 0-1 0</inkml:trace>
          <inkml:trace contextRef="#ctx0" brushRef="#br0" timeOffset="716.8683">2613-223 982 0,'-18'-8'44'0,"18"8"8"0,9-4-41 0,0-4-11 0,-9 8 0 0,0 0 0 15,8-8 80-15,6 0 15 0,-10 1 2 0,0-1 1 16,-4 8-27-16,0 0-6 0,0 0-1 0,0 0 0 16,0-8-25-16,0 8-6 0,0 0-1 0,0 0 0 15,0 0 8-15,0 0 2 0,0 0 0 0,0 0 0 16,0 0-12-16,0 0-2 0,0 0-1 0,0 0 0 0,0 8 6 0,-4 7 2 15,4 1 0-15,-4 0 0 0,-5 3-12 0,9 1-3 16,0 7 0-16,-5 4 0 0,-8-4 20 0,4 12 3 16,5-3 1-16,0 3 0 0,-5 0-23 0,-4 0-4 15,8 3-1-15,1-3 0 0,4 4-6 0,0-4-2 16,-13 0 0-16,8 0 0 0,14-4 1 0,-9 1 0 16,-4-1 0-16,-1 4 0 0,5-8-9 0,5 0-16 15,-5-4 4-15,-5 1 1 0,-3-5 19 0,8 0 3 16,8-3 1-16,-8-1 0 0,-8 1-12 0,8-8-9 15,4 3 9-15,0-7-13 16,5 4-63-16,-9-8-12 0,0-4-2 0,0 0-562 16,13 0-112-16</inkml:trace>
          <inkml:trace contextRef="#ctx0" brushRef="#br0" timeOffset="1151.2599">3056-325 691 0,'0'0'61'15,"0"0"-49"-15,4-8-12 0,-4 1 0 16,0 3 124-16,4-4 21 0,1 0 5 0,-1 0 1 15,5 4-88-15,-5-3-18 0,-4 7-3 0,5-4-1 0,-5 4-22 0,0 0-5 16,0 0-1-16,0 0 0 0,0 0 11 16,0 0 1-16,0 0 1 0,0 0 0 0,0 0 20 0,9 7 4 15,-9 5 1-15,4 4 0 0,0-1 7 0,1 5 2 16,-5-1 0-16,4 1 0 0,-4 7-1 0,0 4 0 16,0 4 0-16,0 1 0 0,-4-1-11 0,4 0-3 15,-5 4 0-15,5 4 0 0,-8-8-11 0,8 8-2 16,-5 0-1-16,1-1 0 0,-1 5-9 0,1-4-2 15,0 4 0-15,-1 0 0 0,1 0-8 0,-1-1-1 16,1-3-1-16,0 0 0 0,4 4-10 0,-5-4 0 16,1-4 0-16,4-4 0 0,0 4 0 0,-4-4 8 15,4-4-8-15,0 0 12 0,0-3-12 0,0-9 0 16,0 1 0-16,0-1 0 0,4-3-10 0,-4-8-4 16,0 3-1-16,0-11-727 15,0 0-146-15</inkml:trace>
          <inkml:trace contextRef="#ctx0" brushRef="#br0" timeOffset="-798.1662">-2 151 1105 0,'0'0'48'0,"0"-8"12"0,0-4-48 0,0 1-12 16,0 7 0-16,0-8 0 0,0 0 60 0,9 1 9 15,-9 11 3-15,4-8 0 0,5 0-28 0,-1 0-4 16,1-3-2-16,0 7 0 0,-9 4 6 0,13-4 2 16,-4-4 0-16,-5 4 0 0,5-4 1 0,-9 8 0 15,9-7 0-15,0 3 0 0,-9 4-8 0,8-4-2 16,-8 4 0-16,9-4 0 0,0 0-10 0,-9 4-3 15,0 0 0-15,9 0 0 0,4 0-16 0,-4 4-8 16,-9-4 0-16,8 8 8 0,1-4-8 0,-4-1 0 16,3 5 9-16,1-4-9 0,-9-4 12 0,9 8-1 15,-5 8-1-15,10-5 0 0,-6 5 2 0,5 3 0 0,-4 5 0 0,9-1 0 16,-1 4 0-16,1 1 0 0,-1 3 0 0,1 0 0 16,8 0 0-16,-4 1 1 0,0 3 0 0,-4 0 0 15,4 4-13-15,0-4 8 0,0 4-8 0,-5 0 0 16,5 0 12-16,-4-4-3 0,-10 0-1 0,5 0 0 15,1 0 5-15,-1 0 1 0,-4 0 0 0,-1-3 0 16,1-1 2-16,0 0 1 0,-5 0 0 0,5-3 0 16,0-5-9-16,0 4-8 0,4-3 9 0,-4-1-9 15,4 0 22-15,-4 1-2 0,4-5 0 0,-5-3 0 16,6-4-20-16,-6-1 0 0,-3-3 0 0,-1 4 0 16,5-4 0-16,-5-4 0 0,-4-4 0 0,5 7 0 15,-5-7 0-15,0 0-15 0,0 0 3 0,0 0 0 0,0 0 12 0,0 0 0 16,0 0 0-16,0 0 0 0,8 4 9 0,1 0-9 15,-4-8 0-15,3 0 9 0,-8 4 2 0,9-4 0 16,0-7 0-16,-5 3 0 0,1 0-11 0,4 4 0 16,-9-7 0-16,4 3 0 0,0-4 0 0,1 0 0 15,-1-3 12-15,-4-1-4 0,0 1-8 0,0-1 0 16,4-4 9-16,-4-3-9 0,-4 0 0 0,4-5 8 16,4-7-8-16,1 0 0 0,-5-4 0 0,4 0 0 15,9-4 0-15,1 0 8 0,-6-3-8 0,5-5 0 16,-4 0 0-16,9 4-8 0,8-7 8 0,-4 7 0 15,-9-4-9-15,5 8 9 0,-1 4 0 0,5 0 0 16,0 0 0-16,-9 12 0 0,-4 8-9 0,0 3 9 16,4-4 0-16,-4 9 0 0,-14-5 0 0,10 8 0 15,8 1 0-15,-4 3 0 0,-9 4 0 0,0 0 0 0,9 7 0 16,4 1 0-16,4 4 0 0,-4 0 0 0,-8 3 0 0,4 9 0 16,8-1-10-16,-4 0 2 0,-8 5 0 0,-1 3 0 15,0 0 8-15,5 0 0 0,0 8 0 0,-5 0 0 16,-12 0 0-16,8 4 0 0,4-4 0 0,0 4 0 15,-12 0 0-15,3 0 11 0,14 0-3 0,-5 0 0 16,5-8-8-16,-4 0 0 0,-5-4 0 0,4-4 0 16,9 1 0-16,-4-1 0 0,-9-7 0 0,4-1 0 15,5-3 0-15,-5-5 8 0,-4-3-8 0,0-8 8 16,0 12 8-16,0-12 0 0,5 4 1 0,-5-4 0 16,0 0 14-16,0 0 2 0,0 0 1 0,0 0 0 0,0 0-34 0,9-4 0 15,-1-4 0-15,6 0 0 0,-1 0 9 0,-5 1 5 16,-3-5 1-16,4 0 0 0,-1-7-2 0,6 3 0 15,-14 1 0-15,4-5 0 0,0-7 3 0,5-1 0 16,4-7 0-16,-8 0 0 0,-1 0 6 0,0 0 2 16,10-8 0-16,-10 4 0 0,5 0-24 0,-5 0-16 15,14-4 2-15,-5 0 1 0,0 0 13 0,0 1 16 16,0-9-3-16,5 8-1 0,8-4-22 0,-4 4-5 16,-13 4-1-16,4 4 0 0,5 8 8 0,-5 3 8 15,-9 9-13-15,-4 3 5 0,0 0-12 0,5 5-3 16,-1-1 0-16,-4 8 0 15,-9 4-40-15,9-4-8 0,5 11-1 0,-1-3-708 16,-8 8-140-16</inkml:trace>
        </inkml:traceGroup>
        <inkml:traceGroup>
          <inkml:annotationXML>
            <emma:emma xmlns:emma="http://www.w3.org/2003/04/emma" version="1.0">
              <emma:interpretation id="{57A4D372-5557-4C49-8AA3-51A58E9FCD71}" emma:medium="tactile" emma:mode="ink">
                <msink:context xmlns:msink="http://schemas.microsoft.com/ink/2010/main" type="inkWord" rotatedBoundingBox="9175,7050 13925,6704 14005,7798 9255,814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265.4043">6508-32 986 0,'14'-8'44'0,"-14"8"8"0,0 0-41 0,0 0-11 16,0 0 0-16,8-8 0 0,1 0 92 0,-4 0 17 16,-5 8 3-16,8-7 1 0,6 3-27 0,-6 0-6 15,1 0 0-15,0 4-1 0,4 0 5 0,0 0 0 16,-4 4 1-16,8 4 0 0,-8-4-31 0,4-1-6 16,-4 5-2-16,4 4 0 0,1 0-22 0,-1 3-5 15,0 5-1-15,-4 3 0 0,-1 4-7 0,-3 9-2 16,-1-5 0-16,1 8 0 0,-5-4-9 0,0 4 0 15,0 4 9-15,-5-4-9 0,1-4 0 0,4 4 0 16,-5-4 0-16,1-4 0 0,4 0 9 0,0-3-9 0,0-1 12 0,0-4-12 16,4-7 8-16,-4 0-8 0,0-1 0 0,5-7 0 15,-5-8 12-15,0 0-4 0,0 0 0 0,0 0-8 16,9 0 23-16,4-4-3 0,-5 0 0 0,1-4 0 16,4 1-1-16,-4-1-1 0,0-8 0 0,0 4 0 15,0-7 6-15,4-1 2 0,-5-3 0 0,6 0 0 16,-6-5-2-16,6 5-1 0,-1-4 0 0,4-1 0 15,-4 1-13-15,5-4-2 0,0-4-8 0,8 0 12 16,0 0-12-16,0-4 0 0,1 3 0 0,-1-3 0 16,-4 8 0-16,-4 0 0 0,-1-4 0 0,1 8 0 15,-5-1-33-15,-4 9-3 0,-1 3-1 0,-3 1 0 16,-1 3-62-16,-4 4-12 0,0 0-2 0,0 8-888 16</inkml:trace>
          <inkml:trace contextRef="#ctx0" brushRef="#br0" timeOffset="8679.4392">7618 53 1148 0,'0'0'51'0,"9"-7"10"0,-9 7-49 0,9-4-12 0,0 0 0 0,-9 4 0 15,0 0 70-15,0 0 11 0,0 0 3 0,0 0 0 16,4-4-16-16,-4 4-4 0,0 0 0 0,0 0 0 15,0 0 10-15,-4 12 2 0,-1 3 0 0,1 9 0 16,-5-1-24-16,0 4-5 0,5 5-1 0,-5-1 0 16,1-4-6-16,-1 4-2 0,0-3 0 0,5-1 0 15,-5 4-13-15,4-8-2 0,1 1-1 0,0-1 0 16,-1-3-7-16,5 3-2 0,0-3 0 0,0-5 0 0,0-3-13 0,5 0 0 16,-5-1 0-16,0-3 0 0,0-8 0 0,0 0-20 15,0 0 4-15,0 0 0 16,0 0-157-16,0 0-31 0</inkml:trace>
          <inkml:trace contextRef="#ctx0" brushRef="#br0" timeOffset="8845.0194">7794-418 2127 0,'-4'-16'94'0,"8"8"20"0,-4-4-91 0,4 1-23 15,1 3 0-15,-1 4 0 0,-4 4 49 0,9-4 6 16,-9 4 1-16,9 0 0 16,-9 0-130-16,0 0-26 0,0 0-4 0</inkml:trace>
          <inkml:trace contextRef="#ctx0" brushRef="#br0" timeOffset="9331.3209">8057 178 748 0,'0'0'33'0,"0"0"7"16,0 0-32-16,0 0-8 0,0 0 0 0,0 0 0 0,13 8 234 15,-4-4 45-15,4 4 9 0,0-8 1 0,1-4-179 0,3 0-36 16,-4 0-7-16,5-4-2 0,-1 4-45 0,1-3-10 15,4-5-2-15,-5-4 0 0,1 5 0 0,4-5 0 16,0 4 0-16,0-7 0 0,-5 3 10 0,1 1 2 16,-1-1 0-16,1 4 0 0,-5 1-20 0,-4-5 10 15,0-4-10-15,-1 1 8 0,-3-1 13 0,-1 1 3 16,-4-1 0-16,-4 5 0 0,-1-5-24 0,-3 5 0 16,3-1 0-16,-3 8 0 0,-1-3 11 0,0 3-3 15,0 0 0-15,-4 4 0 0,0 0-8 0,-5 0 0 16,5 4 0-16,-4 0-11 0,-5 0 11 0,4 4 0 15,-4-4 8-15,0 4-8 0,0 4 0 0,0 0-8 16,0 0 0-16,5-1 0 0,-5 1 8 0,0 4 11 16,0 3-3-16,5 1 0 0,-1-4-8 0,5 3 8 0,-5 5-8 0,5-1 8 15,0-3 0-15,4 0 0 0,0 7 0 0,1 0 0 16,3 5 3-16,5-1 0 0,0 4 0 0,5-4 0 16,-1 1 17-16,5-1 4 0,0-4 1 0,4 5 0 15,0-1-33-15,4 0 0 0,-3-3 0 0,3-1 0 16,5-3-28-1,-4-1-13-15,-1-3-3 0,5-1 0 0,-4-11-134 16,-1 4-27-16,18 0-6 0,-4-12-1 0</inkml:trace>
          <inkml:trace contextRef="#ctx0" brushRef="#br0" timeOffset="6861.9511">4938 22 288 0,'4'-8'12'0,"1"1"4"0,-1-5-16 0,-4-4 0 16,4 5 0-16,1-1 0 0,-1-8 224 0,5 9 43 15,-5-5 8-15,5 4 1 0,-5-3-152 0,5 3-30 16,0 4-6-16,-5 1-2 0,1-9-56 0,4 4-11 15,-5 1-3-15,9 3 0 0,-8 0 0 0,3 0-1 16,5 0 0-16,-4 1 0 0,0-5 5 0,0 4 2 16,4 0 0-16,0 0 0 0,-4 1-22 0,8-1-8 15,-3 0 0-15,8-4 0 0,-1 5 8 0,10-5 14 16,-9 4-3-16,4 0-1 0,1 0-10 0,-1 1 0 16,0-1 0-16,-4 4 0 0,-4 0 0 0,-1-4-11 15,1 8 3-15,-5 0 0 0,0 0 8 0,-4 0 0 0,-9 0 0 0,13 8 8 16,-4 0 8-16,-9-8 3 0,9 12 0 0,-5 3 0 15,1 5-9-15,-1-1-2 0,-8 1 0 0,-1 3 0 16,1 0-8-16,-1 1 0 0,-8 3 0 0,0 0-11 16,-4 1 11-16,-5-5 0 0,0 1 0 0,-5-1-8 15,1 0 8-15,-5 1 0 0,5-5 0 0,-5-3 0 16,9-1 0-16,-8 5 0 0,3-4 0 0,1-5 0 16,0-3 0-16,-1 0 0 0,1 0 0 0,0-1-8 15,8-3 8-15,-4 0 0 0,0-4 0 0,5 0-8 16,-1 0 8-16,5-4 0 0,0 0 0 0,0 4 0 15,4-3 8-15,-4-5-8 0,8 0 8 0,1 4-8 16,4 4 13-16,0 0-1 0,-4-8-1 0,4 8 0 0,0-8 0 16,0-3 0-16,4 3 0 0,-4 8 0 0,0 0 0 0,4-4 0 15,5-4 0-15,0 4 0 0,-9 4 17 0,13-4 4 16,-4 8 1-16,4 0 0 0,0 0 7 0,0 4 2 16,5 4 0-16,-1 3 0 0,-3-3-13 0,3 4-2 15,1 3-1-15,-5 1 0 0,4-1 10 0,-3 1 3 16,-6-1 0-16,5 1 0 0,1-1-22 0,3 4-4 15,1 1-1-15,-1-5 0 0,5 5-12 0,0-5 11 16,0 5-11-16,0-5 10 0,0-3-10 0,0-1 0 16,0 1 0-16,-5 0 0 15,5-1-137-15,-4-3-23 0</inkml:trace>
          <inkml:trace contextRef="#ctx0" brushRef="#br0" timeOffset="6187.8491">5008-262 630 0,'0'0'28'0,"0"0"5"15,0 0-33-15,0 0 0 0,0-8 0 0,0 8 0 16,4-8 46-16,-4 8 2 0,5-8 1 0,-5 8 0 15,0 0-9-15,0 0-3 0,0 0 0 0,0 0 0 0,0 0 10 0,4-8 1 16,-4 8 1-16,0 0 0 0,5-11 11 0,-5 11 1 16,0-8 1-16,0 8 0 0,0 0-9 0,0 0-1 15,0-8-1-15,0 8 0 0,0 0-14 0,0 0-2 16,0 0-1-16,0 0 0 0,0 0 4 0,0 0 1 16,0 0 0-16,0 0 0 0,0 0-30 0,0 0-9 15,0 0 0-15,0 0 0 0,4-12 0 0,-4 12 0 16,0-4 0-16,0 4 0 0,0 0 0 0,0 0-12 15,0 0 0-15,0 0 0 0,0 0 12 0,0 0 0 16,0 0 0-16,0 0-9 0,0 0 17 0,0 0 3 16,0 0 1-16,0 0 0 0,0 0-12 0,0 0 0 15,0 0 0-15,0 0 0 0,0 0-11 0,0 0-4 16,0 0-1-16,0 0 0 0,0 0 16 0,0 0 0 16,9-7 0-16,-9 7-9 0,0 0 9 0,0 0 0 15,0 0 0-15,0 0 0 0,0 0 0 0,0 0 0 0,0 0 0 0,0 0 0 16,0 0 0-16,0 0 0 0,0 0 0 0,0 0 0 15,0 0 0-15,0 0 0 0,0 0 0 0,0 0 0 16,0 0 12-16,0 0 5 0,0 0 1 0,0 0 0 16,0-8-18-16,0 8 0 0,0-4 0 0,0 4 0 15,0 0 0-15,0 0-16 0,0 0 4 0,0 0 0 16,0 0 20-16,0 0 5 0,0 0 1 0,0 0 0 16,0 0-4-16,0 0-1 0,0 0 0 0,0 0 0 15,0 0 12-15,0 0 3 0,0 0 0 0,0 0 0 16,0 0-1-16,0 0 0 0,0 0 0 0,0 0 0 15,0 0-7-15,0 0-2 0,0 0 0 0,0 0 0 0,0 0-6 0,0 0 0 16,0 0-8-16,-5 8 12 0,5-8-12 0,-4 11 0 16,0 5 0-16,4 0 0 0,-5-1 9 0,5 5-1 15,-4 3 0-15,4 4 0 0,0 1-8 0,-5 3 12 16,5 0-12-16,0 4 12 0,-4 0-12 0,4-3 8 16,0-1-8-16,-4 0 8 0,-1-4-8 0,5 1 0 15,0-5 0-15,0 4 0 0,0-7 0 0,-4 3 0 16,4 1 0-16,4-1 0 0,-4-4 9 0,0 5-9 15,0-1 10-15,0 5-10 0,5-1 9 0,-5 4-9 16,4 0 8-16,-4 0-8 0,-4 1 22 0,4-1-1 16,-5-4 0-16,5 4 0 0,-4-3-21 0,4-1 8 15,0-8-8-15,-5 5 0 0,1-5 0 0,4-3-13 16,-4-4 1-16,4-1 1 0,0 1 11 0,-5-4 11 16,5-8-3-16,0 0 0 0,0 0 3 0,0 0 0 0,0 0 0 15,0 0 0 1,0 0-31-16,0 0-7 0,0 0-1 0,-4-4 0 15,-5 4-122-15,0-4-25 0,5 0-5 0</inkml:trace>
          <inkml:trace contextRef="#ctx0" brushRef="#br0" timeOffset="7533.218">5653 393 979 0,'0'0'87'0,"0"0"-70"0,0 0-17 0,0 0 0 0,4 11 53 0,1-3 7 16,4 0 2-16,-5 4 0 0,9-4 9 0,-4-1 1 16,0-3 1-16,4 0 0 0,0-4-7 0,4-4-2 15,-3 4 0-15,3-4 0 0,1 0-9 0,-5 1-3 16,0-5 0-16,5 4 0 0,-5-4-10 0,0-4-2 16,9 1-1-16,-5-1 0 0,-3 4-15 0,3-7-2 15,1-1-1-15,4 0 0 0,-5 1-2 0,1-1-1 16,-5 1 0-16,4-1 0 0,-3 0 2 0,-1 1 0 15,-4-1 0-15,-1 1 0 0,5-5-11 0,-8 1-1 0,4 3-8 16,-5-4 12-16,-4 5-12 0,0-1 8 0,0 5-8 0,-4-5 0 16,-1 0 8-16,1 1-8 0,-5 3 0 0,0 0 9 15,-4 1-9-15,0 3 10 0,-5 0-10 0,5 0 10 16,-4 0-10-16,-1 5 0 0,1-1 0 0,-1 4-11 16,1 0 11-16,-1 4 0 0,-4-1-9 0,4 5 9 15,1 0 0-15,4 0 0 0,0 0 0 0,-1-1 0 16,1 1 0-16,0 4 0 0,0 7 0 0,0 1 0 15,0-1 0-15,-1 1 0 0,10-1 0 0,-5 5 0 16,1-1 14-16,3 5-2 0,-4-1-1 0,9 4 0 16,5-4 7-16,-5 1 2 0,4-1 0 0,5 0 0 0,0 1 8 15,-1-1 1-15,6-4 1 0,-6 1 0 0,6-1-22 16,-1 0-8-16,4-3 0 0,5-1 9 0,-4 1-9 0,8-4-16 16,5-1 4-16,0-3-727 15,8-4-145-15</inkml:trace>
          <inkml:trace contextRef="#ctx0" brushRef="#br0" timeOffset="9901.7321">8781 26 1497 0,'0'-4'32'0,"-4"-4"8"0,-1-3 0 0,-3-1 4 0,3 0-36 0,1 5-8 16,-1-1 0-16,1 0 0 0,4 0 53 0,-4 0 9 16,4 4 2-16,0 4 0 0,0-7 0 0,0 7 0 15,0 0 0-15,0 0 0 0,0 0 0 0,4 15 0 16,-4 1 0-16,4 3 0 0,-4 5 0 0,5-5 0 16,-1 5 0-16,-4 7 0 0,5 4-52 0,-1-4-12 15,5 0 0-15,-5-3 0 0,5-1 0 0,0 0 0 16,-1 1 0-16,-3-9 0 0,4 1-9 0,-1-5-5 15,1 1-1-15,4-1 0 0,-8-7 15 0,3-4 0 16,1 4 0-16,0-8 0 0,4-4 36 0,0-4 3 16,0 0 1-16,1-3 0 0,3-5-29 0,-4 0-11 15,1-7 8-15,3 0-8 0,1-5 0 0,-1 1 0 0,1 0 0 0,4-4 0 16,0-5 0-16,0 5 0 0,-1 4 8 0,1 4-8 31,-4 7-24-31,-1 0-6 0,-3 9-2 0,-1 3 0 0,0 0 77 0,-13 4 15 0,4 11 4 0,-4 1 0 16,0 0-64-16,0 3-21 0,-4 5 0 0,0 7 0 15,4-3 21-15,-5-1 0 0,1 4 0 0,4-3 0 16,0-5 0-16,0 1 0 0,0-1 0 0,4-3 0 16,-4-4 0-16,9-1 0 0,0 1 0 0,0 0 0 15,4-5 0-15,0 1 0 0,0 0 0 0,5-4 0 16,-1 0 12-16,1 0 1 0,-5 0 0 0,4 0 0 16,-3-4 1-16,3 0 0 0,-4 0 0 0,5-4 0 0,-9 4-6 15,4-4 0-15,-13 4-8 0,8-8 12 0,6 4 8 0,-1-8 2 16,0 5 0-16,-4-5 0 0,0 0-1 0,4-3 0 15,-5-5 0-15,1 1 0 0,0 3-2 0,-5-4-1 16,5-3 0-16,-4 0 0 0,3-5-6 0,1 1-2 16,-4-8 0-16,3 4 0 0,-3-4-26 0,3 3-4 15,-8-7-2-15,5 8 0 0,-5 0 7 0,4 0 2 16,-4 4 0-16,5-5 0 16,-5 5-95-16,0 4-20 0,0 7-3 0,-5 0-996 0</inkml:trace>
        </inkml:traceGroup>
        <inkml:traceGroup>
          <inkml:annotationXML>
            <emma:emma xmlns:emma="http://www.w3.org/2003/04/emma" version="1.0">
              <emma:interpretation id="{D61EEACC-D67A-4DEA-88D9-A01E6B44BFE9}" emma:medium="tactile" emma:mode="ink">
                <msink:context xmlns:msink="http://schemas.microsoft.com/ink/2010/main" type="inkWord" rotatedBoundingBox="15545,6494 20690,6120 20780,7353 15635,772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3385.9404">11887 46 288 0,'0'0'25'0,"9"-4"-25"0,-5 4 0 0,5-4 0 16,0 0 182-16,0 4 31 0,4-8 7 0,-4 4 0 16,-9 4-81-16,13 0-17 0,-4 0-3 0,8 0-1 15,-4 0-53-15,1 0-10 0,3-8-3 0,1 1 0 16,4-5-22-16,-1 4-5 0,1-4-1 0,0 1 0 16,0-1-4-16,0 4 0 0,-4 0-1 0,-1-3 0 15,1-1-10-15,-5-4-1 0,0 9-8 0,-4-5 12 16,0 0-3-16,-5-3-1 0,1 3 0 0,-1-4 0 15,-4 5 6-15,0-5 1 0,0-3 0 0,-4 7 0 16,4-4 13-16,-5 5 2 0,1-1 1 0,-5 4 0 16,5-4-19-16,-5 1-3 0,0 3-1 0,-4 0 0 15,4 4-8-15,-4 0 0 0,-5 4 0 0,5 4-11 0,-4-4 11 16,-1 4 0-16,1 4 0 0,-1 0-8 0,0 3 19 16,1 1 4-16,-1 0 1 0,1 3 0 0,4 1-1 0,-5 3 0 15,1 1 0-15,-1-1 0 0,0 1-15 0,5 3 0 16,0 5 0-16,0-1 0 0,0-4 33 0,4 5 4 15,-4-5 1-15,4 4 0 0,5 1-24 0,-5-1-5 16,5-4-1-16,-1 1 0 0,5-1-8 0,-4-3 0 16,4-1-12-16,4 1 12 0,1-1-26 0,8-3 2 15,0-5 1-15,0 1 0 16,9-4-60-16,4 0-12 0,5 0-2 0,4-8-805 0</inkml:trace>
          <inkml:trace contextRef="#ctx0" brushRef="#br0" timeOffset="13815.8464">13032-391 403 0,'0'0'17'0,"0"0"5"15,-4-8-22-15,-5 4 0 0,5 0 0 0,-5-4 0 0,5 5 229 0,4 3 42 16,0 0 8-16,0 0 1 0,-5-8-161 0,5 8-33 16,0 0-6-16,0 0-2 0,0 0-37 0,0 0-7 15,0 0-2-15,0 0 0 0,0 0 1 0,0 0 0 16,0 0 0-16,-4 0 0 0,-5 4 4 0,0 3 1 15,-4 1 0-15,-4 4 0 0,3 0-3 0,-7 3-1 16,-1 1 0-16,-5 7 0 0,1-3 18 0,0 7 4 16,-1-4 1-16,1 5 0 0,0-1-40 0,-1 4-8 15,5 0-1-15,5 1-8 0,8 3 22 0,0-4-2 16,0 0-1-16,5 0 0 0,8-7-7 0,1 3-2 16,8 0 0-16,5-3 0 0,-1-5-2 0,9 1 0 15,1-5 0-15,4-3 0 0,-5 0-8 0,0-4-12 16,0-5 2-16,5 1 1 15,-4 0-121-15,-6-8-24 0,6-3-5 0</inkml:trace>
          <inkml:trace contextRef="#ctx0" brushRef="#br0" timeOffset="14107.8167">13313-496 748 0,'0'0'67'0,"0"0"-54"0,0 0-13 0,0 0 0 15,9-8 139-15,-9 8 25 0,4-4 4 0,5 0 2 0,0 4-105 0,4-4-21 16,5 4-4-16,-1-8 0 0,1 4-40 0,4-3 0 16,0-1 0-16,4 4 0 0,5-4 86 0,-5-4 13 15,9 1 2-15,0-1 1 0,0 0-29 0,0 1-5 16,0-5-2-16,5 4 0 0,4-3-47 0,-9 3-10 15,-9-4-1-15,5 5-8 0,0-1-8 0,4 4-9 16,-5-3-2-16,1-5 0 16,-9 4-48-16,9 1-9 0,-9 3-3 0,0-4-757 15</inkml:trace>
          <inkml:trace contextRef="#ctx0" brushRef="#br0" timeOffset="14389.1063">13848-1042 1047 0,'14'-16'46'0,"-6"8"10"0,1 0-44 0,0 5-12 0,-9 3 0 0,4-8 0 15,-4 8 76-15,9-8 12 0,-9 8 4 0,0 0 0 16,0 0-12-16,0 0-1 0,0 0-1 0,0 0 0 16,0 0 4-16,0 0 1 0,0 0 0 0,0 0 0 15,0 16-18-15,0-1-3 0,-4 5-1 0,4 3 0 16,-5 8-5-16,1 0 0 0,-5 5-1 0,5 6 0 15,4 1-17-15,0 8-3 0,-9-4-1 0,9 4 0 16,0-1-10-16,0 1-3 0,0-4 0 0,0 0 0 16,-9-5-13-16,9 1-8 0,0 0 10 0,0 0-10 15,-4-4 19-15,-5-4-3 0,5 0 0 0,-1-4 0 16,1-3-166-16,-5-1-34 0,-4-4-6 0</inkml:trace>
          <inkml:trace contextRef="#ctx0" brushRef="#br0" timeOffset="14788.8987">14252-465 1670 0,'0'0'148'16,"0"0"-118"-16,-4-8-30 0,4 8 0 0,0 0 19 0,0 0-3 15,0 0 0-15,0 0 0 0,0 0 8 0,0 0 0 16,-5 4 1-16,-4 4 0 0,5-1 1 0,0 9 0 16,-5-4 0-16,5 7 0 0,-1 1-10 0,1 3-3 0,-1 1 0 0,5 3 0 15,0-4-13-15,0 5 0 0,0-1 0 0,5 0 0 16,4-3 43-16,-1 3 5 0,-3-8 2 0,3 1 0 16,6-1-26-16,-6-3-6 0,1 3-1 0,0-7 0 15,4 0 35-15,0-8 8 0,0 0 0 0,5-4 1 16,-5 0-45-16,5-4-8 0,4 0-8 0,0 0 9 15,0-12-9-15,4 5 0 0,5-5-10 0,-1 0 10 16,-3 1 0-16,-1-5 0 0,-9-3 0 0,10 0 0 16,3-5 0-16,-8 1 0 0,0 0 0 0,0-1 0 15,-4 1 14-15,-5 4 9 0,0-5 1 0,0 9 1 16,-4 3-25-16,-5-3 0 0,1 3 0 0,-1 1 0 16,-4-1-16-16,-4 4 0 0,4-3 1 0,0 3 0 15,0 4-170-15,-5-3-35 0</inkml:trace>
          <inkml:trace contextRef="#ctx0" brushRef="#br0" timeOffset="15261.6885">15064-738 403 0,'0'0'17'0,"0"0"5"0,0 0-22 0,8-4 0 0,1 0 0 0,0 4 0 16,0 4 350-16,0 0 66 0,-5 0 12 0,5 4 4 16,-1 7-320-16,1 1-63 0,0-1-13 0,-5 9-2 15,5 3-10-15,-4 0-1 0,3 5-1 0,-8 3 0 16,0-4-10-16,5 0-3 0,-1 4 0 0,-4 0 0 15,0-4 22-15,0 1 4 0,5-5 1 0,-5 0 0 16,-5 0-8-16,-4-3-2 0,9-1 0 0,-4-3 0 16,4-5-26-16,-4 1 8 0,-5-8-8 0,4 3 0 15,5-3 0-15,0-8 0 0,0 0 0 0,0 0 0 16,0 0 36-16,0 0 1 0,0 0 1 0,0 0 0 16,0 0-10-16,0 0-1 0,0 0-1 0,5-11 0 15,-5-1-26-15,9-4 0 0,-1 1 0 0,6 3 0 0,-6-8 43 0,5 1 3 16,1-4 1-16,-1-1 0 15,0-3-28-15,4 0-6 0,5-5-1 0,-4-3 0 0,4 0-12 0,0 0 0 16,-5 0 0-16,5 4 0 0,-4-4-26 0,-1 4 2 16,5-5 0-16,0 5 0 15,0 12-28-15,0-1-4 0,4 1-2 0,-4 3 0 16,0 4-105-16,0 5-21 0,5-1-4 0,-5 4-759 0</inkml:trace>
          <inkml:trace contextRef="#ctx0" brushRef="#br0" timeOffset="12903.9845">11462-707 403 0,'0'0'17'0,"0"0"5"0,4-8-22 0,-4 8 0 16,4-4 0-16,-4-3 0 0,0 7 109 0,0-8 18 15,0 8 3-15,0 0 1 0,0-12-38 0,0 4-7 16,0 0-2-16,0 8 0 0,0 0-16 0,0 0-3 15,0 0-1-15,0 0 0 0,0-7-16 0,0 7-3 16,0 0-1-16,0-8 0 0,5 0-6 0,-5 8-2 16,0 0 0-16,0 0 0 0,0 0-7 0,0 0-1 15,0 0-1-15,0 0 0 0,-5-8-15 0,5 8-2 16,0 0-1-16,0 0 0 0,0 0 3 0,0 0 0 16,0 0 0-16,0 0 0 0,-4-4 0 0,4 4 0 15,0 0 0-15,0 0 0 0,-9 0 16 0,9 0 3 16,0 0 1-16,0 0 0 0,0 0-32 0,0 0 0 15,-8 4 0-15,8-4 0 0,-5 8 10 0,1 0-1 0,4 0 0 0,0-1 0 16,0-7-9-16,0 12 8 0,0 0-8 0,0 0 8 16,0-1 4-16,0 5 0 0,0-1 0 0,0 5 0 15,0 3 22-15,-5 1 5 0,5 3 1 0,-4 8 0 16,4-4-26-16,-4 8-5 0,-1-4-1 0,1 4 0 16,-5 0 4-16,5 4 0 0,-1 0 0 0,1 0 0 15,0 4-4-15,-1 0 0 0,5-1 0 0,-4-3 0 16,4-4-8-16,0 0 8 0,0 0-8 0,0-4 8 15,0-7-8-15,0 3 0 0,-5-8 0 0,5 1 0 16,0-5 28-16,-4 1 3 0,0-5 1 0,-5 1 0 16,4 0-32-16,-3-5 0 0,3-3 0 0,-4 4 0 0,1-4 0 15,3-1 0-15,5-7 0 0,-4 4 0 16,4-4-20-16,0 0-9 0,0 0-3 0,0 0 0 16,0 0-103-16,0 0-21 0,0 0-4 0,9-11-733 15</inkml:trace>
          <inkml:trace contextRef="#ctx0" brushRef="#br0" timeOffset="15689.7367">15924-461 1728 0,'17'4'76'0,"-12"-4"16"0,-5 0-73 0,0 0-19 0,13 0 0 0,-5 0 0 16,1 0 0-16,4 0 0 0,-8 0 0 0,8 0 0 15,4-8 44-15,-3 0 6 0,3 0 1 0,-4-3 0 16,9 3-31-16,0-4-5 0,-4 4-2 0,4-3 0 16,-5-5-13-16,5 0 0 0,0 5 0 0,-4-5 0 15,-1-3 54-15,-4-1 8 0,5 1 2 0,-1-1 0 16,1 4-52-16,-5 1-12 0,5-1 0 0,-5 1 0 16,0-1 0-16,0 0 0 0,-8 1 0 0,-1 3 0 15,5 4 0-15,-5 1 0 0,-4-1 0 0,0 8 0 0,0 0 0 0,0-4 0 16,0 4 0-16,-13-4 0 0,0 4 0 0,0-4 0 15,-5 4 0-15,1 4 0 0,-5 4 0 0,0-4 0 16,0 3 0-16,-5 1 0 0,6 0 0 0,-1 0 0 16,-5 4 0-16,5-1 0 0,0 5 0 0,5-4 0 15,-9-1 0-15,8 5 0 0,0-4 39 0,1 7 5 16,4-3 0-16,0 7 1 0,-1 0-21 0,6 5-4 16,8 7 0-16,0-4-1 0,8 4-19 0,6 0 0 15,7 0 0-15,6 4 0 0,4 0 0 0,-1-4 0 16,1 4 0-16,-5-11 0 15,9-9-157-15,5 5-35 0</inkml:trace>
        </inkml:traceGroup>
        <inkml:traceGroup>
          <inkml:annotationXML>
            <emma:emma xmlns:emma="http://www.w3.org/2003/04/emma" version="1.0">
              <emma:interpretation id="{85061765-78B0-4DBA-9F85-88B7EC991B1D}" emma:medium="tactile" emma:mode="ink">
                <msink:context xmlns:msink="http://schemas.microsoft.com/ink/2010/main" type="inkWord" rotatedBoundingBox="22505,6201 24201,6077 24271,7027 22574,7151">
                  <msink:destinationLink direction="with" ref="{4FABB6C1-1F34-4E5A-B7E9-8AA3047FB662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7679.8972">19223-1171 921 0,'0'0'82'0,"0"0"-66"0,0 0-16 0,0 0 0 16,0 0 132-16,0 0 22 0,0 0 5 0,0 0 1 15,-5 8-74-15,1 0-14 0,-5-1-4 0,0 5 0 16,1 0-25-16,-1 3-6 0,0-3-1 0,-4 4 0 16,0 3-19-16,0-3-4 0,4 3-1 0,0-3 0 15,-4-1 0-15,4-3 0 0,5 0 0 0,-1 3 0 16,-3-7 42-16,3 4 8 0,1-4 2 0,-1 3 0 16,1-3-52-16,4 4-12 0,-4-4 0 0,4 0 0 15,0-8 0-15,0 0 0 0,0 0 0 0,0 7 0 16,0 5 0-16,0 0 0 0,0-4 0 0,4-5 0 15,-4-3 0-15,4 8 0 0,5 0 0 0,0-4 0 16,0 0 33-16,4 0 4 0,4-4 1 0,5 0 0 16,9 0-30-16,0 0-8 0,0 0 0 15,-1 0 0-15,1 0 0 0,0 4 0 0,-1-4 0 0,1 4-12 0,0-4 12 0,4 3 0 16,-9 1 0-16,1 0 0 0,-5 0 0 0,-1 4 0 16,-3 0 0-16,-5 0 0 0,0-1 0 0,-4 5 0 15,0-4 0-15,-5 4 0 0,1 3 15 0,-1 1-2 16,0-1 0-16,1 1 0 0,-5 3-3 0,4 1-1 15,-8 3 0-15,4 1 0 0,0-1-9 0,-5-3 12 16,1 3-12-16,-5-3 12 0,0-1 8 0,1 0 3 16,-5 1 0-16,-1-1 0 0,-3-7 9 0,-5 0 1 15,0 3 1-15,-4-3 0 0,-5 0-7 0,-4-4-2 16,0-1 0-16,0 1 0 0,-5 0-25 0,-4-4 0 16,-4 0 8-16,4 0-8 0,0 0 0 0,0-4-17 15,5 0 4-15,-1 0 1 16,1 0-83-16,8 0-16 0,5 0-3 0,4 0-960 0</inkml:trace>
          <inkml:trace contextRef="#ctx0" brushRef="#br0" timeOffset="17102.1602">18960-1089 518 0,'0'0'23'0,"0"0"5"0,0 0-28 0,0 0 0 0,0 0 0 0,0 0 0 15,0 0 148-15,0-8 25 0,0 0 5 0,0 8 1 16,0 0-83-16,0 0-16 0,0-8-3 0,0 8-1 15,4-7 4-15,-4 7 1 0,4-8 0 0,5 0 0 16,-5 4-53-16,-4 4-10 0,0 0-2 0,9-4-1 16,0 0 8-16,4-3 1 0,0 3 1 0,5-4 0 15,-1 4-2-15,5 0-1 0,0-4 0 0,5 4 0 16,-1-3 14-16,0 3 2 16,9 0 1-16,1 0 0 0,3-4-3 0,5 4-1 0,0 0 0 0,0 0 0 15,-1-3-16-15,-7 3-3 0,3 0-1 0,-4 0 0 16,5 0-15-16,-10 0 0 0,1-8 8 0,4 8-8 15,-4 1 0-15,0-5 0 0,-5 0 0 0,-4 4-10 16,-5 0-26-16,1 4-4 0,-1-4-2 0,-8 4 0 16,-9 0-137-16,0 0-27 0,0 0-6 0</inkml:trace>
          <inkml:trace contextRef="#ctx0" brushRef="#br0" timeOffset="16615.4129">18345-1124 723 0,'-30'-8'16'0,"30"8"3"0,4-8 1 0,0 0 0 0,1-3-20 0,4 3 0 16,-1 0 0-16,-3 4 0 0,3-4 74 0,-3 4 10 16,4 1 3-16,-9 3 0 0,4-4 9 0,-4 4 1 15,0 0 1-15,0 0 0 0,0 0-17 0,4-8-3 16,-4 8-1-16,0 0 0 0,0 0-21 0,0 0-4 15,0 0 0-15,0 0-1 0,0 0-19 0,0 0-3 16,0 0-1-16,0 0 0 0,5 12-20 0,-1-1-8 16,-4 5 0-16,5-4 0 0,-5 7 70 0,0 8 8 15,0 1 2-15,-5-1 0 0,1 16-40 0,-1 0-8 16,1-4-2-16,-5 4 0 0,0 0-6 0,1-1 0 16,3 1-1-16,-3 0 0 0,-6 0-3 0,6-4 0 15,-1-4 0-15,4 0 0 0,-3-3-11 0,3-5-9 0,1 0 12 16,4-4-12-16,-4-3 0 0,4-4 0 0,-5-1 0 0,1-3 0 15,-1 0-14-15,1-1-3 0,0 1-1 0,-1-4 0 32,5-8-27-32,0 0-6 0,0 0-1 0,0 0 0 0,-4 8-32 15,4-8-8-15,0 0 0 0,0 0-525 0,0 0-105 0</inkml:trace>
        </inkml:traceGroup>
        <inkml:traceGroup>
          <inkml:annotationXML>
            <emma:emma xmlns:emma="http://www.w3.org/2003/04/emma" version="1.0">
              <emma:interpretation id="{B9C1FE6C-A22B-4617-9B5C-4E213D916154}" emma:medium="tactile" emma:mode="ink">
                <msink:context xmlns:msink="http://schemas.microsoft.com/ink/2010/main" type="inkWord" rotatedBoundingBox="25201,5565 29301,5267 29416,6855 25317,715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1916.0242">20956-832 691 0,'0'0'61'0,"0"0"-49"16,4-8-12-16,-4 5 0 0,5-5 233 0,-1 0 44 16,5 4 9-16,4 0 2 0,0 0-149 0,5 0-30 15,-1 0-5-15,14 4-2 0,8-7-61 0,1 3-12 16,4 0-2-16,0 0-1 0,-5-4-2 0,-4 4-1 16,-4 0 0-16,8 0 0 15,-8 4-148-15,0 0-30 0,-5 0-5 0,0 0-2 0</inkml:trace>
          <inkml:trace contextRef="#ctx0" brushRef="#br0" timeOffset="21687.8856">21245-1218 288 0,'0'0'25'0,"5"-8"-25"0,3-3 0 0,1 3 0 16,4 4 128-16,-4-4 21 0,0-4 4 0,4 5 1 16,5-1-59-16,-5 0-12 0,0-4-3 0,0-3 0 15,0 3-11-15,5-4-2 0,-5 1-1 0,0-1 0 16,-4 1-24-16,0-5-5 0,0 5-1 0,-1-5 0 0,-3 4-28 0,3-3-8 15,1-1 0-15,-4 5 0 0,-1-1 42 0,0 1 7 16,5-1 2-16,-4 0 0 0,-1-3-35 0,-4 3-8 16,0-3 0-16,0 3-8 0,4 1 8 0,-4 3-8 15,-4-8 0-15,0 5 0 0,-1-1 0 0,-4 1 0 16,1 3 0-16,-6-4 0 0,10 9 0 0,-9-5 10 16,0 0-10-16,0 4 12 0,-5-3-12 0,5 3-11 15,-5 4 3-15,5-4 0 0,-4 0 8 0,3 4 0 16,-3 1 0-16,8 3 0 0,-4 0 0 0,4 0 0 15,-8 3 0-15,3 1 0 0,6-4 0 0,8 0 0 16,0 0 8-16,-9 8-8 0,0-4 0 0,-4 4 0 16,13-8 0-16,-4 8-8 0,-5-4 8 0,4 3 11 15,5-7-3-15,0 16 0 0,5 3-8 0,-5-3 12 16,0 7-12-16,9 5 12 0,4 3 12 0,0 0 4 16,4 4 0-16,-8 4 0 0,4 8-2 0,1-4 0 0,-10 4 0 15,0 0 0-15,5-1-18 0,-4 1-8 0,-1 4 8 0,-4 0-8 16,-4-1 51-16,-1 1 5 0,1 0 0 0,-5-5 1 15,0-3-15-15,0 4-3 0,5 0-1 0,0 0 0 16,-5 0-1-16,0-5 0 0,5-3 0 0,-1 0 0 16,1-3-14-16,0-5-3 0,-5 4-1 0,0-8 0 15,5 0-11-15,-5-3-8 0,0-1 12 0,0-3-12 16,1-5 0-16,-1 1 0 0,4-4 0 0,1-1 0 16,0-3-11-16,-1 0-9 0,5-8-1 0,0 0-1 15,0 0-39-15,0 0-8 0,0 0-2 16,0 0 0-16,-13 0-97 0,4-4-19 0,9 4-4 0,-9-20-1 15</inkml:trace>
          <inkml:trace contextRef="#ctx0" brushRef="#br0" timeOffset="28249.3698">21838-925 655 0,'0'0'28'0,"-5"-4"8"0,-4 4-36 0,1 0 0 16,-1-4 0-16,0 4 0 0,5-4 63 0,-5 4 5 15,9 0 2-15,0 0 0 0,-4 0-38 0,4 0-7 16,0 0-1-16,0 0-1 0,0 0-15 0,0 0-8 16,0 0 8-16,0 0-8 0,0 0 0 0,0 0 0 15,0 0 0-15,4-4-8 0,5 0 19 0,-5 0 4 16,-4 4 1-16,0 0 0 0,0 0 9 0,9-8 3 15,-9 8 0-15,0 0 0 0,4-3-6 0,-4 3-1 16,0 0 0-16,0 0 0 0,0 0-5 0,0 0 0 16,0 0-1-16,0 0 0 0,0 0-5 0,0 0-1 15,0 0 0-15,0 0 0 0,0 0 2 0,0 0 0 16,0 0 0-16,0 0 0 0,0 0 5 0,0 0 2 16,0 0 0-16,0 0 0 0,0-8 18 0,0 8 3 0,0 0 1 0,0 0 0 15,0 0-13-15,0 0-3 0,0 0 0 0,0 0 0 16,0 0 14-16,0 0 2 0,0 0 1 15,0 0 0-15,0 0-25 0,0 0-6 0,0 0-1 0,0 0 0 16,0 0 3-16,0 0 1 0,0 0 0 0,0 0 0 16,0 0 23-16,0 0 4 0,0 0 0 0,0 0 1 15,-4 8-27-15,0-5-6 0,-1 5 0 0,-4 4-8 16,5-4 24-16,4 0-3 0,-4-1 0 0,-1 5 0 16,-4 0 0-16,5-1 0 0,0 5 0 0,-1 0 0 15,-4-1-4-15,5-3-1 0,-5 4 0 0,5-1 0 16,0 9-2-16,-1-5-1 0,1 1 0 0,-1 3 0 15,5 0-13-15,-4-3 0 0,4-1 8 0,0-3-8 0,0 0 0 16,4-9 8-16,-4-7-8 0,14 12 0 0,-1-4 0 0,-5 0 0 16,6-4 0-16,3-4 0 15,5-8-124-15,0 4-22 0,0 0-4 0,0-4-725 16</inkml:trace>
          <inkml:trace contextRef="#ctx0" brushRef="#br0" timeOffset="22590.7305">21895-1623 1497 0,'0'-24'66'0,"8"20"14"0,6-4-64 0,-14 8-16 15,0 0 0-15,0 0 0 0,8 0 85 0,6 0 14 16,-14 0 2-16,0 0 1 0,0 0-78 0,0 0-15 15,4 8-9-15,-4 4 10 16,-9-4-145-16,5 3-29 0,8 5-5 0,-4-16-2 0</inkml:trace>
          <inkml:trace contextRef="#ctx0" brushRef="#br0" timeOffset="29203.9544">22417-1054 957 0,'0'0'42'0,"0"0"10"0,0 0-42 0,9-8-10 0,-5 0 0 0,0 1 0 16,1 3 94-16,-5 4 17 0,0 0 3 0,0 0 1 16,0-8-39-16,0 8-8 0,0 0-2 0,0 0 0 15,0 0-38-15,0 0-7 0,0 0-1 0,0 0-1 16,13-4 11-16,-13 4 2 0,0 0 1 0,0 0 0 16,0 0-15-16,9 8-3 0,-9-8-1 0,0 0 0 15,8 8 0-15,-3 3 0 0,4 1 0 0,-5 0 0 16,-4 3 18-16,4-3 3 0,-4 4 1 0,0-1 0 15,0 1-23-15,-4 7-4 0,0-3-1 0,4 3 0 16,-9-3 4-16,4 3 0 0,1-4 0 0,-5 9 0 16,5-1-12-16,-5 0 8 0,9-3-8 0,-4-5 8 0,-1 1 0 15,1-5 0-15,4 1 0 0,0 0 0 0,0-9-8 0,0-7 0 16,0 0 0-16,0 12 0 0,0 0 0 0,0-12 0 16,0 0 0-16,0 0 0 0,0 0 28 0,0 0 3 15,0 0 1-15,0 0 0 0,0 0-20 0,0 0-3 16,0 0-1-16,0 0 0 0,0 0-8 0,0 0 8 15,4-4-8-15,-4 4 8 0,0 0 0 0,0 0-8 16,5-8 12-16,-1-4-4 0,-4 1-8 0,0-5 10 16,4 4-10-16,-4-3 10 0,0 3-2 0,5-4 0 15,-1 5 0-15,1-5 0 0,-1 1 20 0,5-1 3 16,-5 0 1-16,5 1 0 0,-5-1-32 0,5 1 0 16,-5-1 0-16,5 0 0 0,0-3 0 0,4-1 0 15,0 1 0-15,1-5 0 0,-1 5 0 0,4-1 0 16,5 1 0-16,0-1 0 15,0 1-36-15,4 3-12 0,-4 5-4 0,9-5 0 16,-9 4-107-16,4 1-21 0,1 3-5 0</inkml:trace>
          <inkml:trace contextRef="#ctx0" brushRef="#br0" timeOffset="29811.452">23553-1136 576 0,'13'-4'51'0,"-13"4"-41"16,0 0-10-16,0 0 0 0,0 0 53 0,0 0 9 15,-4-4 2-15,-1 0 0 0,-3 0-8 0,3 1 0 16,-8-1-1-16,4 0 0 0,-4 8-34 0,0-4-6 15,0 0-2-15,0 4 0 0,0-4 22 0,-5 3 4 0,5-3 1 0,4 4 0 16,-4 0 5-16,4 0 2 0,-4 0 0 0,0 4 0 16,4-4 2-16,0 4 1 0,-4-1 0 0,4 1 0 15,5 0-18-15,4 0-3 0,-4 3-1 0,4 1 0 16,-5-4-19-16,1 4-9 0,8-1 8 0,1 1-8 16,-5 0 0-16,-5-1 0 0,5 1 0 0,0 0 0 15,5 0-12-15,-10-1 12 0,1 1-12 0,4 0 12 16,9 3 0-16,-1 5 0 0,1-9 0 0,4 5 0 15,0 0 0-15,1-1 0 0,-10 5 0 0,9-1 0 16,-9-7 0-16,10 4 0 0,-6 3 0 0,1 4 0 16,0-7 31-16,-5 0 7 0,-4 3 2 0,0-3 0 15,0-1 8-15,-4-3 3 0,-5-4 0 0,-4 4 0 16,-5-1 1-16,1 1 0 0,4 0 0 0,-9-5 0 16,0-3-33-16,-4 0-7 0,-5 0 0 0,5 0-1 0,-1-4-11 0,1 4-17 15,0-4 4-15,4 0 1 16,0-8-120-16,4 0-24 0,1-3-5 0,3 3-629 15</inkml:trace>
          <inkml:trace contextRef="#ctx0" brushRef="#br0" timeOffset="30244.7931">24071-1288 518 0,'0'0'46'0,"-5"-4"-37"0,5 4-9 0,0 0 0 16,0 0 168-16,0 0 32 0,0 0 7 0,0 0 1 15,9 0-112-15,4-4-21 0,-4 4-5 0,4 0-1 0,0 0-8 0,1 0-1 16,3 4-1-16,1-4 0 0,-5 0-13 0,9 0-2 16,0 0-1-16,0-4 0 0,4 4 33 0,0-4 8 15,9 0 0-15,0 4 1 0,1 0-51 0,3-4-10 16,9 1-3-16,1-1 0 0,-1 4-2 0,0 0-1 15,0 0 0-15,-4-4 0 0,-4 0-18 0,-1 0 0 16,-4 0 0-16,0-8 0 16,-4 5-32-16,-5-1-6 0,1 0-2 0,-10 4 0 15,1-8-68-15,-5 8-15 0,0-3-2 0,-4-1-719 0</inkml:trace>
          <inkml:trace contextRef="#ctx0" brushRef="#br0" timeOffset="30734.5764">24812-1655 403 0,'0'0'36'16,"0"0"-36"-16,0 0 0 0,0 0 0 15,0 0 119-15,0 0 17 0,9-4 3 0,-9 4 1 16,0 0-25-16,0 0-5 0,9-3-1 0,-9 3 0 0,9 0-43 16,-9 0-9-16,0 0-1 0,0 0-1 0,0 0-3 0,0 0-1 15,0 0 0-15,0 0 0 0,0 0-31 0,0 0-5 16,0 0-2-16,0 0 0 0,-5 3 37 0,1 9 7 15,-1 0 2-15,1 0 0 0,0-5-43 0,4 5-16 16,-5 4 11-16,1 3-11 0,4 1 64 0,-5 7 6 16,1 0 2-16,-5 8 0 0,5 0-30 0,-1 4-6 15,-3 0 0-15,-1 8-1 0,0 0-3 0,-4 0 0 16,4 4 0-16,-4-5 0 0,-5 1-1 0,5-4-1 16,5 0 0-16,-6 4 0 0,1-4-6 0,0 3 0 15,0-3-1-15,9-4 0 0,-1-4-23 0,-4 1 0 16,1-9 0-16,3 4 0 0,1-8 0 0,4-3 11 15,-9-4-1-15,5-1 0 0,4 1-10 0,-5-5 0 16,5-3 0-16,-4 0-11 16,4 4-96-16,0-12-19 0,0 0-4 0,0 0-1 15,0 0-67-15,9 0-14 0</inkml:trace>
        </inkml:traceGroup>
      </inkml:traceGroup>
    </inkml:traceGroup>
    <inkml:traceGroup>
      <inkml:annotationXML>
        <emma:emma xmlns:emma="http://www.w3.org/2003/04/emma" version="1.0">
          <emma:interpretation id="{1A7E48E3-D0B8-4DFA-850A-54BEF2287DBF}" emma:medium="tactile" emma:mode="ink">
            <msink:context xmlns:msink="http://schemas.microsoft.com/ink/2010/main" type="paragraph" rotatedBoundingBox="5112,10029 30623,8110 30849,11113 5338,13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2DB4B9-FEF9-4162-A7FF-AE6973763507}" emma:medium="tactile" emma:mode="ink">
              <msink:context xmlns:msink="http://schemas.microsoft.com/ink/2010/main" type="line" rotatedBoundingBox="5112,10029 30623,8110 30763,9971 5252,11890">
                <msink:destinationLink direction="with" ref="{A367B902-C8BF-4091-B4BD-DD4FC1C65E5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B6477BA-8DA9-4E9D-8B39-EFEBB7F5C053}" emma:medium="tactile" emma:mode="ink">
                <msink:context xmlns:msink="http://schemas.microsoft.com/ink/2010/main" type="inkWord" rotatedBoundingBox="5119,10117 9118,9816 9251,11589 5252,1189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8967.0667">1884 3450 518 0,'-17'-8'46'16,"8"1"-37"-16,9-1-9 0,0 0 0 16,-4-4 168-16,4 1 31 0,0-1 6 0,4 0 2 15,5-7-91-15,0 3-17 0,-9 1-4 0,8-5-1 16,10 1-33-16,-1-5-6 0,-8 5-2 0,4-5 0 0,5 5-41 15,-1-5-12-15,5 5 0 0,0 3 0 0,-4-3 28 0,-1 3 2 16,10-3 0-16,-10 7 0 0,-4 0-11 0,5 1-3 16,4 3 0-16,0 0 0 0,-5 4-16 0,-3 4 10 15,-6 0-10-15,5 4 8 0,5 0 5 0,-5 8 1 16,-8-1 0-16,-1 1 0 0,0 7-22 0,5 5-5 16,-4-1-1-16,-5 12 0 0,0 0 14 0,0 1 0 15,8 6 0-15,-8 5-9 0,-4-4 20 0,4 0 4 16,4-4 1-16,-4 4 0 0,-4-4-24 0,0-4-5 15,4 0-1-15,0 0 0 0,8-4 14 0,-8-3 12 16,-8-5-3-16,3 0 0 0,5-3 15 0,0-4 4 16,-9-1 0-16,5-3 0 0,0-4-5 0,4-8-1 15,0 0 0-15,0 0 0 0,-14 0-5 0,14 0-1 16,0 0 0-16,0-12 0 0,-4-4-3 0,8 1-1 0,1-9 0 16,8 1 0-16,0-4-12 0,-4-5 11 0,0 1-11 0,4-4 10 15,13-4-10-15,-4 0 0 0,-9 0 0 0,9-4 0 16,5 8 0-16,-1-4 0 0,-9 4 0 0,1 0 0 15,-5 4-9-15,9 4 9 0,0-1 0 0,0 5 0 16,-9-1 0-16,0 9 0 0,5-1 0 0,-1 8 0 16,-8-3 0-16,4 3 0 0,-4 8 0 0,4-4-10 15,0 4 10-15,-13 0 0 0,9 8 0 0,4 4 0 16,5-1 0-16,-5 5 0 0,-4 3 0 0,0 5 0 16,-1 3 0-16,1 0 0 0,0 1 8 0,0 3-8 15,-1-4 0-15,-3 4 0 0,4 1 0 0,-5-5 0 16,0 4 0-16,-4-8 0 0,5 1 0 0,-1-1 0 0,1-3 0 0,-1-5 0 15,-4 1 0-15,4-4 0 16,1 3-40-16,-1-3-13 0,-4-12-3 0,0 0-910 16</inkml:trace>
          <inkml:trace contextRef="#ctx0" brushRef="#br0" timeOffset="49494.5421">3433 3119 288 0,'0'0'25'0,"0"0"-25"0,0 0 0 0,0 0 0 15,0 0 222-15,0 0 39 0,9-8 8 0,-9 8 2 16,0 0-148-16,0 0-30 0,0 0-5 0,0 0-2 16,0 0-28-16,-9 4-6 0,0 4 0 0,0-1-1 15,5 5-13-15,-9 4-2 0,0-1-1 0,4 1 0 16,0 3-15-16,-4 1-2 0,4-1-1 0,0 5 0 16,1-1-8-16,-1 1-1 0,5-1-8 0,-1 0 12 15,1-3-12-15,-1 3 0 0,10-3 0 0,-5-1 0 16,4 1 0-16,1 3 0 0,3-3 0 0,1-5 0 0,0 5 17 15,4-5 11-15,0-3 1 0,0 8 1 0,5-9-30 16,-1 1 0-16,-3-4 0 0,3 0 0 0,-4-5 0 0,5-3 8 16,-5-3-8-16,0 3 0 0,0-8 0 0,1 4 9 15,-6-8-9-15,5 0 8 0,-4 1-8 0,0-5 0 16,0 1 9-16,4-5-9 0,-9 4 25 0,5-7 1 16,-5-4 0-16,1-1 0 0,4-7-26 0,-5 8 0 15,-4-4 0-15,9 8 0 0,-9 3 0 0,4 1 0 16,-4 3 0-16,0 4 0 0,0 1 0 0,-4 3 0 15,-5 0 0-15,0 0 0 0,-4 0 0 0,0 4 0 16,0 4 0-16,-5 0 0 0,1 4 0 0,-1 0 0 16,1 4 0-16,-5-4 0 15,0 4-51-15,4 0-9 0,-4-1-1 0,0 1-847 0</inkml:trace>
          <inkml:trace contextRef="#ctx0" brushRef="#br0" timeOffset="47774.5855">915 2803 748 0,'0'0'67'0,"0"0"-54"0,0 0-13 0,8-4 0 16,6-4 96-16,-1 0 17 0,-9 1 3 0,5-1 1 0,0 0-54 16,0 4-11-16,4-4-3 0,-9 4 0 0,-4 4-37 15,0 0-12-15,4 0 0 0,-4 0 0 0,0 0 15 0,0 0-4 16,0 0-1-16,0 0 0 0,0 0 17 0,0 0 3 15,0 0 1-15,0 0 0 0,0 0 5 0,0 0 2 16,-17 4 0-16,8 4 0 0,9-8-2 0,0 0-1 16,-9 12 0-16,-4-1 0 0,13-11-16 0,-9 12-3 15,9-12-1-15,-13 12 0 0,0 0 1 0,0-1 0 16,9 5 0-16,-5-1 0 0,-4-3 11 0,-1 4 2 16,10 3 1-16,0-3 0 0,4 3-2 0,-9-3 0 15,5 0 0-15,-1-1 0 0,5 5-11 0,0-1-2 16,0 1-1-16,-4-1 0 0,4 5-2 0,0-1-1 15,0-4 0-15,0 13 0 0,4-1 13 0,1 4 4 16,-1 4 0-16,0 8 0 0,-4-4-17 0,5 3-3 16,-1 5-8-16,-4 0 12 0,4-1 0 0,1-3-1 0,-5 4 0 0,4 0 0 15,1-1 4-15,3-3 1 0,-8-4 0 0,5 4 0 16,8-4-2-16,0 0 0 0,0-4 0 0,5 0 0 16,-5 0 0-16,5-4 0 0,3-4 0 0,1-4 0 15,0 1-1-15,0-5 0 0,9 0 0 0,-9-3 0 16,-9-5-1-16,5 1 0 0,4-4 0 0,4-1 0 15,0 1 1-15,1 0 0 0,-10-4 0 0,5-1 0 16,9 1-13-16,-9 4-12 0,-5-4 3 0,1 0 0 16,4-1 9-16,0-3 0 0,-9 8 0 0,0-8 0 15,-4 4 0-15,0-4 0 0,-1 3 0 0,-8-7 0 16,0 0-8-16,0 0 0 0,13 0 0 0,-13 0-759 16,0 0-151-16</inkml:trace>
          <inkml:trace contextRef="#ctx0" brushRef="#br0" timeOffset="50041.5527">4034 2955 972 0,'0'0'21'0,"0"0"5"0,0 0 1 0,0 0 0 0,13 0-27 0,-4 4 0 16,-9-4 0-16,0 0 0 0,0 0 27 0,9 0 0 16,-9 0 0-16,0 0 0 0,0 0-10 0,0 0-1 15,0 0-1-15,0 0 0 0,0 0 20 0,0 0 4 16,0 0 1-16,0 0 0 0,-5 8-28 0,5-8-12 15,-8 4 10-15,8-4-10 0,0 0 52 0,0 0 5 16,-9 3 1-16,9-3 0 0,0 0 6 0,0 0 0 16,0 0 1-16,0 0 0 0,0 0-52 0,0 0-13 15,0 0 0-15,0 0 0 0,0 0 51 0,0 0 7 16,0 12 2-16,0-12 0 0,0 0-13 0,0 0-3 16,9 8 0-16,-1-4 0 0,6 0-9 0,-1-4-3 15,0 0 0-15,4 0 0 0,1-4-3 0,4 0-1 0,0 0 0 0,0 0 0 16,4-4-3-16,5 4-1 0,-5 1 0 15,5-1 0-15,0-4-5 0,4 0-2 0,-5 0 0 0,5 0 0 16,5 1-8-16,-5-1-1 0,5 0-8 0,-1 0 12 16,-4 4-12-16,-4-3 0 0,0 3 8 0,-1-4-8 15,-3 0 0-15,-5 4-10 0,-5 0 2 0,1 0 0 16,-5 4-5-16,-4 0-1 0,-9 0 0 0,0 0 0 16,0 0-66-16,0 0-14 0,0 0-2 0,-9 4-1 15,-4 0-121-15,4 0-24 0</inkml:trace>
          <inkml:trace contextRef="#ctx0" brushRef="#br0" timeOffset="50582.1199">4609 2495 345 0,'30'-8'15'0,"-25"8"4"0,-1-8-19 0,-4 8 0 15,5-4 0-15,-1 0 0 0,5-3 182 0,-9 7 33 16,0-8 6-16,4 4 2 0,5-4-105 0,0 4-21 16,-9 4-4-16,0 0-1 0,0 0-25 0,0 0-6 15,0 0-1-15,0 0 0 0,0 0-41 0,0 0-9 0,0 0-2 0,0 0 0 16,0 0-8-16,0 0 0 0,0 0 0 0,0 0 0 15,0 0 0-15,0 0 0 0,0 0 0 0,0 0 0 16,0 0 0-16,0 0 0 0,0 0 0 0,0 0 0 16,4-8 0-16,-4 8 0 0,0 0 0 0,0 0 0 15,0 0 44-15,0 0 4 0,0 0 1 0,0 0 0 16,0 0-28-16,0 0-5 0,0 0-2 0,0 0 0 16,0 0-14-16,0 0 0 0,0 0 0 0,0 0 0 15,0 0 0-15,0 0 0 0,0 0 0 0,0 0 0 16,5 12 0-16,-5-4 0 0,0-8 0 0,0 15 0 15,0-3 37-15,0 8 2 0,4-1 0 0,-8 5 0 16,-1-1-11-16,1 8-3 0,4 4 0 0,0 4 0 16,-9 0-25-16,0 8 0 0,5-4 0 0,-5 8 0 0,0-5 41 15,-4 5 3-15,0-4 1 0,4 4 0 0,-4-5-21 0,4 1-5 16,0 0-1-16,1 0 0 0,-1 0-18 0,5-4 0 16,-1-4 0-16,1-4 0 0,-1 0 0 0,1-8 0 15,8 0 0-15,1-3 0 0,-5-5 0 0,0-3 0 16,9-1 0-16,-5-3 0 0,-4 0 0 0,0-12-16 15,9 0 2-15,-1 4-694 16,6-4-140-16</inkml:trace>
        </inkml:traceGroup>
        <inkml:traceGroup>
          <inkml:annotationXML>
            <emma:emma xmlns:emma="http://www.w3.org/2003/04/emma" version="1.0">
              <emma:interpretation id="{3C1A13F7-78A1-4133-8E09-4AB6CC9C7CB5}" emma:medium="tactile" emma:mode="ink">
                <msink:context xmlns:msink="http://schemas.microsoft.com/ink/2010/main" type="inkWord" rotatedBoundingBox="10802,9872 12523,9743 12602,10790 10881,1092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1609.2614">6974 2959 979 0,'0'0'43'0,"0"0"9"0,0 0-41 0,0-12-11 0,0 4 0 0,0 8 0 16,-5-7 147-16,1-1 27 0,-1 0 6 0,1 0 0 15,0 4-110-15,-5-4-22 0,4 1-5 0,1-1-1 16,0 0-30-16,-1 0-12 0,1 4 8 0,4-3-8 16,0 7 0-16,-9-8 0 0,5 4 0 0,-5 0 0 15,9 4 0-15,-4-4-9 0,4 4 9 0,-14 0-10 0,6 0 10 0,-1 4 0 16,-4-4 0-16,4 4 8 0,-9 0 13 0,1 0 3 16,4 0 1-16,-5-1 0 0,1 1-1 0,-1 4 0 15,-4 0 0-15,0 4 0 0,0-5-24 0,5 5 0 16,-1 0 0-16,1 0 0 0,-1 3 40 0,5 1 2 15,4-1 1-15,-4 5 0 0,4-1-33 0,0 1-10 16,5 3 0-16,4 1 0 0,0 3 8 0,0-8-8 16,-4 1 0-16,-1 3 0 0,5-3 0 0,5-1 0 15,-5 1 0-15,0-1 0 0,0 1 0 0,4-5 0 16,0-3 0-16,1-4 0 0,-5-8 9 0,9 8-9 16,8-4 0-16,1-4 9 0,-1 0-9 0,5-8 0 15,4 0 0-15,5 0 8 0,-5-7-8 0,1-1 0 16,3-7 0-16,1-1 0 0,0-3 0 0,0 0-9 15,-5-1 9-15,0-3-13 0,1 4 13 0,-5-4 0 0,-1-1 0 0,-3 1 0 16,-5-4 0-16,-4 8 0 0,4-4 0 0,-4 3-9 16,-9 9 9-16,4-1 0 0,-4 1-9 0,0 7 9 15,-4 0 0-15,4 5 0 0,0 7 0 0,0 0 0 16,0 0 18-16,-9 4-2 0,0 3 0 0,5 5 0 16,0-4-16-16,-1 7 0 0,1-3 0 0,-1 8 0 15,5-5 0-15,0 1 0 0,0 3 0 0,0 1 0 16,5-1 0-16,-1 1 0 0,5 3 0 0,-5-3 0 15,1 3 0-15,-1-3 0 0,5-1 0 0,-5 1 0 16,1-1 0-16,-1 1 0 0,-4-5 0 0,4 1 0 16,1-1-84-16,4-3-21 0,-9 0-4 0,4 0-1 15</inkml:trace>
          <inkml:trace contextRef="#ctx0" brushRef="#br0" timeOffset="51978.4478">7645 2506 576 0,'4'-15'25'0,"1"11"6"0,-5-8-31 0,4 4 0 15,0-3 0-15,1 3 0 0,-1-4 223 0,0 4 38 16,1 1 8-16,-5 7 2 0,0 0-167 0,0 0-34 15,9-4-6-15,-9 4-2 0,0 0-10 0,0 0-1 0,0 0-1 0,0 0 0 16,0 0-11-16,0 0-3 0,0 0 0 0,0 0 0 16,0 0-4-16,8 8 0 0,-8-1-1 0,0 5 0 15,0 0-31-15,0 7 0 0,0 1 0 0,0 3 0 16,-4 4 44-16,4 5 8 0,0-1 3 0,0 4 0 16,0 4-31-16,0-4-7 0,4 4-1 0,1 0 0 15,-1 0-8-15,1 0-8 0,-1 0 12 0,0 0-12 16,5-4 9-16,-4 4-9 0,-1 0 0 0,0-4 9 15,-4-4-20-15,5 1-4 0,-5-5-1 0,-5-8 0 16,5 1 2-16,-4-4 0 0,0-1 0 0,-5-3-694 16,-4-4-140-16</inkml:trace>
          <inkml:trace contextRef="#ctx0" brushRef="#br0" timeOffset="52330.1504">8088 2378 1267 0,'0'0'112'0,"0"0"-89"15,4-8-23-15,1 4 0 0,-1-4 69 0,-4 8 10 16,0 0 1-16,0 0 1 0,0 0 7 0,0 0 2 15,0 0 0-15,0 0 0 0,0 0-34 0,0 0-8 0,0 0 0 0,4 12-1 16,1 0-6-16,4 3-1 0,-5 1 0 0,0 3 0 16,1 5-8-16,-1-1-3 0,5 4 0 0,0 9 0 15,-1 3-4-15,1 0-1 0,4 3 0 0,-4 1 0 16,4 4-12-16,-4 0-2 0,0-4-1 0,0 4 0 16,-1-8 44-16,1 4 9 0,-4-1 2 0,-1 1 0 15,-4 0-52-15,4-4-12 0,1 0 0 0,-5 0 0 16,0-8-19-16,0 5-6 0,0-5-2 15,-5-8 0-15,1 1-59 0,0-9-12 16,4-3-2-16,0 0-934 0</inkml:trace>
        </inkml:traceGroup>
        <inkml:traceGroup>
          <inkml:annotationXML>
            <emma:emma xmlns:emma="http://www.w3.org/2003/04/emma" version="1.0">
              <emma:interpretation id="{67A442A1-EBDE-4B5D-99EE-E845D999F7A5}" emma:medium="tactile" emma:mode="ink">
                <msink:context xmlns:msink="http://schemas.microsoft.com/ink/2010/main" type="inkWord" rotatedBoundingBox="14167,10037 14739,9994 14785,10593 14212,1063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3307.5258">10426 2655 1465 0,'0'0'64'0,"-4"-4"15"0,0-4-63 0,4 8-16 0,4-8 0 0,-4 8 0 16,-4-8 49-16,4 1 7 0,0-1 2 0,0 8 0 15,-9-4-36-15,0 0-7 0,-4 4-2 0,0 4 0 16,-5 0-13-16,-8 7 0 0,-1 1 0 0,-3 4-10 15,3-1 10-15,-8 5 0 0,0-1-9 0,-4 1 9 16,-1 3 0-16,5-3 13 0,4-1-1 0,1 1-1 16,8-1 13-16,0-3 4 0,4-1 0 0,5 1 0 15,4-4-16-15,1-1-4 0,8-3 0 0,0-8 0 16,4 8-8-16,0-4 0 0,10 0 0 0,-1 0 0 16,9 0 0-16,4-4 0 0,0 0 0 0,5 0 0 15,8 0 0-15,-3 4 0 0,3-4 0 0,-4 3 0 0,-4 1 0 16,4 4 0-16,0-4 0 0,-9 4 0 0,-4-4 0 0,5 4 0 15,-10-1 0-15,1 1 0 0,-9 0 18 0,-5 0 2 16,0 0 0-16,-4 3 0 0,0 1 16 0,-4-4 4 16,-9 3 1-16,4 1 0 0,-4-4-21 0,0 4-5 15,-5-5-1-15,-4 5 0 0,5-4-14 0,-5 0 0 16,0 0 8-16,0-1-8 0,-5-3-10 0,1 4-5 16,4 0-1-16,-4 0 0 15,0-1-27-15,-1 1-5 0,-3 0-2 0,-1 4 0 16,5-1-153-16,4-3-30 0,-35 8-7 0,21-4 0 0</inkml:trace>
        </inkml:traceGroup>
        <inkml:traceGroup>
          <inkml:annotationXML>
            <emma:emma xmlns:emma="http://www.w3.org/2003/04/emma" version="1.0">
              <emma:interpretation id="{560136C9-9F14-4D24-82F1-3E1905A69A06}" emma:medium="tactile" emma:mode="ink">
                <msink:context xmlns:msink="http://schemas.microsoft.com/ink/2010/main" type="inkWord" rotatedBoundingBox="15370,9296 18730,9043 18821,10255 15461,1050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3969.3554">11067 1960 1267 0,'0'0'28'0,"0"0"5"0,9-3 2 0,-1-1 1 0,1-4-36 0,0 0 0 0,-9 8 0 0,4-4 0 16,10 0 58-16,-10 0 5 0,-4 4 1 0,13 0 0 15,5 4 0-15,-5-4 0 0,-13 0 0 0,4 12 0 16,1 0 0-16,-1 3 0 0,-4 5 0 0,-4 7 0 16,-1 4-2-16,1 4 0 0,4 4 0 0,0 0 0 15,-5 0-18-15,1 4-3 0,4-4-1 0,0 4 0 16,0 4-11-16,-4-4-2 0,4 4-1 0,0-1 0 16,4-7-26-16,-4 4 0 0,4-4 0 0,1 4 0 15,4-4 28-15,-1 0 1 0,-3-4 0 0,-1 4 0 16,0-11-46-16,5 3-10 0,-4-4-1 0,-1-3-1 15,-8-1-28-15,4-4-6 0,0 1-1 0,0-4 0 16,-9-1-161-16,-4 1-33 0,-14 7-6 0,5-7-2 0</inkml:trace>
          <inkml:trace contextRef="#ctx0" brushRef="#br0" timeOffset="54291.4729">11655 2647 518 0,'0'0'46'0,"0"0"-37"0,0 0-9 0,0 12 0 15,4-1 200-15,-4 1 37 0,0 4 8 0,5 3 2 16,-1 4-98-16,0-3-19 0,-4-1-4 0,0 1-1 16,5 3-47-16,-1-3-10 0,0-1-1 0,1 1-1 15,-1-1-38-15,1-3-7 0,-1-4-1 0,-4 3-1 16,4 1-19-16,-4-8 0 0,0-8-13 0,0 0 5 16,0 0-39-16,0 0-7 0,0 0-2 0,0 0-544 15,0 0-108-15</inkml:trace>
          <inkml:trace contextRef="#ctx0" brushRef="#br0" timeOffset="54434.1472">11870 2300 1324 0,'0'0'118'0,"0"0"-94"16,0 0-24-16,0 0 0 0,0 0 144 0,0 0 24 15,0 0 4-15,0 0 2 0,0 0-126 0,0 0-24 16,0 0-6-16,0 8-902 0</inkml:trace>
          <inkml:trace contextRef="#ctx0" brushRef="#br0" timeOffset="55672.7454">12611 2581 1497 0,'0'0'133'0,"5"-8"-106"0,3-4-27 0,1 4 0 15,0 0 116-15,0 1 19 0,-1-1 3 0,1 4 1 16,0-8-63-16,0 8-13 0,-5-3-3 0,5 3 0 16,-5-4-49-16,-4 8-11 0,0 0 0 0,0-4 0 15,0-4-16-15,-4 0 0 0,0 4 0 0,4 4 0 16,-5-3 16-16,-8-1-12 0,4 0 12 0,-4 4-12 15,0 0 12-15,-5 0 0 0,1 4 0 0,-5 0 10 0,4-1-10 0,-4 1 0 16,5 0 0-16,-5 4 0 0,4-4 0 0,-4 4 8 16,5 0-8-16,-1 3 8 0,1-3-8 0,-1 4 8 15,1 7-8-15,-1 1 8 0,5-1-8 0,-5 5 0 16,5-1 0-16,4 8 0 0,-4-3 0 0,0 7 0 16,4-4 0-16,5 0 0 0,-5-4 0 0,5 1 0 15,-1-5 0-15,10 0 0 0,-5-3 0 0,0-1 0 16,4-7 0-16,1 0 0 0,3-4 0 0,-3-1 0 15,-5-7 0-15,9 4 0 0,4-4 0 0,0 0 0 16,0-4 0-16,-4 1 0 0,0-5 0 0,4 0 8 16,0-4-8-16,4 1 0 0,1-5 0 0,4 0 0 15,4-3 0-15,1-1 0 0,3-3 0 0,-3-4 0 16,-1-5 0-16,0-3 0 0,5 0 0 0,-9-4 0 0,0 0 0 16,9-19 0-16,-1 3 0 0,-8 1 8 15,0-1-8-15,-4 4 0 0,4 4 0 0,0 1 0 0,-1-1 0 16,1-4 0-16,-4 0-11 0,0 5-1 0,-10-1 0 0,5 0 0 15,-4 8 0-15,-4 8 0 0,-1 4 0 0,5 3 0 16,-9 5 12-16,4-1 0 0,-8 5 0 0,4 3 0 16,4 4 0-16,-4 0 0 0,-4 0 0 0,-5 8 0 15,9 0 0-15,0 0 0 0,-9-3 0 0,0 3 8 16,9 0 12-16,0 0 2 0,0 0 1 0,0 0 0 16,0 0-39-16,0 0-8 0,0 0-2 15,0 0 0-15,0 0 26 0,0 0 0 0,0 0 0 0,0 11 0 16,0 1 10-16,0 7 4 0,-4-3 1 0,4 4 0 15,0-1-7-15,0 8-8 0,-9-3 11 0,5 7-11 0,0 4 8 0,-1 0-8 16,5 4 0-16,-4 4 0 0,-1-4 0 0,-3 4 0 16,3 0 0-16,1 4 0 0,-1-4 0 0,1-1 0 15,0 5 0-15,-1 0 0 0,5-4 0 0,0 0 0 16,0-4 0-16,0 0 0 0,5 0 8 0,-1-4-8 16,-4-4 0-16,4-4 0 0,10-3 8 0,-1-1-8 15,0-3 0-15,4-5 0 0,1-3 8 0,0-4-8 16,3 0 0-16,6-4 0 0,-5-4 0 0,8-4 0 15,-3-4 0-15,8 0 0 0,-4-4 0 0,4 5 0 16,0-13 0-16,0 4 0 0,0-3 0 0,0-4 0 16,5 3 0-16,-5-7 0 0,0-1 0 0,0-3 0 15,-4 4 0-15,-5 0 0 0,0-1-12 0,-4 5 12 16,-4-4-13-16,-5 7 5 0,-4 1 8 0,-5 3 0 16,-8 0 0-16,-1 5 0 0,-4 3 0 0,-4 0 9 15,-4 0-1-15,-1 4-8 0,1 1 23 0,-5-1-3 0,0 4 0 16,0 0 0-16,-4 7-32 0,4-3-6 0,0 0-2 0,0 4 0 15,4 0 35-15,-4 0 6 0,5-1 2 0,4 1 0 16,-1 4-37-16,1-4-7 0,4 7-2 0,1 1 0 16,-1-4 23-16,4 3 0 0,1 5 0 0,4 3 0 15,0-3 14-15,0 3 7 0,0 0 2 0,4 5 0 16,-4 3-12-16,5 0-3 0,-1 0 0 0,1-3 0 16,-5-1 0-16,4-4-8 0,0 5 12 0,1-9-4 15,-1 1-8-15,5-1 12 0,-5-7-12 0,10-4 12 16,-6 3 0-16,10-7 1 0,-5 0 0 0,9-4 0 15,0-4-13-15,0 0 9 0,4-3-9 0,5-1 8 0,-5 0-8 16,5-8 0-16,-5 1 9 0,5-9-9 0,-5 5 12 16,1-8-1-16,-1-5-1 0,5-3 0 0,-5 0-10 0,5 0-14 15,4-4 3-15,4 0 1 0,1 0 10 0,-1 4 0 16,9 4 0-16,1-4 0 0,-1 7 0 0,-4 5 0 16,0 3 0-16,4 1 0 0,-13 11 0 0,5 0 0 15,-10 4 0-15,-3 8 0 0,-5 4 0 0,-1-4 0 16,-3 4 0-16,0 7 0 0,-5-3 0 0,0 4 0 15,0-1 0-15,0 5 0 0,-4-5 0 0,-5 1 0 16,1 0 0-16,-5-1 0 0,0 1 0 0,-9-1 0 16,5-3 0-16,-10 4 0 0,1-5 28 0,-4 1 7 15,-5 0 1-15,-5 0 1 0,-3-1-25 0,-1-3-4 16,0 8-8-16,-4-5 11 0,0 1-11 0,0 4 0 16,0-5 0-16,-5 1 0 0,5 4 0 0,-9-1 0 15,5 1 0-15,0-4 0 16,-1 3-143-16,-4-3-30 0</inkml:trace>
        </inkml:traceGroup>
        <inkml:traceGroup>
          <inkml:annotationXML>
            <emma:emma xmlns:emma="http://www.w3.org/2003/04/emma" version="1.0">
              <emma:interpretation id="{E4B17741-ACCD-4870-B954-60941F679817}" emma:medium="tactile" emma:mode="ink">
                <msink:context xmlns:msink="http://schemas.microsoft.com/ink/2010/main" type="inkWord" rotatedBoundingBox="19731,8930 23103,8676 23215,10169 19843,1042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7460.2133">16538 2058 1324 0,'13'0'118'0,"-9"0"-94"0,-4 0-24 15,0 0 0-15,0 0 91 0,0 0 13 0,0 0 4 0,0 0 0 16,-4 8-53-16,0 7-11 0,4 1-1 0,0 3-1 16,0 5-22-16,0-1-5 0,0 5-1 0,0-1 0 15,-5 0 4-15,5 0 1 0,0 5 0 0,5-5 0 16,-1 0-19-16,5 1 0 0,-9-5-13 0,8-4 5 15,-3 1 37-15,-1-4 8 0,-8-5 2 0,4 1 0 16,0 0-21-16,0-12-4 0,0 0-1 0,0 0 0 16,-9 7-1-16,9-7 0 0,9 0 0 0,-9 0 0 15,0 0 30-15,0 0 6 0,4-11 0 0,5 3 1 16,-5-4-27-16,1 4-6 0,-5-3 0 0,4-1-1 0,5-4 1 0,0 5 1 16,-9-9 0-16,0 5 0 0,9-5-6 0,-1 1-2 15,1-1 0-15,4 1 0 0,0-5-9 0,1 5 0 16,7-5 0-16,-3 5 0 15,4-1-28-15,0-3 1 0,0 3 1 0,0 5 0 16,0-5-144-16,0 5-29 0</inkml:trace>
          <inkml:trace contextRef="#ctx0" brushRef="#br0" timeOffset="57845.6766">17516 2093 1036 0,'0'0'92'0,"0"0"-73"16,0 0-19-16,0 0 0 0,0 0 110 0,0 0 18 0,-4 0 4 0,-5 8 1 15,0 0-81-15,-4-1-16 0,-5 5-3 0,-3 0-1 16,-1-4-19-16,-5 3-4 0,5 1-1 0,0 0 0 16,5 3 11-16,-5-3 1 0,4 4 1 0,1-5 0 15,4 5 0-15,4 0 0 0,5-1 0 0,-1 5 0 16,1-5-9-16,-1 1-3 0,5-1 0 0,5 1 0 15,-1 0-1-15,5-5-8 0,-5 1 12 0,-4-12-4 16,0 0-8-16,13 8 12 0,9-4-12 0,-4 0 12 16,4-4 2-16,0-4 1 0,4 0 0 0,0 0 0 15,-8-4-3-15,8-4-1 0,-4 1 0 0,5-1 0 0,-5-4 10 16,-1 1 3-16,-7-5 0 0,8 5 0 0,-5-5-4 16,-4 5 0-16,0-5 0 0,-4 1 0 0,4 3-4 15,-8 0 0-15,-5 1-1 0,0 3 0 0,-9 0 7 0,0-3 2 16,0 3 0-16,-8 0 0 0,-9 5-24 0,-5-1 9 15,0 4-9-15,-4 0 0 16,-13 8-104-16,4 0-27 0,0 4-5 0,5-1-745 16</inkml:trace>
          <inkml:trace contextRef="#ctx0" brushRef="#br0" timeOffset="58495.034">17889 2003 1728 0,'0'0'38'0,"0"0"8"0,9-4 2 0,4 4 0 0,0 0-39 0,5 0-9 0,-1 4 0 0,1-4 0 15,-5 8 48-15,5 0 7 0,-5 0 1 0,0 7 1 16,0 1-40-16,-4 3-8 0,0 1-1 0,4 3-8 15,-9 1 60-15,0 3 6 0,1 0 1 0,-1 1 0 16,1-1-32-16,3 0-7 0,-3-3 0 0,-1 3-1 16,1-8-17-16,-1 1-10 0,0-1 12 0,1-7-12 15,-1 4 11-15,5-8-11 0,-9-8 10 0,0 0-10 16,0 0 11-16,0 0-11 0,0 0 12 0,0 0-12 16,0 0 28-16,9-4 0 0,-5 0-1 0,5-4 0 0,-5 0 0 0,1-4 0 15,-1 1 0-15,0-5 0 0,5 4-13 0,-4-7-2 16,8-1-1-16,0 1 0 0,0-1-11 0,5 1 0 15,-1-1 0-15,5 5 0 0,0-5-11 0,0 9 11 16,-5 3-8-16,5-4 8 0,-8 8 0 0,3 4-10 16,-4 0 10-16,0 4 0 0,1 0-10 0,-6 4 10 15,6 4-8-15,-6 3 8 0,-3 1-10 0,-1 3 10 16,-4 1-12-16,5-1 12 0,-1 5-12 0,-4-5 12 16,0 1-12-16,-4-5 12 0,4 1-13 0,-5-1 4 15,5 1 1-15,-4-4 0 0,-1-4-5 0,5-8-1 16,0 11 0-16,0-11 0 0,0 0 14 0,0 0 0 15,0 0 0-15,0 0 0 0,0 0 0 0,0 0 0 16,0 0 0-16,0 0 0 0,0 0 0 0,0-8 0 16,5-3 0-16,4-1 0 0,-1-4 0 0,1 1 0 0,4-5 0 15,0 1 0-15,5-5 48 0,-1 1 13 0,5 0 3 0,0-1 0 32,0 5-80-32,0-1-15 0,0 5-3 0,-4 3-1 0,-1 4 35 0,-4 0-8 0,1 4 8 0,-6 4 0 15,1 4 0-15,-9-4 12 0,9 8-1 0,-5 8-1 16,1-5-10-16,-5 5 0 0,4 0 9 0,-4 3-9 15,4-3 0-15,-4 3 8 0,5 1-8 0,-1-1 0 16,1 1 0-16,3-5 0 0,-3 5 0 0,4-5 0 16,-1 5-30-16,1-4-10 0,0-1-3 0,0 1 0 15,4 3-114-15,-9-7-23 0</inkml:trace>
          <inkml:trace contextRef="#ctx0" brushRef="#br0" timeOffset="57085.6947">15467 2249 1612 0,'0'0'72'0,"0"0"14"0,0 0-69 0,0 0-17 16,13-4 0-16,1 4 0 0,-6 0 80 0,6 0 13 15,7 0 3-15,1 0 0 0,9 0-49 0,0 4-10 16,13-4-1-16,4 0-1 0,5-4-35 0,-5 4 0 15,-4-4 0-15,4 0 0 16,5-3-88-16,-5 3-24 0,-4-4-4 0</inkml:trace>
          <inkml:trace contextRef="#ctx0" brushRef="#br0" timeOffset="56872.9398">15792 2054 921 0,'-22'0'40'0,"22"0"10"0,0 0-40 0,13-4-10 0,0 0 0 0,0 0 0 16,-8 0 86-16,8 1 15 0,5-1 3 0,-1 0 1 15,1-4-28-15,-1 0-5 0,-4 0-2 0,9 1 0 16,0-5-12-16,0 0-2 0,-4 0-1 0,4-3 0 15,0 3-6-15,-5-3-1 0,-8 3 0 0,4-4 0 16,-8 1-30-16,3-1-6 0,1 0-2 0,-5 1 0 16,-8-1-10-16,8-3 0 0,1 3 0 0,-5 1 0 15,0-9 0-15,-5 5 0 0,10-1 0 0,-5 1 0 0,0 3 13 0,0 0 1 16,0 1 0-16,0-1 0 0,4 1-14 0,-8 3 0 16,-5-8 0-16,5 9-10 0,-5-1 10 0,0 0-13 15,0 1 5-15,-4-1 8 0,0 4-11 0,0 0 11 16,0 8-8-16,0 0 8 0,-9 0 0 0,8 0-10 15,6 0 10-15,-5 4 0 0,-5 0 0 0,5 4 0 16,0 0 0-16,4 0 0 0,0 3-8 0,0-3 8 16,1 4 0-16,-1-1 0 0,9 1 0 0,-5 8 0 15,-3-5 0-15,8 5 0 0,0-1 0 0,0 5 0 16,8-5 0-16,-8 8 0 0,0 1 8 0,5 3-8 16,-1 4 0-16,1 0 0 0,-5 4 24 0,0 4 0 15,4 4-1-15,0 11 0 0,1-3 13 0,-1 3 4 16,-4 5 0-16,4 3 0 0,5-3 0 0,-4 3 0 15,-10-4 0-15,5 8 0 0,5-7-13 0,-5-1-3 0,-5-7 0 0,-8-1 0 16,4-7-24-16,1-4 0 0,3-4 0 0,-4-8-11 31,-4-7-37-31,0-5-8 0,9-7-2 0,-5 0-618 0,-4-8-123 0</inkml:trace>
        </inkml:traceGroup>
        <inkml:traceGroup>
          <inkml:annotationXML>
            <emma:emma xmlns:emma="http://www.w3.org/2003/04/emma" version="1.0">
              <emma:interpretation id="{A05ED836-05DF-4E40-AE5A-FA3F12D3296E}" emma:medium="tactile" emma:mode="ink">
                <msink:context xmlns:msink="http://schemas.microsoft.com/ink/2010/main" type="inkWord" rotatedBoundingBox="24607,8742 28968,8414 29048,9476 24687,980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1902.8559">20908 2109 979 0,'8'-4'87'0,"1"0"-70"15,-9 4-17-15,9 0 0 0,0-4 156 0,-9 4 28 16,8-4 6-16,6 4 1 0,-10-8-138 0,9 4-27 16,0 0-6-16,5 1 0 0,-5-5-20 0,5 0 10 15,3-4-10-15,1 1 8 0,0 3-8 0,0-4 0 16,5 0-12-16,3-3 12 0,-3 3 0 0,-5 0 0 15,-1-3 0-15,1-1 12 0,0 1-12 0,-4 3 0 16,-5-4 0-16,-4-3 8 0,4 3-8 0,0 1-11 16,-8-1 3-16,-5 0 0 0,4 1 8 0,-4-1 0 15,4 4 0-15,-4 1 0 0,-4-1 0 0,0 4 0 16,4 0 0-16,4 1 0 0,-4 7 0 0,0 0 0 16,-9-4 0-16,-4 4 0 0,13 0 24 0,-9 0 6 15,0 4 2-15,1 0 0 0,-1 3-20 0,0-3-3 16,-8 4-1-16,3 0 0 0,-3 0 7 0,4 3 1 0,0 1 0 15,-5 0 0-15,5-1-1 0,0 1 0 0,0 4 0 16,4-1 0-16,-9 1-6 0,5 0-1 0,4-1 0 0,0 5 0 16,1 3-8-16,3-3 12 0,-3 7-12 0,3 0 12 15,5-3-12-15,-4 3 0 0,-1 0 0 0,5-3 0 16,0 3-15-16,0-8-5 0,0 5 0 0,5-5-1 16,-1 1-79-16,1-5-15 0,8-3-3 15</inkml:trace>
          <inkml:trace contextRef="#ctx0" brushRef="#br0" timeOffset="62187.7587">22035 1699 1479 0,'0'0'32'0,"0"0"8"0,-9 0 0 0,0-4 2 0,1 4-34 0,-5 4-8 15,-1-4 0-15,1 4 0 0,0 0 57 0,-4 0 10 16,-1 4 1-16,0-1 1 0,1 5-4 0,-5 4-1 16,9-1 0-16,-5 5 0 0,1 3 0 0,4-3 0 15,-1 3 0-15,1 1 0 0,4 3-51 0,1-4-13 16,-1 5 0-16,4 3 0 0,1-4 0 0,8 0 0 16,1 5 0-16,-1-5 0 0,5-4 0 0,0 1 0 15,4-1 0-15,5-3 0 16,-5-1-33-16,4-3-10 0,1-5-1 0,-1-3-578 0,1 0-115 0</inkml:trace>
          <inkml:trace contextRef="#ctx0" brushRef="#br0" timeOffset="62495.3615">22395 1621 1422 0,'0'0'63'0,"0"0"13"16,-9-4-61-16,9 4-15 0,-9 0 0 0,9 0 0 0,0 0 71 15,0 0 11-15,-9 4 2 0,9-4 1 0,0 0-21 0,0 0-5 16,0 8-1-16,5-4 0 0,-1 4-38 0,5-4-7 16,9-4-1-16,-1 0-1 0,5-4-11 0,0 0 0 15,4 0-10-15,5 0 10 0,-5-4 0 0,5-4 0 16,0 9 0-16,4-5 0 0,-9-4 0 0,5 4 0 15,-5-3 0-15,5 3 0 0,-5-4 0 0,1 4 0 16,-5 4 0-16,-5-7 0 0,1 3 0 0,-1 0 0 16,-8 4 0-16,4 0 0 15,-4 0-57-15,-5-3-6 0,-4 7-1 0,5-4 0 0</inkml:trace>
          <inkml:trace contextRef="#ctx0" brushRef="#br0" timeOffset="62840.976">22847 1169 1497 0,'0'0'32'0,"0"0"8"0,0 0 0 0,0 0 4 0,0-12-36 0,0 12-8 0,0 0 0 0,0 0 0 16,0 0 53-16,0 0 9 0,13 4 2 0,-9 0 0 15,-4-4 0-15,9 8 0 0,-5 3 0 0,-4 1 0 16,0 8 0-16,0-1 0 0,-4 1 0 0,0 7 0 0,-1 4-52 0,-4 4-12 16,1 0 0-16,-10 8 0 0,1-4 0 0,-1 4 0 15,0 4 0-15,-3-4 0 0,-1 4 0 0,4-5 0 16,1 5 0-16,-1-4 0 0,5 0-8 0,0-4-5 15,-1 0-1-15,10 0 0 16,-9 0-29-16,9-8-5 0,-1-3-2 0,1-1-850 16</inkml:trace>
          <inkml:trace contextRef="#ctx0" brushRef="#br0" timeOffset="63194.3651">23242 1664 1958 0,'0'0'43'0,"0"0"9"0,0 0 1 0,8 4 3 0,-8-4-45 0,13 4-11 0,-13-4 0 0,9 8 0 16,-4-1 0-16,-1 5 0 0,0 0 0 0,-4 3 0 15,0 5 0-15,0-1 0 0,-4 5 0 0,4-1 0 16,-4 5 0-16,4-5 0 0,-5 4 0 0,5 1 0 15,-4-5 0-15,8 0 0 0,1 1 0 0,-1-1 0 16,0-7 53-16,5-1 9 0,0-3 2 0,0 0 0 16,0-4-52-16,4-5-12 0,-5 1 0 0,6-4 0 15,-1-4 15-15,0 1 0 0,0-5 0 0,0 0 0 16,0-8 13-16,1 5 2 0,-1-5 1 0,0-3 0 0,0-1-11 16,0 1-1-16,-4-5-1 0,0-3 0 0,4-4-18 15,-4-1 0-15,4 1 0 0,0 0 0 16,-4 0-50-16,4-4-10 0,0 4-3 0,0 3-615 15,0 1-123-15</inkml:trace>
          <inkml:trace contextRef="#ctx0" brushRef="#br0" timeOffset="63560.5085">23843 1551 1666 0,'0'0'74'0,"0"0"15"0,4-4-71 0,-4 4-18 0,0 0 0 0,0 0 0 15,0 0 17-15,4 12 0 0,-4 3 0 0,0 1 0 16,0 3-9-16,0 5-8 0,0-1 12 0,0 1-12 16,0-1 0-16,0 4 0 0,0 1 0 0,0-1-12 15,0-8 45-15,-4 5 10 0,4-1 1 0,0-3 1 16,0-5-9-16,-4 1-3 0,4-4 0 0,0-12 0 15,0 0 7-15,0 0 0 0,0 0 1 0,0 0 0 16,0 0 5-16,0 0 1 0,0 0 0 0,0 0 0 16,0 0-8-16,0 0-2 0,0 0 0 0,0 0 0 15,0-8 13-15,0 0 2 0,4-4 1 0,0 1 0 16,1-5-42-16,4 4-11 0,-1-3 0 0,5-5 0 0,1 5-15 0,3-1-5 16,1 0 0-16,4-3-1 0,0-1 7 0,4 5 2 15,0-1 0-15,9 1 0 16,-4-1-94-16,0 0-18 0,-5 5-4 0,5-5-868 15</inkml:trace>
          <inkml:trace contextRef="#ctx0" brushRef="#br0" timeOffset="61386.2186">20429 1457 288 0,'0'0'25'0,"0"0"-25"0,0 0 0 0,0 0 0 0,0 0 43 0,0 0 3 15,0 0 1-15,0 0 0 0,0 0-36 0,0 0-11 16,0 0 0-16,0 0 0 0,0 0 9 0,0 0-9 16,0 0 0-16,0 0 9 0,0 0 41 0,0 0 8 15,0 0 2-15,0 0 0 0,0 0 28 0,0 0 7 16,0 0 1-16,0 0 0 0,0 0-30 0,0 0-6 15,0 0 0-15,0 0-1 0,0 0-31 0,0 0-5 16,0 0-2-16,0 0 0 0,0 0-7 0,0 0-2 16,0 0 0-16,0 0 0 0,0 0 4 0,0 0 1 15,0 0 0-15,0 0 0 0,0 0 14 0,0 0 2 16,0 0 1-16,5 8 0 0,-1 0 3 0,0 0 1 16,-4 0 0-16,5-1 0 0,-1 1-12 0,-4 0-2 15,0 4-1-15,0-5 0 0,0 1-23 0,0-4 9 16,0-4-9-16,0 12 0 0,0-4 8 0,0-8-8 0,0 0 0 0,0 7 0 15,-9 1 15-15,9-8-4 0,0 0-1 0,0 4 0 16,0-4 5-16,0 0 1 0,0 0 0 0,0 0 0 16,0 0-4-16,0 0-1 0,0 0 0 0,0 0 0 15,0 0-11-15,9 8 8 0,-9-8-8 0,0 0 8 16,0 0-8-16,0 0 0 0,0 0 0 0,0 0 8 16,0 0-8-16,0 0 0 0,0 0 0 0,0 0 0 15,0 0 0-15,0 0 0 0,0 0 0 0,0 0 8 16,0 0-8-16,0 0 0 0,0 0 0 0,0 0 0 15,9 4 0-15,-9-4 0 0,0 0 0 0,0 0 0 16,0 0 8-16,0 0-8 0,0 0 8 0,0 0-8 0,0 0 21 0,0 0-1 16,0 0 0-16,0 0 0 0,0 0-2 0,0 0-1 15,0 0 0-15,0 0 0 0,0 0-6 0,9 12-2 16,-5-1 0-16,1 9 0 0,-10 3 1 0,5 4 0 16,-4 5 0-16,-1 3 0 0,1 0 2 0,0 0 1 15,-1 4 0-15,-4 0 0 0,1 0 4 0,3 0 1 16,-3-4 0-16,-1 0 0 0,0-4-2 0,5-3-1 15,-1-1 0-15,-4-4 0 0,1-3-15 0,3-1 11 16,5 1-11-16,-4-8 10 0,4-1-10 0,-5 1 0 16,5-12 0-16,0 0 0 15,0 8-25-15,0-8-7 0,0 0-2 0,0 0 0 16,0 0-50-16,0 0-11 0,0 8-1 0,0-8-508 16,-4 3-100-16</inkml:trace>
          <inkml:trace contextRef="#ctx0" brushRef="#br0" timeOffset="63930.0696">24439 1773 806 0,'13'4'72'0,"1"-4"-58"0,-6 4-14 0,6-4 0 16,3 0 54-16,1-4 8 0,4 0 2 0,-5 0 0 16,-4 0-52-16,5-3-12 0,4 3 0 0,-5-4 0 15,1 0 0-15,-1-4 0 0,-3 1 0 0,-10 3 0 16,-4 0 28-16,0-4 2 0,4-3 1 0,1 3 0 16,-1 0 53-16,-8-3 10 0,-9 3 2 0,-1 0 1 15,10 5-21-15,0-1-5 0,-5 4-1 0,-4-4 0 16,0 4-26-16,4 0-6 0,-4 4-1 0,-1 0 0 15,-8 4-26-15,9 0-11 0,-4-4 8 0,-1 8-8 16,-8 0 24-16,4 3 0 0,4-3 0 0,-4 4 0 16,5 0 2-16,-5-1 0 0,0 5 0 0,9-4 0 15,-5 3-3-15,1 1-1 0,4 3 0 0,-1 1 0 16,14 3-1-16,-4-3 0 0,-5 3 0 0,9 4 0 16,0 1-9-16,5-1-3 0,-1-4 0 0,0 5 0 0,5-1-9 15,0 0 8-15,4-7-8 0,5 3 8 16,-5 1-105-16,0-5-22 0,13 1-4 0</inkml:trace>
        </inkml:traceGroup>
        <inkml:traceGroup>
          <inkml:annotationXML>
            <emma:emma xmlns:emma="http://www.w3.org/2003/04/emma" version="1.0">
              <emma:interpretation id="{C31F0E23-0B4F-4F1F-AB7B-875E69FD9A55}" emma:medium="tactile" emma:mode="ink">
                <msink:context xmlns:msink="http://schemas.microsoft.com/ink/2010/main" type="inkWord" rotatedBoundingBox="29484,8634 30656,8546 30733,9568 29561,9656"/>
              </emma:interpretation>
              <emma:one-of disjunction-type="recognition" id="oneOf11">
                <emma:interpretation id="interp11" emma:lang="" emma:confidence="0">
                  <emma:literal>€15</emma:literal>
                </emma:interpretation>
                <emma:interpretation id="interp12" emma:lang="" emma:confidence="0">
                  <emma:literal>. 15</emma:literal>
                </emma:interpretation>
                <emma:interpretation id="interp13" emma:lang="" emma:confidence="0">
                  <emma:literal>e 15</emma:literal>
                </emma:interpretation>
                <emma:interpretation id="interp14" emma:lang="" emma:confidence="0">
                  <emma:literal>915</emma:literal>
                </emma:interpretation>
                <emma:interpretation id="interp15" emma:lang="" emma:confidence="0">
                  <emma:literal>C 15</emma:literal>
                </emma:interpretation>
              </emma:one-of>
            </emma:emma>
          </inkml:annotationXML>
          <inkml:trace contextRef="#ctx0" brushRef="#br0" timeOffset="64266.1903">25176 1368 1094 0,'5'-28'48'0,"-1"21"11"0,-4-5-47 0,4-4-12 0,1 5 0 0,4-5 0 15,4 0 84-15,-4 5 16 0,-9 11 2 0,8-4 1 16,6-4-39-16,-6 4-8 0,-8 4-2 0,0 0 0 16,0 0 20-16,5 4 4 0,-5-4 1 0,4 16 0 15,-4-5-16-15,0 9-3 0,0 7-1 0,-4 0 0 16,-5 9-40-16,5-1-8 0,4 4-2 0,-5-4 0 15,1 4-9-15,-1-4 0 0,5 0 0 0,0 4 0 16,5 0 0-16,-5-4 0 0,-5 4 0 0,5-4 0 16,5 0 0-16,4 0 0 0,-5-7 0 0,-4 3 0 15,4-4 0-15,1-4 0 0,3-3 0 0,1-4 0 16,-9-5-49-16,5 1-12 0,3-8-3 0,-8-4-844 16</inkml:trace>
          <inkml:trace contextRef="#ctx0" brushRef="#br0" timeOffset="64942.7101">25927 1395 864 0,'0'0'76'0,"0"0"-60"16,0 0-16-16,-5 0 0 0,-8 8 114 0,9 0 20 15,-5-1 4-15,4 5 1 0,-3 0-76 0,3 0-15 16,5-1-4-16,-4 5 0 0,4-1-44 0,0 1 0 16,0 0 0-16,0-1-13 0,4 5 54 0,-4-1 11 15,5 1 3-15,-1-5 0 0,9 5-35 0,-4-5-8 16,0 1 0-16,-5 0-1 0,9-5-11 0,-4 1 0 15,0 0 0-15,4-1 0 0,-4 1 0 0,8-4 0 16,1-4 0-16,-5 7 0 0,-4-3 24 0,0 4 8 16,4 0 3-16,-4-1 0 0,4 5-5 0,-5-4-1 15,1 3 0-15,0 5 0 0,-5-1 28 0,5 1 6 16,-9-1 1-16,0 9 0 0,0-5-32 0,-9 0-5 16,-4 1-2-16,0-1 0 0,0 1-11 0,-5-5-2 0,-4 1-1 15,-4-5 0-15,-5 5-11 0,5-5 0 0,0-3 0 0,-1 0 0 31,1-1-98-31,0-3-15 0,-1 4-3 0,6-8-795 0</inkml:trace>
          <inkml:trace contextRef="#ctx0" brushRef="#br0" timeOffset="64605.8136">25751 1364 1292 0,'0'0'57'0,"0"0"12"0,0 0-55 0,0 0-14 16,0 0 0 0,0 0 0-16,0 0 86 0,4-8 14 15,-4 8 4-15,5-8 0 0,-5 8-32 0,4-8-7 16,1-3-1-16,-1 3 0 0,-4 8-24 0,9-4-4 0,4 0-2 0,0 0 0 16,0-4-18-16,0 8-4 0,1 0-1 0,12 0 0 15,0-7-11-15,9 7 0 0,-4 0 9 0,4 0-9 16,0 0 0-16,0-4 8 0,0 0-8 0,1 0 0 15,-1 8 0-15,-5-4 8 0,-3 0-8 0,-1 0 0 16,-4 0 0-16,0 0-15 0,-5 0 3 0,-3-4 0 16,-1 4-103-16,-13 0-20 0,0 0-4 15</inkml:trace>
        </inkml:traceGroup>
      </inkml:traceGroup>
      <inkml:traceGroup>
        <inkml:annotationXML>
          <emma:emma xmlns:emma="http://www.w3.org/2003/04/emma" version="1.0">
            <emma:interpretation id="{A70E8EF5-A864-46BE-852E-6FC300A60552}" emma:medium="tactile" emma:mode="ink">
              <msink:context xmlns:msink="http://schemas.microsoft.com/ink/2010/main" type="line" rotatedBoundingBox="10607,11603 19332,10604 19468,11789 10743,12788"/>
            </emma:interpretation>
          </emma:emma>
        </inkml:annotationXML>
        <inkml:traceGroup>
          <inkml:annotationXML>
            <emma:emma xmlns:emma="http://www.w3.org/2003/04/emma" version="1.0">
              <emma:interpretation id="{D3B1C516-4BF7-43E1-9050-01B71FA4AEF6}" emma:medium="tactile" emma:mode="ink">
                <msink:context xmlns:msink="http://schemas.microsoft.com/ink/2010/main" type="inkWord" rotatedBoundingBox="10651,11983 12869,11729 12951,12450 10734,1270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8232.4447">7114 4566 576 0,'0'0'51'0,"-9"-4"-41"16,5 0-10-16,-5 0 0 0,0 0 94 0,0 0 17 16,1 0 3-16,-1 4 1 0,-4-4-67 0,0 0-12 15,-1 4-4-15,1-4 0 0,0 1-9 0,-4-1-3 16,3 0 0-16,-3 8 0 0,-1-4 20 0,1 4 3 15,-5-4 1-15,0 3 0 0,4 1-16 0,-4 4-4 0,0-4 0 16,0 4 0-16,1 4 28 0,-6-1 4 0,1 5 2 16,4-1 0-16,-9 5-3 0,5 3-1 0,-5 1 0 0,1 7 0 15,3 4-22-15,-4 0-4 0,5 0 0 0,0 4-1 16,4 0-15-16,4-4-4 0,10-3 0 0,-1 3 0 16,0-4-8-16,5-4 0 0,8 0 0 0,0 1 0 15,5-5 0-15,0-3 0 0,4-5 0 0,-4-3-11 16,8-4 11-16,-3 0-13 0,-1-5 5 0,4-3 8 15,1-3-14-15,4-9 5 0,-5 0 1 0,10-3 0 16,-5-5 8-16,8 1 0 0,-3-5 0 0,-1-3 0 16,0 0 0-16,1-9 0 0,-1-3 0 0,0 0 0 15,-4-3 0-15,0-5 11 0,0 0-3 0,0 0 0 0,0 0-8 16,0 4 0-16,0 8 0 0,-5 4 0 0,-3 4 0 16,-1 11 0-16,0 5 9 0,0 3-9 0,-4 8 12 0,0 8-3 15,-5 3 0-15,5 13 0 0,-5-1-1 0,0 8 0 16,1 0 0-16,-1 8 0 0,1 0 4 0,-1 4 0 15,0 0 0-15,1 0 0 0,4 0-12 0,-1-4 8 16,-3 0-8-16,-1-4 8 0,5 0-8 0,0-7 8 16,-1-5-8-16,-3 0-603 15,4-3-125-15</inkml:trace>
          <inkml:trace contextRef="#ctx0" brushRef="#br0" timeOffset="68560.5704">7610 4562 1825 0,'0'0'80'0,"0"0"18"0,0 0-78 0,0 0-20 0,4 7 0 0,5 9 0 16,0 0 48-16,-1 3 7 0,1 5 1 0,-4 3 0 16,3 4-39-16,-3 4-7 0,-1-4-2 0,0 4 0 15,5 4-8-15,-9-7 0 0,0 3 0 0,0-4 0 16,0-4 0-16,0 1 0 0,-9-9 0 0,9 4 0 15,-4-7 0-15,0 0 0 0,4-5 0 0,-5-3 0 16,5-8 24-16,0 0 4 0,0 0 0 0,0 0 0 16,0 0 19-16,0 0 4 0,0 0 1 0,0-12 0 15,5 1-10-15,-1-1-2 0,0-4 0 0,5 1 0 0,0-5-32 0,0 1-8 16,4-1 0-16,5-3 0 0,3 0 0 16,-3-5 13-16,0 1-3 0,-1-4-1 0,9 0-9 0,1-1-16 15,-1 1 4-15,9 0 1 16,-4 0-101-16,-5 0-20 0,1-1-4 0,3 1 0 0</inkml:trace>
          <inkml:trace contextRef="#ctx0" brushRef="#br0" timeOffset="68935.7913">8272 4878 1537 0,'0'0'33'0,"0"0"7"0,0 0 2 0,13 0 2 0,-4 0-35 0,0-4-9 16,4 0 0-16,0-4 0 0,0 0 44 0,1 0 8 0,3-3 0 0,1-5 1 15,4 0-42-15,-1-3-11 0,1-1 0 0,0 1 0 16,-4-4 31-16,4 3 4 0,-13-3 1 0,-1 3 0 16,-3 1-20-16,4-1-4 0,-5 1-1 0,0 3 0 15,5 0 13-15,-9 1 4 0,4-5 0 0,-4 1 0 16,0 3-7-16,-4 5-1 0,0-5 0 0,-1 0 0 15,-8 9-9-15,4 3-3 0,1-4 0 0,-1 4 0 16,-4 0-8-16,-5 4 8 0,1 0-8 0,-1 8 8 16,-4 0-8-16,0 3 0 0,0 1 0 0,-4 4 8 15,4 3-8-15,4 5 0 0,1-1 0 0,-1 0 0 16,10 5 0-16,-1-1 0 0,0 4 0 0,5 0 8 0,4 4 7 16,4 1 1-16,0-5 0 0,1 4 0 0,4 0-16 0,-1 0 0 15,5-4 0-15,5 4 0 0,0 0 0 0,4-3 0 16,4 3 0-16,-4-16-969 15</inkml:trace>
        </inkml:traceGroup>
        <inkml:traceGroup>
          <inkml:annotationXML>
            <emma:emma xmlns:emma="http://www.w3.org/2003/04/emma" version="1.0">
              <emma:interpretation id="{B9CD671B-EBB9-445C-894A-8C36E475885C}" emma:medium="tactile" emma:mode="ink">
                <msink:context xmlns:msink="http://schemas.microsoft.com/ink/2010/main" type="inkWord" rotatedBoundingBox="14238,11429 16145,11211 16249,12119 14342,12338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9576.1896">10018 4367 864 0,'0'-4'76'0,"9"-4"-60"16,-9 0-16-16,0 0 0 0,0 8 160 0,0 0 30 16,0 0 6-16,0 0 0 0,0 0-71 0,0 0-14 15,0 0-3-15,0 0-1 0,0 16-35 0,0 0-6 0,-4-1-2 0,-1 9 0 16,5-5-29-16,-4 8-7 0,0 1 0 0,-1-1-1 16,1 0-19-16,4-7-8 0,0 3 8 0,0 1-8 15,0-1 0-15,-5 0 0 0,5 1 0 0,5-1 0 31,-5-7-20-31,0 7-8 0,4-3-3 0,5-9 0 0,0 1-97 0,-9-12-20 0</inkml:trace>
          <inkml:trace contextRef="#ctx0" brushRef="#br0" timeOffset="69752.0681">10093 4074 1728 0,'-5'-12'76'0,"1"5"16"0,0-1-73 0,4 0-19 16,0 0 0-16,0 8 0 0,0 0 116 0,8-4 19 16,-3 0 4-16,4-3-1047 15</inkml:trace>
          <inkml:trace contextRef="#ctx0" brushRef="#br0" timeOffset="70137.0004">10602 4183 1324 0,'0'0'118'0,"0"0"-94"0,0 0-24 0,0 0 0 16,0 0-8-16,0 0-7 0,9 12-1 0,-5 0 0 16,9-1 62-16,-8 5 12 0,-1 4 2 0,5 3 1 15,-1 0 0-15,-3 5 0 0,4 3 0 0,-1 4 0 16,1 0 4-16,0 4 1 0,0-4 0 0,-5-4 0 15,0 4-29-15,1-3-5 0,-1-5-2 0,1 0 0 16,-5-3-10-16,-5-5-3 0,5-7 0 0,0 0 0 16,0-1 3-16,0-11 1 0,0 0 0 0,0 0 0 15,0 0-21-15,0 0 0 0,0 0 0 0,0-11 0 16,9-5 41-16,-9 0 4 0,0-7 1 0,4 0 0 16,5-1-27-16,0 1-6 0,4-8-1 0,0-1 0 15,-4-3-4-15,9 0-8 0,-1 0 11 0,5 4-11 16,0 0 0-16,0 3 0 0,9 1-15 0,-5 11 5 0,0 5 10 15,-4-1 0-15,0 12 0 0,-4 0 0 0,-1 8 0 0,1 0 0 16,-9 7 0-16,4 5 0 0,-4 3 0 0,-5 4 11 16,0 1-1-16,-4 3 0 0,-4 4-10 0,-5-4 0 15,5 0 0-15,-5 1 0 0,-4-5-18 0,0 4-6 16,4-4 0-16,-4 5-1027 16</inkml:trace>
          <inkml:trace contextRef="#ctx0" brushRef="#br0" timeOffset="70490.3707">11813 4160 1555 0,'13'-4'138'0,"-9"-4"-110"0,1 0-28 0,3 1 0 16,-3 3 85-16,-5 4 12 0,9-8 3 0,-9 8 0 15,0 0-43-15,0 0-8 0,4-8-1 0,-4 8-1 16,-4-4-34-16,4 4-13 0,0 0 11 0,-14 0-11 16,6 0 0-16,-10 8 0 0,5-4 0 0,-5 8 0 15,1 3 17-15,-1 5-2 0,1-1-1 0,-5 5 0 0,4-1 5 0,5 8 1 16,-4 0 0-16,8 1 0 0,-4 3-20 0,4 0-12 15,4 4 1-15,1 0 1 0,0 0 25 0,4 0 5 16,4-4 0-16,5 0 1 0,0 0-33 0,-1-8-8 16,6 1 0-16,3-5-639 15,5-7-127-15</inkml:trace>
        </inkml:traceGroup>
        <inkml:traceGroup>
          <inkml:annotationXML>
            <emma:emma xmlns:emma="http://www.w3.org/2003/04/emma" version="1.0">
              <emma:interpretation id="{F15E24AF-2163-4E90-828C-5593EA8DAA59}" emma:medium="tactile" emma:mode="ink">
                <msink:context xmlns:msink="http://schemas.microsoft.com/ink/2010/main" type="inkWord" rotatedBoundingBox="16666,10909 19332,10604 19468,11789 16802,12094"/>
              </emma:interpretation>
              <emma:one-of disjunction-type="recognition" id="oneOf14">
                <emma:interpretation id="interp18" emma:lang="" emma:confidence="0">
                  <emma:literal>wide</emma:literal>
                </emma:interpretation>
                <emma:interpretation id="interp19" emma:lang="" emma:confidence="0">
                  <emma:literal>IV de</emma:literal>
                </emma:interpretation>
                <emma:interpretation id="interp20" emma:lang="" emma:confidence="0">
                  <emma:literal>in de</emma:literal>
                </emma:interpretation>
                <emma:interpretation id="interp21" emma:lang="" emma:confidence="0">
                  <emma:literal>lude</emma:literal>
                </emma:interpretation>
                <emma:interpretation id="interp22" emma:lang="" emma:confidence="0">
                  <emma:literal>In de</emma:literal>
                </emma:interpretation>
              </emma:one-of>
            </emma:emma>
          </inkml:annotationXML>
          <inkml:trace contextRef="#ctx0" brushRef="#br0" timeOffset="70776.3054">12396 3688 1267 0,'-17'-12'56'0,"12"5"12"0,1-1-55 0,4 8-13 15,-5-4 0-15,5 4 0 0,0 0 72 0,0 0 12 0,0 0 3 0,9-4 0 16,4 8-37-16,-4 0-7 0,4 7-2 0,-4 5 0 15,0 0 19-15,0 7 3 0,4 8 1 0,-9 4 0 16,1 0 0-16,-1 4 0 0,0 4 0 0,1 0 0 16,-5 0-15-16,-5 0-2 0,5 0-1 0,0 4 0 15,0-8-34-15,0 4-12 0,-4 0 9 0,4-4-9 16,4 3-35-16,1 1-12 0,-10-4-2 16,10-4-623-16,4-3-124 0</inkml:trace>
          <inkml:trace contextRef="#ctx0" brushRef="#br0" timeOffset="71083.6349">13015 4004 1440 0,'0'0'128'16,"0"0"-103"-16,4-8-25 0,1 8 0 0,8-4 63 0,-4 4 7 15,-9 0 2-15,4 8 0 0,5 4-23 0,-1 3-4 16,-3 13-1-16,-1-1 0 0,1 4-20 0,3 4-5 15,-8-4-1-15,0-3 0 0,5-1-6 0,-1 4-2 16,-4-3 0-16,5 3 0 0,-1-8 43 0,0 1 9 16,1-5 2-16,-1 1 0 0,0-1-24 0,1-7-5 15,4-4-1-15,-9-8 0 0,8 3-3 0,1-6-1 16,4-1 0-16,1-4 0 0,3-4 9 0,1-3 1 16,-1-5 1-16,1 1 0 0,4-1-17 0,-5-3-3 0,10-1-1 15,-6-3 0-15,1 4-20 0,5-5 9 0,-1 1-9 16,0-4 0-16,1 3 12 0,-1-3-12 0,0 4 12 0,1 0-12 31,-1-5-36-31,-8 5-13 0,3 8-3 0,-7-1-1083 0</inkml:trace>
          <inkml:trace contextRef="#ctx0" brushRef="#br0" timeOffset="71983.2854">14217 4082 1659 0,'-4'-20'36'0,"4"13"8"0,0-5 2 0,4 4 1 0,0-4-38 0,1-3-9 15,3 3 0-15,-3 0 0 0,4 1 16 0,-5-5 2 16,0 1 0-16,1 3 0 0,-5-4-18 0,0 5 10 16,0-5-10-16,0 0 8 0,0 5-8 0,-5 3 0 0,5-4 0 15,-8 0 0-15,3 5 20 0,-4-1 12 16,1 4 3-16,-1 0 0 0,0 4-5 0,0 0-1 16,-4 4 0-16,0 0 0 0,0 4 1 0,-5 7 0 0,5 1 0 0,-4 3 0 31,-1 1-48-31,1 7-10 0,-1 4-1 0,0 4-1 0,1 4 52 0,4-3 10 0,0 3 3 0,-1 0 0 15,6-4-35-15,3 0 0 0,1-4 0 0,-1 0 0 16,5-7 10-16,5-1-10 0,-5-7 8 0,4-1-8 16,1 1 0-16,3-8 0 0,-3-1 0 0,-5-7 0 15,13 0 12-15,4-4-4 0,-3-3 0 0,3-1 0 16,1 0 8-16,4-8 0 0,0-3 1 0,0-1 0 16,-1-3-17-16,1 0-12 0,0-9 1 0,5 1 1 15,-1 0 10-15,0-8 0 0,1-4 10 0,3-4-10 16,-3 1 0-16,-1-9 0 0,5 0 0 0,-1 1 0 15,1 3 0-15,4-4 0 0,-8 5 0 0,3-9 0 0,-3 9-13 16,-1-1 4-16,0 4 1 0,-4 0 0 0,-4 12-2 0,-1 0 0 16,-4 8 0-16,-4 3 0 0,0 9 10 0,-5-1 0 15,-4 5 0-15,0 11 0 0,0 0 0 0,0 0 9 16,-13 0-9-16,0 3 10 0,4 9-10 0,-8 0 0 16,4 3 0-16,-5 5 0 0,5 7 0 0,-5 1 0 15,5 7 0-15,-4 0 0 0,3 8-9 0,1-1 9 16,0 1 0-16,-4 4 0 0,3 4 0 0,1 0 0 15,0-5 0-15,4 13 0 0,-4-1 0 0,4-3 0 16,5-4 0-16,-5 7 0 0,5-11 0 0,4 0 0 16,0 0 0-16,4-5 0 0,1 1 0 0,-1-8 8 15,0 1-8-15,10-5 0 16,3-4-32-16,5-4-8 0,-4-7-3 0,8-8 0 0,0 4 25 0,5-9 5 16,0-3 1-16,4-3 0 15,-5-9-32-15,1 4-7 0,0-11-1 0,0-1 0 0,-1 1 78 0,-3-9 15 0,3-3 3 16,-3 0 1-16,-5-4 6 0,0-8 1 0,-5 0 0 0,1-8 0 15,-5 4-28-15,0 1-6 0,0 3-1 0,-4 4 0 16,0 4-8-16,-1 3-1 0,-3 5-8 0,-1 8 12 16,-4 3-4-16,0 4 0 0,-4 5-8 0,4-5 12 15,-9 8-12-15,5 4 0 0,-5 0 0 0,-4 4 0 16,4 0 0-16,-9 4 0 0,5-1 0 0,-9 5 0 16,5 0 16-16,-1 3 0 0,-4 5 0 0,5-1 0 15,-5 1-16-15,4-1 0 0,1 9 8 0,-1 3-8 16,1 0 0-16,-1 0 11 0,5 4-11 0,0 0 10 15,4-3-10-15,0 3 0 0,5-4 0 0,-1 0 8 0,10-4-8 0,-1 1 0 16,5-1 0-16,0-4 0 16,-1-3-27-16,10-1-7 0,0-3-2 0,8-4-940 15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0.7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EFDB87-B50B-4A01-ABA5-CFE8646477D1}" emma:medium="tactile" emma:mode="ink">
          <msink:context xmlns:msink="http://schemas.microsoft.com/ink/2010/main" type="writingRegion" rotatedBoundingBox="11163,275 11904,4394 6584,5352 5842,1233"/>
        </emma:interpretation>
      </emma:emma>
    </inkml:annotationXML>
    <inkml:traceGroup>
      <inkml:annotationXML>
        <emma:emma xmlns:emma="http://www.w3.org/2003/04/emma" version="1.0">
          <emma:interpretation id="{2B2FC5BD-BE86-41A4-854D-BDDF36D3ABC5}" emma:medium="tactile" emma:mode="ink">
            <msink:context xmlns:msink="http://schemas.microsoft.com/ink/2010/main" type="paragraph" rotatedBoundingBox="8482,3029 10710,641 11836,1692 9608,40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FCBC50-8A70-47BC-A161-10FCD285EE46}" emma:medium="tactile" emma:mode="ink">
              <msink:context xmlns:msink="http://schemas.microsoft.com/ink/2010/main" type="line" rotatedBoundingBox="8482,3029 10710,641 11836,1692 9608,4080"/>
            </emma:interpretation>
          </emma:emma>
        </inkml:annotationXML>
        <inkml:traceGroup>
          <inkml:annotationXML>
            <emma:emma xmlns:emma="http://www.w3.org/2003/04/emma" version="1.0">
              <emma:interpretation id="{D9A6F91B-D651-498D-AA62-74FDF6FBCBD0}" emma:medium="tactile" emma:mode="ink">
                <msink:context xmlns:msink="http://schemas.microsoft.com/ink/2010/main" type="inkWord" rotatedBoundingBox="9804,1612 10710,641 11684,1550 10779,2521"/>
              </emma:interpretation>
              <emma:one-of disjunction-type="recognition" id="oneOf0">
                <emma:interpretation id="interp0" emma:lang="" emma:confidence="0">
                  <emma:literal>as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-r</emma:literal>
                </emma:interpretation>
                <emma:interpretation id="interp4" emma:lang="" emma:confidence="0">
                  <emma:literal>•</emma:literal>
                </emma:interpretation>
              </emma:one-of>
            </emma:emma>
          </inkml:annotationXML>
          <inkml:trace contextRef="#ctx0" brushRef="#br0">1686-1363 864 0,'0'0'76'0,"0"0"-60"15,0 0-16-15,11-10 0 0,-5 10 143 0,5-16 25 16,6 6 6-16,0 0 1 0,6 0-105 0,-6 0-21 15,5-5-4-15,1 0-1 0,5 0-32 0,-5 0-12 16,-1-10 9-16,7 10-9 0,-7-5 0 0,-5-1 0 16,6 1 0-16,-6-5 0 0,-6 0 0 0,6 0 0 15,-6 0 0-15,6-5 0 0,-11 5 0 0,5-6 0 16,1-9 0-16,-1 5 0 0,-5 5 0 0,-6 5 0 0,5-16 0 0,1 11 0 16,0 5 0-16,-1 0 0 15,-5 0 0-15,0 0 0 0,0 10 0 0,0-5 0 0,0 4 0 0,-5 1 0 16,-7 5 0-16,7 0-11 0,-1 0 11 0,-5 5-12 15,-1 0 12-15,1-5 0 0,11 10 0 0,-6-5-8 16,-11 5 8-16,12 0-8 0,-7 0 8 0,1 0-8 16,0 0 8-16,-6 0 0 0,6 0 0 0,11 0 0 15,-6 0 0-15,-5 5 11 0,-1 0-3 0,12-5 0 16,0 0-8-16,0 0 12 0,0 0-12 0,0 0 12 16,-11 5-12-16,11-5 8 0,0 0-8 0,-6 10 8 15,1 0-8-15,5 5 0 0,0 0 0 0,0 6 8 16,0 4 13-16,0 5 3 0,5 0 0 0,-5 10 0 15,0 5 8-15,6 6 1 0,-6-1 1 0,0 5 0 16,0 1 5-16,-6-1 1 0,-5 0 0 0,0 6 0 16,-1-6-1-16,7 10 0 0,-12 1 0 0,11-11 0 0,-5 0-18 15,-1 5-3-15,7 1-1 0,-1-6 0 0,6 0-9 16,0-4-8-16,0-1 9 0,0-10-9 0,6 0 0 0,-1-4 8 16,-5-1-8-16,6 0 0 0,0-5 0 0,-1 0 9 15,-5-5-9-15,0-5 8 0,6-4-8 0,-6 4 0 16,-6-10 9-16,6-10-9 0,0 0 11 0,-5 10-3 15,5-10 0-15,0 0 0 0,0 0 2 0,0 0 0 16,0 0 0-16,0 0 0 0,-6-15-10 0,0 5 12 16,6-5-12-16,0-6 12 0,0-4-12 0,0-5 0 15,6 5 9-15,0-5-9 0,-1-5 0 0,7-1 8 16,-7 1-8-16,7 0 0 0,-1 0 0 0,6-5 0 0,0-6 0 16,0 6 0-16,0 0 0 0,0 5 0 0,0 0 0 15,5-1 0-15,-5 1 0 0,6 5-12 0,0 5 12 0,5 0-12 16,0 0 12-16,12 5 0 0,-6-6 0 0,5 11-8 15,-5-5 0-15,6 5 0 0,-1 5 0 0,1 0 0 32,-6 0-16-32,6 0-2 0,-12 0-1 0,6 10 0 0,-12-5 11 0,1 5 1 0,0 5 1 0,-1 0 0 15,-10 0 14-15,-1-5 0 0,-11 0 0 0,5 15-9 16,1-5 9-16,-6 5 8 0,0-5-8 0,0 5 11 16,-6 0-1-16,-5-5 0 0,0 6 0 0,0 4 0 15,-1 0-10-15,-5-5 12 0,0 5-12 0,6-5 12 16,-6 0-12-16,0 0 0 0,0-10 0 0,0 10 0 15,0-5 0-15,0 0 0 0,0-5 0 0,-5 0 0 16,-1-5 0-16,6 5 0 0,-6-5-9 0,6 0 9 16,-5-5 0-16,5 5 0 0,-6 0 0 0,6 0 0 0,-5 0 0 15,5 0 0-15,-6 0 0 0,6 5-10 0,0-5 10 16,0 11 0-16,0-11 8 0,6 0-8 0,0 0 0 0,5 0 0 16,6 0 0-16,0 0 0 0,-11 5 0 0,11-5 0 15,0 0 0-15,-6 5 0 0,-5-5 0 0,11 0 0 16,0 0 0-16,0 0-8 0,0 0 8 0,0 0 0 15,0 0 0-15,0 0 0 0,0 0 0 0,0 0 0 16,0 0 0-16,0 0 0 0,0 0 0 0,0 0 0 16,0 0 0-16,0 0 0 0,0 0 0 0,0 0 0 15,0 0 8-15,0 0-8 0,0 0 0 0,0 0 9 16,11 5-9-16,-11-5 0 0,17 5 0 0,-17-5 0 0,0 0 0 16,6 15 0-16,5-5 0 0,-11-10 0 0,11 10 0 15,0 5 0-15,-11-15 0 0,12 10 0 0,-1 5 0 0,0 0 0 16,1 0 14-16,5 5-1 0,-6-5 0 0,0 11 0 15,1-6 0-15,5 0 0 0,-6 0 0 0,6 0 0 16,-6 0-3-16,1 0-1 0,-1 0 0 0,6 0 0 31,0 6-29-31,0-6-5 0,0 5-2 0,0 0-1004 0</inkml:trace>
        </inkml:traceGroup>
        <inkml:traceGroup>
          <inkml:annotationXML>
            <emma:emma xmlns:emma="http://www.w3.org/2003/04/emma" version="1.0">
              <emma:interpretation id="{5C152E28-9A37-4170-BAF3-A8316FBF96A5}" emma:medium="tactile" emma:mode="ink">
                <msink:context xmlns:msink="http://schemas.microsoft.com/ink/2010/main" type="inkWord" rotatedBoundingBox="8516,3061 9185,2344 10277,3363 9608,4080"/>
              </emma:interpretation>
            </emma:emma>
          </inkml:annotationXML>
          <inkml:trace contextRef="#ctx0" brushRef="#br0" timeOffset="-1629.3001">-22 145 1324 0,'0'0'118'0,"0"-15"-94"0,-6 0-24 0,6-6 0 15,0 11-16-15,-5-5-7 0,5 0-1 0,0 5-1 16,0-5 49-16,5 0 11 0,1 5 1 0,-1 0 1 16,1 0-21-16,5 0-4 0,-5 0 0 0,5 5-1 15,-11 5-11-15,12-5 0 0,-12 5 0 0,11 0-11 16,0 0 11-16,6 5 0 0,-17-5-9 0,12 10 9 15,5 5 0-15,0-5 0 0,-6 5 12 0,0 0-4 16,6 5 26-16,-6 5 5 0,1 0 1 0,-1 1 0 16,-5 14-8-16,5-5-2 0,0 5 0 0,1 5 0 15,-7-4 4-15,7 4 1 0,-1-5 0 0,0 0 0 16,1-4-11-16,-1-1-1 0,0-5-1 0,1 0 0 16,-1-10-12-16,0 0-2 0,-5-5-8 0,-1 0 12 15,-5-15-4-15,0 0-8 0,0 0 11 0,17 5-11 16,-5 0 24-16,-1-10-3 0,6 0 0 0,-6 0 0 0,1-5 8 15,-1-5 2-15,-5-5 0 0,11 0 0 0,-6-5-13 0,6-5-2 16,0-5-1-16,0-6 0 0,11 1-15 0,-5-5 0 16,5 5 0-16,0-11 0 0,6 1 0 0,0 0 0 15,0 5 0-15,0-1-10 0,-6 1 10 16,6 5-10-16,-6 5 10 0,1 5-10 0,-7 9 10 0,1 11 0 16,0 0 0-16,-6 15 0 0,0 5 21 0,-1 11 0 15,-4 4 0-15,5 10 0 0,-12 5 7 0,7 15 0 16,-7 6 1-16,-5 4 0 0,0 5-1 0,0 6 0 15,0-1 0-15,0 1 0 0,0-6-14 0,6 0-3 16,0-9-1-16,-1-1 0 0,7-15-10 0,-1 1 0 16,6-11 0-16,6-10-722 15,-6-10-146-15</inkml:trace>
        </inkml:traceGroup>
      </inkml:traceGroup>
    </inkml:traceGroup>
    <inkml:traceGroup>
      <inkml:annotationXML>
        <emma:emma xmlns:emma="http://www.w3.org/2003/04/emma" version="1.0">
          <emma:interpretation id="{73741C2C-31C7-4AEA-AEFB-1A88A14A1119}" emma:medium="tactile" emma:mode="ink">
            <msink:context xmlns:msink="http://schemas.microsoft.com/ink/2010/main" type="paragraph" rotatedBoundingBox="7537,928 8278,5047 6584,5352 5842,12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309D01-EAB0-4B34-81B2-98A671685BFE}" emma:medium="tactile" emma:mode="ink">
              <msink:context xmlns:msink="http://schemas.microsoft.com/ink/2010/main" type="line" rotatedBoundingBox="7537,928 8278,5047 6584,5352 5842,1233"/>
            </emma:interpretation>
          </emma:emma>
        </inkml:annotationXML>
        <inkml:traceGroup>
          <inkml:annotationXML>
            <emma:emma xmlns:emma="http://www.w3.org/2003/04/emma" version="1.0">
              <emma:interpretation id="{8294E5A7-96F3-41E0-BA53-4F1F993946E4}" emma:medium="tactile" emma:mode="ink">
                <msink:context xmlns:msink="http://schemas.microsoft.com/ink/2010/main" type="inkWord" rotatedBoundingBox="7537,928 8278,5047 6584,5352 5842,1233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0328.6012">-1108 84 662 0,'0'0'29'0,"0"0"7"0,0 0-36 0,-11 0 0 0,5-5 0 0,-5 0 0 16,5-5 52-16,6 10 3 0,0 0 1 0,0 0 0 15,0 0-38-15,0 0-7 0,0 0-2 0,0 0 0 16,-6-5-9-16,6 5 0 0,0 0 0 0,-5-10 0 15,5 10 0-15,-6-10 0 0,0 5 0 0,6 5 0 16,-5-10 19-16,5 10 1 0,-12-5 1 0,12 5 0 0,-5-5 42 0,5 5 8 16,-12-5 1-16,7 5 1 0,-6 0-13 0,-1 5-4 15,1 0 0-15,5 0 0 0,-11 0-16 0,6 5-3 16,-6 0-1-16,6 0 0 0,-1 5-14 0,1 0-3 16,-6 1-1-16,6 4 0 0,-1 5-5 0,1 10-1 15,-11 0 0-15,5 10 0 0,0 1 17 0,0 9 3 16,-6 0 1-16,0 1 0 0,1 9-33 0,5-10 0 15,0 0 0-15,0 1-12 0,0-6 20 0,6 0 4 16,-1-9 0-16,7-1 1 0,-1-10-13 0,6-5 0 16,0-5 0-16,6 0 0 0,-1-5 0 0,1 0 11 15,5-5-11-15,1-5 10 0,5 1-10 0,0-12 8 16,5 6-8-16,6-10 8 0,12 0 1 0,0 0 0 0,-1-10 0 16,6 5 0-16,1-5-9 0,-1-5 12 0,0 0-12 15,0 0 12-15,1-1-12 0,-7 1 10 0,1-5-10 0,-6-5 10 16,0 0 4-16,-6-5 1 0,0 4 0 0,-5-4 0 15,-1-5 13-15,-5 0 4 0,-5-1 0 0,-1 1 0 16,-5 5-2-16,5 5 0 0,-11-5 0 0,0 4 0 16,-6 6-6-16,1 0-2 0,-7 5 0 0,1 5 0 15,-12 0-11-15,7 0-3 0,-7 5 0 0,-5 4 0 16,-6 6-8-16,0 0-14 0,-6 5 3 0,-11 5 1 16,-5 0-48-1,-1 6-10-15,-5 4-1 0,0 0-562 0,5 5-112 0</inkml:trace>
          <inkml:trace contextRef="#ctx0" brushRef="#br0" timeOffset="-8633.849">-870 346 172 0,'0'0'16'0,"0"0"-16"0,0 0 0 0,0 0 0 16,5-10 132-16,1 5 24 0,-1-5 5 0,1 0 1 15,0 5-68-15,-6 5-14 0,5-10-2 0,-5-1-1 16,0 1-25-16,0 10-6 0,0 0-1 0,6-10 0 16,0 0-29-16,-6 0-7 0,5 0-1 0,-5 5 0 15,0 5-16-15,0 0-4 0,0 0-1 0,0 0 0 16,0 0-28-16,0 0-6 0,0 0-1 0,0 0 0 16,0 0 10-16,0 0 2 0,0 0 0 15,0 0 0-15,0 0 36 0,0 0 0 0,0-5 0 0,0-5 0 0,0 10 24 0,0 0 7 16,0 0 1-16,0 0 0 0,-5-5 12 0,5 5 4 15,0 0 0-15,0-10 0 0,0 0-10 0,0 10-2 0,0 0 0 0,0 0 0 16,0 0 0-16,0-5 0 16,0-10 0-16,0 15 0 0,0 0-4 0,0 0-2 15,0 0 0-15,0 0 0 0,0 0-11 0,0 0-3 16,0 0 0-16,0 0 0 0,0 0-6 0,0 0-2 16,0 0 0-16,0 0 0 0,0 0 7 0,0 0 1 15,0 0 0-15,0 0 0 0,0 0 2 0,0 0 1 16,0 0 0-16,11 10 0 0,-5 0-3 0,5 0-1 15,-5 10 0-15,5-5 0 0,-5 5-6 0,5 0-1 0,0 11 0 16,-5-1 0-16,5 0 1 0,-5 5 0 16,0-5 0-16,-1 16 0 0,-5-1 2 0,6 10 0 0,-6 0 0 15,0 6 0-15,-6-1 5 0,6 5 2 0,0 6 0 0,-5-6 0 16,-1 5 7-16,0 11 2 0,1-1 0 0,-1 11 0 16,-5-6-8-16,-1-4-2 0,-5-1 0 0,0-4 0 15,0-6-17-15,-5 0 8 0,-1-4-8 0,1-1 0 16,-7-5 8-16,7-9-8 0,-7 4 0 0,1-10 0 15,0 0 9-15,0-9-9 0,-1-6 0 0,1-5 9 16,-6 0-1-16,6-5-8 0,-6 0 12 0,0-10-4 16,0 0 11-16,6-10 1 0,-12 5 1 0,6-10 0 15,-5 0-21-15,-1-5 0 0,6-5 0 0,0 0 0 16,-5-5 16-16,10 0 1 0,-5-5 1 0,0 5 0 16,12-5 5-16,-1-1 1 0,1-4 0 0,5-5 0 15,5 10 5-15,12-10 2 0,-5 0 0 0,10-6 0 0,1-9-31 16,11-5 8-16,6-11-8 0,10 1 0 0,13 0 0 0,5-11 0 15,5-9-9-15,12 4 9 16,0 1-32-16,11-1 0 0,0 6 0 0,6 0 0 16,-6-1-142-16,6 1-29 0,56-71-5 0,-27 30-2 0</inkml:trace>
          <inkml:trace contextRef="#ctx0" brushRef="#br0" timeOffset="-13751.5524">-2499 285 990 0,'0'0'44'0,"0"0"8"0,0 0-41 0,0 0-11 15,0 0 0-15,0 0 0 0,0 0 53 0,0 0 9 16,0 0 2-16,0 0 0 0,0 0-10 0,0 0-2 16,0 0 0-16,0 0 0 0,0 0-32 0,0 0-6 15,0 0-2-15,17 0 0 0,0-5-12 0,0 0 0 16,-6 0 8-16,12 0-8 0,-1-5 19 0,1 0 1 15,5-5 0-15,-5 0 0 0,5 0 20 0,-5 0 5 0,5 0 1 16,0-5 0-16,0-5-6 0,1-1-2 0,-1 1 0 0,0-5 0 16,6-5 6-16,-6 0 0 0,1 0 1 15,-7-6 0-15,7-4-6 0,-1 0-2 0,0-5 0 16,-5-1 0-16,5 1-19 0,-5 0-4 0,-6 0-1 0,5-1 0 16,1 6-13-16,-6 0 0 0,0 0 8 0,0-6-8 15,-6 1 0-15,0 0 0 0,1-1 0 0,-1-4 0 16,0 0 0-16,-5-5 0 0,5-1 0 0,-5 6 0 15,0 5 0-15,-6-1 0 0,-6 1 0 0,0 0 0 16,6 5 0-16,-5-1 0 0,-1 1 0 0,0 10 0 16,1-10 0-16,-1 9 0 0,0 1 0 0,1 0 0 15,-1 10 0-15,0 0 0 0,1-5 0 0,-1 10 0 16,1-6 0-16,-1 6 0 0,6 5 0 0,-6 5 0 16,6-5 0-16,0 5 0 0,-5-5 0 0,5 10 0 0,0 5 0 15,0 0 0-15,-6-5 0 0,6 5 0 0,0 0-8 16,0 0 8-16,0 0 0 0,0 0 0 0,0 0-8 15,0 0 8-15,-6-5 0 0,6 5 0 0,0 0 0 0,0 0-8 16,0 0 8-16,0 0 0 0,0 0 0 0,0 0 0 16,-11 0 0-16,11 0 0 0,0 0 0 0,0 0 0 15,-6 10 0-15,6-10 0 0,-11 15 0 0,11-15 0 16,0 0-8-16,-6 10 8 0,1 5 0 0,-1 0 0 16,-5 0 0-16,5 0 0 0,0 11 0 0,1-11 0 15,-1 0 0-15,0 10 0 0,1 0 0 0,-7 0 0 16,7 0 0-16,-1 0 0 0,-5 6 0 0,-1-6 0 15,7 5 0-15,-6 0 0 0,5 0 0 0,-5 0 0 0,5-5 0 16,0 11 0-16,-5-6 0 0,5 5 0 0,1 0 0 16,-1 0 0-16,0 6 0 0,6-6 0 0,-5 10 0 15,-7 0 0-15,7 6 28 0,-1-1 0 0,0 5 0 0,1 0 0 16,5 11-13-16,-6-1-3 0,0 16-1 0,1-6 0 16,5 15 8-16,0 1 1 0,0-1 1 0,0 1 0 15,0-1 7-15,0-4 2 0,-6-6 0 0,6 1 0 16,0-1-13-16,6-9-2 0,-6-6-1 0,5-5 0 15,7-4-14-15,-1-6 0 0,-5-10 0 0,11-5 0 16,-6-5 0-16,6-5 0 0,0-4 0 0,6-6 0 31,5-10-90-31,6-5-21 0,5-5-4 0,7-15-893 0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1.9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274D5D6-DAC6-4544-9A15-349770F3446E}" emma:medium="tactile" emma:mode="ink">
          <msink:context xmlns:msink="http://schemas.microsoft.com/ink/2010/main" type="inkDrawing" rotatedBoundingBox="3522,6265 12930,5194 12955,5412 3547,6483" shapeName="Other"/>
        </emma:interpretation>
      </emma:emma>
    </inkml:annotationXML>
    <inkml:trace contextRef="#ctx0" brushRef="#br0">0 1098 806 0,'0'0'36'0,"0"0"7"0,0 0-35 0,11-5-8 0,12 5 0 0,-6 0 0 16,-6-5 179-16,17 0 33 0,12 0 8 0,0 5 0 16,-6-5-134-16,11 0-27 0,6 0-6 0,5-5-1 15,12 5-16-15,0 0-3 0,-6-5-1 0,0 5 0 0,6-5-5 16,0-5-2-16,6 0 0 0,-1 5 0 0,1-5 3 0,11 5 1 16,-6 0 0-16,11 0 0 0,-5 4-7 0,6 1-2 15,-7-5 0-15,7 5 0 0,5 5 1 0,6-5 0 16,-6 0 0-16,11 0 0 0,1 5-1 0,-1-5 0 15,1-5 0-15,-1 5 0 0,6 0-4 0,0-5-2 16,6-5 0-16,6 5 0 0,-7 0 6 0,7 0 0 16,-1 0 1-16,1-5 0 0,10-5 2 0,-5 10 0 15,12-6 0-15,-1 1 0 0,-5 5-8 0,5 0-2 16,1-5 0-16,-1 5 0 0,1 0-13 0,-7 5 0 16,1-5 0-16,0 5 0 0,5 0 0 0,0-5 11 15,1-5-11-15,-6 5 10 0,-1 0-10 0,7-5 0 0,5 0 9 16,0-11-9-16,6 6 0 0,-1 0 0 0,1-5 0 15,0 0 0-15,5 0 0 0,0-5 16 0,1 10-4 0,-7-6-1 16,-5 1-11-16,-11 0 0 0,0 0 0 0,-6-5 0 16,-6 5 23-16,-5 0-1 0,-11-1 0 0,-7 6 0 15,-10 0-22-15,-6 0 0 0,-6 0 0 0,-11 0 0 16,0 5 0-16,-6 0 0 0,0 5 0 0,-5 0 0 16,-7 0-14-16,1 0-7 0,0 4-2 0,-11 1 0 15,-1 0-14 1,1 5-3-16,-6 0-1 0,-6 0 0 0,1 0-41 15,-1 0-8-15,-6 5-2 0,-10 0 0 0,-1 1-72 0,-11-6-14 16,0 0-3-16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3.5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F9E7CF-F85B-4AFE-8DB6-A19FFD9168AF}" emma:medium="tactile" emma:mode="ink">
          <msink:context xmlns:msink="http://schemas.microsoft.com/ink/2010/main" type="writingRegion" rotatedBoundingBox="2078,7072 10843,6298 11371,12285 2606,13060"/>
        </emma:interpretation>
      </emma:emma>
    </inkml:annotationXML>
    <inkml:traceGroup>
      <inkml:annotationXML>
        <emma:emma xmlns:emma="http://www.w3.org/2003/04/emma" version="1.0">
          <emma:interpretation id="{DE545667-2DBD-4782-B188-9B41C77C4EBC}" emma:medium="tactile" emma:mode="ink">
            <msink:context xmlns:msink="http://schemas.microsoft.com/ink/2010/main" type="paragraph" rotatedBoundingBox="6644,6374 10843,6297 10891,8972 6693,90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DCE747-EE81-44C6-86B7-674DD2D93AB3}" emma:medium="tactile" emma:mode="ink">
              <msink:context xmlns:msink="http://schemas.microsoft.com/ink/2010/main" type="line" rotatedBoundingBox="6644,6374 10843,6297 10891,8972 6693,9049"/>
            </emma:interpretation>
          </emma:emma>
        </inkml:annotationXML>
        <inkml:traceGroup>
          <inkml:annotationXML>
            <emma:emma xmlns:emma="http://www.w3.org/2003/04/emma" version="1.0">
              <emma:interpretation id="{5AE5950C-C152-4753-A4D5-88B988E3975A}" emma:medium="tactile" emma:mode="ink">
                <msink:context xmlns:msink="http://schemas.microsoft.com/ink/2010/main" type="inkWord" rotatedBoundingBox="6644,6374 10843,6297 10891,8972 6693,904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2673 1745 1728 0,'0'0'153'0,"5"-5"-122"0,-5 5-31 0,0 0 0 15,0 0 93-15,12 0 13 0,-1 0 2 0,0 5 1 16,6 5-51-16,0 10-10 0,0 5-3 0,6 5 0 16,0 10-32-16,-1 1-13 0,-5 4 11 0,0 10-11 15,0 0 0-15,0 1 0 0,-6-6 0 0,1-5 0 16,-7-5 0-16,7-4 0 0,-7-1 0 0,1-15 0 16,-6-5 0-16,6 0 0 0,-6-15 0 0,0 0 0 15,0 0 32-15,11-5 1 0,0-10 0 0,1 0 0 16,-1-10 11-16,0 0 3 0,0-16 0 0,6-4 0 15,6 0-11-15,-6-5-1 0,6-6-1 0,5 6 0 16,-5-5-34-16,10 4 0 0,-4-4 0 0,-1 10 0 16,0 5 0-16,1 0 13 0,-1 14-1 0,-6 1 0 15,1 10-12-15,-6 5 0 0,6 5 8 0,-6 15-8 16,-6 5 0-16,6 5 0 0,0 10 0 0,0 11 0 16,-6 4 0-16,0 5 0 0,1 0 0 0,-1 6 0 0,0-1 0 15,1 0 0-15,-7 1 0 0,1-1 0 16,0-15-36-16,-1 5-9 0,7-4-3 15,-7-6-736-15,1 0-148 0</inkml:trace>
          <inkml:trace contextRef="#ctx0" brushRef="#br0" timeOffset="-594.7398">9 1136 1324 0,'0'-20'59'0,"-6"10"12"0,1 0-57 0,5-5-14 16,-6 0 0-16,6 5 0 0,0-5 107 0,0 0 18 15,0 5 4-15,0 0 1 0,6 0-52 0,-1 5-10 16,-5 5-3-16,0 0 0 0,12-10-53 0,-12 10-12 16,11 0 0-16,0 10 0 0,6 5 0 0,6 5 0 15,-6 10 0-15,6 5 0 0,-1 5 0 0,1 16 0 0,5 9 0 16,6 10 0-16,-6 6 35 0,6-1 9 0,-5 1 3 15,4 4 0-15,-4 6 1 0,5-1 1 0,0 6 0 16,0-1 0-16,-1-4-7 0,1-1-2 0,-5-9 0 16,5-6 0-16,-12-10-26 0,6-9-6 0,1-6 0 15,5-5-8-15,-12-5 14 0,1-4-4 0,5-6-1 0,-5-10 0 16,-1-10 1-16,-5 0 0 0,0 0 0 0,0-10 0 16,0 0-2-16,-5-5-8 0,-1 0 12 0,0 0-4 15,1-5 14-15,-7-5 2 0,1 0 1 0,0 0 0 16,-6-6-25-16,0-4 0 0,0-5-9 0,0-10 9 15,0 0 0-15,-6-5 12 0,0-6 0 0,1-9 0 16,-1-15-12-16,6-1 0 0,0-4-12 0,0-6 12 16,6 1-32-1,-6-11 0-15,5 1 0 0,1-16 0 0,0-4 0 0,5 4 0 16,0 0 0-16,-5 11 0 0,5-1-16 0,-5 11-4 16,-1-1 0-16,7 11 0 0,-7 4 27 0,1 6 5 0,0 0 0 0,-1 9 1 0,1 16 27 15,0 0 6-15,5 5 1 0,-5 9 0 0,5 6 12 16,0 5 2-16,-5 0 1 0,5 5 0 0,1 0-3 0,-1 5-1 15,6 5 0-15,0 0 0 0,5 5-26 0,1 0 0 16,5 5 0-16,6 0 0 0,11-5 0 0,1 5 0 16,-1 0 0-16,6-5 0 0,11 0 0 0,0 0-11 15,6 0 3-15,0-10 0 0,6 5 20 0,-1-5 4 16,1 0 0-16,-1 0 1 0,6-5-2 0,12-5-1 16,-1 4 0-16,6 1 0 0,-5 0-4 0,5 5-1 15,-5-5 0-15,-1 5 0 0,6-5-1 0,0 5 0 16,0-5 0-16,1 5 0 0,-1 0-17 0,0 5-4 0,0-5-1 15,-6 5 0 1,7 0-35-16,-7-5-7 0,1 0-2 0,5-1 0 16,0-4-122-16,0 0-25 0,-5 5-5 0</inkml:trace>
        </inkml:traceGroup>
      </inkml:traceGroup>
    </inkml:traceGroup>
    <inkml:traceGroup>
      <inkml:annotationXML>
        <emma:emma xmlns:emma="http://www.w3.org/2003/04/emma" version="1.0">
          <emma:interpretation id="{81FFEBEE-0978-4831-B614-7C67C4C3AB87}" emma:medium="tactile" emma:mode="ink">
            <msink:context xmlns:msink="http://schemas.microsoft.com/ink/2010/main" type="paragraph" rotatedBoundingBox="2494,11782 9036,11204 9149,12482 2606,130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2EB792-D089-489D-9DFC-01496DC41FE5}" emma:medium="tactile" emma:mode="ink">
              <msink:context xmlns:msink="http://schemas.microsoft.com/ink/2010/main" type="line" rotatedBoundingBox="2494,11782 9036,11204 9149,12482 2606,13060">
                <msink:destinationLink direction="with" ref="{AA591D4D-682C-4F1A-9745-BFEA4FD8C49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0BA1A73-7CBE-49C6-A7F9-9B30242CB096}" emma:medium="tactile" emma:mode="ink">
                <msink:context xmlns:msink="http://schemas.microsoft.com/ink/2010/main" type="inkWord" rotatedBoundingBox="2494,11782 5321,11532 5424,12704 2597,1295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634.6133">-3135 5530 633 0,'-17'-5'56'0,"5"-5"-44"0,-5-5-12 0,0 5 0 15,-5 5 219-15,-1 0 41 0,6-5 9 0,0 5 2 16,-5 0-187-16,-1-5-38 0,-5 5-7 0,11 0-2 16,5 5-22-16,-4 0-5 0,-7 0-1 0,0 0 0 0,12 5-9 0,0 0 10 15,-6 0-10-15,-6 5 10 16,12 5-30-16,-12 5-5 15,6 10-2-15,-17 5 0 0,-5 5 14 0,5 11 2 0,5 4 1 0,-5 10 0 0,-16 1 10 16,4 4 0-16,7 0 0 0,-1 6 0 0,6-1 0 16,0 1 8-16,0-1-8 0,12-10 11 0,5 1 5 0,5-16 0 15,-4-5 1-15,4-4 0 0,12-11-6 0,6 0-2 16,5-10 0-16,0-5 0 0,1-10-9 0,10-5 0 16,12-5 0-16,-5-5 8 0,-1-10-8 0,11-5 0 15,18-10 0-15,0-6 0 0,10-9-18 0,-10 0 1 16,5 5 0-16,-5-11 0 0,5 1-3 0,-5 0-1 15,-12 4 0-15,0-4 0 0,0 5 4 0,-5 0 1 16,-12-6 0-16,0 11 0 0,-5 0 28 0,5 5 7 16,-11 4 1-16,-5 6 0 0,-7 15 31 0,7 0 6 15,-1 10 2-15,0 0 0 0,-11 5-27 0,0 0-6 0,6 20-1 0,5 5 0 16,0 5-25-16,-5 11 8 0,0-1-8 16,-1 5 0-16,7 5 0 0,-1 1 8 0,-17-1-8 0,6-5 0 15,6 5 0-15,0-9 0 0,-12-1 0 0,6 0 0 16,-6-10 0-16,6 0 8 0,0-4-8 15,0-6 0-15,-5 0 16 0,-1 0-1 0,12-10-1 0,-6-10 0 16,0 0-14-16,0 0 0 0,11 0 0 0,12-10 0 16,-1 0 0-16,1-10 0 0,0-10 0 0,10-1 0 15,18-4 0-15,-5-10 0 0,-12 0 0 0,11-6 0 16,11-4-14-16,1-5-6 0,-1-1 0 0,1-4-1 16,0 0 21-16,5-6 0 0,6 1-9 0,0 0 9 15,-1 9 0-15,7 6 0 0,-1 0 0 0,-5 4 0 16,0 11 12-16,-6 0 0 0,1 10 0 0,-1 10 0 15,-6 0 11-15,-5 10 1 0,-6 10 1 0,-5 0 0 0,0 5-13 16,-12 10-4-16,0 0 0 0,-11 5 0 0,0 5 0 0,-6-5 0 16,-5 5 0-16,-6 5 0 0,-11 6 17 0,5 4 3 15,-11 0 1-15,-5 0 0 0,-7 0 3 0,-5 6 1 16,-5-1 0-16,-6-5 0 0,-6 5 1 0,0-4 0 16,-11 4 0-16,-1-5 0 0,1-5-10 0,-6-5-3 15,0 6 0-15,6-11 0 0,0-5-13 0,0-5-8 16,0 0 10-16,11-5-10 15,-6-10-104-15,6-5-28 0,12 0-4 0</inkml:trace>
        </inkml:traceGroup>
        <inkml:traceGroup>
          <inkml:annotationXML>
            <emma:emma xmlns:emma="http://www.w3.org/2003/04/emma" version="1.0">
              <emma:interpretation id="{A1AF0C6D-2048-4083-8AE2-B4C1E1FED620}" emma:medium="tactile" emma:mode="ink">
                <msink:context xmlns:msink="http://schemas.microsoft.com/ink/2010/main" type="inkWord" rotatedBoundingBox="7460,11493 9049,11353 9149,12482 7560,1262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901.8764">886 5605 633 0,'-12'-25'56'0,"7"20"-44"16,-1-5-12-16,0 0 0 0,-5-5 132 0,5 0 25 16,-5 5 5-16,5-5 1 0,1 0-47 0,5 0-10 15,-6-5-2-15,6 10 0 0,6-1-60 0,-1 1-13 16,1 0-3-16,5 0 0 0,6-5-16 0,0 5-4 16,0 0-8-16,12 0 12 0,-7 0 4 0,12 5 1 0,-6 0 0 15,6 5 0-15,-5 5 2 0,-1 10 0 0,0-5 0 0,1 15 0 16,-1 0-1-16,0 16 0 0,-5 4 0 0,5 10 0 15,-11 6 1-15,-6-1 0 0,-5 5 0 16,0-4 0-16,-1-1 4 0,-5-5 1 0,-5 0 0 0,-7-4 0 16,12 4-3-16,-5-10 0 0,-7-10 0 0,7 1 0 15,-1-6-3-15,0-5-1 0,1-5 0 0,-1-5 0 16,0-5-5-16,6-10 0 0,0 0-1 0,0 0 0 16,0 0-1-16,0 0 0 0,0 0 0 0,0 0 0 15,0-10 4-15,6-10 1 0,0 0 0 0,-1-5 0 16,7-10-7-16,-1-1-8 0,0-4 11 0,6-5-11 15,6-5 12-15,-1-11-4 0,1-9 0 0,5 0-8 16,1-6 0-16,5 1 0 0,5-6 0 0,6 11 0 16,6 0 0-16,0-1 0 0,6 6 0 0,-1 10 0 15,1 9-8-15,-6 6 8 0,0 5 0 0,0 10-9 0,-1 10 9 16,-4 10 0-16,-7 5 0 0,1 15 0 0,-1 5 0 16,-5 15 0-16,-5 5 0 0,-7 5 0 0,-5 11 13 0,0 4 5 15,-5 5 1-15,-1 1 0 0,-5 4 6 0,-1 1 2 16,6-11 0-16,1 5 0 0,-12-4-19 0,5-6-8 15,12 0 0-15,-5-5 8 16,10 6-96-16,-5-11-20 0,0-10-4 0,6 5-902 16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4.99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51D65D-5E78-4961-A768-B3934D54ADC9}" emma:medium="tactile" emma:mode="ink">
          <msink:context xmlns:msink="http://schemas.microsoft.com/ink/2010/main" type="inkDrawing" rotatedBoundingBox="15828,4826 20803,4336 20814,4446 15839,4936" shapeName="Other">
            <msink:destinationLink direction="with" ref="{4D40EFB3-F468-4958-A700-332CAB4224ED}"/>
          </msink:context>
        </emma:interpretation>
      </emma:emma>
    </inkml:annotationXML>
    <inkml:trace contextRef="#ctx0" brushRef="#br0">0 439 518 0,'28'-10'23'0,"-11"5"5"0,-6 0-28 0,12 0 0 15,-1 5 0-15,1-5 0 0,5 5 307 0,-5 0 56 16,11 0 11-16,-6 0 2 0,0 0-260 0,6 0-53 16,0 5-11-16,0-5-1 0,6 0-32 0,-6 0-7 15,5 0 0-15,-5 5-1 0,6-5 0 0,-1 5 0 16,7-5 0-16,5 0 0 0,0 0-3 0,5 0 0 16,12-5 0-16,0 5 0 0,5-5 15 0,12 5 2 15,-6-10 1-15,6-5 0 0,0 10-11 0,5-5-3 16,7-10 0-16,-1 5 0 0,11-5 6 0,1 5 1 15,-1 0 0-15,1-5 0 0,-7 4 2 0,1-4 1 16,6 0 0-16,-1 5 0 0,6 0-1 0,-5 0 0 16,5 5 0-16,-11-5 0 0,5 0 0 0,-5 0 0 15,0 0 0-15,5 0 0 0,1 4-9 0,5 1-1 0,-6 5-1 16,1-5 0-16,-12 0-2 0,0 0 0 0,-6 5 0 16,6 0 0-16,6-5 2 0,-11 5 0 0,-18 0 0 15,-5 0 0-15,6 5 2 0,-6 0 1 0,-6 5 0 16,-6-5 0-16,-16 5-13 0,-1-5-13 0,7 0 2 0,-18 0 1 15,-5 5-6-15,-1-5-2 0,-5 5 0 0,0 0 0 32,0-5-87-32,-17 0-18 0,0 0-3 0,0 0-1 15,0 0-41-15,0 0-9 0,-11 5-2 0,-6 5-615 0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5.4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40EFB3-F468-4958-A700-332CAB4224ED}" emma:medium="tactile" emma:mode="ink">
          <msink:context xmlns:msink="http://schemas.microsoft.com/ink/2010/main" type="inkDrawing" rotatedBoundingBox="20006,3770 20739,4722 20037,5263 19304,4310" semanticType="callout" shapeName="Other">
            <msink:sourceLink direction="with" ref="{D851D65D-5E78-4961-A768-B3934D54ADC9}"/>
          </msink:context>
        </emma:interpretation>
      </emma:emma>
    </inkml:annotationXML>
    <inkml:trace contextRef="#ctx0" brushRef="#br0">88 387 345 0,'-12'-16'15'0,"12"11"4"0,-5-5-19 0,-7 0 0 15,1 0 0-15,5 0 0 0,-5-10 150 0,5 0 26 16,1 5 6-16,-1 0 1 0,0-5-115 0,1 5-24 16,5-5-4-16,-6 4 0 0,6-4 16 0,0 5 4 15,0-5 1-15,0 0 0 0,0 5-7 0,0-5-2 16,0 5 0-16,0 5 0 0,0 0 12 0,0 0 3 15,6 0 0-15,-1 0 0 0,-5-1-31 0,0 11-5 16,0 0-2-16,0 0 0 0,12 0 6 0,5 5 1 16,0-5 0-16,0 6 0 0,5-1-20 0,-5 5-3 15,0 0-1-15,0 0 0 0,6-5 14 0,-6 5 2 0,0 0 1 16,0 0 0-16,-6 0 2 0,12 0 0 0,-1 5 0 16,-5-5 0-16,0 5-13 0,6 5-2 0,5 0-1 15,-5 6 0-15,-6-1 5 0,11 0 0 0,6-5 1 0,0 5 0 16,-6 5-1-16,0-5 0 0,6 6 0 0,0-6 0 15,0 5-20-15,0 5 0 0,-11-5 0 0,-1 0 0 16,7 1 12-16,-1-1 4 0,-11-5 0 0,0 0 1 16,0 0-2-16,-6-5-1 0,0 0 0 0,-5 0 0 15,-6 1 2-15,0-1 0 0,0 0 0 0,0-5 0 16,-6 10-2-16,-11-5 0 0,0 0 0 0,-5 5 0 16,-1-5-1-16,-16 6 0 0,-12-1 0 0,0 0 0 15,11-5-13-15,-5-5-10 0,-6 5 2 0,0-5 0 16,6 0-45-1,0-5-9-15,5 5-2 0,-5-10 0 0,0 6-153 0,5-11-31 16,-33-6-7-16,16 1-594 0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22.99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58A8EA-1ECB-4171-8C77-97AE8B9AFD2C}" emma:medium="tactile" emma:mode="ink">
          <msink:context xmlns:msink="http://schemas.microsoft.com/ink/2010/main" type="inkDrawing" rotatedBoundingBox="10904,11766 15472,11337 15485,11469 10916,11898" semanticType="strikethrough" shapeName="Other">
            <msink:destinationLink direction="with" ref="{49C2004B-C08B-48EF-8C25-A29D781EB648}"/>
          </msink:context>
        </emma:interpretation>
      </emma:emma>
    </inkml:annotationXML>
    <inkml:trace contextRef="#ctx0" brushRef="#br0">14 431 403 0,'-5'-5'36'0,"-1"0"-36"0,0-5 0 0,1 5 0 15,5 5 396-15,0 0 73 0,0 0 15 0,0 0 2 16,0 0-368-16,0 0-74 0,17-5-14 0,0 0-3 15,11 5-27-15,6 0 8 0,0 0-8 0,11 5 0 16,0 0 0-16,6-5 0 0,6 0 0 0,11 0 0 16,5 5 0-16,6 5 0 0,0-5 0 0,12 0 0 0,-1-5 0 15,7 0 0-15,-1 0 14 0,0-5-4 16,0 0 2-16,0-5 0 0,17-5 0 0,0 5 0 0,-5-5 1 16,5-1 1-16,0-4 0 0,12 5 0 0,-1-5 22 15,0 0 5-15,6 0 1 0,0 5 0 0,-5-5-15 0,-6 5-3 16,-6 0-1-16,6 0 0 0,-1-1-11 0,-5 1-3 15,-5 0 0-15,-1 5 0 0,-5-5 11 0,-11 5 3 16,-1-5 0-16,-5 10 0 0,0-5-12 0,-6 5-3 16,0 0 0-16,-11 0 0 0,0 0-8 0,-12 0 0 15,7 5 9-15,-12-5-9 0,-6 5 0 0,0 0 0 16,-11 0 0-16,0 5 0 0,-6-5 0 0,-5 0 0 16,-6 5 0-16,0-5 0 15,-6 0-40-15,-11 0-4 0,0 0 0 0,0 0 0 16,0 0-10-16,0 0-2 0,0 0-1 0,0 0 0 0,-17-10-135 0,-6 0-26 0,-5 0-6 15,0 0-347-15,-12 0-69 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8.5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E8F1F78-A616-4B44-B72B-E9CA54F008E6}" emma:medium="tactile" emma:mode="ink">
          <msink:context xmlns:msink="http://schemas.microsoft.com/ink/2010/main" type="writingRegion" rotatedBoundingBox="24455,3755 25931,3755 25931,5514 24455,5514"/>
        </emma:interpretation>
      </emma:emma>
    </inkml:annotationXML>
    <inkml:traceGroup>
      <inkml:annotationXML>
        <emma:emma xmlns:emma="http://www.w3.org/2003/04/emma" version="1.0">
          <emma:interpretation id="{8D2AA831-B11A-4628-BA54-007D18521389}" emma:medium="tactile" emma:mode="ink">
            <msink:context xmlns:msink="http://schemas.microsoft.com/ink/2010/main" type="paragraph" rotatedBoundingBox="24455,3755 25931,3755 25931,5514 24455,55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E1F05B-C1C3-4018-B11F-E3984AA4B29D}" emma:medium="tactile" emma:mode="ink">
              <msink:context xmlns:msink="http://schemas.microsoft.com/ink/2010/main" type="line" rotatedBoundingBox="24455,3755 25931,3755 25931,5514 24455,5514"/>
            </emma:interpretation>
          </emma:emma>
        </inkml:annotationXML>
        <inkml:traceGroup>
          <inkml:annotationXML>
            <emma:emma xmlns:emma="http://www.w3.org/2003/04/emma" version="1.0">
              <emma:interpretation id="{395BD668-33EA-461E-804E-25B12D405A0D}" emma:medium="tactile" emma:mode="ink">
                <msink:context xmlns:msink="http://schemas.microsoft.com/ink/2010/main" type="inkWord" rotatedBoundingBox="24455,3755 25931,3755 25931,5514 24455,5514"/>
              </emma:interpretation>
            </emma:emma>
          </inkml:annotationXML>
          <inkml:trace contextRef="#ctx0" brushRef="#br0">1268 494 806 0,'-6'-10'72'0,"6"-5"-58"16,-5-10-14-16,-1 0 0 0,0 0 156 0,1 0 28 16,-1-1 5-16,0 1 2 0,1 0-87 0,-1 5-16 15,6 0-4-15,0-5-1 0,0 5-66 0,6 0-17 16,-1-1 0-16,-5-4 0 0,6 10 12 0,0 0-3 15,-6 0-1-15,5 0 0 0,1 5-8 0,-6-5 0 16,0 5 0-16,0 5 0 0,-6 0-12 0,1 0 1 16,-7 5 1-16,-4 10 0 0,-7-5 10 0,-11 5 0 15,-6 10 0-15,-11 0-8 0,6 5 8 0,-11 0 0 16,-1 6 8-16,1-1-8 0,-1 5 20 0,0 10-1 16,1 0 0-16,-6 11 0 0,5-11 2 0,-5 10 1 15,-6-5 0-15,12 11 0 0,-7-6-5 0,12 5-1 16,6-4 0-16,0 4 0 0,5 0 0 0,1 1 0 15,10-1 0-15,7-5 0 0,5 6-3 0,0-1-1 0,11-5 0 16,6 1 0-16,0-1 4 0,12 0 0 0,-1 0 0 16,11-4 0-16,-5-6 3 0,12-5 1 0,-1-5 0 15,6-4 0-15,6-1 0 0,-1-10 1 0,6-5 0 0,1 0 0 16,-1-10 15-16,6 0 4 0,5-10 0 0,-5-5 0 16,0-5-13-16,11-5-3 0,-5-10 0 0,5-6 0 15,0-4-1-15,0-5-1 0,-5-15 0 0,0 4 0 16,5-9 6-16,-6 0 2 0,-5-6 0 0,0 1 0 15,-6-6-30-15,-5 1 0 0,0-5 0 0,-6-1 0 16,-6 1 0-16,-6-1 0 0,1 1 0 0,-12-1 0 16,1 11 0-16,-7 5 0 0,-10 4 0 0,-7 6 0 15,-5 0-13-15,-5 10 4 0,-7 4 1 0,1 6 0 16,-11 0-28-16,-1 10-4 16,-17 10-2-16,1 0 0 0,-1 0-138 0,-10 10-28 15,-1 5-6-15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23.2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591D4D-682C-4F1A-9745-BFEA4FD8C49E}" emma:medium="tactile" emma:mode="ink">
          <msink:context xmlns:msink="http://schemas.microsoft.com/ink/2010/main" type="inkDrawing" rotatedBoundingBox="14670,10771 15249,11465 14767,11867 14188,11173" semanticType="verticalRange" shapeName="Other">
            <msink:sourceLink direction="with" ref="{5A2EB792-D089-489D-9DFC-01496DC41FE5}"/>
          </msink:context>
        </emma:interpretation>
      </emma:emma>
    </inkml:annotationXML>
    <inkml:trace contextRef="#ctx0" brushRef="#br0">7774 4696 115 0,'11'-11'10'0,"-5"-4"-10"0,0 5 0 0,5-5 0 15,-5 5 248-15,11-5 47 0,-12 5 9 0,12 5 3 16,-5-5-169-16,5 5-34 0,5 0-6 0,1 5-2 16,-1 5-48-16,12 0-9 0,-5 5-3 0,-1 5 0 15,6 5 4-15,5 5 0 0,-5 6 0 0,0-1 0 0,6 5-12 16,-6 0-3-16,0 0 0 0,0 0 0 0,0 1 27 16,-6 4 6-16,0-5 1 0,-5-5 0 0,-1 0 2 0,1-4 1 15,-12-1 0-15,1-5 0 0,-7 5-6 16,1-5-2-16,0 0 0 0,-6 0 0 0,-12 0-28 0,1-5-6 15,-6 6 0-15,-6-6-1 0,-5 5-19 0,0 0-12 16,-17 0 1-16,-1-5 1 16,-16 5-108-16,0 0-22 0,0 5-4 15,-6-5-536-15,0-4-108 0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24.1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C2004B-C08B-48EF-8C25-A29D781EB648}" emma:medium="tactile" emma:mode="ink">
          <msink:context xmlns:msink="http://schemas.microsoft.com/ink/2010/main" type="inkDrawing" rotatedBoundingBox="17516,10522 20214,10461 20239,11586 17541,11646" semanticType="callout" shapeName="Other">
            <msink:sourceLink direction="with" ref="{F658A8EA-1ECB-4171-8C77-97AE8B9AFD2C}"/>
          </msink:context>
        </emma:interpretation>
      </emma:emma>
    </inkml:annotationXML>
    <inkml:trace contextRef="#ctx0" brushRef="#br0">1335 154 518 0,'0'0'23'0,"6"-16"5"0,-6 1-28 0,5 0 0 15,7 0 0-15,-1-5 0 0,0 5 230 0,1 5 41 16,-1 0 8-16,0 0 1 0,6 5-198 0,-6 5-40 16,6 5-8-16,-5 10-2 0,-1 0-10 0,0 5-2 15,-5 10-1-15,0 5 0 0,-6 6 31 0,0 4 6 0,-12 5 2 0,1 6 0 16,-12 4 2-16,-5 0 0 15,-6 0 0-15,-5-4 0 0,-12-1-21 0,-6 0-4 0,1 1-1 16,-7-11 0-16,-10 0-18 0,5-10-4 0,-11 1-1 16,5-11 0-16,1 0-11 0,-1-15 0 0,6 5 0 15,1-15 0-15,4 0 0 0,1-10 0 0,0 0 0 16,0-5 0-16,11 0 0 0,6-10 13 0,-1-1-3 0,1-9-1 16,11-5-1-16,6-5-8 0,5 0 12 0,6-6-4 15,6-9-22-15,5 0-5 0,6 4-1 0,6 1 0 31,5 5-12-31,6 10-2 0,6-1-1 0,-1 6 0 0,12 10 12 0,0 5 3 0,-5 10 0 0,10 0 0 16,1 10 20-16,5 10 0 0,-5 10 0 0,5 5 8 16,6 10 6-16,-6 5 1 0,0 11 0 0,6 9 0 15,-6 5 9-15,1-4 1 0,-1-1 1 0,6 0 0 16,0-4-13-16,5-6-2 0,1-10-1 0,-1 0 0 16,12-4 0-16,-6-6 0 0,1-5 0 0,10 0 0 0,-5-5 0 15,6 0 0-15,-1 0 0 0,6-5 0 0,0 0-10 16,6 1 0-16,-6-6 0 0,6 0 0 0,0 0 9 15,-6-5-9-15,-5 0 10 0,-6-5-10 0,-6 0 31 0,-6-5 0 16,-5 0 0-16,0-5 0 0,-11 0-20 0,-1-5-11 16,1-11 12-16,-6 6-12 0,-11-10 25 0,5 0-1 15,0-5-1-15,-11-10 0 0,0-1-9 0,-6-9-2 16,1-5 0-16,-7-6 0 0,1-4-12 0,-6 5 0 16,0-6 0-16,-6 1 0 0,6 10 0 0,0 4 0 15,-11 6-12-15,0 5 12 0,-1 4-9 0,1 6 9 16,0 5 0-16,-6 5-9 0,-6 5 9 0,-5 5 0 15,0 0 10-15,-12 10-10 0,0 10 0 0,-16 0 0 0,-6 15-8 16,-18 5 8 0,-10 10-36-16,-12 10 0 0,0 6 0 0,1 9 0 15,-7 10-121-15,6 6-25 0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6:49.2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2528D8-BE37-4428-B03F-DD5B917AC390}" emma:medium="tactile" emma:mode="ink">
          <msink:context xmlns:msink="http://schemas.microsoft.com/ink/2010/main" type="writingRegion" rotatedBoundingBox="1200,820 31576,410 31824,18750 1448,19161"/>
        </emma:interpretation>
      </emma:emma>
    </inkml:annotationXML>
    <inkml:traceGroup>
      <inkml:annotationXML>
        <emma:emma xmlns:emma="http://www.w3.org/2003/04/emma" version="1.0">
          <emma:interpretation id="{042F28F2-3466-4CC8-B2DF-7779B9F79C99}" emma:medium="tactile" emma:mode="ink">
            <msink:context xmlns:msink="http://schemas.microsoft.com/ink/2010/main" type="paragraph" rotatedBoundingBox="1574,887 19606,494 19656,2798 1624,31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5AA1D0-7057-442E-94FF-DA4F5FBF16CE}" emma:medium="tactile" emma:mode="ink">
              <msink:context xmlns:msink="http://schemas.microsoft.com/ink/2010/main" type="line" rotatedBoundingBox="1574,887 19606,494 19656,2798 1624,3191"/>
            </emma:interpretation>
          </emma:emma>
        </inkml:annotationXML>
        <inkml:traceGroup>
          <inkml:annotationXML>
            <emma:emma xmlns:emma="http://www.w3.org/2003/04/emma" version="1.0">
              <emma:interpretation id="{384521F0-BECC-45FF-A0A2-93295AA5C08F}" emma:medium="tactile" emma:mode="ink">
                <msink:context xmlns:msink="http://schemas.microsoft.com/ink/2010/main" type="inkWord" rotatedBoundingBox="1574,887 5014,812 5062,3044 1622,311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0 335 889 0,'0'0'39'0,"0"0"9"0,0 0-39 0,0 0-9 0,0 0 0 0,0 0 0 16,0 0 100-16,0 0 19 0,0 0 3 0,0 0 1 15,0 0-39-15,0 0-7 0,0 0-1 0,0 0-1 16,11-5-3-16,6 0-1 0,0 5 0 0,5 0 0 15,1 0-14-15,0 0-2 0,-1 0-1 0,12 0 0 16,-6 0-14-16,12 0-4 0,0-5 0 0,-6 5 0 0,5 0-5 16,12-10-2-16,6 5 0 0,-1 5 0 15,1-5-20-15,-6 0-9 0,5 5 8 0,1 0-8 0,11 0 20 0,-1-11 0 16,-10 6-1-16,5 5 0 0,6-10 11 0,0 5 2 16,0-5 1-16,-6 0 0 0,-5 0-33 0,10-5 0 15,1 0 0-15,-11 0 0 0,-6 0 0 0,-6-5 0 16,6 5 0-16,0 10-9 0,-6-20 9 0,-5 9 0 15,-6 1 0-15,0 0 8 0,5 5-8 0,-11 0 0 16,-5 5 0-16,0-5 0 0,5 0 0 0,-5 5 0 16,-12 0 0-16,-6 0 8 15,12 5-46-15,-11-5-9 0,-6 5-1 0,0 0-1 16,-11 10-146-16,-1 0-29 0</inkml:trace>
          <inkml:trace contextRef="#ctx0" brushRef="#br0" timeOffset="343.9323">1114 295 230 0,'0'0'10'0,"0"0"2"16,5 0-12-16,-5 0 0 0,0 0 0 0,0 0 0 0,12 0 306 0,-12 0 58 16,0 0 12-16,0 0 3 0,0 0-243 0,0 0-48 15,-6 25-9-15,-5-5-3 0,-12 10-9 0,6 15-3 16,-6 21 0-16,-5-1 0 0,-17 10-11 0,0 11-2 16,-1 4-1-16,1 6 0 0,-6-6 2 0,0 1 1 15,-11 4 0-15,11-9 0 0,12-1-13 0,-7-9-4 16,-4 9 0-16,4-15 0 0,12 1-16 0,0-11-4 15,6-5-1-15,0 1 0 0,0-6-15 0,-1-10 0 16,12-5 0-16,-5 1 0 16,5 4-119-16,0-15-20 0,6 5-4 0</inkml:trace>
          <inkml:trace contextRef="#ctx0" brushRef="#br0" timeOffset="1396.547">2658-188 864 0,'0'0'76'0,"0"0"-60"0,0 0-16 0,0-10 0 15,0 10 116-15,0 0 21 16,0 0 4-16,0 0 1 0,11-10-42 0,-11 10-8 15,0 0-1-15,0 0-1 0,6-10-34 0,-6 10-6 0,0 0-2 0,0 0 0 16,0 0-11-16,0 0-2 0,0 0-1 0,0 0 0 16,0 0-2-16,-6 15 0 0,-5 5 0 0,-6 15 0 15,5 10-6-15,-10 11-2 0,-1 9 0 0,-5 5 0 16,5 6 8-16,-16 14 2 0,-12 6 0 0,11 4 0 16,1 6 15-16,5 5 3 0,0-16 1 0,-12 6 0 15,1-6-28-15,6-9-5 0,5-1-2 0,0-5 0 16,-12 1-8-16,13-11-2 0,10 1 0 0,-5-11 0 15,-1-5-8-15,1-4 10 0,0-6-10 0,11-10 10 16,6-5-10-16,-6 0 8 0,-6-10-8 0,12-4 8 16,-1-11-8-16,7 5 10 0,-12-10-10 0,11 0 10 15,6 0-10-15,0 0 10 0,0 0-10 0,-6-10 10 16,-5-6 2-16,5 6 1 0,18-10 0 0,-7 5 0 16,-5-10-13-16,12 0-18 0,5 0 4 0,0-10 1 0,5 4 13 15,-5-4 0-15,0 0 0 0,6-5-9 0,16 5 9 16,-10-6 0-16,-1 6 0 0,0 5 0 0,17-5 0 0,-5 5-10 15,0 5 10-15,-6-1 0 0,-12 11-17 0,12-5 3 16,6 10 1-16,-6 0 0 0,-17 0 13 0,5 5 16 16,12 0-3-16,-11 10-1 0,-6 5-12 0,0 5 0 15,0 5 0-15,5 5 0 0,1 1-12 0,0 4 12 16,-6 5-12-16,-1 0 12 0,7 0 0 0,0 6-8 16,-1-1 8-16,-5-5 0 0,6-5 0 0,5-5 0 15,0 0 0-15,1-10 0 0,5-4 0 0,0-1 0 16,-6-10 0-16,12-5 0 0,-1 0 0 0,1-11 0 15,-1 1 0-15,-5-5 0 0,0 5 0 0,0-10 0 16,0-5 0-16,0 0 0 0,-6 5 0 0,0-6 0 0,6 1-10 16,-11 0 10-16,0 0 0 0,5-5 8 0,0 0 0 15,-5-1 0-15,-6 1-8 0,0 5 0 0,0 0 0 16,-6-5 8-16,-5-1-8 0,5 11 0 0,-11-5 0 0,0 5 0 16,-6 0 0-16,6 5 9 0,-11 0-9 0,0 0 0 15,-1 4 9-15,-5 1-9 0,1 5 0 0,-13 5 9 16,1 5 6-16,-6 5 1 0,-6 0 0 0,6 10 0 15,6 6-16-15,-6-1 0 0,-5 5 0 0,5 5 0 16,5 10-10-16,1 0-5 0,0 1-1 0,5 9 0 16,1-5 16-16,5 5 0 0,0-4 0 0,5 4 0 15,7 5 15-15,-1-4-4 0,6-1-1 0,6-5 0 16,5 0-10-16,6 6 0 0,0-6 9 0,17-5-9 16,11 0-29-16,6-10-11 15,6 1-1-15,11-1-1125 0</inkml:trace>
        </inkml:traceGroup>
        <inkml:traceGroup>
          <inkml:annotationXML>
            <emma:emma xmlns:emma="http://www.w3.org/2003/04/emma" version="1.0">
              <emma:interpretation id="{D01D0D72-F7CF-4DDE-9A72-492672BA1F62}" emma:medium="tactile" emma:mode="ink">
                <msink:context xmlns:msink="http://schemas.microsoft.com/ink/2010/main" type="inkWord" rotatedBoundingBox="7184,1036 12269,925 12309,2780 7225,289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46.107">6667 787 1321 0,'-11'0'28'0,"5"-15"7"0,6 5 1 0,-11-5 2 0,0 10-30 0,-1-5-8 15,1-5 0-15,5 5 0 0,-11 5 90 0,6-5 17 16,-11 0 3-16,5 0 1 0,5 5-66 0,-10-11-13 16,-1 11-2-16,0 0-1 0,1 0-20 0,-1-5-9 15,1 10 8-15,5-5-8 0,-6 5 9 0,0 0-9 16,6 0 10-16,-5 5-10 0,-1 5 19 0,1 0-3 15,-1 0 0-15,-5 1 0 0,5 9 11 0,-5 0 1 16,-1 0 1-16,-4 5 0 0,-1 5 1 0,-6 0 0 16,0 11 0-16,-5 4 0 0,6 0-1 0,-1 5 0 0,0 1 0 15,1 4 0-15,11-5-5 0,-1 0-2 0,7 6 0 16,-1 4 0-16,6-10-11 0,11 1-3 0,6-1 0 16,6-5 0-16,5 5-8 0,12-4 8 0,0-1-8 15,16-5 8-15,6-5-8 0,6-10 0 0,6 6 0 0,5-11 0 16,6-5-26-16,0-5 2 0,0-5 1 0,-6-10 0 15,6-10-50 1,0 0-11-16,-6-5-1 0,0-1-1 0</inkml:trace>
          <inkml:trace contextRef="#ctx0" brushRef="#br0" timeOffset="2836.4965">7487 78 1036 0,'-5'-5'92'0,"-1"0"-73"15,0 5-19-15,6-10 0 0,0 10 89 0,-5-5 15 16,5-5 2-16,0 10 1 0,5-15 2 0,-5 5 1 15,6-5 0-15,0 0 0 0,-1 5-58 0,7 0-12 16,-7 0-3-16,-5 10 0 0,0 0-6 0,6-10-2 16,5 10 0-16,-11 0 0 0,0 0-1 0,0 0 0 0,6 5 0 15,0 15 0-15,-1 5 6 0,-10 5 1 0,5 10 0 16,-6 6 0-16,0 4-6 0,-5 5-1 0,-6 21 0 16,0-6 0-16,6 5 21 0,-1 11 4 0,-5-1 1 0,6 6 0 15,-11-6-10-15,5 1-1 0,5-6-1 0,1-5 0 16,-6 1-28-16,6-6-6 0,5-4 0 0,-5-6-8 15,5-10 0-15,-5 6 0 0,-1-11 0 0,1 5 0 16,5-5-130 0,-11 1-33-16,1-6-6 0</inkml:trace>
          <inkml:trace contextRef="#ctx0" brushRef="#br0" timeOffset="3395.8788">9031 1149 1094 0,'0'0'48'0,"-5"-10"11"0,-1 0-47 0,0-5-12 16,1 0 0-16,-7 0 0 0,7 0 177 0,-1 0 34 0,-5 0 6 0,-1-6 2 15,-5-4-135-15,6 5-26 0,-6 0-6 0,0 0 0 16,0 5-38-16,-5 0-14 0,5-5 11 0,-6 10-11 16,0-5 0-16,-5 10 0 0,0 5 0 0,0-11 0 15,-6 6 0-15,0 10 0 0,5 6 0 0,-4-1-10 16,-1 5 10-16,-6 10 0 0,6 0 0 0,-6 5 8 15,7 5 8-15,-1 11 1 0,0-6 1 16,5 5 0-16,1 5-5 0,0 1-1 0,11 4 0 0,-6 0 0 16,1-5-3-16,10-4-1 0,7-6 0 0,-1 0 0 15,6-10-8-15,0 0 8 0,0-4-8 0,6-6 8 16,5-5-8-16,6-5 0 0,0-10 0 0,6-5 8 16,-1 0 5-16,12-10 1 0,-6-10 0 0,6-1 0 15,0 1-2-15,6-5 0 0,-1-10 0 0,7-5 0 16,-12-1 0-16,5-4 0 0,1 0 0 0,-6-5 0 15,0 9 8-15,0 1 0 0,0 5 1 0,-6 0 0 16,0 14 4-16,-11 6 1 0,0 0 0 0,0 10 0 0,0 5 1 0,-11 5 0 16,-6 0 0-16,11 20 0 0,-11 5-16 0,6 6-3 15,-12 4-8-15,6 5 12 0,0 0-12 0,-6 5 0 16,1 1 0-16,5-1 0 16,0 0-34-16,11 0-6 0,-5 1-2 0,11-6-721 15,-1-5-144-15</inkml:trace>
          <inkml:trace contextRef="#ctx0" brushRef="#br0" timeOffset="3994.2562">10100 651 1414 0,'6'-10'31'0,"-6"5"6"0,0 5 2 0,0-5 1 0,6-10-32 0,-6 0-8 16,-6 10 0-16,6-5 0 0,0 5 84 0,-6 0 16 15,-5 0 2-15,5 5 1 0,6 0-64 0,-5-5-13 16,-7 5-2-16,-5 0-1 0,0 0-11 0,0 0-1 15,-5-5-1-15,5 10 0 0,-6 5-10 0,-5 0 0 16,5 5 0-16,-5 0 0 0,0 0 0 0,-1 5 0 16,1-4 0-16,6 4 8 0,-1 0 3 0,6 5 0 15,-6 0 0-15,6 5 0 0,0 0 8 0,6 6 1 16,0-11 1-16,-1 5 0 0,1 0-21 0,5 0 0 16,1 0 0-16,-1 11 0 0,6-11 0 0,0 0 0 15,6 5 0-15,5-5 0 0,-5 0 19 0,5 6-1 16,-5-11 0-16,5 5 0 0,0-5 26 0,-5 0 4 0,0-5 2 15,-6 0 0-15,5 6-18 0,-10-6-4 0,-1-5-1 0,0 0 0 16,1 0 5-16,-7 0 0 0,1-5 1 0,-6-5 0 16,0 5-33-16,-5 0 0 0,5-10 0 0,-6 5 0 15,-5-5-181-15,-1 0-40 16,-38-10-8-16,21 5-2 0</inkml:trace>
          <inkml:trace contextRef="#ctx0" brushRef="#br0" timeOffset="4435.9498">10683 677 864 0,'0'0'38'0,"0"0"8"0,5-10-37 0,1-1-9 16,-6 11 0-16,6-10 0 0,-6-5 96 0,0 5 16 15,0 10 4-15,0 0 1 0,0 0-45 0,0 0-10 16,0-10-2-16,0 10 0 0,-12-10-9 0,1 5-3 0,0-5 0 16,-6 5 0-16,5 5-6 0,-5 0-2 0,1 0 0 15,-1 5 0-15,-6 0-19 0,6 5-4 0,-6-5-1 0,1 10 0 16,-7-5-16-16,7 0 10 0,-1 5-10 0,-5 6 8 15,0-6 8-15,5 5 2 0,0-5 0 0,6 5 0 16,0 0-8-16,6 5-2 0,0 5 0 0,5 1 0 16,6-1 4-16,12 5 0 0,-7-5 0 0,12 0 0 15,0 5 6-15,6-4 2 0,-6 4 0 0,5-5 0 16,-5-5 28-16,6 5 7 0,-6-5 1 0,-6 0 0 16,-5-4 3-16,-1 4 1 0,1 0 0 0,-6-5 0 15,-6 5-36-15,-5 0-6 0,-6 0-2 0,0 1 0 16,-5-6-6-16,-12-5-2 0,-6 10 0 0,-5 0-775 15,0 0-155-15</inkml:trace>
        </inkml:traceGroup>
        <inkml:traceGroup>
          <inkml:annotationXML>
            <emma:emma xmlns:emma="http://www.w3.org/2003/04/emma" version="1.0">
              <emma:interpretation id="{C644047A-47CB-4244-84BF-B614A0CDDC52}" emma:medium="tactile" emma:mode="ink">
                <msink:context xmlns:msink="http://schemas.microsoft.com/ink/2010/main" type="inkWord" rotatedBoundingBox="14036,668 19607,547 19656,2798 14085,29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27.4594">15569-47 518 0,'-6'-5'46'0,"6"-10"-37"16,0 15-9-16,0-10 0 0,-5-6 148 0,5 16 28 16,0-10 6-16,0 10 1 0,0 0-86 0,0 0-17 15,0 0-3-15,0 0-1 0,0 0-30 0,0 0-6 16,0 0-2-16,0 0 0 0,0 0-11 0,0 0-3 16,0 0 0-16,0 0 0 0,0 0 15 0,0 0 2 15,0 0 1-15,0 0 0 0,0 0-6 0,0 15 0 16,0 6-1-16,0-1 0 0,-6 5-2 0,0 10 0 15,1 0 0-15,-1 10 0 0,-5 1-5 0,-1 14-2 16,-4 5 0-16,-1 11 0 0,-6-1 10 0,0 16 1 16,-11 4 1-16,0 6 0 0,1-6 10 0,-1 6 3 15,5-1 0-15,1-9 0 0,-6 4-20 0,11-14-4 0,-5-6-1 16,11-4 0-16,-5-1-10 0,10-10-3 0,-5-9 0 16,6-11 0-16,5 5-4 0,1-15-1 0,-7-5 0 0,12-5 0 15,-5 1 4-15,5-6 0 0,0-5 0 0,0-10 0 16,0 0-12-16,0 0 12 0,-6 15-12 0,6-15 12 15,0 0-12-15,0 0 8 0,0 0-8 0,-6 5 8 16,-5-5-8-16,11 0 10 0,0 0-10 0,0 0 10 16,0 0-10-16,0 0 0 0,-11-5-10 0,5 0 10 15,6 5-37-15,-6-10-2 16,1-5 0-16,-1 5-747 0,6-6-150 0</inkml:trace>
          <inkml:trace contextRef="#ctx0" brushRef="#br0" timeOffset="6167.0157">13109 194 633 0,'-6'-20'28'0,"6"10"6"0,-5 0-34 0,5 0 0 15,0 10 0-15,0-10 0 0,-6 0 198 0,6 10 33 16,0 0 6-16,0 0 2 0,6-10-135 0,-6 10-26 16,0 0-6-16,5-5 0 0,-5 5-36 0,0 0-6 15,0 0-2-15,0 0 0 0,0 0-8 0,0 0-1 16,0 0-1-16,0 0 0 0,0 0 10 0,0 0 1 16,0 0 1-16,0 0 0 0,0 0-4 0,0 0-1 15,0 0 0-15,-5 10 0 0,-7 10-3 0,7 0-1 16,-7 10 0-16,1 0 0 0,-6 10-7 0,0 6-2 15,0 4 0-15,-6 15 0 0,1 6 6 0,-1-1 1 0,1 15 0 16,-1-4 0-16,0 4-1 0,6-4 0 16,-11-1 0-16,11-9 0 0,-5 9 13 0,-1-10 2 0,0 1 1 15,6-16 0-15,-5 0-22 0,-1-4-12 0,6-1 12 16,0-10-12-16,0 0 0 0,0 1 0 0,0-6 0 0,0 0 0 16,0-10 0-16,0 0 10 0,6-5-10 0,0 0 12 15,-1-4-12-15,7-1 0 0,5-15 0 0,0 0 0 16,0 0 0-16,0 0 10 0,0 0-10 0,0 0 10 15,0 0-10-15,0 0 12 0,0 0-12 0,0 0 12 16,-6-10-12-16,6-6 8 0,6 1-8 0,-1-5 8 0,1 0-8 16,5-10 0-16,-5 5 0 0,0-10 0 0,5-1 0 15,-5-4 8-15,5 0-8 0,-5-5 12 0,5-5-12 16,0-1 0-16,12 1 0 0,-6-10 8 0,-6-1-8 16,12-9-11-16,11 0 3 0,0-6 0 0,-6 6 8 0,6-6 0 15,0 6-9-15,-6 5 9 0,0 4 0 0,-5 6 0 16,5 0 0-16,-11 4 0 0,0 11 0 0,0 0 0 15,-11 5 0-15,5 10 0 0,0 0 0 0,-5-1 0 16,0 6 0-16,-1-5 0 0,7 0-14 0,-7 5 5 16,1 0 1-16,0 5 0 0,-1 0 8 0,7 0 0 15,-1 5 0-15,0-11 0 0,6 11 0 0,0-5-12 16,0 5 12-16,0 0-12 0,0-5 12 0,6 0-12 16,-6 0 12-16,0 5-12 0,0 0 12 0,0 0 0 15,-6 5 10-15,6-5-10 0,-6 5 8 0,-5 5-8 16,-1-15 0-16,-5 15 9 0,0 0-9 0,0 0 0 15,0 0 0-15,0 0 0 0,0 0 0 0,0 0 0 0,6 20-10 16,-6-5 10-16,0 10 0 0,0 0 0 0,0 0 0 16,6 10 10-16,-1 1-10 0,7 4-14 0,-7 5 3 15,7 5 1-15,-7 6 10 0,7 4 0 0,-1 0 0 0,0 11 0 16,-5 9 0-16,5-5 0 0,-5 6 0 0,0-1 0 16,-1-4 0-16,-5 4 12 0,6-9 0 0,-6-1-1 15,6 0-11-15,-6-9 8 0,0-6-8 0,11 0 8 16,-11-4 5-16,6-1 1 0,-1-10 0 0,6 0 0 15,6 5-6-15,-5-4-8 0,-7-16 11 0,7 5-11 16,-1-10 0-16,6 0 0 0,-6-10 0 0,1 0 0 16,5 0 28-16,0 0 4 0,-6-10 2 0,-11 0 0 0,0 0-18 15,11 0-3-15,-11 0-1 0,17-5 0 16,-6 0 0-16,-11 5 0 0,0 0 0 0,6-15 0 0,5 0 23 16,1-5 4-16,-12 0 1 0,5-5 0 0,7 5-26 0,-7-10-5 15,7-1-1-15,-1-4 0 0,6-10 4 0,-6 0 0 16,6-6 0-16,6-4 0 0,-6 0-12 0,0 0 0 15,5-21 0-15,1 1 8 0,0-11-8 0,-1 1 10 16,7-6-10-16,4 1 10 0,1-6-10 0,6 6 0 16,0 4 0-16,10 6 0 0,7 5 0 0,0-11 0 15,5 11 0-15,6 4-11 0,0 1 11 0,-1 10-8 16,1-1 8-16,-11 11-8 0,-6 10-3 0,-6 5 0 16,0-1 0-16,-11 6 0 15,0 5-29-15,-11 0-7 0,-1 10-1 0,1-5 0 16,-6 10-117-16,0 0-24 0,0 0-5 0</inkml:trace>
          <inkml:trace contextRef="#ctx0" brushRef="#br0" timeOffset="7566.6878">15411 425 1566 0,'0'-15'34'0,"0"0"7"0,0 0 2 0,0 0 1 0,5-5-35 0,7 5-9 16,-7 5 0-16,1-15 0 0,5 9 60 0,1-4 9 15,-1 0 3-15,0 0 0 0,-5 0-13 0,5 0-3 16,6 5 0-16,6-5 0 0,-6 0-35 0,0 5-7 16,11-6-2-16,-5 1 0 0,5 0-4 0,0 5-8 0,0-5 11 15,6 5-11-15,6 0 20 0,0 0-4 16,-1-5 0-16,6 5 0 0,1-6 12 0,5 1 1 0,-6 10 1 16,6 0 0-16,0 5-30 0,-6 5 0 0,0-5 0 0,0 0 0 15,1 5 0-15,-7 0 0 0,-5 0 0 0,6 10 0 16,-12 0 0-16,0 0 0 0,-5 5 0 0,-1 6 0 15,-5 4 0-15,-5-5-13 0,-7 5 1 0,1 5 0 16,-6 0 31-16,-6 10 6 0,-5 1 2 0,-12-6 0 16,-5 10 24-16,-6 0 5 0,-5 1 0 0,-7-1 1 15,-10 0-26-15,-1-5-6 0,1 6-1 0,-6-6 0 16,-12-5 12-16,6 0 3 0,6 0 0 0,-6 6 0 16,0-21-21-16,0 5-4 0,-5 0-1 0,-1-10 0 0,12 0-13 15,-6-5 0-15,0 0 8 0,12-5-8 0,5 0 0 16,11 0 0-16,1-10-9 0,5 5 9 15,5 5-117-15,7-5-18 0,5-5-3 0,6 0-958 16</inkml:trace>
          <inkml:trace contextRef="#ctx0" brushRef="#br0" timeOffset="11576.4964">17933 1209 1267 0,'0'0'112'0,"0"0"-89"0,0 0-23 0,0 0 0 16,0 0 98-16,0 0 15 0,11 16 3 0,-11-16 1 15,0 0-18-15,0 0-4 0,0 0-1 0,6 10 0 0,-6-10-53 0,0 0-10 16,0 0-3-16,0 0 0 0,0 0 7 16,0 0 1-16,0 0 0 0,0 10 0 0,-6-5-4 0,6-5 0 15,0 0 0-15,0 0 0 0,0 0-2 0,0 0-1 16,-5-10 0-16,5 0 0 0,0-6-14 0,-6 6-3 15,6 0-1-15,-6-5 0 0,6-5-11 0,0 5 0 16,0 0 0-16,6-5 0 0,-6 5 0 0,6 5 8 16,-6 0-8-16,0 0 8 0,0 10-8 0,0 0 0 15,0 0 0-15,0 0-11 0,0 0 11 0,0 0 0 16,0 0 0-16,5 10 0 0,1 5 0 0,0 0 0 16,-6 0 0-16,5 0 0 0,-5 0 0 0,6 0 0 15,-6-15 0-15,0 10 0 0,6 5 0 0,-6 0 0 16,0-15 0-16,0 10-8 0,0-10 8 0,0 11 0 15,0-11 0-15,-6 10 0 16,0 0-97-16,-5 0-21 0,0 0-4 0,-6 0-1 0</inkml:trace>
          <inkml:trace contextRef="#ctx0" brushRef="#br0" timeOffset="11169.928">17922 526 288 0,'0'0'12'0,"0"0"4"0,0 0-16 0,5-15 0 16,-5 5 0-16,6 0 0 0,0 0 191 0,-1-6 35 15,1 6 7-15,5 0 2 0,-11 10-116 0,6-10-23 16,-6 10-5-16,0 0-1 0,17-5-40 0,-17 5-8 16,0 0-2-16,0 0 0 0,0 0 18 0,0 0 3 15,0 0 1-15,0 0 0 0,17 5 2 0,-17-5 0 16,0 0 0-16,11 10 0 0,-5 5-26 0,0-5-5 15,-1 6-1-15,1-1 0 0,-6-5-8 0,0 5-1 16,5 0-1-16,-5 0 0 0,0-15-22 0,0 0 0 16,0 0 0-16,0 0 8 0,0 0 0 0,0 0 1 15,0 0 0-15,0 0 0 0,6 10-9 0,-6-10 8 16,0 0-8-16,0 0 8 0,0 0-8 0,0 0 0 16,0 0-10-16,0 0 10 0,0 0-12 0,0 0 12 15,0 0-13-15,0 0 5 16,0 0-122-16,-6 10-24 0,6 0-5 0,-5 5-684 0</inkml:trace>
        </inkml:traceGroup>
      </inkml:traceGroup>
    </inkml:traceGroup>
    <inkml:traceGroup>
      <inkml:annotationXML>
        <emma:emma xmlns:emma="http://www.w3.org/2003/04/emma" version="1.0">
          <emma:interpretation id="{4535136B-2CC0-48EE-A487-A77D924ECD32}" emma:medium="tactile" emma:mode="ink">
            <msink:context xmlns:msink="http://schemas.microsoft.com/ink/2010/main" type="paragraph" rotatedBoundingBox="1152,4683 27610,1982 27898,4803 1440,75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927B9E-2EAB-4B58-BB70-6AF6A8B3808C}" emma:medium="tactile" emma:mode="ink">
              <msink:context xmlns:msink="http://schemas.microsoft.com/ink/2010/main" type="line" rotatedBoundingBox="1152,4683 27610,1982 27898,4803 1440,7504"/>
            </emma:interpretation>
          </emma:emma>
        </inkml:annotationXML>
        <inkml:traceGroup>
          <inkml:annotationXML>
            <emma:emma xmlns:emma="http://www.w3.org/2003/04/emma" version="1.0">
              <emma:interpretation id="{062717AC-1777-49B4-A687-9934759A3F7D}" emma:medium="tactile" emma:mode="ink">
                <msink:context xmlns:msink="http://schemas.microsoft.com/ink/2010/main" type="inkWord" rotatedBoundingBox="1176,4917 5031,4524 5295,7111 1440,750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974.5025">984 4769 849 0,'-34'0'37'0,"28"-5"9"0,6 5-37 0,0 0-9 0,-11 5 0 0,-1-5 0 16,-5 0 63-16,12 0 10 0,5 0 3 0,-12 10 0 15,-10-5-25-15,11 5-5 0,5 0-1 0,0 5 0 16,-11 5 9-16,0 0 2 0,6 10 0 0,0 5 0 16,-1 6 19-16,1 14 4 0,-23 5 1 0,11 6 0 15,6 4 3-15,-5 0 1 0,-23 6 0 0,-1 9 0 0,7-4-28 0,-6 4-4 16,5-4-2-16,-5-1 0 0,5 0-35 15,-5-4-7-15,11-11-8 0,0 1 11 0,-6-6-19 16,12-5-4-16,-6 6-1 0,12-11 0 16,-7 5-133-16,1-10-26 0,5 6-6 15</inkml:trace>
          <inkml:trace contextRef="#ctx0" brushRef="#br0" timeOffset="12667.794">-317 4764 806 0,'0'0'72'15,"11"-5"-58"-15,-11 5-14 0,6-15 0 16,-1-1 95-16,1 6 16 0,0-5 3 0,5 10 1 0,-5-5-15 0,5 5-4 16,0 0 0-16,12 0 0 0,0 5-42 0,-1-5-9 15,1 10-1-15,11 0-1 0,0 0-10 0,5 5-1 16,1 5-1-16,-1-5 0 0,7 5 0 0,5 1 0 15,16-1 0-15,1-10 0 0,12 5 0 0,-1-10 0 16,0-10 0-16,6 0 0 0,16 5-3 0,-4-11-1 16,-1-4 0-16,-11 0 0 0,-18-5 1 0,13 0 1 15,10-5 0-15,-5 5 0 0,-12 0-29 0,-10-1-16 16,-1 6 1-16,-6 0 1 0,1 5-6 0,-6 5-2 16,-28 0 0-16,-1 0 0 15,-11 5-99-15,6 0-20 0,-5 5-4 0,-12 0-1 16,0 0 40-16,-12 5 8 0</inkml:trace>
          <inkml:trace contextRef="#ctx0" brushRef="#br0" timeOffset="13977.1085">2878 3597 806 0,'0'0'72'0,"-5"-10"-58"16,5-5-14-16,-6 5 0 0,6 10 48 0,0-10 8 15,0 0 0-15,0 10 1 0,0 0 23 0,0 0 5 16,0 0 1-16,0 0 0 0,0 0-34 0,0 0-6 16,-6-5-2-16,6 5 0 0,0 0-14 0,0 0-3 15,0 0-1-15,0 0 0 0,-11 5-6 0,5 10-2 0,1 0 0 16,-1 5 0-16,-5 5 18 0,-1 6 3 0,1 9 1 0,-6 10 0 16,0 10-12-16,-11 16-1 15,-1 4-1-15,-4 11 0 0,-7 9 18 0,0 6 3 0,-5-6 1 0,0 6 0 16,0 5-17-16,-1-6-3 0,1 1-1 0,-6-6 0 15,6-4-27-15,0-6 0 0,11-9 0 0,-6-1 0 16,1-10 25-16,-1-4 7 0,12-11 0 0,5-5 1 16,1-9-20-16,-1-1-4 0,0-5-1 15,6-10 0-15,6-10-8 0,0-5 0 0,-1 0 0 0,7-5 8 16,5-5-8-16,0 0 0 0,0-20 0 0,0-10 8 16,11 0-8-16,0-5 0 0,6 0 0 0,-5-16 0 15,5 6 0-15,11-10 0 0,0-1-9 0,0 1 9 16,12 5-10-16,-6 0 2 0,6 9 0 0,-1 6 0 0,-5 5 8 15,0 10 0-15,0 5 0 0,-6 10 0 0,6 5-15 0,0 10-1 16,-6 0 0-16,6 10 0 0,-5 0 25 16,-1 5 5-16,6 0 1 0,-6 11 0 0,0-1-25 0,1-5-5 15,-1 0-1-15,0 0 0 0,6-5 24 0,0 1 5 16,0-11 1-16,6-5 0 0,-6 0-26 0,5-10-4 16,1-5-2-16,5-5 0 0,0 0 18 0,-5-5 0 15,5-6 0-15,0 1 0 0,0-5 0 0,1-5 0 16,-7 5 0-16,1-5 0 0,-6-5-13 0,0-1 1 15,-6-4 0-15,0 0 0 0,-5 5 35 0,0 0 7 16,-6-1 2-16,0-4 0 0,-6 5-32 0,-6 5 0 16,1-5 0-16,0 4 0 0,-12 6 0 0,0 0 0 15,-5 10 0-15,-6 0 0 0,0 5 0 0,0 0 0 16,-11 15 0-16,-6 0 0 0,0 0 0 0,-5 10 0 0,-7 5 0 16,1 10 0-16,5 11 11 0,1 4-1 0,-1 0 0 15,1 5 0-15,5 11 1 0,5-1 0 0,1-5 0 0,11 6 0 16,0-11 2-16,6 5 1 0,11-10 0 0,0 1 0 15,6-6-14-15,5 5 8 0,12-10-8 0,-6 0 0 16,11 1 0-16,0-6 0 0,6-5 0 0,6 0 0 16,5-10-105-1,11-10-24-15,-10 0-5 0,10-5-1 0</inkml:trace>
        </inkml:traceGroup>
        <inkml:traceGroup>
          <inkml:annotationXML>
            <emma:emma xmlns:emma="http://www.w3.org/2003/04/emma" version="1.0">
              <emma:interpretation id="{0B13ABA0-428B-445F-B585-0BC8B8A2DEB7}" emma:medium="tactile" emma:mode="ink">
                <msink:context xmlns:msink="http://schemas.microsoft.com/ink/2010/main" type="inkWord" rotatedBoundingBox="7596,4381 10469,4088 10652,5879 7778,617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674.8152">6961 3944 1472 0,'0'-35'32'0,"0"20"8"0,-5 5 0 0,5-5 1 0,-6-5-33 0,6 5-8 0,-6 0 0 0,-5-1 0 0,5 6 84 0,-5-5 16 16,0 0 2-16,-6 5 1 0,-6 0-47 0,1 5-10 15,-7 0-2-15,-5 0 0 0,1 5-23 0,-1 5-5 16,-12 5 0-16,7 0-1 0,-7 5-15 0,1 10-10 16,0 11 2-16,0-1 0 0,0 0 8 0,5 10-8 15,0-5 8-15,6 6-8 0,6-1 8 0,6 0 0 16,5-10 0-16,5 6 0 0,7-1-8 0,5-5 8 16,11 0-8-16,6 5 8 0,0-4 0 0,11 4-8 15,-5 0 8-15,5-5 0 0,0 0 0 0,6 1 0 16,-6-1 0-16,1 5 8 0,-7-10 8 0,1 0 3 15,-6 0 0-15,6 1 0 0,-12-11 7 0,-5 0 2 16,5 0 0-16,-5-5 0 0,-1 0 6 0,-5-15 2 16,0 0 0-16,0 20 0 0,-5-5-16 0,-1 0-2 15,-11-5-1-15,0 0 0 0,0-4 15 0,0 4 4 16,-6-10 0-16,6 5 0 0,-5 0-27 0,-1-5-9 16,-5 0 0-16,5 0 9 15,-5 0-44-15,0 0-9 0,5 0-1 0,0 0-1 16,-5-5-162-16,6 0-32 0,-7 5-6 0</inkml:trace>
          <inkml:trace contextRef="#ctx0" brushRef="#br0" timeOffset="15387.6855">7357 4643 1324 0,'0'0'118'0,"0"0"-94"0,12 10-24 0,-1 0 0 0,-11-10 56 0,11 5 8 15,6 5 0-15,0-10 1 0,0-5 0 0,6 0 0 16,-6 0 0-16,5 0 0 0,7-5-30 0,-1-5-7 16,-5 0 0-16,5-5-1 0,0 5-17 0,0-5-10 15,1-1 12-15,-1 6-12 0,-5-10 8 0,-1 5-8 16,1 0 0-16,-6-5 0 0,0 5 10 0,-6 5-2 15,-5-5 0-15,-1-1 0 0,-5 1 16 0,0 10 2 16,-5-5 1-16,-1 5 0 0,-5-5-1 0,-6 5 0 16,0 10 0-16,0 0 0 0,-6 0-5 0,-5 5-1 15,5 5 0-15,-5-5 0 0,0 5-4 0,-1 5-2 16,7 0 0-16,-6 5 0 0,-12 6-14 0,12-1 0 16,5 0 0-16,0 5 0 0,6 10 0 0,1 0 0 15,4 1 0-15,1-1 0 0,5 5 0 0,6-5 0 0,0 11 0 16,6-11 0-16,0-10 15 0,-1 0-3 0,7 0-1 15,-1-5 0-15,0-4 0 0,0 4 0 0,6-15 0 0,0 0 0 16,-5-5-11-16,10-5 12 0,1-5-12 0,11-5 12 16,-6-5 0-16,12-5 0 0,5-11 0 0,0-4 0 15,0 0-12-15,6 0 0 0,6-5 9 0,-6-1-9 16,5-9 0-16,7-5 9 0,-7-5-9 0,6-6 0 16,-5 1 20-16,-1-11-2 0,-5-4-1 0,0-5 0 15,-6 9-17-15,1-9 0 0,-1 4 0 0,-5 1 0 16,-12-1 0-16,0 6-14 0,0-5 2 0,-5 14 1 0,0-4 11 15,-1 9 0-15,-5 6 0 0,0 5 0 16,0 0 0-16,-6 9 0 0,1 1 0 0,5 5 0 0,-12 5 0 16,12 5 0-16,-11 5 0 0,0 4 0 0,-1 1 0 0,1 5 0 15,-6 10 0-15,0 0 0 0,0 0 8 0,0 0-8 16,0 0 8-16,0 0-8 0,-6 20 0 0,-11 6 8 16,6-1-8-16,0 10 0 0,-1 10 0 0,-5 5 0 15,-5 11 0-15,5 4 8 0,0-5 4 0,0 11 2 16,0-6 0-16,0 6 0 0,0 4-2 0,6-5 0 15,-6 6 0-15,5-1 0 0,1-4-3 0,5-1-1 16,-5-10 0-16,6 1 0 0,5-1 20 0,-6-10 3 16,0 0 1-16,6-9 0 15,0-1-52-15,0-10-9 0,6 0-3 0,-6-5 0 16,6 0 0-16,-1-4 0 0,1-1 0 0,-1-10 0 16,-5-10-112-16,17 5-24 0,-5-5-4 0</inkml:trace>
          <inkml:trace contextRef="#ctx0" brushRef="#br0" timeOffset="15631.1867">8109 3803 1594 0,'0'0'71'0,"-5"-5"14"0,5-5-68 16,0 10-17-16,0 0 0 0,0 0 0 0,5-10 76 0,7-5 12 15,5 5 3-15,-6 0 0 0,0 0-7 0,6 0-2 16,6 5 0-16,0-5 0 0,5 0-38 0,-6 0-8 16,12 5-2-16,0-5 0 0,12 10-34 0,-1-10 0 15,11 5 0-15,7-5 0 16,4 5-49-16,7-5-7 0,-6-1-2 0,17-9-598 16,11 10-119-16</inkml:trace>
        </inkml:traceGroup>
        <inkml:traceGroup>
          <inkml:annotationXML>
            <emma:emma xmlns:emma="http://www.w3.org/2003/04/emma" version="1.0">
              <emma:interpretation id="{D689F9B8-DB14-4F4C-B3BA-BA2F4EE8993E}" emma:medium="tactile" emma:mode="ink">
                <msink:context xmlns:msink="http://schemas.microsoft.com/ink/2010/main" type="inkWord" rotatedBoundingBox="12311,3800 14085,3619 14283,5552 12508,573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6830.5244">11769 4020 1450 0,'0'0'64'0,"5"-5"14"0,-5-5-62 0,6-1-16 15,11 1 0-15,0 0 0 0,0 0 95 0,5-5 16 16,12 0 3-16,6 5 1 0,5-5-47 0,6 0-10 15,0 5-2-15,6-5 0 0,-1-5-36 0,6 0-8 16,-5 5-2-16,-1-1-938 0</inkml:trace>
          <inkml:trace contextRef="#ctx0" brushRef="#br0" timeOffset="16664.9221">12289 3592 1699 0,'0'0'75'0,"0"0"16"0,0 0-73 0,0 0-18 15,6-5 0-15,5-5 0 0,-6 0 49 0,7 0 7 16,-1-5 0-16,0 0 1 0,1 0-34 0,-1-5-7 16,0 0-2-16,6 0 0 0,-5-11-14 0,-1 1 0 15,6 0 8-15,-6-5-8 0,6 5 8 0,-6 0-8 16,6 4 11-16,-11-9-11 0,5-5 22 0,-5-5-2 15,5 5-1-15,-5-1 0 0,-6-4 14 0,0 5 3 16,0 5 1-16,0-6 0 0,-11 1-9 0,5 5-1 16,0 0-1-16,-5 5 0 0,0 0-10 0,-1 4-3 15,-4 1 0-15,4 5 0 0,1 0-13 0,-6 10 0 16,6 0 0-16,-6 5 0 0,5 0 0 0,-5 5 0 16,0 5 0-16,6 5-10 0,-6 0 10 0,0 5-12 15,0 5 12-15,0-5-12 0,0 10 12 0,6 1 0 16,0-1 0-16,-1 5-8 0,1 10 8 0,5 0 0 15,-5 6-9-15,5 14 9 0,-5 0 0 0,5 11 8 0,1 9 0 16,5 0 0-16,0 1 22 0,0 4 4 0,5 1 1 16,-5-11 0-16,0 6 13 0,0-6 4 0,0-5 0 0,0 6 0 15,-5-1-12-15,-1-4-1 0,0-1-1 0,1-10 0 16,-6 1-22-16,5-1-5 0,-5-5-1 0,-1-4 0 16,1-6-39-1,0-10-8-15,-1 5-2 0,1-10 0 0,0-5-171 16,5-4-34-16</inkml:trace>
          <inkml:trace contextRef="#ctx0" brushRef="#br0" timeOffset="16198.013">11237 3638 1371 0,'-11'-16'60'0,"11"16"14"0,0-15-59 0,0 5-15 0,-6-5 0 0,6 5 0 15,-6 0 97-15,6 10 17 0,-5-5 3 0,5 5 1 16,-6-10-43-16,6 10-9 0,-6-5-2 0,6 5 0 0,0 0-34 0,-17 5-7 16,6 5-2-16,-6 0 0 0,-6 0-11 0,7 10-2 15,-7 5-8-15,0 11 12 0,-11-1-12 0,6 10 9 16,5 0-9-16,1 6 8 0,-1 4 2 0,12 0 0 16,0 6 0-16,5-6 0 0,-5 0-10 0,-1 0-14 15,7-4 3-15,5-6 1 0,5-5 18 0,1-5 3 16,0 1 1-16,11-6 0 0,5-5-12 0,1 0-17 15,5-10 4-15,0-10 1 0,6 0 12 0,6-10 13 16,-1-5-2-16,1-5-1 0,0-5-10 0,-1 0 10 16,1-5-10-16,-1-6 10 0,-5-4 1 0,6-5 0 15,-6 0 0-15,-6-5 0 0,0-6 13 0,-5 1 4 16,-6 0 0-16,0-6 0 0,-6 1-8 0,1 0 0 16,-12 5-1-16,0-1 0 0,-6 1-11 0,0 10-8 15,-5 5 12-15,0 10-12 0,-6 9 16 0,0-4-4 16,-6 15-1-16,1 0 0 0,-7 0-11 0,7 10-12 15,-7 0 2-15,-5 10 1 16,0 5-135-16,1-4-26 0,-7 4-6 0,6 0 0 0</inkml:trace>
        </inkml:traceGroup>
        <inkml:traceGroup>
          <inkml:annotationXML>
            <emma:emma xmlns:emma="http://www.w3.org/2003/04/emma" version="1.0">
              <emma:interpretation id="{7F754C3F-5EDA-4A2F-B53B-EC8F4618D954}" emma:medium="tactile" emma:mode="ink">
                <msink:context xmlns:msink="http://schemas.microsoft.com/ink/2010/main" type="inkWord" rotatedBoundingBox="16049,3418 18428,3175 18600,4862 16222,510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746.4204">16033 2386 1612 0,'0'0'144'0,"5"-15"-116"16,1 5-28-16,5-5 0 0,1 5 52 0,-1-1 4 15,6 1 0-15,-6 0 1 0,1 5 25 0,-12 5 5 16,0 0 1-16,5 10 0 0,1 0-32 0,0 16-5 16,-12-1-2-16,6 15 0 0,-6 0-9 0,1 15-3 15,-1 1 0-15,0 4 0 0,-11 5-3 0,6 6-1 16,0-1 0-16,-1 6 0 0,1-1 4 0,5 5 1 15,1-4 0-15,-1 4 0 0,0 1-22 0,6-6-4 16,0-10 0-16,0 6-1 0,0-11-11 0,0-5 8 16,6 1-8-16,0-11 8 0,-6-5-8 0,5 0-16 0,-10-9 4 15,10-1 1 1,1-10-116-16,0 0-23 0,-1-10-5 0,-5-10-895 0</inkml:trace>
          <inkml:trace contextRef="#ctx0" brushRef="#br0" timeOffset="18045.5829">16711 2200 1796 0,'12'-15'40'0,"-1"-5"8"0,0 10 1 0,6 0 1 0,-5 4-40 0,5 1-10 16,-6 5 0-16,0 0 0 0,1 16 92 0,-7 9 16 15,7 0 3-15,-7 10 1 0,6 5-37 0,-11 5-7 16,6 6-2-16,-6 9 0 0,0-5-14 0,-6 11-4 16,1-6 0-16,-1 10 0 0,6-9-4 0,-5 4 0 15,-7 0-1-15,12 6 0 0,-5-6-16 0,-1-5-3 16,0 1-1-16,1-1 0 0,-1 0-14 0,0 1-9 16,1-6 12-16,5 5-12 0,-6-9 0 0,-5 4-9 15,11-5-1-15,-6-4 0 16,0 4-142-16,1-5-29 0,5 0-6 0</inkml:trace>
          <inkml:trace contextRef="#ctx0" brushRef="#br0" timeOffset="17429.9428">15235 3376 518 0,'-11'-20'23'0,"11"15"5"0,-11-5-28 0,5-5 0 16,0-5 0-16,1 5 0 0,-1 0 296 0,0 0 53 16,-5-1 11-16,5 1 3 0,-5 5-251 0,6-5-51 15,-7 5-9-15,-5-5-3 0,0 5-32 0,0 5-6 16,0-5-2-16,0 0 0 0,-5 10-9 0,-1 0 0 15,-5 10 9-15,5 0-9 0,-5 0 13 0,0 10-1 16,-6 0-1-16,5 10 0 0,1 6 1 0,-6 4 0 16,0 0 0-16,6 5 0 0,0 1-4 0,5 4-8 15,6 0 12-15,0-5-4 0,6-4-8 0,5-6 0 16,1 5-10-16,5-5 10 0,0-10 0 0,5 0 0 16,7-9 0-16,-7 4 0 0,1-10 19 0,5 0 9 0,6-10 3 15,0 0 0-15,0-5-23 0,6-10-8 16,-1 0 0-16,7-6 9 0,-1-9 3 0,6 0 0 15,-6 0 0-15,6-10 0 0,0 0 0 0,0-6 1 0,0-4 0 16,0-5 0-16,0 4-5 0,0-4-8 0,0 10 11 16,-12 5-11-16,-5 9 32 0,0 11 0 0,0 5 0 0,0 5 0 15,-11 0-10-15,-6 10-2 0,0 0-1 0,5 15 0 16,-5 0-11-16,-5 10-8 0,-1 6 12 0,-5 4-12 16,-1 5 0-16,1 0 0 0,0 0 0 0,-1 1 0 15,1-1-19-15,11 0-1 0,-5 0 0 0,5 1 0 16,0-1-176-16,5-10-36 15</inkml:trace>
        </inkml:traceGroup>
        <inkml:traceGroup>
          <inkml:annotationXML>
            <emma:emma xmlns:emma="http://www.w3.org/2003/04/emma" version="1.0">
              <emma:interpretation id="{A81ADFF2-2454-425F-9ADF-F4110F0DFD9A}" emma:medium="tactile" emma:mode="ink">
                <msink:context xmlns:msink="http://schemas.microsoft.com/ink/2010/main" type="inkWord" rotatedBoundingBox="20176,2741 27610,1982 27837,4202 20403,496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574.7879">20116 3080 1094 0,'-23'-5'97'0,"23"5"-77"0,0 0-20 0,0 0 0 16,0 0 113-16,0 0 19 0,0 0 4 0,17 5 1 15,12-5-68-15,-7-5-13 0,1-6-4 0,5 6 0 16,17-5 12-16,-5-5 3 0,0 0 0 0,-6-5 0 16,-1 0-42-16,7 0-8 0,0-10-1 0,-1 5-1 0,-5-1 4 15,-6-4 1-15,12 0 0 0,-6 0 0 0,-11-5 9 16,5-5 3-16,-6-1 0 0,1-4 0 0,-6 5-20 0,0-10-3 15,0-1-1-15,-11 6 0 0,5 0-8 0,-5 5 0 16,-6-6 0-16,-6 16 0 0,6 5 0 0,-11 5-11 16,-1 10 3-16,-5 5 0 0,0 5 8 0,-5 15 0 15,-6 5 0-15,-12 10-8 0,-5 5 8 0,-1 6 11 16,7 9-3-16,-1 5 0 0,-5 6-8 0,0-1 12 16,0 5-12-16,11 1 12 0,0 4-1 0,0-5 0 15,0 1 0-15,11 4 0 0,6-5-3 0,0-4 0 16,0 4 0-16,6-5 0 0,11 1-8 0,6-6 0 15,5-5 0-15,6-9-11 16,6-6-54-16,10-5-11 0,18-10-3 0,12-5 0 0</inkml:trace>
          <inkml:trace contextRef="#ctx0" brushRef="#br0" timeOffset="19900.0832">21620 2682 1638 0,'0'-10'36'0,"6"-5"7"0,0 0 1 0,5 0 3 0,-5-5-38 0,-1 0-9 0,1 5 0 0,-6-5 0 16,0 0 98-16,0 10 18 0,0-1 3 0,-6 1 1 16,1 0-49-16,-1 0-10 0,-5 0-1 0,-1 5-1 15,-5 0-38-15,-5 5-7 0,-6 0-2 0,-1 5 0 16,-10 0-12-16,-7 10 8 0,1 5-8 0,-6 11 0 15,0 4 16-15,-5 0-2 0,5 5-1 0,0 5 0 16,6 1 13-16,5 4 2 0,1-5 1 0,10 11 0 0,1-1-29 16,5-5 0-16,6 5 0 0,6 1 0 0,5-11 0 0,6 0 0 15,6 0 0-15,0 1 0 16,11-11-33-16,5 0-13 0,1-10-2 0,11 0-1 16,0-10-106-16,11-5-21 0,-5-5-4 15</inkml:trace>
          <inkml:trace contextRef="#ctx0" brushRef="#br0" timeOffset="20090.5358">22045 2808 921 0,'0'0'82'0,"-12"5"-66"0,1 10-16 16,-6 0 0-16,0 0 145 0,0 10 26 0,0 6 5 0,-6 4 0 15,6-5-52-15,-5 5-12 0,5 5-1 0,0 6-1 16,0-6-21-16,6 0-4 0,-6 0-1 0,11 1 0 15,-5-1-47-15,5-5-9 0,6-5-3 0,-6-5 0 16,6-5-25-16,0 0 0 0,6-10-9 0,0 1-1029 16</inkml:trace>
          <inkml:trace contextRef="#ctx0" brushRef="#br0" timeOffset="19185.4366">19488 2853 979 0,'-34'-15'87'0,"34"15"-70"15,6-10-17-15,-6-5 0 0,-17 0 108 0,11 0 19 16,12 0 3-16,0 0 1 0,-6 0-29 0,-6-5-6 16,6 5 0-16,6-1-1 0,5-4-72 0,-11 0-15 15,-17 0-8-15,11 5 10 0,6-5-10 0,-5 5 0 16,-7-5 0-16,-5 10 0 0,0 0 0 0,-5 5 0 15,5 5 0-15,-11 0 8 0,-6 5-8 0,-6 5 8 16,12-5-8-16,-12 5 8 0,1 5 19 0,-1 5 3 16,0 5 1-16,1 0 0 0,5 10 6 0,0 1 2 15,-17 4 0-15,12 10 0 0,10 0-22 0,1 6-4 16,0-1-1-16,5 5 0 0,23-4-12 0,0-6 0 16,6 5 0-16,-6-10-10 0,-6-4 10 0,12-1 0 0,22-5 8 15,-5-10-8-15,-12 0 0 0,12-5 0 0,5-15 0 16,6 5 0-16,-6-5 12 0,0-5-1 0,6-5-1 15,6-5 0-15,-1-10 22 0,-5 0 5 0,-5-10 1 16,5 0 0-16,5-5-18 0,1-1-3 0,-6-14-1 16,-6 0 0-16,0-5-4 0,1-6-2 0,4-4 0 0,-10-5 0 15,-6-6-10-15,11-4 0 0,6-1 0 0,-5-9 0 16,-7 4 0-16,6 6 0 0,6 0 0 0,-5-1-11 16,-12 6 1-16,0 9 0 0,11 1 0 0,0 0 0 0,6 14 10 15,-11-4 0-15,-6 5 0 0,-6 5 0 0,6 4 0 16,0 1 0-16,-6 5 0 0,-5 5 0 0,0 5 0 0,-1 10 0 15,6-1 0-15,-11 6 0 0,0 5 0 0,0 5-8 16,0 0 8-16,0 0-8 0,-11 15 0 0,0 11 0 16,-6 4 0-16,6 15 0 0,-1 0 8 0,-10 11 0 15,-7 9 0-15,1 5 0 0,5 11 8 0,1-6 3 16,-12 6 1-16,0 9 0 0,11 6 4 0,1-11 0 16,5 0 1-16,-6 1 0 0,1-11-4 0,10 6-1 15,24-6 0-15,-12-4 0 0,0-1-1 0,0-5-1 16,5-4 0-16,1-6 0 15,5 0-110-15,-5-5-21 0,-6-4-5 0,11-6-1 0</inkml:trace>
          <inkml:trace contextRef="#ctx0" brushRef="#br0" timeOffset="20222.0217">22288 2260 1659 0,'0'0'73'0,"0"0"16"0,0 0-71 0,0 0-18 16,0 0 0-16,0 0 0 0,0 0 8 0,-6 10-8 16,-11 15 9-16,17-25-9 0</inkml:trace>
          <inkml:trace contextRef="#ctx0" brushRef="#br0" timeOffset="20679.5699">23040 2542 1382 0,'0'0'61'0,"-6"-15"13"0,1-6-59 0,10 1-15 0,1 5 0 0,5 0 0 16,1 5 94-16,-12 10 16 0,0 0 3 0,0-10 1 15,0-5-91-15,-6 0-23 0,-5 5 0 0,-1 5 0 32,1 0-25-32,-6 5-10 0,-6 0-1 0,1 5-1 0,5 0 37 0,-6 5 0 0,1-5 12 0,-1 10-4 15,6 5 24-15,0-5 5 0,0 5 1 0,0-5 0 16,6 11-11-16,-6 4-3 0,11 0 0 0,-5 5 0 15,-1 0 7-15,7 0 1 0,5 1 0 0,-6 9 0 16,6 0 0-16,0-5 1 0,6 6 0 0,-1-1 0 16,1 0 5-16,5 5 1 0,-5-9 0 0,5-1 0 0,-5-5-18 15,0-5-3-15,-1 0-1 0,-5-5 0 0,0 1 18 16,-5-6 3-16,-1-5 1 0,0 5 0 0,-5 0-15 16,5-10-4-16,-5 5 0 0,-6 0 0 0,0 0-6 0,0-5-2 15,-5 0 0-15,-1 5 0 16,0 1-70-16,-11-1-14 0,1-5-4 0,-7 0-649 15,-5 0-131-15</inkml:trace>
          <inkml:trace contextRef="#ctx0" brushRef="#br0" timeOffset="20930.4036">23481 2929 2023 0,'0'0'44'0,"0"0"10"0,0 0 2 0,-11 5 0 0,5 5-44 0,-5 0-12 0,-6 5 0 0,0 5 0 16,-6 5 64-16,1 0 10 0,-1 0 2 0,0 1 1 16,6-1-47-16,0 5-10 0,0 5-1 0,6-10-1 15,0-5-18-15,5 5 0 0,-5 1 0 0,5-1 0 16,6-5-116-16,6 0-28 0,0-5-4 0,-1-5-2 15</inkml:trace>
          <inkml:trace contextRef="#ctx0" brushRef="#br0" timeOffset="21066.6761">23702 2366 1785 0,'0'0'159'0,"-6"-5"-127"16,-5 5-32-16,5 5 0 0,0 0 38 0,-5 10 2 15,0 5 0-15,-1 5-593 16,1 0-119-16</inkml:trace>
          <inkml:trace contextRef="#ctx0" brushRef="#br0" timeOffset="21447.8616">24680 2632 1375 0,'0'0'60'0,"0"0"14"0,0 0-59 0,-11 15-15 0,-6 0 0 0,0 5 0 16,0 6 71-16,-6 4 11 0,1 0 2 0,-1 5 1 16,-5 5-33-16,5 0-6 0,6-4-2 0,0 9 0 15,0-5-12-15,6-5-2 0,0 6-1 0,5-11 0 16,0 0 5-16,6-5 1 0,6 0 0 0,0-5 0 15,-1-5-10-15,6-5-1 0,1 0-1 0,5-5 0 16,0-5 10-16,5 0 3 0,7-10 0 0,-7 0 0 16,7 0-28-16,-1-5-8 0,-6-10 0 0,7 5 0 15,-12 0 13-15,5-5-4 0,-5 0-1 0,6-11 0 0,-6 6 8 16,0-5 0-16,-6 0 1 0,0 0 0 0,-5-6 11 0,0 6 1 16,-6 0 1-16,0 10 0 0,5 0-30 0,-5 0 0 15,-5 10 0-15,-7 0 0 0,7 9 0 0,-18 1 0 16,-5 5 0-16,-12 11 0 15,1-1-44-15,-7 5-4 0,1 0-2 0,-6 0-654 16,6 10-130-16</inkml:trace>
          <inkml:trace contextRef="#ctx0" brushRef="#br0" timeOffset="21845.3168">25234 2511 1796 0,'0'0'40'0,"0"0"8"0,12 11 1 0,5-1 1 0,-1 10-40 0,-4 5-10 0,5 0 0 0,-6 5 0 16,6 5 60-16,-6-5 9 0,-5 6 3 0,5-1 0 16,-5 5-16-16,0-10-2 0,-6 5-1 0,0 1 0 15,0-1-21-15,-6-5-4 0,6-5 0 0,-6-5-1 16,6 0 17-16,-5-5 3 0,5 0 1 0,0-4 0 15,0-11-20-15,0 0-3 0,0 0-1 0,0 0 0 16,0 0 7-16,11 0 1 0,6-11 0 0,-6 1 0 16,1-10-20-16,5 0-3 0,-1-5-1 0,7 0 0 0,0 0-8 0,-1-10 0 15,12 4 0-15,6-4 0 16,-6 0 0-16,0 0 0 0,0 5-12 0,5 0 12 0,7 4-24 0,-7 6 2 16,-5 10 1-16,0 0 0 0,0 10 21 0,0 0 0 15,-12 10 0-15,1 0 0 0,0 5 14 0,-6 6 7 16,0 4 2-16,0 0 0 0,-12 5-37 0,12-5-7 15,-5 10-2-15,-1-5 0 0,6 6 23 0,0-1 0 0,-6 5 0 0,12-5 0 32,-6 0-158-32,5 1-27 0,-5-1-6 0,0-5-1 0</inkml:trace>
        </inkml:traceGroup>
      </inkml:traceGroup>
    </inkml:traceGroup>
    <inkml:traceGroup>
      <inkml:annotationXML>
        <emma:emma xmlns:emma="http://www.w3.org/2003/04/emma" version="1.0">
          <emma:interpretation id="{BB04CD2A-E8A6-4B00-9554-875A7D9ACC81}" emma:medium="tactile" emma:mode="ink">
            <msink:context xmlns:msink="http://schemas.microsoft.com/ink/2010/main" type="paragraph" rotatedBoundingBox="1519,6479 31071,6080 31201,15681 1648,16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0B5B4A-8F57-4980-AB08-9E5E2011CF68}" emma:medium="tactile" emma:mode="ink">
              <msink:context xmlns:msink="http://schemas.microsoft.com/ink/2010/main" type="line" rotatedBoundingBox="1398,7383 28631,5680 28821,8710 1588,10414"/>
            </emma:interpretation>
          </emma:emma>
        </inkml:annotationXML>
        <inkml:traceGroup>
          <inkml:annotationXML>
            <emma:emma xmlns:emma="http://www.w3.org/2003/04/emma" version="1.0">
              <emma:interpretation id="{F56F5FB1-DC90-4329-8EA8-F3C8078E5973}" emma:medium="tactile" emma:mode="ink">
                <msink:context xmlns:msink="http://schemas.microsoft.com/ink/2010/main" type="inkWord" rotatedBoundingBox="1473,8586 7302,8222 7406,9872 1576,1023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474.4257">2414 8212 288 0,'12'0'25'0,"-12"0"-25"16,0 0 0-16,0 0 0 0,-6 10 240 0,0 5 44 15,-5 0 8-15,-6 11 1 0,0-1-143 0,0 0-29 0,-11 5-5 0,0 10-2 16,5-5-32-16,0 1-6 0,18-1-2 0,-1 0 0 15,-5-5-42-15,-1 0-9 0,-4 0-2 0,16-9 0 16,5-1-4-16,1 0-1 0,-6-10 0 0,11 0 0 16,6 0 10-16,0-10 2 0,-6 0 0 0,6-5 0 15,-5-5-28-15,10 0 0 0,1-10 8 0,-6 0-8 16,0-6 13-16,-6 1 1 0,12-10 0 0,-12 5 0 16,0-5 6-16,1 0 0 0,-7-1 1 0,1 1 0 15,0 0 14-15,-6-5 2 0,0 0 1 0,-6 9 0 16,6 1-14-16,-6 10-2 0,1 10-1 0,-12 0 0 15,-6 5-11-15,-5 10-2 0,-6 5-8 0,-6 5 12 16,1 10-40-16,-1 0-8 0,-5 6-1 16,5 4-1-16,1 0-149 0,5 5-29 0</inkml:trace>
          <inkml:trace contextRef="#ctx0" brushRef="#br0" timeOffset="27980.5958">3195 7378 1612 0,'6'-10'144'0,"-6"-5"-116"0,5 5-28 0,1-1 0 15,-6 11 126-15,0 0 19 0,0 0 4 0,0 0 1 16,0 11-91-16,-11 14-19 0,5 5-3 0,-11 5-1 16,0 10-23-16,0 6-5 0,0 14 0 0,0 10-8 15,0 1 20-15,0-1-2 0,0 0-1 0,0 6 0 16,6-1 7-16,0 1 0 0,-1-1 1 0,7 1 0 16,-1-11-5-16,-5-5-2 0,5-4 0 0,0-1 0 15,1-5-3-15,-1-9-1 0,0-11 0 0,1 0 0 16,-7-5-2-16,7-10-1 0,-1 0 0 0,0-10 0 15,1 5 2-15,5-15 1 0,0 0 0 0,0 0 0 16,-12-10 2-16,7-5 1 0,-1 0 0 0,0-10 0 16,12-5-9-16,0-5-8 0,5 0 9 0,12-11-9 15,-1-9 0-15,7 0 0 0,5-6 0 0,-1 6 0 0,7 5-10 0,0 5 10 16,5-1-8-16,-6 11 8 0,-5 5-22 0,6 10 1 16,-6 5 0-16,-11 10 0 0,-1 5 0 0,1 5 0 15,-6 10 0-15,-6 5 0 0,0 0 9 0,-5 10 3 16,-6 5 0-16,0 1 0 0,0-1 9 0,-11 5 8 15,5 0-8-15,-5-5 11 0,-1 1-3 0,-4 4 0 16,-1-5 0-16,0-5 0 0,-6 0-8 0,0 1 0 16,-5-6-10-16,0 5 10 15,-6-10-145-15,0 5-23 0,-11-5-5 0</inkml:trace>
          <inkml:trace contextRef="#ctx0" brushRef="#br0" timeOffset="27133.6673">1187 8393 230 0,'0'0'10'0,"0"0"2"0,-5-15-12 0,-1 5 0 0,6-5 0 0,-6 0 0 16,12 0 311-16,-6 0 59 0,6-5 12 0,-1 5 2 15,1 4-232-15,-1-4-46 0,-5 5-10 0,0 10-1 16,0 0-38-16,0 0-7 0,0 0-2 0,12 15 0 16,-1 6-26-16,-5 4-6 0,5 10 0 0,-5 10-1 15,-6 0 1-15,5 11 1 0,-5-6 0 0,0 5 0 16,-5-5 3-16,5 1 1 0,-6-6 0 0,0 0 0 16,6-5 3-16,0-9 0 0,-5-6 0 0,-1-5 0 15,0 0 14-15,1-10 3 0,5-10 1 0,0 0 0 16,-12 10-8-16,12-10-2 0,0 0 0 0,0-15 0 15,-5 0-6-15,5-5-2 0,0-10 0 0,5-1 0 0,7 1-7 0,-7-5-1 16,12-5-1-16,6-5 0 0,5-1-7 0,1-4-8 16,-1-5 11-16,11 0-11 0,7-1 0 15,-1 6 0-15,6-5 0 0,0 4 0 16,5 6-95-16,-10 5-13 0,-13 10-2 0,13 0-658 16,5 10-132-16</inkml:trace>
          <inkml:trace contextRef="#ctx0" brushRef="#br0" timeOffset="28264.7708">3794 7358 1728 0,'0'0'153'0,"0"0"-122"0,0 0-31 0,12 15 0 16,-7 5 88-16,7 0 11 0,-1-5 2 0,0 10 1 15,-5 5-18-15,-6 5-3 0,6 1-1 0,-6 4 0 16,0 5-25-16,-6 0-6 0,0 1-1 0,1 4 0 15,-7 5-9-15,1 0-3 0,-6 1 0 0,6-1 0 16,-6 5-25-16,5 1-11 0,7-1 8 0,-7 0-8 16,1-4-148-16,11-1-36 0,-6-10-6 0</inkml:trace>
          <inkml:trace contextRef="#ctx0" brushRef="#br0" timeOffset="28550.2175">4094 8640 1602 0,'11'-6'35'0,"-5"6"7"0,5-10 2 0,1 0 1 0,5-5-36 0,5-5-9 16,1-5 0-16,5-10 0 0,0 0 68 0,6-1 11 15,0-9 2-15,-5 0 1 0,5 10-30 0,-12-5-5 16,1-1-2-16,-1 1 0 0,-5 5-18 0,-5 5-4 0,-7-5-1 15,1 9 0-15,-6 1 6 0,0 0 2 0,0 5 0 0,-6 5 0 16,6 5 2-16,-5 0 1 0,-7 5 0 0,12 5 0 16,-17 0-1-16,6 5-1 0,-6 0 0 0,-6 5 0 15,7 5-23-15,-7 0-8 0,0 0 0 0,1 5 9 16,5 5-1-16,-6 6 0 0,0-1 0 0,6 0 0 16,6 5-8-16,0 0-16 0,5 1 4 0,1 9 1 15,10-5-1-15,1 10 0 0,0-10 0 0,-1 6 0 16,6-1-154-16,1-5-31 15</inkml:trace>
          <inkml:trace contextRef="#ctx0" brushRef="#br0" timeOffset="29104.7858">5163 7936 2138 0,'0'0'47'0,"0"0"9"0,6 15 3 0,-1 0 1 0,7 5-48 0,-1 5-12 16,-5 5 0-16,-1 0 0 0,1-4 50 0,0 9 7 16,-1 0 2-16,1 0 0 0,-6 5-44 0,-6-4-15 15,6 4 9-15,-5-5-9 0,-7 0 32 0,7-5 2 16,-7 0 0-16,1-9 0 0,0-1-13 0,-1 0-2 16,1-10-1-16,5 5 0 0,-5-5-3 0,11-10-1 15,-11 5 0-15,11-5 0 0,0 0 14 0,-12-5 4 16,1 0 0-16,0-5 0 0,5 0-20 0,6-10-3 15,-6 5-1-15,6-10 0 0,0-1 3 0,6 1 0 0,5-10 0 16,1 0 0-16,5 0-11 0,5-1 0 16,-5 1 9-16,6 0-9 0,0 5 11 0,-1 5-3 0,-5 5 0 0,0-5 0 15,11 9-8-15,-5 6 0 0,-6-5 0 0,6 10 0 16,-6 5 0-16,5 0 0 0,1 5-12 16,5 5 12-16,-5 5-9 0,-1 1 9 0,1 4 0 0,-6 0 0 15,0 10-8-15,-6 0 8 0,1-5 0 0,-1 10 0 16,-11 1-8-16,0-1 8 0,-11 0 0 0,5 0 0 15,-5 0 0-15,-1 1 0 0,1-1 0 0,-6-10 0 16,6 0 0-16,-1-5 0 0,7 0 9 0,-7-5-9 16,7 0 11-16,5-15-3 0,0 0-8 0,0 0 12 15,0 0-12-15,0 0 0 0,0 0 0 0,-6-15 0 16,6-5 29-16,0-5 0 0,6-10 0 0,5 0 0 0,0-11-29 16,1 1 8-16,5 0-8 0,0 0 0 0,11-1 0 15,-6 6 0-15,1 5 0 0,0 5 0 0,5 5 0 0,-5 10 0 16,-6 5 0-16,0 10 0 0,0 5 0 0,-6 15 0 15,0 5 0-15,-5 10 0 0,-6 5 0 0,0 6 0 16,0 4 0-16,0 0 0 16,5 5-21-16,1 1-7 0,0-6-2 0,5 5 0 15,0-4-104-15,6-6-21 0</inkml:trace>
          <inkml:trace contextRef="#ctx0" brushRef="#br0" timeOffset="26541.8171">373 8006 691 0,'17'-10'61'16,"-17"0"-49"-16,0 0-12 0,0-5 0 0,0 0 121 0,0 0 22 15,5 5 4-15,-10-5 1 0,-1 4-52 0,6 1-11 16,11 0-1-16,1 0-1 0,-12 10-47 0,0 0-10 16,0 0-2-16,11-5 0 0,0 0 1 0,-11 5 0 15,-5-5 0-15,5 5 0 0,0 0 19 0,0 0 3 16,0 0 1-16,0 0 0 0,0 0 2 0,0 0 1 15,0 0 0-15,0 0 0 0,-17 0-21 0,11 5-4 16,6-5-1-16,0 0 0 0,0 0 5 0,0 0 1 16,-11 10 0-16,5 5 0 0,6 6-19 0,-6-6-3 15,1 5-1-15,-1 5 0 0,6 5 9 0,-6 5 2 16,-5 5 0-16,0 11 0 0,0 4 13 0,5 10 2 16,-11 1 1-16,0 4 0 0,0 0-23 0,0-4-12 15,0 4 12-15,-6-4-12 0,1-1 21 0,-1-5-2 16,12-4-1-16,-6-6 0 0,6-5-1 0,-1-5 0 0,1 0 0 15,5-4 0-15,1-6 7 0,-1-5 0 0,-5-5 1 16,5-5 0-16,6 0-25 0,-6-5 0 0,1-5 0 0,5 5 0 16,0-10 8-16,0 0-8 0,-6 10 12 0,0-5-4 15,6-5-8-15,0 0 0 0,0 0 0 0,0 0 0 16,0 0 0-16,-5 5 8 0,5-5-8 0,0 0 0 16,-6 0 0-16,6 0 8 0,0 0-8 0,-11-10 0 15,-1 5 8-15,7-5-8 0,-6-10 0 0,11 5 8 16,-6-10-8-16,0 0 0 0,1-5 0 0,5-5 0 15,0-6 0-15,0 1 0 0,5-5 0 0,1-10 0 16,0 4-12-16,5-4 0 0,0-5-1 0,6-6 0 0,0 11 4 16,6-10 1-16,-1-6 0 0,1 11 0 0,0-5 8 15,5 9-8-15,6-4 8 0,5 5-8 0,7 4 16 16,-7-4 3-16,-5 5 1 0,0 0 0 0,0 4-26 0,6 6-5 16,-1 0-1-16,-11 5 0 0,-11 10 0 0,0-1-1 15,17 6 0-15,0 5 0 0,0 0 3 0,0 5 1 16,-11 5 0-16,-1 5 0 15,7 5-7-15,-7 5-2 0,-5 5 0 0,-5 5 0 0,-7 0 26 16,1 6 0-16,5-1 0 0,-5 0 0 0,-1 10 10 0,-10 0 7 16,-12 0 2-16,11 1 0 0,1-1-10 0,-7 0-1 15,-10 5-8-15,-7-5 12 0,-10 6 3 0,10-6 0 16,1 0 0-16,-6 5 0 0,-17-10-15 0,12 1 0 16,5-1 0-16,0-5 0 0,-6 0 8 0,-5 0-8 15,11-10 0-15,6 0 0 16,0 0-100-16,5-5-27 0,0 5-5 0</inkml:trace>
        </inkml:traceGroup>
        <inkml:traceGroup>
          <inkml:annotationXML>
            <emma:emma xmlns:emma="http://www.w3.org/2003/04/emma" version="1.0">
              <emma:interpretation id="{9CB64D11-E5F6-4DDD-9FBD-B2AF30780D84}" emma:medium="tactile" emma:mode="ink">
                <msink:context xmlns:msink="http://schemas.microsoft.com/ink/2010/main" type="inkWord" rotatedBoundingBox="8202,8746 8769,8711 8837,9796 8269,9832"/>
              </emma:interpretation>
            </emma:emma>
          </inkml:annotationXML>
          <inkml:trace contextRef="#ctx0" brushRef="#br0" timeOffset="29698.8814">7188 7725 1407 0,'0'-10'62'0,"0"10"14"0,-6-6-61 16,0 1-15-16,-5 0 0 0,5 0 0 0,-5 0 116 0,0-5 20 16,-6 5 4-16,5 0 0 0,-5 10-54 0,-5 0-11 15,-1-5-3-15,1 10 0 0,-7 0-44 0,-5 0-8 16,0 6-3-16,-5 4 0 0,-1 0-17 0,6 5 0 15,0 0 0-15,1 0 0 0,-1 10 8 0,5-9-8 16,12 9 12-16,6 5-12 0,0-5 0 0,5 5 0 16,12 1 0-16,-1-6 0 0,7 0 0 0,5 0-9 15,5-5 9-15,1 0-8 0,0-4 34 0,5 4 7 16,-6-5 2-16,7 0 0 0,-7 0 23 0,1 5 5 0,0-10 1 16,-6 6 0-16,-1-1-11 0,-10 0-1 0,5-5-1 15,-11 5 0-15,0 0-19 0,-5-5-4 0,-1 0-1 16,-11 1 0-16,6 4-27 0,-17 0 0 0,-1 0 0 0,-10 5-847 15,-1 0-172-15</inkml:trace>
        </inkml:traceGroup>
        <inkml:traceGroup>
          <inkml:annotationXML>
            <emma:emma xmlns:emma="http://www.w3.org/2003/04/emma" version="1.0">
              <emma:interpretation id="{297094D6-7259-4C61-927A-FEE10C44F661}" emma:medium="tactile" emma:mode="ink">
                <msink:context xmlns:msink="http://schemas.microsoft.com/ink/2010/main" type="inkWord" rotatedBoundingBox="11117,7486 14874,7251 15000,9272 11243,950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251.5354">12425 7388 1209 0,'-12'-20'53'0,"1"10"12"0,5 0-52 0,1-1-13 16,-7 1 0-16,-5 0 0 0,0 0 217 0,0 5 41 16,-5-5 8-16,5 5 2 0,-6 0-159 0,1 5-31 0,-1 5-6 0,-5 0-2 15,-1 10-40-15,-4 0-8 0,4 6-2 0,-5 9 0 16,0 0-8-16,0 5-1 0,1 5-1 0,4 5 0 16,7 1 1-16,-1 4 0 0,6-5 0 0,0 0 0 15,-6 1-3-15,12-6-8 0,5 0 12 0,6-5-4 16,0-4-8-16,12-1 0 0,5 0 0 0,5-10 0 31,1 0-115-31,11-10-15 0,6 0-3 0,-1-10-554 0,6-5-110 0</inkml:trace>
          <inkml:trace contextRef="#ctx0" brushRef="#br0" timeOffset="31621.0279">12956 6322 2109 0,'-11'-15'46'0,"5"0"10"0,1 0 1 0,-1 5 3 0,6-5-48 0,-6 5-12 15,6 0 0-15,0 10 0 0,0-5 53 0,0 5 8 16,0 0 2-16,0 0 0 0,0 0-17 0,12 20-3 16,-7 10-1-16,-5 5 0 0,0 10-14 0,0 11-4 15,0 14 0-15,-5 10 0 0,-1 1 20 0,0 4 3 16,-5 1 1-16,0 9 0 0,-1 6-20 0,1-1-3 15,-6-4-1-15,6 4 0 0,-1 6-24 0,-5-16 0 16,6-4 0-16,0-11 0 0,5-4 31 0,-5-11 1 16,5-5 0-16,-5-15 0 0,5 1-32 0,1-11 0 15,-1-5 0-15,0-10 0 0,6-5 10 0,0 5-10 16,0-15 10-16,0 0-10 0,0 0 13 0,0 0-3 0,6-20-1 16,5-5 0-16,1 0-9 0,5-5 12 0,5-6-12 15,6-4 12-15,6 0-12 0,6 0 0 16,0 0 0-16,5 4 0 0,0 6-10 0,-5 0 10 0,-1 10 0 0,-5 10-9 15,0 0 9-15,-11 15-8 0,5 0 8 0,-5 10-8 16,-1 5 8-16,-10 5 0 0,-1 0-9 0,0 6 9 16,-5 4-11-16,-1 0 3 0,-5 0 0 0,6 5 0 15,5-4-222 1,1-1-44-16,10 25-9 0,1-30-1 0</inkml:trace>
          <inkml:trace contextRef="#ctx0" brushRef="#br0" timeOffset="30566.0787">10349 7292 1353 0,'0'-25'60'0,"0"15"12"0,-6 0-57 0,6 0-15 15,0 5 0-15,-5 0 0 0,-1 0 61 0,-5 5 10 16,5-5 1-16,-11 5 1 0,-11 10-25 0,0 0-6 16,-12 5-1-16,0 10 0 0,-5 0-1 0,-6 10-1 15,-5 6 0-15,5-1 0 0,-6 5-13 0,12 0-2 16,-6 1-1-16,6-1 0 0,11-5-11 0,0-5-3 16,6 0 0-16,11-4 0 0,0-6-9 0,11 0 0 0,0-5 0 0,6 0 0 15,6 0-12-15,11 0 1 0,0 0 1 0,0-4 0 16,11 4 10-16,-5-5 0 0,11 5 0 0,-6 0 0 15,6 0 24-15,0-5 6 0,0 5 2 0,-6 5 0 16,6-5 23-16,-6 1 5 0,-5-1 0 0,0 5 1 16,-1-5-3-16,-5 5-1 0,0 0 0 0,-11-5 0 15,-6 0-26-15,0 1-6 0,0-6-1 0,-6 0 0 16,-5 5-24-16,-6 0 0 0,-6-5 0 0,1 5 0 16,-1-5 0-16,0-5-11 0,-5 5 11 0,0-5-8 15,0 0-171-15,-1-5-33 0,1-5-8 0</inkml:trace>
          <inkml:trace contextRef="#ctx0" brushRef="#br0" timeOffset="30866.7675">10847 7438 1756 0,'0'0'78'0,"-6"0"16"0,6 5-75 0,0 10-19 16,-11 0 0-16,5 5 0 0,-5 10 44 0,5 1 4 15,-5 4 2-15,0 5 0 0,-1 0-17 0,7 0-3 0,-1 6-1 0,0-1 0 16,-5 0-2-16,5-5-1 0,12 1 0 0,0-1 0 16,5-5-7-16,6-5-2 0,0-10 0 0,5 0 0 15,7-10 9-15,5-4 2 0,-6-6 0 0,6 0 0 16,5-11 26-16,1-4 6 0,0-5 0 0,-1 0 1 15,1-5-4-15,-6 0-1 0,0-10 0 0,-6 5 0 16,0-1-39-16,-5-4-8 0,-1-5-1 0,-5 5-8 16,-5-10 8-16,5-1-8 0,-6-4 0 0,0 0 0 15,1-6-105-15,-1 6-28 16,0 5-6-16</inkml:trace>
        </inkml:traceGroup>
        <inkml:traceGroup>
          <inkml:annotationXML>
            <emma:emma xmlns:emma="http://www.w3.org/2003/04/emma" version="1.0">
              <emma:interpretation id="{862E7BC0-7AB5-4879-B8E5-3419F99888AC}" emma:medium="tactile" emma:mode="ink">
                <msink:context xmlns:msink="http://schemas.microsoft.com/ink/2010/main" type="inkWord" rotatedBoundingBox="16909,6413 21847,6104 22018,8842 17080,915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2439.4744">15433 7106 1148 0,'0'0'51'0,"0"0"10"0,17 0-49 0,6-5-12 0,5 0 0 0,0 0 0 16,1 0 105-16,10 0 19 0,1 5 3 0,-1-5 1 15,7 0-8-15,-1 0-2 0,6 0 0 0,11 0 0 16,-5-5-30-16,-1 0-5 0,1 0-2 0,5 5 0 16,0-5-30-16,0-5-7 0,-5 5 0 0,-1 0-1 15,1 5-43-15,-6-6-16 0,5 1 1 0,-5-5 0 16,0 5-34-1,0 0-7-15,0 0-2 0,0-5-626 0,0 5-126 0</inkml:trace>
          <inkml:trace contextRef="#ctx0" brushRef="#br0" timeOffset="32814.6585">16825 5920 2019 0,'0'0'44'0,"0"0"10"0,0 0 2 0,0 0 0 0,0-15-44 0,0 15-12 16,0 0 0-16,0 0 0 0,0 0 60 0,-12 0 9 16,1 10 3-16,0 0 0 0,-6 5-42 0,0 10-8 15,-6 5-2-15,-5 10 0 0,-12 11-12 0,1 9-8 16,-12 5 8-16,0 21-8 0,-6-1 32 0,1 6 1 0,-12 9 1 15,0 11 0-15,0-5-6 0,0 4-2 0,6 1 0 16,5-11 0-16,7 6 10 0,-1-6 1 0,11-4 1 16,6-6 0-16,0-4-30 0,6-11-8 0,5-4 0 0,-5-6 0 31,11-5-24-31,-6-9-7 0,6-6-1 0,6-10 0 16,-6 0-28-16,6-10-7 0,5-5-1 0,1-4-662 0,-1-6-133 0</inkml:trace>
          <inkml:trace contextRef="#ctx0" brushRef="#br0" timeOffset="33285.5121">18091 5312 1566 0,'23'-41'69'0,"-12"31"15"0,1-10-68 0,5 5-16 16,0 5 0-16,0-5 0 0,-12 10 67 0,6-5 9 15,-11 10 3-15,0 0 0 0,0 0-7 0,6 15-2 16,-6 5 0-16,0 5 0 0,-6 0-24 0,-5 11-5 16,-6 4-1-16,-5 15 0 0,-1 15-11 0,-5 6-2 15,-12 9-1-15,-5 21 0 0,0-1 12 0,-12 16 2 16,1 0 1-16,-12 14 0 0,11 1-26 0,1-5-6 15,-7 5-1-15,7-1 0 0,5-9-8 0,6-10 0 16,-6-1 0-16,5 1 8 0,1-11 0 0,0-4 0 0,0-16 0 16,-1-9 0-16,7-11-8 0,-1-9 12 0,12-11-12 15,0-10 12-15,5-10-12 0,6-5 12 0,6-5-12 0,-6-10 12 16,6-5 17-16,11 0 4 0,-6-10 1 0,0-5 0 16,6-10-19-16,-5-5-4 0,5-5-1 0,5-6 0 15,18-4-10-15,0-10 0 0,5 5 0 0,11-11 0 16,7 6 0-16,5-5 0 0,-1 4 0 0,7 11 0 15,-6 5 0-15,0 10 0 0,5 10 0 0,-10 10-11 16,-1 5 11-16,-6 10-8 0,1 10 8 0,-6 5-8 16,0 5 0-16,-6 5 0 0,0 10 0 0,-11 1 0 15,6-1-87-15,-6-5-17 0,6 10-3 0,-1 0-614 16,1-4-123-16</inkml:trace>
          <inkml:trace contextRef="#ctx0" brushRef="#br0" timeOffset="33993.0646">18866 7056 1882 0,'0'-25'84'0,"6"15"16"0,-1 0-80 0,-5 0-20 0,-5 0 0 0,5 10 0 15,5-10 88-15,-10 0 12 0,-6-6 4 0,-1 6 0 16,7 0-59-16,-7 5-11 0,1 0-2 0,-6 5-1 16,-17 0 8-16,0 10 1 0,11 5 1 0,-10 6 0 15,-13 4-41-15,7 5 0 0,-1 10-8 0,1 5 8 16,-1 1 0-16,6 4 0 0,-6 0 0 0,12 0 0 16,6 1 0-16,-1-11 0 0,6 0 9 0,6-10-1 15,5 5-8-15,6-15 0 0,0 1 0 0,6-11 0 16,5 5-12-16,12-10-3 0,-1-5-1 0,6-10 0 15,6-5 16-15,6-5 0 0,17-11 0 0,5 1 0 16,-23-5 0-16,12 0 10 0,11-5-2 0,-5-1 0 16,0 6 0-16,-12 0 0 0,-6 5 0 0,1 0 0 15,5 5 13-15,-22 4 3 0,-6 6 0 0,-6 5 0 16,0 0 12-16,-11 10 4 0,0 0 0 0,0 15 0 0,-11 0-32 16,5 11-8-16,1 4 0 0,-12 10 0 0,-11 0 0 0,11 5 0 15,11-4 0-15,0 4 0 0,1-10 0 0,-1 0 0 16,0-5 0-16,12-4 0 0,11-1 0 0,-6-5-12 15,-5-5 4-15,11 0 0 0,5-5 8 0,1-5 0 16,-6-5 0-16,11 0 0 0,-5-5 0 0,5-5 0 16,1-5 0-16,-7-5 0 0,-5 5 0 0,11-10 0 15,6-1 0-15,-5-9 8 0,-7-5 0 0,12 0 0 16,11-5 0-16,1-11 0 0,-7 1-8 0,12-5 0 16,-6-6 0-16,6-4 0 0,6-6 0 0,-12 1 0 15,-5-15 0-15,5-6 0 0,0 6 0 0,-5-1 0 16,-6 1 0-16,0-1-8 0,-6 1-4 0,6-6-1 15,-6 6 0-15,0-1 0 0,-5 6 13 0,0 9 0 16,5 11 0-16,0 5 0 0,-11 4 0 0,0 16 0 0,-6 10 0 16,6 10 0-16,-5 5 0 0,-7 10-9 0,-5 5 9 15,0 0 0-15,-5 15-8 0,-7 20 8 0,-16 5-8 0,0 15 8 16,0 1 0-16,-1 4 0 0,-10 10 0 0,-1 11 0 16,1-6 0-16,5 6 14 0,0 4-2 0,-6 11 0 15,0-1-12-15,7 1 0 0,4 4 0 0,7 11 0 16,-1-11 12-16,6-4 0 0,-6-6 0 0,12 1 0 15,11-6-12-15,0-4 0 0,-17-6 0 0,11 1 0 16,18-11 0-16,-12-5 0 0,-6-9 0 0,6-11 0 16,6-10-48-16,-1 0-8 0,12-10-3 15,-11-5 0-15,-6-15-136 0,11 5-27 16,12-5-6-16</inkml:trace>
          <inkml:trace contextRef="#ctx0" brushRef="#br0" timeOffset="34214.3489">19047 6463 2026 0,'0'0'90'0,"11"-10"18"0,6-5-86 15,6 0-22-15,17-1 0 0,5 1 0 0,-11 5 64 0,17 0 8 16,11 0 1-16,11 0 1 0,1 0-38 0,-1 0-8 15,7 5-2-15,4 5 0 0,1-5-26 0,0 0 0 0,-6 0-14 0,17 0-690 16,12 0-137-16</inkml:trace>
        </inkml:traceGroup>
        <inkml:traceGroup>
          <inkml:annotationXML>
            <emma:emma xmlns:emma="http://www.w3.org/2003/04/emma" version="1.0">
              <emma:interpretation id="{7272492C-C91A-4693-84F7-D30955A52087}" emma:medium="tactile" emma:mode="ink">
                <msink:context xmlns:msink="http://schemas.microsoft.com/ink/2010/main" type="inkWord" rotatedBoundingBox="23148,6736 28675,6390 28820,8711 23293,905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6765.7388">24505 5583 1400 0,'0'0'31'0,"0"0"6"0,0 0 2 0,5-15 0 0,1 0-31 15,0 5-8-15,-6-5 0 0,5 5 0 0,-5 10 89 0,6-10 17 16,0 5 3-16,-6 5 1 0,0 0-62 0,0 0-12 16,0 0-2-16,0 0-1 0,0 0-1 0,0 0-1 15,0 0 0-15,-6 20 0 0,0 15-19 0,-5 0-3 16,5 0-1-16,-5 11 0 0,0 4 10 0,-6 5 2 0,-6 5 0 0,1 6 0 16,-7-1 12-16,-5 5 4 0,0 6 0 15,-5 9 0-15,-6 1-20 0,-6 4-3 0,5-4-1 16,-5 9 0-16,6-4 5 0,0-6 1 0,5 1 0 15,1 4 0-15,-1-9-5 0,12-6-1 0,0-5 0 16,5 6 0-16,6-11 1 0,0-10 0 0,0-9 0 0,6-6 0 16,0-5 0-16,-1-5 0 0,1-10 0 0,5 0 0 15,-5-9-3-15,5-1-1 0,6-10 0 0,0 0 0 16,0 0-9-16,0 0 12 0,-11-15-12 0,5 4 12 16,6-9-12-16,0-5 0 0,0-5 0 0,6-5 0 15,0 5 0-15,11-5-9 0,-6-6 9 0,12 1-10 0,-1 5 10 16,6-5-12-16,1 4 12 0,5 6-12 0,0 5 12 15,0 0 0-15,-1 5 0 0,1 0-8 0,-5 10 8 0,-1 0 0 16,-5 10 0-16,-1 0 0 0,1 5 0 16,-1 0-10-16,-5 10 1 0,0 5 0 0,6 0 9 0,-6 0 0 15,0 5 0-15,0 0 0 0,5 6 0 0,-5-1 0 16,0 0 0-16,0 0 0 0,6-5 0 0,-6 0-13 16,6-5 1-16,5 1 1 0,0-11 11 0,6 0 0 15,-6-5 0-15,18 0 0 0,-7 0 12 0,12-5-3 16,0 0 0-16,11-5 0 0,-5-5-9 0,-1 0 0 15,1-5 0-15,-1-1 0 0,-5 6 0 0,0-5 0 16,0 0 0-16,-6-5 0 0,-5 0 0 0,0 0 0 16,-7-5 0-16,-4 0 0 0,-1 5 0 0,-5-6 0 15,5-4 0-15,-5 0 0 0,-6 0 0 0,-1 0 0 16,7-5 0-16,-6-1 0 0,-6 1 0 0,-5 0 0 16,5 0 0-16,1 0 0 0,-12 4 0 0,0 6 12 0,0 0-12 15,-6 5 12-15,6 10-12 0,-6-5-11 0,-5 10 3 0,0 0 0 16,-6 5 8-16,0 0 0 0,-6 5 0 0,1 0 0 15,-7 10 0-15,1-5 0 0,0 0 0 0,-1 0 0 16,-4 5 0-16,10-5 0 0,-5 5 0 0,-1-5 0 16,7 6 0-16,-1-6 0 0,-5 5 0 0,5 0 0 15,1 0 0-15,5 5 0 0,0 0 0 0,5 0 0 16,1-5 0-16,5 0 0 0,-5 5 0 0,5 1 0 16,1-6 0-16,-1 5 0 0,6-5 0 0,-6 10 0 15,6 0 8-15,0-5-8 0,6 5 10 0,-6 6-10 16,0-6 12-16,6 5-4 0,-1 0-8 0,1 5 12 0,0-5-3 0,5 6-1 15,-5-11 0-15,5 0 0 0,0 0-8 0,1-5 8 16,-1-5-8-16,6 5 8 0,0 0-8 0,0-10 0 16,0 5 0-16,0-10 0 0,5 1 8 0,-5-1 0 15,6-5 0-15,0 0 0 0,-1-5 20 0,6-1 3 16,1-4 1-16,5-5 0 0,-6 5-32 0,0-5 0 16,6-5 0-16,-6 0 0 0,1 0 17 0,-1 0-2 15,0-10-1-15,1-1 0 0,-1-4-3 0,0 0-1 16,6 0 0-16,0 0 0 0,6 0-10 0,-6 4 8 15,-6 1-8-15,6 5 8 0,0 10-8 0,-6 0 0 16,0 5 0-16,0 0-11 0,-5 0 11 0,5 10 0 16,1-5 0-16,-7 10 0 0,-5-5 0 0,0 10-8 15,6-5 8-15,-6 10-8 0,0 0 8 0,0 10 0 16,0 0 0-16,-6 0 0 0,0 11 0 0,-5-6 0 0,5 5 8 0,-11 0-8 16,0 5 11-16,0 1-3 0,0-6 0 15,0 5 0-15,-11-10 20 0,5 5 3 0,6-5 1 0,-5-4 0 16,-1-6-20-16,0 0-3 0,6 0-1 0,-5-5 0 15,5-5-8-15,0-10 8 0,0 15-8 0,0-15 8 16,0 0-8-16,0 0 0 0,0 0-10 0,0 0 10 16,0 0 0-16,0 0 0 0,11-5 8 0,0-5-8 15,6 0 12-15,0-5-4 0,0-10 0 0,6 0-8 16,-1-11 8-16,12-4-8 0,-5 0 0 0,10-5 0 16,-5 10 0-16,6-6 0 0,11-4 0 0,5 5 0 15,-5 5 0-15,6 5 0 0,-1 4 0 0,-5 6 0 16,0 5-31-16,-11 5-6 0,-1-5-2 15,-5 15 0-15,0 0 58 0,-11 0 11 0,5 10 2 0,-11 0 1 0,0 0-33 16,-6 5 0-16,6 0 0 0,-5 6 0 0,-7 4 0 0,6 5 0 16,-5 5 0-16,0 0 0 0,-6-5 0 0,5 6-9 15,1-1 9-15,0 5-8 16,-6 0-96-16,5-5-18 0,-5 1-4 0,12-1-1 16,10-5-50-16,-5 0-11 0,0 0-1 0</inkml:trace>
          <inkml:trace contextRef="#ctx0" brushRef="#br0" timeOffset="35379.3581">21892 6714 1443 0,'-6'-15'32'0,"6"0"6"0,-5 0 2 0,-1 0 0 0,6 15-32 0,0-10-8 0,-6-5 0 0,6 15 0 16,0 0 64-16,6-10 10 0,-6-5 2 0,0 15 1 16,0 0-46-16,0 0-10 0,0 0-1 0,0 0-1 15,0 0 3-15,0 0 1 0,0 0 0 0,0 0 0 16,0 0 0-16,0 0 0 0,0 0 0 0,0 0 0 15,-6 15 7-15,1 5 2 0,-12 5 0 0,5 10 0 16,-10 0 6-16,5 10 2 0,-6 6 0 0,0 4 0 16,1-5-5-16,5 11-1 0,0 14 0 0,6-5 0 15,-1 1-14-15,12-6-4 0,0 1 0 0,0-1 0 16,6-10-8-16,0-5-8 0,5-9 12 0,6-6-12 16,0-5 16-16,-6-10-4 0,6-5-1 0,6-5 0 15,-6-10 3-15,11 0 1 0,-5-5 0 0,5-5 0 16,0-10-4-16,6-5-1 0,0-5 0 0,0 0 0 0,0-6-10 15,0 1 10-15,0-10-10 0,0 0 10 0,0-6-10 16,-6 6 0-16,0-5 9 0,0 5-9 0,6 10 0 16,-11-1 0-16,-6 11 0 0,0 10 0 0,-6 0 0 0,1 10 0 15,-12 5 0-15,11 15 0 0,-5 5 0 0,-6 5-8 16,-6 11 0-16,0 9 0 0,1-5 8 0,5 5 0 16,0-5 8-16,0 1-8 0,0-6 0 0,5-10 0 15,1 0 0-15,5-10-8 0,-5 0 8 0,5-5 0 16,0 0 8-16,6-10-8 0,0 0 40 0,6-10 3 15,0-5 1-15,-1-10 0 0,12 5-18 0,-6-10-3 16,6-5-1-16,6 4 0 0,-6 1-2 0,6-5 0 16,-7-5 0-16,13 5 0 0,-7 0-20 0,7-1 9 0,-7 1-9 15,6-5 0-15,1 5 0 0,-7 0-20 0,6-1 2 0,-5 1 1 32,-6 10-182-32,-6 0-36 0</inkml:trace>
        </inkml:traceGroup>
      </inkml:traceGroup>
      <inkml:traceGroup>
        <inkml:annotationXML>
          <emma:emma xmlns:emma="http://www.w3.org/2003/04/emma" version="1.0">
            <emma:interpretation id="{6D9AA403-8132-4C18-88A3-A80EF7E3CBBF}" emma:medium="tactile" emma:mode="ink">
              <msink:context xmlns:msink="http://schemas.microsoft.com/ink/2010/main" type="line" rotatedBoundingBox="1652,10773 31133,10428 31165,13174 1684,13519"/>
            </emma:interpretation>
          </emma:emma>
        </inkml:annotationXML>
        <inkml:traceGroup>
          <inkml:annotationXML>
            <emma:emma xmlns:emma="http://www.w3.org/2003/04/emma" version="1.0">
              <emma:interpretation id="{D8A20D12-5F68-496E-A86E-64E141D8E02D}" emma:medium="tactile" emma:mode="ink">
                <msink:context xmlns:msink="http://schemas.microsoft.com/ink/2010/main" type="inkWord" rotatedBoundingBox="1652,10814 4961,10775 4990,13243 1681,1328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8654.6149">1481 10283 817 0,'0'-25'36'0,"0"15"8"0,0-5-36 0,6 5-8 0,-6 0 0 0,6 0 0 16,-6 10 112-16,0 0 20 0,0 0 4 0,0 0 0 15,0 0-28-15,0 0-5 0,0 0-2 0,-6 15 0 16,0 10-38-16,1 5-8 0,-7 11-2 0,1 9 0 15,0 10-29-15,-6 5-7 0,-6 16-1 0,-5-1 0 16,-6 16 17-16,0-1 3 0,0 1 1 0,-11 4 0 16,-6 1-21-16,0 0-5 0,6 4-1 0,-6-4 0 15,0-1-10-15,-6 1 10 0,12-16-10 0,0-4 10 0,0-6-10 16,5-10 0-16,0 1-10 0,12-16 10 16,0-5-52-16,11-10-5 15,0 1-1-15,11-11-527 0,1-5-106 0</inkml:trace>
          <inkml:trace contextRef="#ctx0" brushRef="#br0" timeOffset="38332.5182">147 11158 172 0,'0'0'8'0,"0"0"1"0,0 0-9 0,-6 0 0 0,-11 0 0 0,6 0 0 15,5 0 252-15,6 0 49 0,0 0 10 0,-11 0 1 16,-1 0-164-16,12 0-34 0,0 0-6 0,0 0-2 16,0 0-34-16,12 0-6 0,10 0-2 0,1 0 0 0,5 0-12 0,12-5-4 15,5 0 0-15,17 0 0 0,23-5-16 0,-6 0-4 16,-5 0-1-16,-1 0 0 0,12 5-18 0,0-5-9 16,-12 0 10-16,-5 0-10 0,6 5 0 15,-6 0-10-15,5-6 0 0,-16 6 0 0,-18 0-11 0,1 0-3 16,17-5 0-16,-7 10 0 0,-10-10 3 0,0 5 0 15,-1 0 0-15,1 0 0 16,5 0-129-16,-5 0-26 0,-12-5-4 0</inkml:trace>
          <inkml:trace contextRef="#ctx0" brushRef="#br0" timeOffset="39336.7929">2839 9745 1324 0,'0'0'59'0,"0"0"12"0,0-10-57 0,0 10-14 0,0 0 0 0,0 0 0 16,0 0 77-16,-6 0 13 0,-5 5 2 0,-1 5 1 15,1 6-27-15,-6 4-6 0,0 5 0 0,0 5-1 16,-6 5-29-16,6 5-6 0,-5 1 0 0,5 9-1 16,-6 0 1-16,1 10 0 0,-7-4 0 0,1 14 0 15,0 6-4-15,-6 9 0 0,0 5 0 0,-6 6 0 16,-5 5-2-16,0-1-1 0,0 11 0 0,-6-6 0 15,0 1-9-15,-6-1-8 0,6 1 12 0,0 0-12 16,6-11 11-16,0 1-11 0,-6-11 10 0,6-15-10 16,5-4 10-16,1-11-10 0,-7-10 10 0,13-10-10 0,10-9 11 15,-5-1-11-15,11-10 12 0,-6-5-12 0,12-10 21 16,-1 0-2-16,7-5-1 0,-7-10 0 0,7 0-8 16,-1-5-2-16,6-6 0 0,6-4 0 0,-1 0-16 15,7-5-4-15,-1-5-1 0,6 5 0 0,0-1-9 16,11 6-2-16,-5 10 0 0,0 0 0 0,5 5 8 0,6 5 2 0,-6 15 0 15,6 0 0-15,0 10 14 0,5 5-11 16,1 0 11-16,0 0-10 0,11 5 10 0,-6 1 0 16,6-11 0-16,-6 5 0 0,11-5-21 0,1-5-3 15,0-5 0-15,5-5 0 16,0-5-9-16,0-5-3 0,-5-5 0 0,5-10 0 0,-5-1 22 0,5-4 4 16,0 0 1-16,-5-5 0 0,-1-5 9 0,1 0 0 15,-6 4 0-15,-1 1 0 0,-4-5 0 0,-1 5 9 16,-6 0-1-16,-5-6-8 0,-5 6 21 0,-1 0-2 15,-5 0-1-15,-1 0 0 0,-10 4-4 0,5-4-1 16,-12 10 0-16,1-5 0 0,-6 5-5 0,-6 5 0 0,1 5-8 16,-7 5 12-16,-5-6-2 0,-5 16-1 0,-7 6 0 15,-5 4 0-15,0 10 3 0,-11 10 0 0,6 5 0 16,-12 10 0-16,-6 6 16 0,12 4 4 0,-6-5 1 0,6 10 0 16,0 6-17-16,-1 4-3 0,7-4-1 0,5-6 0 15,5 0 7-15,7 0 1 0,-1-9 0 0,12-1 0 16,5-10-12-16,6 0-8 0,0-4 9 0,12-1-9 15,5-10 0-15,0-5 0 0,5 0-13 0,6 0 4 16,6-10-67-16,12 0-12 16,-1 0-4-16,11-5 0 0</inkml:trace>
        </inkml:traceGroup>
        <inkml:traceGroup>
          <inkml:annotationXML>
            <emma:emma xmlns:emma="http://www.w3.org/2003/04/emma" version="1.0">
              <emma:interpretation id="{BB95F6A6-7F06-489B-8301-452B160F1E42}" emma:medium="tactile" emma:mode="ink">
                <msink:context xmlns:msink="http://schemas.microsoft.com/ink/2010/main" type="inkWord" rotatedBoundingBox="7424,11866 14702,11780 14718,13155 7440,1324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361.5819">7125 11284 921 0,'0'-30'82'0,"0"15"-66"0,0-1-16 0,6 1 0 15,0-5 171-15,5 5 30 0,-5 0 7 0,5 0 0 16,6 0-59-16,0 5-12 0,6 5-2 0,-1 0-1 16,12 0-60-16,0 10-12 0,6 0-2 0,-6 5-1 15,-6 5-15-15,6 0-4 0,0 5 0 0,-12 5 0 0,7 0-24 16,-12 6-6-16,-6-1-1 0,0 5 0 0,-5-5-9 0,-6 5 10 16,-11 0-10-16,-1 6 10 0,-5-6-10 0,0-5 0 15,-5 0 9-15,5-5-9 0,0 0 8 0,0-9-8 16,0-1 10-16,6-5-10 0,-1 0 32 0,12-10 0 15,0 0 0-15,0 0 0 0,0 0-24 0,0 0-8 16,-5-15 0-16,10-5 9 0,1-6-9 0,11 1 0 16,0 0-10-16,11-5 10 0,0-5 0 0,12 0 0 15,-6-1 0-15,5 1 0 0,1 0 0 0,0 5-12 16,-6 5 3-16,-1 0 1 0,-4 10 8 0,-1 4 0 16,-11 1 0-16,6 5 0 0,-12 0 0 0,-11 5 0 15,17 10 0-15,0 0 0 0,-11 6 0 0,5-1 0 0,0 5 0 0,0 0 0 16,-5 0 0-16,5 5 0 15,-5-5 0-15,0 5 8 0,5 6-19 0,-5-6-3 0,-1 0-1 0,7 0 0 32,-7 10-145-32,1-5-28 0,0 0-7 0</inkml:trace>
          <inkml:trace contextRef="#ctx0" brushRef="#br0" timeOffset="40775.5598">9122 10957 1494 0,'0'-30'66'0,"0"15"14"0,0-5-64 0,0 0-16 16,0-1 0-16,5 6 0 0,-5 0 33 0,6 5 4 16,-12-5 1-16,6 15 0 0,0 0-14 0,-5-5-4 15,-7 0 0-15,-4 0 0 0,-1 10 2 0,0 5 0 16,-12 0 0-16,7 5 0 0,-7 10 5 0,1 6 1 16,-6-1 0-16,6 10 0 0,0 0-15 0,-1-5-2 15,1 11-1-15,5-1 0 0,1 0-10 0,5-5 0 16,6 6 0-16,-1-6 0 0,7-5 12 0,5 0-2 15,5 0-1-15,1-5 0 0,11 1 20 0,-6-6 4 16,6 0 1-16,0-5 0 0,6 0 14 0,-6 0 2 16,0 0 1-16,5-5 0 0,-10 1 16 0,5 4 3 0,-12 0 1 15,1 0 0-15,-6 5-33 0,-11 5-6 0,-6 10-2 16,-12 6 0-16,-5-1-22 0,-5 10-8 0,-18-5 0 16,6 6 9-1,-11-6-91-15,6-5-18 0,10 5-4 0</inkml:trace>
          <inkml:trace contextRef="#ctx0" brushRef="#br0" timeOffset="39948.3765">6724 11193 1209 0,'0'0'108'0,"-6"-15"-87"0,1 0-21 0,-1 0 0 16,0-5 104-16,1 0 17 0,-7 0 3 0,12 5 1 15,-11 0-19-15,5-1-4 0,-5 1-1 0,0 0 0 16,-6 5-61-16,5 0-12 0,1 5-2 0,-6 0-1 15,0 10-13-15,-5-5-4 0,5 5 0 0,-12 5 0 16,7 0 5-16,-7 5 1 0,-5 5 0 0,1 11 0 16,-7 4-6-16,0 0 0 0,-5 10-8 0,6 1 12 15,-7 9 1-15,1 0 0 0,0 5 0 0,0 1 0 16,5 9-13-16,6-5 11 0,6-4-11 0,5-6 10 16,1 0-10-16,5-9 8 0,11-1-8 0,-5-10 8 0,5-5-8 15,6-5 0-15,6-5 9 0,5-9-9 0,6-6 0 16,5-5 0-16,1-5 0 0,5-6 8 0,6-9-8 0,0-10 12 15,12-10-4-15,-1-10 0 0,6 4-8 0,0-9 0 16,-1-5 8-16,1 0-8 0,0-1 0 0,-6 1 9 16,1 0-9-16,-7-6 0 0,1 11 0 0,-1 0 0 15,1 4 0-15,0 11 0 0,-1 0 12 0,-10 10-4 16,-1 5 0-16,-6 10-8 0,-5 4 25 0,0 11-1 16,-5 6-1-16,-1 9 0 0,-5 10-14 0,-1 5-9 15,-5 5 12-15,-5 5-12 0,-7 11 8 0,1-6-8 16,0 10 0-16,-1 0 0 0,-5 1-11 0,6 4-5 15,0-5-2-15,5 1 0 16,-5 4-147-16,5-10-30 0,6 0-5 0</inkml:trace>
          <inkml:trace contextRef="#ctx0" brushRef="#br0" timeOffset="41344.6334">9823 11183 1440 0,'-11'-35'64'0,"5"20"12"0,0-5-60 0,6-5-16 16,-5 0 0-16,-1-1 0 0,6 6 124 0,0-5 23 16,0 0 4-16,0 10 1 0,-6 0-46 0,6 5-9 15,0 10-1-15,0 0-1 0,0 0-43 0,0 0-8 16,0 20-1-16,-5 10-1 0,-1 5-34 0,1 11-8 15,-7 4 0-15,-5 5 0 0,6 0 0 0,-6 6 0 16,-6 9 8-16,6-10-8 0,-5 1 9 0,5 4-9 16,0-10 10-16,6 1-10 0,-6-11 8 0,11-10-8 15,-5-5 0-15,5-5 9 0,0-4-9 0,6-6 8 0,0-15-8 16,0 0 8-16,0 0 0 0,23-10 0 0,-6-6 0 16,11-4 0-16,0-10 2 0,6 0 0 0,6-10 0 0,-6-5 0 15,5-1-2-15,1 1-8 0,0 0 12 0,-1 5-4 16,1-1 12-16,-6 1 3 0,0 10 0 0,-6 5 0 15,-5 10-11-15,-1 0-3 0,1 5 0 0,-6 10 0 16,0 5-9-16,-6 0 0 0,6 10 0 0,0 0 8 16,-6 5-8-16,1 5 0 0,5 0 0 0,-6 0 8 15,0 1-8-15,6-1 0 0,0-5 0 0,-6-5 0 16,6 0 0-16,-5 0 0 0,5-5 0 0,0-5 0 16,0-5 0-16,0 0 0 0,-6 0 0 0,6-5 0 15,0 0 15-15,0 0-3 0,0-5 0 0,0 5 0 0,0-10-3 16,-6 5-1-16,6 5 0 0,-6-10 0 0,1 5-8 0,5-5-11 15,-12 5 3-15,12-6 0 16,-6-4-40-16,1 5-8 0,-1-5-2 0,6-5 0 16,0 0-74-16,6 0-14 0,5-5-3 0,0-6-853 15</inkml:trace>
          <inkml:trace contextRef="#ctx0" brushRef="#br0" timeOffset="41736.4975">11537 11435 1440 0,'0'0'128'0,"0"10"-103"0,-6 5-25 0,6-5 0 16,6 5 98-16,-6 0 14 0,5 0 4 0,-5-15 0 15,0 0-41-15,0 0-8 0,0 0-2 0,0 0 0 16,17-5-25-16,-5 0-4 0,5-10-2 0,0-5 0 15,0 5 0-15,-1-10 0 0,7-1 0 0,0-9 0 16,-1 5-20-16,1 0-4 0,-6-5-1 0,0-6 0 16,-6 6-9-16,1-5 10 0,-7 5-10 0,1-5 10 15,-6-1-10-15,0 6 0 0,-6 5 0 0,-5 5-11 16,0 0 32-16,-1 5 7 0,-10 5 0 0,5 5 1 16,-12 5-17-16,1 5-3 0,-6 5-1 0,0 10 0 15,6 0 5-15,-6 10 1 0,0 10 0 0,0 5 0 16,6 1-14-16,-6 4 0 0,0 5 8 0,6-5-8 0,5 1 0 15,6-1 0-15,6-5 0 0,5 5 0 0,1-5 8 16,10 1-8-16,1-6 0 0,5 0 0 0,6 0 0 0,6 0 0 16,-1-9-13-16,7-6 4 15,-1 0-121-15,6 0-24 0,11-15-5 0,0 0-812 16</inkml:trace>
          <inkml:trace contextRef="#ctx0" brushRef="#br0" timeOffset="42429.926">12244 11218 115 0,'0'0'10'0,"0"0"-10"0,5-10 0 0,1 0 0 0,0-5 226 0,-1 5 43 16,1 0 9-16,-6 10 2 0,6-10-105 0,-1 0-21 15,-5 10-4-15,0 0-1 0,0-10-29 0,0 10-5 16,0 0-2-16,0 0 0 0,0 0-49 0,0 0-9 16,0 0-3-16,0 0 0 0,0 0-27 0,0 0-5 15,0 0-2-15,0 0 0 0,0 0-3 0,0 0-1 16,0 0 0-16,0 0 0 0,0 0-1 0,12 5 0 15,-1 5 0-15,0 0 0 0,6 5-13 0,-6 0 11 16,1 5-11-16,-7 5 10 0,7 6 4 0,-7 9 1 16,7 0 0-16,-7 5 0 0,-5 1 21 0,0 4 4 15,0 5 0-15,0-10 1 0,-5 1-6 0,5 4-2 16,-6-10 0-16,6 0 0 0,-6-4-10 0,6-6-3 16,0-5 0-16,0-10 0 0,0 0 0 0,0-15-1 15,0 0 0-15,0 0 0 0,0 0 5 0,0 0 2 0,0 0 0 16,12-15 0-16,-1-5 3 0,0-5 1 0,6-6 0 15,-5-4 0-15,5-5-14 0,-1-5-2 0,1 0-1 0,12-11 0 16,-1 6-13-16,6-10 0 0,6-1 0 0,5 1 0 31,6 5-24-31,11-6-4 0,-6 6 0 0,12 0-1 0,0 5-111 16,6-1-21-16,-1 11-5 0</inkml:trace>
        </inkml:traceGroup>
        <inkml:traceGroup>
          <inkml:annotationXML>
            <emma:emma xmlns:emma="http://www.w3.org/2003/04/emma" version="1.0">
              <emma:interpretation id="{6FD091FD-2744-4C50-90F4-C0BCC0B95D59}" emma:medium="tactile" emma:mode="ink">
                <msink:context xmlns:msink="http://schemas.microsoft.com/ink/2010/main" type="inkWord" rotatedBoundingBox="17034,11142 18509,11125 18529,12862 17054,12880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5731.2614">15620 11058 1825 0,'0'0'40'0,"0"0"8"0,0 0 1 0,0 0 3 0,0 0-41 0,0 0-11 0,0 0 0 0,0 0 0 16,0 0 54-16,0 0 9 0,0 0 1 0,-6 15 1 16,1 0-25-16,-1 5-4 0,-5 5-2 0,-6 0 0 15,0 10-15-15,0 0-3 0,0 6-1 0,0-1 0 16,6 5-3-16,-1 0 0 0,1 6 0 0,11-6 0 15,-6-5-4-15,6 5-8 0,6-4 11 0,0-1-11 16,-6-5 8-16,11 0-8 0,-5-10 0 0,-1 0 0 16,6-4 11-16,-5-6-11 0,5-5 10 0,-11-10-10 15,12 5 21-15,5-5-1 0,0-5-1 0,5-5 0 16,-5-5-1-16,12-1 0 0,-7-4 0 0,6 0 0 0,6-10-18 16,0 5 8-16,0-5-8 0,6 0 0 0,5-1 17 15,0-4-3-15,1 0-1 0,-1-5 0 0,6 5-13 16,0-6-10-16,0 1 2 0,5 0 0 0,1 5 8 0,-6-5 0 15,-1-1 0-15,1 1-8 0,0 0 8 0,0 5-12 16,0 5 12-16,-6 4-12 0,1 6 12 0,-7 5 9 16,-5 5-1-16,0 5-8 0,-6 5 0 0,1 10 0 15,-1 5 0-15,-11 0 0 0,-6 11 0 0,-5-1 0 16,11 0 0-16,-12 10 0 0,-5-5 13 0,6 0-4 16,0 11-1-16,-6-6 0 0,-12 0 5 0,1-5 1 15,-6 0 0-15,-6 0 0 0,1-4 22 0,-6-1 5 16,-6 0 1-16,0-5 0 0,0-5-22 0,-6 5-5 15,6-5-1-15,-5 0 0 0,-7-5-1 0,1-10 0 16,0 5 0-16,-6-5 0 0,0 0-13 0,0-5 0 16,0-5 0-16,0 0-10 15,1-5-157-15,-1 0-31 0,-51-35-6 0,34-5-2 0</inkml:trace>
          <inkml:trace contextRef="#ctx0" brushRef="#br0" timeOffset="45863.7398">16191 10087 1857 0,'-22'0'82'0,"10"0"18"16,12 0-80-16,-11 5-20 0,5 0 0 0,-5 10 0 15,0-5-53-15,-1 6-15 0,-5 14-2 16,0-5-1-16</inkml:trace>
        </inkml:traceGroup>
        <inkml:traceGroup>
          <inkml:annotationXML>
            <emma:emma xmlns:emma="http://www.w3.org/2003/04/emma" version="1.0">
              <emma:interpretation id="{BE5373CB-042D-4F76-AC45-33844878FFA4}" emma:medium="tactile" emma:mode="ink">
                <msink:context xmlns:msink="http://schemas.microsoft.com/ink/2010/main" type="inkWord" rotatedBoundingBox="20616,11599 24594,11552 24612,13122 20634,13169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6780.047">19256 10585 1324 0,'0'0'118'0,"0"-10"-94"16,0 10-24-16,0 0 0 0,-11-5 102 0,11 5 16 16,0 0 3-16,-17 10 1 0,-5 0-56 0,5 15-11 15,0 0-3-15,0 5 0 0,-6 11-27 0,0-1-5 16,1 0-2-16,5-5 0 0,5 5 1 0,-5-4 0 15,12-1 0-15,10 0 0 0,12-5-7 0,-5-5-2 16,5 1 0-16,5-6 0 0,18-5-2 0,-6-10-8 16,0-5 12-16,5-5-4 0,7 0 2 0,5-10 0 15,-1-6 0-15,7 1 0 0,-17 0 9 0,5-5 1 16,6-5 1-16,0 5 0 0,-6-5-5 0,0-6 0 16,0 1-1-16,1 0 0 0,-7 0 2 0,-5 0 1 0,-6 5 0 0,6-1 0 15,0 6-6-15,-5 0 0 0,-7 5-1 0,-5 0 0 16,-6 5 2-16,6 5 1 0,-5 5 0 0,10 5 0 0,-10 0-14 0,5 0 8 15,-12 10-8-15,12 5 0 16,0 10 0-16,6 5 0 0,-18 10 0 0,1 16 0 16,-6-1 0-16,0 10 14 0,6 6-2 0,-6 9-1 15,-6-4-11-15,-5-1 0 0,-6-5 0 0,0 16 0 16,-6-6 0-16,1-4 10 0,-18 4-1 0,0-5 0 16,1 1 4-16,-6-1 1 0,-12-14 0 0,6-1 0 0,6-10-14 15,-6 0 9-15,-11-9-9 0,11-11 8 16,0-5 21-16,6-5 4 0,0-5 1 0,5-10 0 0,-11 0-24 0,11-10-10 15,18 0 8-15,-6 0-8 0,-6-10 28 0,11 5 0 16,12-10 0-16,-1 5 0 0,7-10-12 0,10 0-1 16,-5-11-1-16,17 1 0 0,12-5-14 0,-1 0 0 15,0-11 0-15,12 6 0 0,11 0 0 0,5-5-13 16,-5 4 2-16,11-4 1 16,6 5-22-16,6-5-5 0,5 4-1 0,6 1 0 15,-17 10-165-15,16-5-33 0,18 0-6 0</inkml:trace>
          <inkml:trace contextRef="#ctx0" brushRef="#br0" timeOffset="47191.091">20908 11349 1796 0,'0'0'80'0,"-6"0"16"0,-5 0-77 0,11 0-19 0,0 0 0 0,0 0 0 16,0 0 55-16,0 0 7 0,0 0 2 0,17-5 0 15,0-5-14-15,0 5-2 0,11-10-1 0,6 0 0 16,6 0-27-16,10-10-6 0,1 5-1 0,12-6 0 16,-1 1 2-16,-6 0 0 0,7 0 0 0,-7 0 0 0,-5-5 3 0,-6 5 1 15,-5-1 0-15,-1 1 0 0,-5-5-11 16,-5 5-8-16,-1-5 12 0,-6 0-12 0,-5-1 20 15,-5 6-4-15,-7 0 0 0,1 5 0 0,-6-5 0 16,0 0-1-16,-6 10 0 0,-5 5 0 0,-6 0-3 0,-5 5 0 16,-1 5 0-16,-11 5 0 0,0 5-12 0,-6 10 0 15,1 0 0-15,-6 5 0 0,5 5 0 0,-5 5 0 16,0 6 0-16,5-1 0 0,6 10-8 0,6-5 8 16,-1-4 0-16,7 9 0 0,11-10 0 0,5 5-8 15,0-10 8-15,6 6 0 0,12-1 0 0,-1-5 0 16,6 0-8-16,5 0 8 15,7-9-92-15,10 4-16 0,1-5-2 0,5-5-568 16,6-5-114-16</inkml:trace>
          <inkml:trace contextRef="#ctx0" brushRef="#br0" timeOffset="49275.496">22621 11932 230 0,'0'0'10'0,"0"0"2"0,0 0-12 0,0 0 0 0,0 0 0 0,0 0 0 15,0 0 197-15,0 0 37 0,0 0 7 0,0 0 2 16,0 0-116-16,0 0-23 0,0 0-5 0,-11-5-1 16,0 5-8-16,-6 0-2 0,0 0 0 0,0 0 0 15,-6 0-41-15,1 5-9 0,-7 0-2 0,7 0 0 16,-7 0-26-16,1 0-10 0,0 0 0 0,-6 0 9 16,6 0-86-16,-1 5-18 15,-5-4-3-15,34-6-1 0</inkml:trace>
          <inkml:trace contextRef="#ctx0" brushRef="#br0" timeOffset="47616.6569">23012 10736 2066 0,'0'0'45'0,"0"0"10"0,0-10 1 16,-12 0 3-16,1 5-47 0,-6-5-12 0,11 0 0 0,-5 5 0 15,-6 5 62-15,0-6 10 0,0 6 3 0,0 6 0 0,-11-1-28 16,0 5-6-16,5 5-1 0,-11 0 0 0,0 5-24 15,6 5-4-15,-12 0-2 0,6 5 0 0,0-10-10 0,-5 11 0 16,5-6 0-16,0 0 0 0,6 0 0 0,-1 5 0 16,12-5 0-16,0 5 0 0,6 1 0 0,6-1 0 15,5 5 0-15,5 0 0 0,6-5 0 0,6 6 0 16,0-6 0-16,12 0 0 0,-1 0 0 0,0 0 0 16,6 0 0-16,6 0 0 0,-1-4 20 0,-5-1 3 15,0 0 0-15,0 0 0 0,0 0 30 0,-6 0 7 16,1-10 0-16,-7 5 1 0,-5-9-13 0,0 4-2 15,-5 0-1-15,-1 0 0 0,-11 0-21 0,0 0-5 16,-6-5-1-16,1 5 0 0,-7 0-18 0,1 0 0 16,-6 0 8-16,0 0-8 15,0 0-94-15,-6 6-22 0,1-6-5 0,-1-5-711 16,-5 5-141-16</inkml:trace>
        </inkml:traceGroup>
        <inkml:traceGroup>
          <inkml:annotationXML>
            <emma:emma xmlns:emma="http://www.w3.org/2003/04/emma" version="1.0">
              <emma:interpretation id="{075AE094-ED28-4DEA-B3D2-AC8BE471DB30}" emma:medium="tactile" emma:mode="ink">
                <msink:context xmlns:msink="http://schemas.microsoft.com/ink/2010/main" type="inkWord" rotatedBoundingBox="26277,10485 31133,10428 31165,13174 26310,13231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4033.7592">26167 10263 1177 0,'12'-25'52'0,"-7"10"11"0,-5 0-51 0,6-5-12 0,5 0 0 0,-5-5 0 16,5 10 94-16,-5-1 16 0,5-4 3 0,-5 10 1 16,-6-5-33-16,6 5-6 0,-6 10-2 0,0 0 0 15,0 0-30-15,0 0-7 0,0 0 0 0,0 0-1 16,-6 10-11-16,-11 5-3 0,6 5 0 0,-6 6 0 16,-12 4 12-16,1 5 3 0,0 10 0 0,-12 5 0 15,1 6 12-15,-12 14 4 0,-6 5 0 0,-5 16 0 0,0-6 8 16,0 11 1-16,-1 4 1 0,-10 6 0 0,5-10-22 15,6-1-5-15,5-4-1 0,-5 9 0 0,0-9-17 16,5-1-3-16,1-4-1 0,5-6 0 0,0-10-13 0,0 1 0 16,6-11 0-16,-1-5 0 15,7-4-40-15,-1-11-4 0,6-5 0 0,6 0-1 16,5-10-35-16,1-5-6 0,5-4-2 0,11-6 0 16,6-10-109-16,0 0-23 0,0 0-4 0</inkml:trace>
          <inkml:trace contextRef="#ctx0" brushRef="#br0" timeOffset="73645.4037">24906 11094 576 0,'0'0'51'0,"0"0"-41"0,0 0-10 0,0 0 0 16,0 0 171-16,0 0 32 0,6-10 6 0,-6 10 2 16,0 0-89-16,11-10-18 0,-11 10-3 0,11-5-1 15,6 0-28-15,6 5-7 0,0-5-1 0,5 5 0 0,6-5-10 16,5-1-2-16,7 6-1 0,5-5 0 0,5 0-11 0,6-10-1 15,6 5-1-15,0-5 0 0,0 0-12 0,0 0-2 16,-6 0-1-16,6 0 0 0,-6 5-23 0,0-5 9 16,-5 0-9-16,-1 0 0 0,1-6 0 0,0 6 0 15,-1-5 0-15,1 5 0 0,-1 5 0 0,1 0 0 16,-6-5 0-16,-6 10 0 16,-17 0-40-16,0 0-11 0,-5 5-2 0,-6 5-931 0</inkml:trace>
          <inkml:trace contextRef="#ctx0" brushRef="#br0" timeOffset="75216.3544">27604 9414 1292 0,'0'0'57'0,"0"0"12"16,0-10-55-16,0 10-14 0,0 0 0 0,0 0 0 16,0 0 75-16,0 0 12 0,0 0 2 0,0 0 1 0,0 0-32 0,0 0-6 15,0 0-2-15,0 0 0 0,0 15-21 0,-6 0-4 16,1 0-1-16,5 5 0 0,-6 0-2 0,-5 10-1 15,5 5 0-15,-11 6 0 0,-6 9 21 0,1 10 4 16,-7 6 1-16,-16 19 0 0,-6 6-24 0,-11 9-5 16,-6 6-1-16,-5 9 0 0,-1-4 27 0,-5-1 6 15,0 6 1-15,0 0 0 0,-1-16-42 0,7-4-9 16,5-1 0-16,6-9 0 0,0-11 8 0,11-4 3 16,6-6 0-16,5-10 0 0,0-5-11 0,1-4 0 15,5-11 0-15,0-10 8 0,11 0-8 0,1-5 0 16,-1-5 0-16,6-5 0 0,0-10 0 0,6-5 8 15,-1 0-8-15,1-5 0 0,6-5 8 0,5-5-8 16,0-5 0-16,5 0 8 0,6-5-8 0,12-6 0 16,0 1 0-16,11-5 0 0,5 0-14 0,6 0 5 15,6-1 1-15,12 6 0 0,-1 10 8 0,0 0 0 16,0 5-9-16,-11 10 9 0,-6 5 0 0,1 5 0 0,-12 5 0 16,-1 10 0-16,-4 0-9 0,-7 5 9 0,1 5 0 0,-6 0 0 15,0 6 0-15,0-1 0 0,-6 0 0 0,6 0 0 16,0 0 0-16,0-5 0 0,6-5 0 0,-1 6 0 15,1-11 0-15,5 0 0 0,12-10 0 0,-1 0 0 16,7-5 0-16,5-5 0 0,-1-5 0 0,7-5 0 16,0 0 0-16,-1-1-8 0,-5-4 8 0,0 0 0 15,0-5 0-15,-6-5 0 0,-5 5 11 0,-6-5-11 16,0-1 8-16,-6 1-8 0,6-10 0 0,-6 5 0 16,0 0 0-16,-5-6 8 0,5 1-8 0,-5 0 0 15,-1 5 24-15,1 5-1 0,-6-6-1 0,-6 6 0 16,1-5-22-16,-1 10 0 0,-5-10 0 0,-1 10 0 0,1-5 0 15,-6-1 0-15,0 6 0 0,0 5 0 0,-6 5 0 0,6 0 0 16,-5 0 0-16,-1 5 0 0,-5 5 0 0,-1 0 0 16,1 0 0-16,0 10 0 0,-6 5 0 0,-6 0 0 15,6 5 0-15,-11 10 0 0,0 0 0 0,-1 10 0 16,-5 6 0-16,-5 4 0 0,5-5 0 0,-6 5 0 16,1 6 0-16,-7-6 0 0,7 0-10 0,-6 0-3 15,11 6-1-15,0-11 0 0,5 0 14 0,7-5 16 16,-1-5-3-16,12-4-1 0,5-1-20 0,6-5-5 15,6 0-1-15,5-5 0 0,6 0 24 0,0-5 5 16,11 0 1-16,6-10 0 0,0 0-16 0,0 0 0 16,6-5 0-16,-1 0 0 0,7-10 0 0,-7 5 0 15,7-5 0-15,4 0 0 0,1-5 0 0,0 0 0 16,0-6 0-16,6 6 0 0,-1 0 0 0,-5 5 0 0,-6-5 0 16,1 5 0-16,-7 0 0 0,1 5 9 0,-6-5-9 15,5 10 8-15,-10-5-8 0,-1 5 10 0,-6 0-10 16,1 10 10-1,-6 0-30-15,0 5-5 0,0-5-2 0,-6 10 0 0,1 0 43 0,-7 0 9 0,1 5 2 0,0-5 0 16,-6 5-27-16,0-5 0 0,0 5 0 0,5-4 0 16,1 4 0-16,-6-5 0 0,6 0 0 0,5 0 0 15,-5-5 0-15,10 0 0 0,-4 0 0 0,10-5 0 16,1 0 0-16,5-5 0 0,6 5 0 0,11-5 0 16,1 0 0-16,5-5 0 0,0-5 0 0,5 0 0 15,1 0 0-15,-1-5 0 0,-5 0 0 0,0-5 0 16,-6-5 25-16,-5-1 13 0,5 1 2 0,-11-10 1 15,0 5-61-15,-6-5-13 0,0-5-3 16,-5 4 0-16,-6 1 36 0,0 10 0 0,-6-5 0 0,1 10 0 0,-7 5 20 16,-5 0 2-16,-5 5 0 0,-1 4 0 0,-11 1-3 0,0 5-1 15,-6 0 0-15,-5 11 0 0,-6-1-8 0,-5 5-2 16,-1 5 0-16,0 5 0 0,1 0-8 0,5 5 0 16,0 0 9-16,6 6-9 0,5-1 11 0,6 0-3 15,-11 5 0-15,11-5 0 0,-6 6-8 0,12-1 0 16,0-5 9-16,5 5-9 0,0-5 0 0,6 1 0 15,6-1 0-15,5 0 8 0,1 0-8 0,5-5 0 16,5 5 0-16,1-4 0 16,-1-1-130-16,12 0-21 0,0-10-4 0</inkml:trace>
        </inkml:traceGroup>
      </inkml:traceGroup>
      <inkml:traceGroup>
        <inkml:annotationXML>
          <emma:emma xmlns:emma="http://www.w3.org/2003/04/emma" version="1.0">
            <emma:interpretation id="{CC4859FB-33BD-401A-B6D3-6379B6D8E338}" emma:medium="tactile" emma:mode="ink">
              <msink:context xmlns:msink="http://schemas.microsoft.com/ink/2010/main" type="line" rotatedBoundingBox="1994,13672 30873,13282 30905,15685 2026,16075"/>
            </emma:interpretation>
          </emma:emma>
        </inkml:annotationXML>
        <inkml:traceGroup>
          <inkml:annotationXML>
            <emma:emma xmlns:emma="http://www.w3.org/2003/04/emma" version="1.0">
              <emma:interpretation id="{F8107ABF-2776-488B-ABAE-2FE40C6E01DF}" emma:medium="tactile" emma:mode="ink">
                <msink:context xmlns:msink="http://schemas.microsoft.com/ink/2010/main" type="inkWord" rotatedBoundingBox="1997,13917 7906,13837 7935,15995 2026,16075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7095.0746">2765 13325 1440 0,'0'0'128'0,"0"0"-103"0,-11 5-25 0,-1-5 0 16,1 10 126-16,-6 0 20 0,6 5 4 0,-6 10 1 15,0 10-51-15,0 6-11 0,-11 9-1 0,-6 10-1 16,-6 5-50-16,-5 1-9 0,0 4-3 0,-12 6 0 15,-5 9 2-15,0 1 0 0,-6-1 0 0,6 0 0 16,-6 6-27-16,0-6 0 0,0-4-14 0,6-6 5 16,5 1 9-16,1-6 0 0,-1 0 0 0,1-9 0 15,16-1-20-15,6-15-4 0,0-10-2 0,12-4 0 16,10-11-131-16,12-5-27 0,12-10-4 0</inkml:trace>
          <inkml:trace contextRef="#ctx0" brushRef="#br0" timeOffset="76825.3661">1843 14013 691 0,'-17'0'61'0,"12"0"-49"0,-7-5-12 0,-5 0 0 0,0 0 202 0,6 5 38 15,0-5 7-15,5-5 1 0,-5 0-104 0,-1 0-22 16,7 0-4-16,-7-5-1 0,7 0-51 0,5 0-10 16,0-5-3-16,5 5 0 0,7 0-20 0,-7 0-4 15,7-1-1-15,-1 6 0 0,6 5-5 0,0 5-2 16,0 0 0-16,6 5 0 0,-1 10-13 0,1 6-8 15,-1 9 10-15,7 5-10 0,-1 0 16 0,-5 10-4 16,11 6 0-16,-12-1 0 0,12-5 8 0,-11 0 2 16,-1 6 0-16,7-6 0 0,-1-5-22 0,0 0 0 15,-5-9 0-15,-1-1-8 0,7-5 8 0,-7-5-12 16,1 0 12-16,0-5-12 16,-1 0-124-16,1-10-26 0,-6 0-5 0</inkml:trace>
          <inkml:trace contextRef="#ctx0" brushRef="#br0" timeOffset="77273.8237">3201 13923 2026 0,'0'0'44'0,"0"0"10"0,0 0 2 0,-6 5 1 0,-11 0-45 0,6 0-12 0,-1 10 0 0,7 0 0 15,-7 10 48-15,1 6 7 16,-6 4 1-16,6 5 1 0,-6 0-20 0,0 5-4 0,5 6-1 0,-4-1 0 16,-1 0-17-16,0-10-4 0,5 1-1 0,1-6 0 15,0-5-10-15,-1-5 0 0,1 0 9 0,5-10-9 16,1 5 0-16,5-10-8 0,0-10 0 0,0 0 0 31,0 0-149-31,5 11-30 0</inkml:trace>
          <inkml:trace contextRef="#ctx0" brushRef="#br0" timeOffset="77407.9541">3568 13254 1036 0,'0'0'92'0,"0"0"-73"0,-6 0-19 0,6 0 0 0,0 0 208 0,-5 0 37 16,-6 0 8-16,5 10 2 0,0 0-173 0,1 6-34 15,-1-1-8-15,0 5-948 16</inkml:trace>
          <inkml:trace contextRef="#ctx0" brushRef="#br0" timeOffset="77788.2781">4292 13682 1407 0,'0'0'62'0,"-17"-5"14"0,0 0-61 0,6 0-15 0,-1 0 0 0,-4 0 0 16,-1 0 88-16,5 5 14 0,-5 0 3 0,0 0 1 16,-5 0-35-16,5 0-7 0,-6 5-2 0,6 0 0 15,0 5-24-15,0 0-5 0,-5 5-1 0,-1 0 0 16,6 5-22-16,0 0-10 0,6 0 8 0,-1 5-8 15,1-5 10-15,11 6-10 0,-6-6 12 0,12 5-12 16,-6-5 0-16,0 0 0 0,11 5-12 0,-5-5 3 16,0 5 33-16,-1 1 6 0,-5-1 2 0,6 5 0 15,-6-5-8-15,0 5-2 0,0 10 0 0,-11 1 0 16,-6 4-10-16,-6-5-1 0,0 0-1 0,1 0 0 0,-1-4 17 16,6-1 3-16,-5-5 1 0,-1-5 0 15,6-5-50-15,0 0-9 0,0-10-3 16</inkml:trace>
          <inkml:trace contextRef="#ctx0" brushRef="#br0" timeOffset="78081.0119">4603 13727 1152 0,'0'0'51'0,"0"0"10"0,0 0-49 0,0 0-12 0,0 0 0 0,0 0 0 15,17 5 146-15,0 0 26 0,0-5 6 0,11 0 1 16,1-5-73-16,-1 0-14 0,6-10-4 0,5 0 0 16,1 5-27-16,5-5-5 0,0 0-2 0,-5-1 0 15,-6 1-37-15,6 5-7 0,-7-5-2 0,1 5 0 16,-11 0-8-16,5 0-9 0,1 0 9 0,-7 0-13 15,1 5-28-15,-1 0-6 16,-5 0-1-16,6-5 0 0,-6 5-116 0,-6 0-23 16</inkml:trace>
          <inkml:trace contextRef="#ctx0" brushRef="#br0" timeOffset="78326.035">5123 12817 2041 0,'0'0'44'0,"0"0"10"0,0 0 2 0,6-10 2 0,-6 10-46 0,0 0-12 16,0 0 0-16,0 0 0 0,0 0 78 0,0 0 14 15,0 0 2-15,0 0 1 0,0 0-41 0,6 20-8 16,-12 10-2-16,0 5 0 0,-5 6-22 0,0 9-5 16,-12 5-1-16,6 11 0 0,-5 4-4 0,-1 10-2 15,0 11 0-15,1-6 0 0,-7 11 8 0,1-6 2 16,11 1 0-16,0 4 0 15,0 1-40-15,6-6-8 0,0-4-2 0,-1-1 0 16,12 1-17-16,-5-11-3 0,-1 1-1 0,6-6-689 0,0-10-137 0</inkml:trace>
          <inkml:trace contextRef="#ctx0" brushRef="#br0" timeOffset="78856.4338">6334 13732 1440 0,'-6'-10'128'0,"6"-5"-103"15,0 0-25-15,0-5 0 0,0 0 57 0,-6 4 7 16,6-4 0-16,-5 10 1 0,-1 0-7 0,-5 0-2 15,5 5 0-15,-11 0 0 0,0 5-27 0,-5 0-5 16,-1 15-2-16,-5-5 0 0,-1 5-22 0,-5 5 0 16,-5 1 0-16,-1-1 0 0,1 10 0 0,5-5 0 15,0 5 0-15,0-5 0 0,0 5 0 0,11-4 0 16,6-1 0-16,6 5 0 0,0-5 0 0,-1 0-8 16,12 0 8-16,6 0 0 0,0 1 0 0,5-1 0 15,0 0 0-15,6-5 8 0,0 5 23 0,0-5 5 16,6 5 0-16,-6 0 1 0,0 1 24 0,-6-1 5 15,0 0 1-15,-5 0 0 0,-6 5-15 0,0 0-2 16,-6 5-1-16,-11-4 0 0,-5 4-22 0,-6 0-5 16,-1 0-1-16,-10 0 0 0,5 6-21 0,-6-6 0 15,-11 0 0-15,6 0 0 16,5-5-161-16,-10-5-37 0</inkml:trace>
          <inkml:trace contextRef="#ctx0" brushRef="#br0" timeOffset="76494.9741">559 14144 889 0,'-50'-10'39'0,"33"10"9"0,5-5-39 0,12 5-9 0,0 0 0 0,-11-5 0 16,0 0 82-16,-6-5 14 0,5 5 4 0,12 5 0 15,0 0-32-15,0 0-7 0,0 0-1 0,0 0 0 0,17-10-17 0,-5 5-4 16,5 0-1-16,-6 5 0 0,-11 0-19 16,11 5-4-16,17-5-1 0,1 5 0 15,10 0-2-15,-5 0 0 0,-5-10 0 0,10 5 0 16,12-5 3-16,-11-5 0 0,-6-5 0 0,-12 5 0 0,1-5 6 0,-6 0 2 16,17-1 0-16,-6-9 0 0,6 5 1 15,-11-5 1-15,5-5 0 0,-6 0 0 0,1 0 1 0,0-6 0 16,-1 1 0-16,-5 0 0 0,-5 0-14 0,-1 0-2 15,6 4-1-15,0-4 0 0,-12 0-9 0,1 5 0 16,-12 0 0-16,6 5 8 0,0 0-8 0,-5 9 0 16,-6 1 0-16,-6 0 0 0,0 5 0 0,0 0 8 15,5 5-8-15,1 5 8 0,0 5 0 0,-6 0-8 16,0 5 12-16,-12 5-4 0,1-5-8 0,0 16 0 16,11-1 0-16,-11 5 8 0,-12 5-8 0,12 0 0 15,0 5 9-15,5 6-9 0,-5 4 16 0,-1 10-2 16,1 1 0-16,5 4 0 0,6 5 5 0,6 1 1 15,11 9 0-15,-5-4 0 0,-1-1-7 0,6 0-1 0,11-4 0 16,6-6 0-16,0-10-12 0,6 1 8 0,5-11-8 16,0 0 0-16,-11-5 0 0,12-9 0 0,10-6 0 15,1-5 0 1,-12-10-157-16,12-5-28 0</inkml:trace>
        </inkml:traceGroup>
        <inkml:traceGroup>
          <inkml:annotationXML>
            <emma:emma xmlns:emma="http://www.w3.org/2003/04/emma" version="1.0">
              <emma:interpretation id="{D1FF277B-D99F-4467-9A58-3F75B89C879E}" emma:medium="tactile" emma:mode="ink">
                <msink:context xmlns:msink="http://schemas.microsoft.com/ink/2010/main" type="inkWord" rotatedBoundingBox="10332,14533 11457,14518 11470,15462 10345,1547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4196.2957">9659 13662 633 0,'0'0'28'0,"0"0"6"0,0 0-34 0,0 0 0 0,0 0 0 0,0 0 0 15,6-10 153-15,-6-1 24 0,0 11 5 0,5-10 1 16,-5-5-87-16,0 5-18 0,0 0-3 0,0 10-1 15,0-10-20-15,0 10-4 0,0-10-1 0,0 0 0 16,0 0-19-16,0 10-4 0,-5-10-1 0,5 0 0 16,0 0-9-16,-6 0-3 0,6 10 0 0,0 0 0 15,-6-5-5-15,-5 0 0 0,11 5-8 0,-11-10 12 16,-1 5-12-16,1 0 11 0,-6 0-11 0,6 0 10 16,-6 5-10-16,0 0 8 0,-6 0-8 0,6 0 8 0,-5 5-8 15,-1-5 12-15,1 5-12 0,-7 0 12 0,-5 0 7 16,6 5 1-16,-6 5 1 0,0 5 0 0,0 5-21 15,-5 5 0-15,5 5 0 0,0 1 0 0,-6 4 0 16,1 0 0-16,-7 0 0 0,12 11 0 0,0-1 0 0,1 0 0 16,4 0 0-16,1-4 0 0,0 4-10 0,5 0-6 15,6-5-2-15,6-4 0 0,0-1 18 0,5-5 0 16,6 0 0-16,0-5 0 0,0-10 0 0,6-4 0 16,5-1-8-16,6-15 8 0,0-5 12 0,0-5 7 15,5-11 1-15,7 1 0 0,5-10-20 0,-1-5 0 16,13-5 0-16,-7 0 0 0,1-6 8 0,-1 1 5 15,7 0 1-15,-7 0 0 0,1-6 3 0,-6 6 1 16,0 0 0-16,0 0 0 0,0 4 12 0,0 1 2 0,-6 5 1 16,-6 5 0-16,-5 5-4 0,6 10-1 0,-12 4 0 15,1 6 0-15,-12 5 0 0,11 16 0 0,0 4 0 0,-5 5 0 16,0 5-5-16,-6 10-2 0,0 0 0 0,5 1 0 16,-5 9-4-16,6 0-1 0,-6 0 0 0,6-4 0 15,5 9-16-15,0-10 0 0,6 0 0 0,0-4 0 31,0-6-21-31,6 0-11 0,-1-5-3 0,12-5 0 0,0-5-123 16,0-4-25-16,11-1-5 0,6-10-719 0</inkml:trace>
        </inkml:traceGroup>
        <inkml:traceGroup>
          <inkml:annotationXML>
            <emma:emma xmlns:emma="http://www.w3.org/2003/04/emma" version="1.0">
              <emma:interpretation id="{03F87A02-6B6B-4842-8382-3CF9055E436B}" emma:medium="tactile" emma:mode="ink">
                <msink:context xmlns:msink="http://schemas.microsoft.com/ink/2010/main" type="inkWord" rotatedBoundingBox="14051,13509 20491,13422 20520,15540 14079,15627">
                  <msink:destinationLink direction="with" ref="{74D41E7B-02E7-4D70-822B-BB4BA9A1BBB4}"/>
                </msink:context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5811.5955">14048 13883 576 0,'-17'10'25'0,"5"-5"6"16,1 5-31-16,0 0 0 0,-6 5 0 0,0 0 0 0,6 0 255 0,-12 0 45 16,12-5 8-16,-6 5 3 0,11-5-194 0,-5 1-38 15,5-1-8-15,6-10-2 0,0 0-22 0,0 0-5 16,0 0-1-16,17-5 0 0,0-6-9 0,0 1-1 15,0-10-1-15,6 5 0 0,-1-5-16 0,6 0-3 16,-5 0-1-16,0-5 0 0,-1 0 0 0,1 0 0 16,-6-1 0-16,0 1 0 0,-6-10 7 0,0 10 2 15,1-5 0-15,-1 0 0 0,-5 4-6 0,-1 1-1 0,-5 5 0 16,-5-5 0-16,-1 5-12 0,0 10 8 16,-5 0-8-16,-6 5 0 0,0 0 0 0,-5 10 0 0,-7 0-11 15,1 10 11-15,-6 5 0 0,0 5 0 0,0 10 9 0,0 1-1 16,0-1-8-16,0 5 0 0,0 10 0 0,1-5 0 15,4 1 0-15,1 4 0 0,0-5 0 0,11 6 0 16,5-6-8-16,1-5 8 0,11 0-8 0,0-5 8 16,6 6 0-16,5-11-8 0,0 0 8 0,6-5 0 15,6 0-112-15,0-5-18 16,5-5-3-16,-5 0-784 0</inkml:trace>
          <inkml:trace contextRef="#ctx0" brushRef="#br0" timeOffset="86052.1115">14653 13737 1695 0,'0'0'75'0,"0"0"16"0,0 0-73 0,0 0-18 15,0 0 0-15,0 0 0 0,0 20 70 0,-6 0 10 16,-5-5 3-16,11 10 0 0,-6 1-29 0,6 4-6 16,-5 0 0-16,5 5-1 0,-6 0-15 0,0 0-4 15,1-4 0-15,-7 4 0 0,7-5-2 0,-1 0-1 16,0-5 0-16,1 0 0 0,-7-5 14 0,7 1 2 15,-1-6 1-15,-5 0 0 0,5 0-12 0,-5-5-2 16,11-10-1-16,0 0 0 0,0 0 4 0,0 0 1 16,-12 5 0-16,12-5 0 0,-5-10-16 0,-1 0-4 15,0 0 0-15,6-5 0 0,0-5-1 0,6-6-1 16,5-9 0-16,1 5 0 0,5-5-10 0,5 0 0 16,7 0 0-16,5-6 8 0,0 6-19 0,11 0-4 0,0 0-1 15,12-5 0 1,-1 4-124-16,6 1-26 0,6 0-5 0,11 0-539 0,1 5-108 0</inkml:trace>
          <inkml:trace contextRef="#ctx0" brushRef="#br0" timeOffset="85408.8177">13935 13124 756 0,'0'0'33'0,"0"-15"7"0,0-1-32 0,0 6-8 16,0-5 0-16,0 5 0 0,0-5 89 0,0 5 16 16,0-5 3-16,-6 5 1 0,0 5-26 0,1-5-6 15,-1 0-1-15,-5 0 0 0,-6 0-8 0,5 5-1 16,-5-5-1-16,0 5 0 0,-5 0-14 0,-6 0-4 0,-1 5 0 0,-5 5 0 16,-5 0-12-16,-1 5-2 0,-11 0-1 0,6 10 0 15,-12 0 0-15,1 5 0 0,-6 5 0 0,0 5 0 16,-6 1 4-16,-6 9 1 0,6 0 0 0,0 10 0 15,-5 1-1-15,5 14 0 0,0 1 0 0,6-1 0 16,11 5 3-16,6 1 1 0,5 4 0 0,6-4 0 16,0-1-33-16,6 0-8 0,11-4 0 0,6-6 0 15,5 5 0-15,0-9 0 0,6-6 9 0,0-5-9 16,12-4 0-16,-1-6-8 0,12-5 0 0,5-5 0 16,0-5-25-16,18-10-5 15,4-5-1-15,7-5 0 0,0-5-154 0,10-10-31 0,1-5-7 16</inkml:trace>
          <inkml:trace contextRef="#ctx0" brushRef="#br0" timeOffset="86695.0532">16497 12691 1353 0,'-6'-35'60'0,"0"25"12"16,6-5-57-16,6-5-15 0,-6 5 0 0,0-5 0 15,0 0 81-15,0 5 14 0,0 15 2 0,0 0 1 16,-6-11-2-16,6 11-1 0,0 0 0 0,0 0 0 0,-11 21-43 0,0 4-9 16,-12 5-2-16,6 15 0 0,-6 0-4 0,-5 11-1 15,-6 4 0-15,-5 10 0 0,-1 6 8 0,-5-1 0 16,0 1 1-16,-1 9 0 0,1 1-21 0,0-1-5 16,5 0-1-16,1 1 0 0,-1-6-10 0,6-4-8 15,0-6 12-15,0 6-12 0,6-6 0 0,5-5 0 16,1 6 0-16,5-6-12 15,-6-5-108-15,6-4-20 0,0-6-5 16,6-5-843-16</inkml:trace>
          <inkml:trace contextRef="#ctx0" brushRef="#br0" timeOffset="86447.0028">15773 13445 1810 0,'0'0'40'0,"-12"0"8"0,1 0 1 0,-6-5 3 0,6 5-42 0,-1 0-10 16,1 0 0-16,0 0 0 0,11 0 50 0,0 0 8 15,-6-5 2-15,6 5 0 0,0 0-20 0,0 0-3 16,11-5-1-16,12 0 0 0,5-5-5 0,6 0-2 16,6-5 0-16,11 0 0 0,0 0-4 0,5 0-1 15,1 5 0-15,5-5 0 0,-5 0-24 0,5 5 0 16,-6-5 0-16,-5 4 0 0,-6-4 0 0,6 10-12 16,-11 0 2-16,-6 0 1 15,0 0-135-15,-6 0-26 0,0 5-6 0,-5-5-674 0</inkml:trace>
          <inkml:trace contextRef="#ctx0" brushRef="#br0" timeOffset="86928.1012">17079 13863 1094 0,'0'0'48'0,"-11"0"11"0,5 5-47 0,-5 0-12 0,-1 0 0 0,-5 5 0 16,1 0 230-16,4 5 44 0,-5-5 9 0,-5 0 1 15,5 0-163-15,-6 5-33 0,0 0-6 0,6 5-2 16,0 0-48-16,1 1-9 0,-1 4-3 0,0-5 0 16,0 0-20-16,5 5 9 0,1-5-9 0,0 5 0 15,5-5 0-15,0 1 0 0,-5-6 0 0,5 0 0 16,1 0-141-16,5 0-26 0,0-15-5 0</inkml:trace>
          <inkml:trace contextRef="#ctx0" brushRef="#br0" timeOffset="87046.6737">17136 13259 1324 0,'0'-25'59'0,"0"25"12"0,-6-10-57 0,6 10-14 15,0 0 0-15,0 0 0 0,0 0 107 0,0 0 18 16,0 0 4-16,6 10 1 0</inkml:trace>
          <inkml:trace contextRef="#ctx0" brushRef="#br0" timeOffset="87541.0336">17956 13506 1630 0,'0'0'72'0,"0"0"16"0,-12 0-71 0,12 0-17 0,0 0 0 0,0 0 0 15,-5-10 89-15,5 10 15 0,5-15 2 0,1 5 1 16,5-6-35-16,1 6-6 0,-1-5-2 0,12 0 0 16,-1-10-39-16,6 10-8 0,-5-5-1 0,5-5-1 15,-5-5-3-15,5-1-1 0,-5 6 0 0,-1-5 0 16,1-5-2-16,-6 5 0 0,6-5 0 0,-6-1 0 15,-12 1 15-15,7 0 4 0,-1-5 0 0,0-5 0 16,-5-1-13-16,5 1-3 0,-11 5 0 0,0-5 0 0,0-6-12 16,0 6 0-16,-5 5 0 0,-1-5 0 0,0 4 0 15,-5 11-10-15,5 0 2 0,-5 5 0 0,0 10 8 0,-1-5 0 16,1 10 0-16,-6 5 0 0,6 0-12 0,-6 5 0 16,0 5 0-16,0-5 0 0,-6 10 20 0,6-5 3 15,-5 10 1-15,5-5 0 0,-6 5-12 0,6 0 0 16,0 5 0-16,0 10 0 0,6 6 0 0,0 9 0 15,-6 0 0-15,5 15 0 0,7 6 0 0,-1-1 0 16,-5 5 0-16,-1 6 0 0,1-1 0 0,0 6 0 16,-1-1 0-16,-5 6 8 0,-5-1 16 0,-1-5 2 15,6 1 1-15,-5-1 0 0,5-4 13 0,-6-1 4 16,0-9 0-16,1 4 0 0,-1-5-25 0,1-4-5 16,-1-6-1-16,0 5 0 0,1-10-13 0,5 1 0 0,-6-6 0 15,0-5-10 1,1-5-112-16,-1 1-22 0,6-11-5 0,-5 0-938 0</inkml:trace>
          <inkml:trace contextRef="#ctx0" brushRef="#br0" timeOffset="87716.0937">17503 13928 1612 0,'6'-15'144'15,"5"5"-116"-15,0 0-28 0,6 0 0 16,0-5 107-16,0 5 15 0,12 0 3 0,-7 0 1 15,7-1-43-15,-1 1-9 0,6 0-2 0,-6 5 0 0,6-5-57 0,-6 5-15 16,6 0 0-16,-6 0-686 16,1 5-140-16</inkml:trace>
          <inkml:trace contextRef="#ctx0" brushRef="#br0" timeOffset="87927.9237">18634 13616 1717 0,'0'0'76'0,"0"0"16"0,0 0-74 0,6 20-18 16,-6 6 0-16,6-1 0 0,-1 5 95 0,-5 5 15 15,-17 0 3-15,0 5 1 0,12 1-40 0,-12 4-8 16,0-5-2-16,0 5 0 0,0-4-22 0,5-6-5 16,-4-10-1-16,4 10 0 0,-5-10-48 0,6 0-11 15,11-5-1-15,-6 1-1 16,-5-6-197-16,11-15-39 0</inkml:trace>
          <inkml:trace contextRef="#ctx0" brushRef="#br0" timeOffset="88031.2494">18906 13214 2070 0,'0'-15'45'0,"0"5"10"0,0-5 1 0,0 5 3 0,11 5-47 0,-11 5-12 0,-6-10 0 0,6 10 0 15,0 0 41-15,0 0 7 0,-5 15 0 0</inkml:trace>
        </inkml:traceGroup>
        <inkml:traceGroup>
          <inkml:annotationXML>
            <emma:emma xmlns:emma="http://www.w3.org/2003/04/emma" version="1.0">
              <emma:interpretation id="{B3A7F935-9188-484D-917F-C0F2C6FE4E7C}" emma:medium="tactile" emma:mode="ink">
                <msink:context xmlns:msink="http://schemas.microsoft.com/ink/2010/main" type="inkWord" rotatedBoundingBox="20930,13510 24490,13462 24517,15415 20956,15463">
                  <msink:destinationLink direction="with" ref="{74D41E7B-02E7-4D70-822B-BB4BA9A1BBB4}"/>
                </msink:context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9336.1923">20625 14099 1450 0,'11'-10'32'0,"1"-5"6"0,-12 0 2 0,11 0 1 0,6-5-33 0,-11 4-8 16,-12-4 0-16,6 5 0 16,0 0 98-16,0-5 18 0,0 5 3 0,-11 0 1 0,-1 0-30 0,1 5-6 15,11 0 0-15,-11 0-1 0,-6 0-24 0,5 5-5 16,12 5-1-16,-11 0 0 0,0-5-10 0,-1 5-3 16,-4 5 0-16,4 0 0 0,12 10-21 0,-17 0-5 15,-11 5-1-15,0 10 0 0,16 0-13 0,-5 0 8 16,-5 1-8-16,-1 4 0 0,1 0 0 0,10-5 0 15,7-5 0-15,-1-5 0 0,-5-5 0 0,11 5 0 16,17-4 0-16,0-6 0 0,-17-10 0 0,16 5-12 16,7-5 12-16,11-5-10 0,0 0 10 0,-11-5 0 15,-1-6 0-15,12-4 0 0,-6 0 0 0,6-5 0 16,-17 0 8-16,6-5-8 0,0 5 8 0,-1 5-8 16,-5-6 8-16,-6 6-8 0,1 5 11 0,-1 0-3 15,0 0 0-15,-11 15 0 0,0 0-8 0,0 0 0 16,12 10 0-16,-1 5 0 0,-5 5 0 0,-6 10 0 0,5 1 0 15,1 4 0-15,0-5 0 0,5 5 0 0,-5-10 0 16,-1 0 0-16,12-4 0 0,0-1-11 0,0 0 3 0,0-5 0 16,6-5 8-16,5-5 0 0,0-5 0 0,1-5 0 15,-1-5 0-15,6 0 0 0,0-5 0 0,0-5 0 16,-6 0 0-16,6-1 8 0,0-9-8 0,5-5 11 16,-10 0-11-16,10-5 0 0,1-6 0 0,-1-4 8 15,7-5 20-15,-1 0 3 0,6-11 1 0,-6-4 0 16,0-1-52-16,1-4-9 0,-1-5-3 0,0-6 0 15,-5 11 32-15,-1-1 0 0,1 1 0 0,-1 5 0 16,-5 4 0-16,0-4 0 0,0 4 0 0,-6 1 0 0,-5 0-8 16,-6 9 8-16,0 1 0 0,-6 10-9 0,-5 5 9 15,5 4 11-15,-5 11-3 0,0 0 0 0,-6 5-8 0,0 5 8 16,0 5-8-16,0 5 8 0,5-5-8 0,-5 10-16 16,0 0 4-16,0 0 1 0,0 0 11 0,0 0 0 15,0 0 0-15,0 0 0 0,0 0 10 0,0 0 1 16,0 0 0-16,0 0 0 0,0 0-11 0,-5 20 0 15,-7 5-10-15,7 5 10 0,-1 11-11 0,-5 4 11 16,-1 10-12-16,1 5 12 0,-6 6 0 0,0-1-8 16,0 0 8-16,0 11 0 0,-5-1 24 0,-1 6 8 15,0-1 1-15,1 6 1 0,-1-11-34 0,0 10 0 16,7-4 0-16,-1-1 0 0,0-4 0 0,5-6 0 16,-5 6 0-16,12-11 0 0,-1-5 0 0,6-5 0 15,0 1 0-15,0-6 0 0,6-5 0 0,-1-10 0 16,7-4 0-16,-7-6 0 0,12 0 0 0,-5-10 0 15,10 0 0-15,1-10 0 0,-1-5 0 0,12 0 0 0,6-10 0 0,5 0 0 16,0-5 0-16,6-10 0 0,0 5 0 16,6-10 0-16,-1-6 13 0,1-4-4 0,-6 0-1 0,5-5 0 15,-10-6-8-15,4 6 0 0,-4 0 0 0,-1 0 0 16,-5-1 0-16,-7 6 0 0,1 0 0 0,-5 5 0 16,-7 0 0-16,-5 9 0 0,0 1 0 0,-11 0 0 15,5 10 0-15,-11 0 0 0,0 0 0 0,-5 5 0 16,-1 0 0-16,0 0 0 0,-5 0 0 0,0 5 8 15,-6 5-8-15,5-5 0 0,1 0 0 0,-6 5 8 16,0 0-8-16,6 0 0 0,-6-5 0 0,6 10 0 16,-1 0 0-16,1 5 0 0,0 0 0 0,-6 0-11 15,5 5 11-15,1 5 0 0,0 0 0 0,-1 5 0 0,-5 5 0 16,6 6 0-16,-6-1 8 0,6 5-8 0,-6 0 0 0,6 5 0 16,-1-4 0-16,1 4 0 0,0 0 11 0,-1 0-3 15,7-4 0-15,-7 4 0 0,12-5-8 0,0 5 0 16,0-9 0-16,12-1 0 0,-1-5 0 0,12 0 0 15,-1-10 0-15,6-5 0 0,18 0-14 0,-1-5-5 16,6-10-1-16,17 0 0 16,0-5-166-16,-1-5-34 0</inkml:trace>
          <inkml:trace contextRef="#ctx0" brushRef="#br0" timeOffset="88338.5579">20529 13305 1825 0,'0'0'40'0,"-11"0"8"0,-6 0 1 0,-6 0 3 0,-5 10-41 15,-1-5-11-15,-5 0 0 0,-5 5 0 0,-1 0 97 0,-5 10 18 16,0 5 3-16,-6 5 1 0,0 10-43 0,-6 6-9 0,1-1-2 0,-1 5 0 16,1 1-26-16,-1-6-6 15,-5 0-1-15,11 0 0 0,0 6 7 0,12-16 1 0,5 0 0 16,0 5 0-16,6-5-32 0,-1 0-8 0,7-4 0 0,-7 4 0 15,7 0 0-15,-1 5 0 0,6 0-10 0,11-14 10 32,-10-1-136-32,16 0-20 0,11 0-4 0,11-5-892 0</inkml:trace>
          <inkml:trace contextRef="#ctx0" brushRef="#br0" timeOffset="89620.8431">22825 12686 1670 0,'0'0'148'0,"-11"-5"-118"0,5-5-30 0,-11 10 0 16,0-5 101-16,-11 5 15 0,0 0 2 0,-12 5 1 15,-5 0-51-15,-12 5-9 0,-11 0-3 0,-17 10 0 16,-5 1-29-16,-1-6-7 0,-10 5 0 0,-7 0-1 16,6-5-19-16,1 10 0 0,-7-10 0 0,-5 10 0 15,6-10 0-15,5 5 0 0,0 6-15 0,0-1 5 16,12-5-164-16,-12 0-33 0</inkml:trace>
        </inkml:traceGroup>
        <inkml:traceGroup>
          <inkml:annotationXML>
            <emma:emma xmlns:emma="http://www.w3.org/2003/04/emma" version="1.0">
              <emma:interpretation id="{E026248A-4ECF-4ED4-8299-5B22365A34F9}" emma:medium="tactile" emma:mode="ink">
                <msink:context xmlns:msink="http://schemas.microsoft.com/ink/2010/main" type="inkWord" rotatedBoundingBox="26220,13445 30874,13382 30903,15535 26249,15598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0424.039">24657 13566 518 0,'0'0'23'0,"0"0"5"0,6 5-28 0,-6-5 0 0,0 0 0 0,0 5 0 16,-6 0 219-16,6 0 38 0,-5 0 8 0,5 5 2 15,0-10-160-15,0 0-32 0,28 5-7 0,6 5 0 16,17-5 12-16,0 0 4 0,0 5 0 0,11-5 0 16,11-5-10-16,-5 0-2 0,6 0 0 0,-1-5 0 15,6-5-29-15,-5 0-7 0,5 5 0 0,-5 0-1 16,-6 0-11-16,-12-5-1 0,1 5-1 0,-1 0 0 0,-16 0-22 0,-1 5 0 16,7-5 0-16,-12 0 0 15,-1 0-30-15,-4 0-7 0,-1 0-2 0,0 5 0 16,-5 0-91-16,0-5-18 0,-6 5-4 0,-6-5-737 15</inkml:trace>
          <inkml:trace contextRef="#ctx0" brushRef="#br0" timeOffset="90733.0628">25885 12907 1436 0,'17'-20'64'0,"-6"10"12"0,0 0-60 0,1-5-16 16,4 5 0-16,-4-5 0 0,-1 5 86 0,0 0 14 0,-5 0 4 0,-6 10 0 15,0 0 0-15,0 0 1 0,0 0 0 0,0 0 0 16,0 0-69-16,0 0-13 0,-17 10-3 0,0 10-1 16,-11 5-19-16,-6 5 0 0,-6 16 0 0,-5 9 0 15,-6 5 17-15,0 6 0 0,-11 4 0 0,0 15 0 16,5 1 2-16,-5-1 0 0,0 1 0 0,0 4 0 15,-1-9 5-15,7 4 0 0,-1-4 1 0,-5-1 0 16,11-5-25-16,0-4 8 0,0 4-8 0,6-4 0 16,6-6 0-16,-7-5 0 0,12-4 8 0,1-1-8 15,4-10-173-15,1-5-37 0</inkml:trace>
          <inkml:trace contextRef="#ctx0" brushRef="#br0" timeOffset="91259.6755">27084 12500 979 0,'11'-15'87'0,"0"-5"-70"16,-11 5-17-16,6-5 0 0,-6 5 68 0,0 0 9 16,0 5 3-16,0 10 0 0,0 0 36 0,6-15 8 15,-6 15 2-15,5-10 0 0,-5 10-49 0,0 0-9 0,0 0-3 0,0 0 0 16,0 0-26-16,0 0-6 0,0 0-1 0,6 20 0 16,-12 10-16-16,6 10-4 0,-11 10-1 0,0 16 0 15,-6 4 10-15,-6 5 3 0,-11 1 0 0,0 14 0 16,-6 6-24-16,-5-1 0 0,-6 6 0 0,0 10 0 15,-5-6 27-15,-1-4 7 0,-5-6 2 0,-6 6 0 16,6-11-24-16,0 1-12 0,5-11 12 0,1 1-12 16,5-6 12-16,6-10-4 0,-1-4 0 0,7-6-8 15,5-15 8-15,11-5-8 0,1-10 0 0,5-4 0 16,0-6 39-16,11-5 1 0,6-10 0 0,0 0 0 16,0 0-23-16,0-10-4 0,6-10-1 0,5-6 0 15,0 1-12-15,6-5 9 0,12-5-9 0,4-5 8 0,1-1 0 0,12 1 0 16,-1 5 0-16,11 0 0 0,7 10-8 0,-7 0 0 15,-11-1 0-15,6 11 0 0,-11 10 12 0,0 0 1 16,-7 5 0-16,-4 10 0 0,-7 5-27 0,1 6-6 16,-6 9 0-16,0 0-1 0,0-5 21 0,-6 10 0 15,0-5 0-15,1 11 0 16,-1-6-52-16,0 0-5 0,6 0-2 0,0-5-668 16,0 1-133-16</inkml:trace>
          <inkml:trace contextRef="#ctx0" brushRef="#br0" timeOffset="91970.9541">27864 13968 1785 0,'11'-30'159'0,"-5"15"-127"0,0 5-32 0,-1-5 0 15,1 5 0-15,0-5-20 0,-1 5 4 0,1 0 0 16,-6-5 64-16,0 9 12 0,-6-4 4 0,6 0 0 15,0 10 0-15,0 0 0 0,-5-10 0 0,-7 5 0 16,12 5-20-16,-11 0-4 0,-12 5-1 0,1 5 0 16,-1-5-25-16,-11 16-5 0,0 4-1 0,-5 5 0 15,-12 0-8-15,6 5 12 0,-1 5-12 0,7 1 12 16,-7-6-12-16,13 0 0 0,4 0 0 0,12 0 0 16,0-4 0-16,6-6 0 0,0-5-12 0,5-5 12 15,12 0 0-15,5-5 0 0,-11-10 0 0,11 5 0 16,6 0 0-16,0-10 20 0,6-5-3 0,5 0 0 0,0 0-17 15,6-5-11-15,6-5 2 0,0-5 0 0,-1-6 9 0,1 6 12 16,-1-5-2-16,12 0-1 0,-11 5-9 0,11 0 0 16,-6 5 0-16,0 9 0 0,-5 1 0 0,-6 5 0 15,-6 0 0-15,0 10 0 0,-11 10 0 0,0 1 0 16,-17 9 0-16,0 0 0 0,-11 5 0 0,5 5 0 16,1 0 0-16,-7 6 0 0,-5-6 0 0,12 0 0 15,-1-5-10-15,0 0 10 0,1-5 0 0,5-4 0 16,5-1 0-16,7-5 10 0,-7 0-18 0,7-10-4 15,5 0-1-15,11 0 0 0,6 0 13 0,5-5 15 16,-10-5-3-16,5 0-1 0,5-5-11 0,1-5 0 16,-1 0 0-16,7-5 0 0,-7-1 0 0,-5-4 0 15,0-10 0-15,6 0 0 0,-6-5 0 0,-6-6 0 16,0-4 0-16,0-10 8 0,1 5-8 0,5-11 0 0,-6-9 0 16,6-1 0-16,-6-4 0 0,0 0 0 15,6-6 0-15,-5 1 0 0,4-6 0 0,1 16-9 16,-5-6 9-16,5 11-10 0,0 5 10 0,-6 4 8 0,-6 11-8 0,7 5 11 15,-1 4-11-15,-11 6 0 0,0 0 0 0,0 10 0 16,0 5 0-16,-6 0 0 0,-5 10 0 0,-6 0 0 16,0 5 0-16,0 5 0 0,0 0 0 0,-11 20 0 15,-12 5 0-15,0 5 0 0,1 10 0 0,-7 10 0 16,-16 1 0-16,6 4 0 0,5 5 0 0,-6 11 0 16,0-6 53-16,1 6 9 0,5-1 2 0,0 10 0 15,11-4-64-15,-5-6 0 0,5-5-9 0,7 6 0 0,-1-6 9 0,5-4 0 16,1 4 0-16,5-5 0 0,-5 1 0 0,5-11 12 15,6 0-2-15,0 0-1 16,-5-14-61-16,5 4-12 0,0-15-2 0,0 0-1 16,0-10-98-16,0-15-20 0,0 0-4 0,0 0-1 0</inkml:trace>
          <inkml:trace contextRef="#ctx0" brushRef="#br0" timeOffset="92167.1872">28203 13274 1497 0,'0'0'66'0,"6"-25"14"0,0 5-64 0,5 5-16 0,6-5 0 0,6 5 0 16,-1 5 106-16,6 0 18 16,6 5 3-16,6-5 1 0,0 10-120 0,5-5-23 15,6 5-5-15,0 5 0 16,5 5-19-16,1-5-3 0,-1 5-1 0</inkml:trace>
        </inkml:traceGroup>
      </inkml:traceGroup>
    </inkml:traceGroup>
    <inkml:traceGroup>
      <inkml:annotationXML>
        <emma:emma xmlns:emma="http://www.w3.org/2003/04/emma" version="1.0">
          <emma:interpretation id="{16F56904-EDC6-4B72-B0C9-B14B2FD8CD82}" emma:medium="tactile" emma:mode="ink">
            <msink:context xmlns:msink="http://schemas.microsoft.com/ink/2010/main" type="paragraph" rotatedBoundingBox="2456,16103 31814,16128 31812,18771 2454,187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B8D779-43F4-4F77-B1DC-456A0C54A13F}" emma:medium="tactile" emma:mode="ink">
              <msink:context xmlns:msink="http://schemas.microsoft.com/ink/2010/main" type="line" rotatedBoundingBox="2456,16103 31814,16128 31812,18771 2454,18746"/>
            </emma:interpretation>
          </emma:emma>
        </inkml:annotationXML>
        <inkml:traceGroup>
          <inkml:annotationXML>
            <emma:emma xmlns:emma="http://www.w3.org/2003/04/emma" version="1.0">
              <emma:interpretation id="{C7327F48-41F1-45C1-9AEA-CF571E10081F}" emma:medium="tactile" emma:mode="ink">
                <msink:context xmlns:msink="http://schemas.microsoft.com/ink/2010/main" type="inkWord" rotatedBoundingBox="2455,17050 5775,17053 5774,18461 2454,18458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3821.0718">2776 16803 633 0,'0'0'56'15,"-5"-5"-44"-15,-1-5-12 0,0 0 0 0,1-5 150 0,-1 0 28 16,0 5 6-16,1-5 0 0,5 0-55 0,-6 0-11 15,0 0-2-15,1 0-1 0,-1 5-28 0,-5-5-6 16,5 5-1-16,-5-1 0 0,0 1-32 0,-1 5-6 16,1-5-2-16,-6 5 0 0,0 5-18 0,0 0-4 15,-11 0-1-15,5 5 0 0,-11 5-17 0,6 11 8 16,-12 4-8-16,1 0 0 0,-6 5 0 0,5 5 0 16,0 10 0-16,6 6 0 0,0-1 13 0,12 0-1 15,-6-5 0-15,11 1 0 0,0-1-20 0,5-5-5 0,7-5-1 16,5 1 0-16,0-11 14 0,5-5 0 0,7 0 0 15,-1-5-9-15,0-5 9 0,6-5 0 0,6-10-9 16,-1 5 9-16,1-10 0 0,5-10 0 0,1 0 0 0,10-10 8 16,1-6-8-16,-1-4 0 0,7 0 0 0,-1-5 0 15,0-6 0-15,0 1 0 0,-5 0 0 0,0 0 0 16,-1 9 0-16,-5 1 0 0,0 5 0 0,-6 10 0 16,-5 5 0-16,-6 5 0 0,0 10 8 0,0 0-8 15,-17 5 9-15,11 15-9 0,0 5 10 0,-5 5-10 16,0 5 8-16,-6 10-8 0,0 1 0 0,0 4 9 15,0-5-23-15,0 10-5 0,0 1-1 0,0-11-632 16,5 5-128-16</inkml:trace>
          <inkml:trace contextRef="#ctx0" brushRef="#br0" timeOffset="94200.4957">3410 16668 1036 0,'0'0'46'0,"5"-5"10"0,1-5-45 0,0 5-11 16,-1-5 0-16,1 5 0 0,5 0 142 0,1 0 26 15,-1 10 6-15,6 0 1 0,0 5-71 0,0 5-15 16,0 5-2-16,5 0-1 0,1 5-35 0,-6 5-7 16,0 5-2-16,0 1 0 0,-6-1-24 0,1 0-5 0,-7 0-1 0,1 0 0 15,-12-4-1-15,1-1-1 16,5-5 0-16,-6 0 0 0,0 0 9 0,-5-5 1 15,5-5 1-15,1 0 0 0,5-15-10 0,0 0-3 0,-12 5 0 0,12-5 0 16,0 0-8-16,-5-5 10 0,-7-10-10 0,12 0 10 16,0-5-10-16,6-5 0 0,5-10 0 0,1 0 0 15,5-6 0-15,5-4 0 0,7 0-12 0,4-5 12 16,-4 4-9-16,10 6 9 0,1 0 0 0,-6 5 0 16,5 5 0-16,-5 9-8 0,-5 11 8 0,-1 0 0 15,0 15 0-15,0 5 0 0,-5 16 0 0,-6-1 0 16,0 10 0-16,-6 0 9 0,1 10-1 0,-7-4 0 15,7 9-8-15,-7-5 12 0,1 0-12 0,0 1 12 16,5-6-78-16,-5 5-15 0,-1-5-3 0</inkml:trace>
          <inkml:trace contextRef="#ctx0" brushRef="#br0" timeOffset="93398.3509">1832 16180 864 0,'0'0'76'0,"-6"-5"-60"16,1 0-16-16,-7 0 0 0,7 5 43 0,-7-5 5 15,7 0 2-15,-7 0 0 0,7 0 22 0,-7-5 5 16,7 0 1-16,-7 0 0 0,7 0-10 0,-1 0-3 16,0 0 0-16,-5 5 0 0,11 5-17 0,-6-10-4 15,-5-1-1-15,6 1 0 0,-1 0-10 0,-5 5-1 16,-6-5-1-16,5 5 0 0,-5 0-11 0,0 0-1 16,-5 0-1-16,-7 5 0 0,1 0-9 0,-6 5-1 0,6 5-8 0,0 0 12 15,-1 5-1-15,-5 11-1 16,1-1 0-16,-1 10 0 0,-6-5 15 0,0 10 3 0,1-5 1 15,-1 11 0-15,1-1-5 0,-1 5 0 0,6-5-1 0,0 11 0 16,6-1 6-16,0 0 2 0,-1-4 0 0,12 9 0 16,-5-5-31-16,16 6-8 0,0 4-1 0,12-5 0 15,0 1 9-15,5-1 12 0,17-5-2 0,1-5-1 32,5 1-34-32,11-6-7 0,6 0-2 0,11-10 0 0,0-4-34 0,6-11-8 15,6-10 0-15,-1 0-793 0</inkml:trace>
        </inkml:traceGroup>
        <inkml:traceGroup>
          <inkml:annotationXML>
            <emma:emma xmlns:emma="http://www.w3.org/2003/04/emma" version="1.0">
              <emma:interpretation id="{6BABE700-533F-4AAE-8A23-88751486B345}" emma:medium="tactile" emma:mode="ink">
                <msink:context xmlns:msink="http://schemas.microsoft.com/ink/2010/main" type="inkWord" rotatedBoundingBox="7914,16122 13920,16127 13918,18594 7912,18589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95793.7897">8839 16175 1555 0,'0'0'138'0,"0"0"-110"16,-6 10-28-16,1 5 0 0,-1 10 76 0,6 6 11 15,-6 4 1-15,6 5 1 0,-5-5-10 0,-7 10-3 16,7-4 0-16,-1 4 0 0,0-5-32 0,-5 5-8 0,0-4 0 0,5-1-1 16,-5-5-4-16,0-5-1 0,-1 0 0 0,1-5 0 15,0-5 0-15,-1-4 0 0,7-1 0 0,-1-5 0 16,6-10-15-16,0 0-3 0,0 0-1 0,0 0 0 16,-6-10 4-16,6 0 1 0,0-16 0 0,6 6 0 15,0-5-2-15,5-10 0 0,0 0 0 0,12-5 0 16,-6-1-14-16,11-4 0 0,0-5 0 0,1 5 0 15,10-6-10-15,-5 1-5 0,6 0-1 0,5-5 0 16,0 4-146-16,1 1-30 16,-1 5-5-16</inkml:trace>
          <inkml:trace contextRef="#ctx0" brushRef="#br0" timeOffset="95922.9247">9682 16416 1756 0,'-12'10'78'0,"7"6"16"0,-1-6-75 0,-5 15-19 16,5 0 0-16,-5 0 0 0,-1 10 84 0,1-5 14 16,0 6 2-16,0-6 1 0,-1 5-53 0,1 0-12 15,0-10-1-15,5 0-1 0,-5 6-26 0,5-11-8 16,-5 0 0-16,5 0-663 15,0-10-135-15</inkml:trace>
          <inkml:trace contextRef="#ctx0" brushRef="#br0" timeOffset="96055.5718">9908 15873 460 0,'-11'-20'20'0,"5"10"5"0,6-5-25 0,-11 5 0 0,5 5 0 0,6 5 0 16,0 0 311-16,-11 5 57 0,-1 0 11 0,1 10-967 15</inkml:trace>
          <inkml:trace contextRef="#ctx0" brushRef="#br0" timeOffset="95087.959">6328 16713 1051 0,'0'0'46'0,"0"-10"10"0,0-5-44 0,6 5-12 16,-6-5 0-16,5 0 0 0,7-5 96 0,-7 4 16 0,12-4 4 0,-5 0 1 15,5-10-29-15,5 5-5 0,-5 5-2 0,6-5 0 16,-6-5-23-16,5 4-5 0,7 1-1 0,5 0 0 16,-1 5-19-16,-4 0-4 0,10 0-1 0,-5 10 0 15,6 5-16-15,-1 5-4 0,1 10-8 0,0 5 12 16,-6 10-12-16,-1 10 0 0,-10 5 0 0,0 11 0 15,-12-1-12-15,-5 10 2 0,-6 11 0 0,-6-6 0 16,-5 10 10-16,-1-9 0 0,-5-1 0 0,0-10 0 16,-5 6 0-16,-1-11 0 0,6-5 0 0,-5-5 8 15,10-4-8-15,1-11 8 0,0-5-8 0,5 0 8 16,0-10 0-16,6-10 1 0,0 0 0 0,0 0 0 0,0 0 3 0,17-5 0 16,6 0 0-16,-6-15 0 0,6 5 12 0,5-10 2 15,0-11 1-15,6-4 0 0,-6 0 8 0,12-10 1 16,5-6 1-16,-5-4 0 0,5 0-2 0,6 0-1 15,-6-1 0-15,6 1 0 0,-6 5-34 0,1 4 0 16,-1 1 0-16,0 10 0 16,-5 0-163-16,-1 4-29 0</inkml:trace>
          <inkml:trace contextRef="#ctx0" brushRef="#br0" timeOffset="95418.6873">7895 16788 1796 0,'0'0'40'0,"0"0"8"0,11-5 1 0,0 0 1 0,6-5-40 0,0-5-10 0,0 0 0 0,6-10 0 16,-1 0 16-16,12-5 2 0,-5 0 0 0,4-6 0 16,-4 6 6-16,5-5 2 0,-6 0 0 0,0-5 0 15,1 4-7-15,-13 1-2 0,1 0 0 0,0 0 0 16,-11 0-17-16,0-1 0 0,-1 1-8 0,-5 5 8 15,-5 0 0-15,-1 5 0 0,-5 5 0 0,5 5 0 16,-5 5 24-16,-1 5-1 0,-4 0-1 0,-1 10 0 16,-6 5-2-16,0 5 0 0,-5 10 0 0,5 5 0 15,1 5-8-15,5 5-3 0,-6 1 0 0,6 4 0 0,0 5 4 16,0-5 1-16,12 1 0 0,-7 4 0 0,7-5 1 16,-1 5 0-16,0-4 0 0,1-1 0 0,5 0-15 15,5 0 0-15,1-9 0 0,0-1 0 16,-1 0-182-16,1-10-30 0</inkml:trace>
          <inkml:trace contextRef="#ctx0" brushRef="#br0" timeOffset="96674.3746">10145 16467 2091 0,'-39'0'46'0,"22"0"10"0,0-5 1 0,6 5 2 0,-6 0-47 16,11 0-12-16,6 0 0 0,0 0 0 0,0 0 42 0,11-10 6 15,1 5 2-15,10-5 0 0,7-6-27 0,4 6-6 16,7-10-1-16,0 10 0 0,5-5-16 0,0 0-19 16,0 0 4-16,-5 5 1 15,5 0-149-15,0-5-29 0,1 5-7 0</inkml:trace>
          <inkml:trace contextRef="#ctx0" brushRef="#br0" timeOffset="96491.9841">10485 16009 1036 0,'0'0'92'0,"0"0"-73"15,0 0-19-15,0 0 0 0,0 0 107 0,0 0 17 16,0 0 4-16,0 0 1 0,0-15-41 0,0 5-8 16,5-5-1-16,1 0-1 0,0-5-18 0,5 0-3 15,0-5-1-15,6-1 0 0,-5-4-25 0,5 5-6 16,0-5-1-16,0 0 0 0,5-10-3 0,-11 4-1 16,1 1 0-16,5 0 0 0,-6 0 8 0,-5 0 0 15,-6-1 1-15,5-4 0 0,-5 5-29 0,-5 0 0 16,5-5 0-16,-6 4 0 0,0 1 13 0,1 0-3 15,-1 5-1-15,0-5 0 0,-5 10-1 0,5 4 0 16,1-4 0-16,-1 10 0 0,0 5-8 0,6 10 0 0,0 0 0 0,0 0 0 16,-11 10 0-16,0 10 0 15,0 11 0-15,5 4 0 0,-5 15 0 0,5 5 0 0,-5 11 0 16,-6-1 0-16,5 10 19 0,-5 1-2 16,0 14 0-16,-5 1 0 0,-1 4 23 0,1 1 4 0,-1 4 0 0,-5-9 1 15,-1-1-21-15,1 1-4 0,0-6 0 0,5 1-1 16,1-6-19-16,5-4 0 0,5-1 0 0,1-5 0 15,11-9-121 1,0-6-28-16,0-10-6 0</inkml:trace>
          <inkml:trace contextRef="#ctx0" brushRef="#br0" timeOffset="97150.7471">11571 16070 1681 0,'0'0'74'0,"0"0"16"0,0 0-72 0,-12 5-18 0,1 5 0 0,0 0 0 16,-1 5 101-16,1 0 17 0,5 0 3 0,6 0 1 15,-5 0-72-15,5 5-14 0,0 0-4 0,0 0 0 16,5-5-21-16,1 1-11 0,0-6 10 0,-1 0-10 16,1 0 8-16,-6-10-8 0,11 10 0 0,1-5 9 15,-12-5-9-15,11-5 8 0,6 0-8 0,-6-5 8 16,6 0-8-16,0-5 12 0,0-6-12 0,6 1 12 16,5-5-12-16,0 0 0 0,-11-10 9 0,6 5-9 15,5 0 0-15,0-1 0 0,6-4 0 0,-5 5 8 0,5 10-8 16,-6 0 0-16,0 5 0 0,0 5 0 0,-5 0 0 15,0 10 0-15,-6-5 0 0,0 10 0 0,0 5 0 0,-6 5-8 16,6 0 8-16,0 0 0 0,-6 10 0 0,0 5 0 16,1 5 0-16,-1 6 0 0,6-1 12 0,-6 10-1 15,1 5-1-15,-1 1 0 0,-5 4 11 0,-1 0 3 16,1 6 0-16,-6 9 0 0,-6 1 4 0,1-1 2 16,-1 0 0-16,-5 6 0 0,-6-6-13 0,-6 1-2 15,0-6-1-15,-10-5 0 0,-1-4-14 0,-6-6 0 16,-5 0 0-16,0-4 0 0,-1-1 33 0,7-15 1 15,-1-5 0-15,6-5 0 0,-5-5-34 0,-1-10 0 16,12 0 0-16,-6-10 0 0,0-5 21 0,6-10-2 0,5-5-1 16,6-5 0-16,0-5-5 0,6-5-1 0,11-5 0 15,5-6 0-15,12 1-12 0,12-10 0 0,16-6 0 0,6 1-10 16,11 0-6-16,6-11-2 0,11 11 0 16,6 0 0-1,-6-1-106-15,11 6-20 0,1 0-5 0,5 5-922 0</inkml:trace>
        </inkml:traceGroup>
        <inkml:traceGroup>
          <inkml:annotationXML>
            <emma:emma xmlns:emma="http://www.w3.org/2003/04/emma" version="1.0">
              <emma:interpretation id="{0D736EFC-F779-41D6-8AB5-C9C519485CE4}" emma:medium="tactile" emma:mode="ink">
                <msink:context xmlns:msink="http://schemas.microsoft.com/ink/2010/main" type="inkWord" rotatedBoundingBox="15238,16114 18048,16116 18046,18456 15237,18454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04838.5989">13765 16366 691 0,'0'0'30'0,"0"0"7"0,0 0-29 0,0 0-8 16,0 0 0-16,0 0 0 0,0 0 65 0,17 0 12 16,0 0 3-16,5 0 0 0,1 5 0 0,0-5 1 15,11 5 0-15,5-5 0 0,1 0 1 0,5-5 0 16,6 5 0-16,6-5 0 0,-1 0-37 0,6 0-7 15,-5-5-2-15,5 0 0 0,0 0-36 0,-5 0 0 16,-6 0 0-16,0 5 0 16,0-5-77-16,-12 0-11 0</inkml:trace>
          <inkml:trace contextRef="#ctx0" brushRef="#br0" timeOffset="105141.7306">14907 15411 1299 0,'-5'-35'57'0,"10"20"13"0,1 0-56 16,0-5-14-16,-1-1 0 0,1 6 0 0,0-5 68 0,-1 10 12 16,7 0 1-16,-12 10 1 0,0 0-9 0,0 0-1 15,0 0-1-15,-6 15 0 0,0 5-18 0,-5 10-3 16,-6 11-1-16,0 9 0 0,-17 10-3 0,0 6-1 15,-5 14 0-15,-7 16 0 0,-10-1 2 0,-6 6 0 16,-6 9 0-16,5 1 0 0,-4 4-9 0,-1-4-2 16,0 5 0-16,0-1 0 0,0-4-36 0,6-11 0 15,5-9 0-15,1-6 0 0,-1 1 0 0,12-16 0 16,-6-4 0-16,6-11 8 16,5 0-154-16,1-15-30 0,10 1-7 0,7-16-1 0</inkml:trace>
          <inkml:trace contextRef="#ctx0" brushRef="#br0" timeOffset="105801.4414">15348 15150 1335 0,'6'-36'59'15,"-6"26"13"-15,6-5-58 0,-6 5-14 0,0 0 0 0,0 10 0 16,0 0 52-16,0 0 8 0,0 0 2 0,0 0 0 16,-17 10 10-16,6 5 1 0,-6 15 1 0,0 6 0 15,0 4-16-15,-6 15-3 0,6 5-1 0,-6 11 0 0,6 4-22 0,-11 6-5 16,6-1-1-16,-12 11 0 0,5 4 21 0,1 1 4 16,0-6 1-16,-6 1 0 0,6-6-20 0,-1 1-4 15,-5-11-1-15,0 0 0 0,0-4-14 0,1-6-2 16,-7 5-1-16,-5-9 0 0,-1-1-22 0,7-5-4 15,-6-14 0-15,-1-1-1 0,7-10 4 0,5-5 1 16,6-5 0-16,5-10 0 0,6 0 2 0,6-5 1 16,-6-10 0-16,5 0 0 0,7-10 9 0,5 0-10 15,0-10 10-15,5 0-10 0,12-5 10 0,-5-5-10 16,10-1 10-16,1-4-10 0,17 5 10 0,-1 0 0 16,1 5-9-16,5 9 9 0,0 6-12 0,-5 5 1 15,5 10 1-15,-5 10 0 0,5 0 10 0,-6 16 0 0,7-1 10 16,5 0-10-16,-6 10 8 0,0-5-8 15,0-5 0-15,6 0 9 0,0 1 2 0,0-6 0 0,-6 0 0 16,6-10 0-16,0 0-11 0,0-10 0 0,-6 0-12 16,0 0 12-16,1-10 0 0,-7-5 0 0,7 0 9 15,-1-10-1-15,0 4-8 0,6-4 0 0,0-10 8 0,0 5-8 16,0-10 13-16,5 5-1 0,1-6-1 0,-1 1 0 16,-5 0-3-16,0 0 0 0,-6 5 0 0,1-6 0 15,-13 6-8-15,-4 0 0 0,-1-5 0 0,-5 10 0 16,-6-1 8-16,-6 11-8 0,-5 0 8 0,-6 5-8 15,-6 10 12-15,-11 0-2 0,-6 5-1 0,-11 10 0 16,-5 5 9-16,-6 5 2 0,-12 5 0 0,0 11 0 16,1 9-12-16,-1 0-8 0,1 0 9 0,11 11-9 15,-6-1 8-15,11 5-8 0,6-9 0 0,6 4 9 16,5-5-9-16,6-5 0 0,0 1 0 0,12-6 0 16,5 0 0-16,5-5 0 0,1-5-8 0,11 1 8 0,6-1-19 15,10-5 1-15,1-5 0 0,17 0 0 16,6-5-106-16,16-5-20 0,18-5-5 15</inkml:trace>
        </inkml:traceGroup>
        <inkml:traceGroup>
          <inkml:annotationXML>
            <emma:emma xmlns:emma="http://www.w3.org/2003/04/emma" version="1.0">
              <emma:interpretation id="{2A0F999A-0A9D-4303-8B46-5803BE994EAC}" emma:medium="tactile" emma:mode="ink">
                <msink:context xmlns:msink="http://schemas.microsoft.com/ink/2010/main" type="inkWord" rotatedBoundingBox="20677,17008 26497,17013 26496,18094 20676,18089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06762.2517">20003 16502 1609 0,'0'0'35'0,"0"0"7"0,6-10 2 0,-1-5 2 0,1 0-37 0,-6-5-9 0,0 4 0 0,0-4 0 16,0 0 95-16,0 0 17 0,0 0 3 0,-6 5 1 16,1-5-76-16,-1 0-16 0,0 5-2 0,-5 0-1 15,0-1-3-15,-1 1-1 0,7 5 0 0,-12-5 0 16,-6 5 2-16,6 0 0 0,0 5 0 0,-5 5 0 16,-12 0-3-16,5 5-1 0,-5 5 0 0,0 0 0 0,-22 10-15 0,5 6 8 15,6 4-8-15,0 5 0 0,-6 5 0 0,0 10 8 16,5-4-8-16,7 14 0 0,-6 0 0 15,5 1 8-15,12-1-8 0,0-5 0 0,5-5 0 16,0 1 0-16,6-6 0 0,0-10 0 0,0 0 0 16,6-15 0-16,5 6 0 0,12-11 0 0,-6-15 0 0,11 5 0 15,6 0 0-15,0-15 0 0,0 5 0 0,12-10 0 16,-1-11 0-16,6-4 0 0,11 0 0 0,-5-10 0 16,-6 0 0-16,11-1 0 0,11-4 0 0,-10 0 8 15,-1-5-8-15,-6-6 0 0,12 1 8 0,-17 5-8 16,-6 0 0-16,6 9 9 0,0 1-9 0,-5 15 0 15,-12 0 9-15,0 10-9 0,0 0 16 0,-6 10 0 16,-11 5-1-16,0 0 0 0,11 15 9 0,-5 5 1 16,5 5 1-16,-11 10 0 0,-6 0-26 0,1 1 0 0,5 9 0 0,0 0 0 15,-6 5 0-15,-5-4 0 0,5-1 0 16,1 0 0 0,5 5-82-16,-12-4-22 0,-5-6-4 0</inkml:trace>
          <inkml:trace contextRef="#ctx0" brushRef="#br0" timeOffset="107151.594">20484 16261 1497 0,'0'0'66'0,"11"-16"14"16,6 6-64-16,0 0-16 0,0 5 0 0,-6 5 0 0,-11 0 128 0,17 15 21 15,0 1 5-15,6 4 1 0,-1 5-70 0,-10 5-13 16,-7 0-4-16,7 10 0 0,-1 1-12 0,-5-1-4 15,-12 0 0-15,0 5 0 0,-11-5-33 0,6 6-7 16,0-11-2-16,-6 0 0 0,-12 0 18 0,7-10 4 16,11 6 1-16,-6-11 0 0,0 0-5 0,0-5 0 15,-6 0-1-15,12-5 0 0,11-10-27 0,0 0 0 16,-17 5 0-16,17-5 0 0,0 0 10 0,5-10-10 16,-5-5 12-16,0-5-12 0,6-5 0 0,0-1 0 15,16 1 0-15,-5-5 0 0,0-5 0 0,12-5-9 16,4 0 9-16,13 4-12 0,-12-9 12 0,11 5 0 15,0 5 8-15,6 5-8 0,-6-1 0 0,6 6-12 16,-11 10 2-16,-1 0 0 0,-5 10 10 0,0 5 0 16,-6 5 0-16,-5 10-8 0,0 0 8 0,-1 5 0 0,-5 5 0 15,-5 6 0-15,-1 4 0 0,-5 0 0 0,-1 0 0 0,1 0 0 16,0 6-11-16,-6 4 11 0,0-5-13 0,0 5 5 31,-6-4-160-31,0-1-31 0,1 0-6 0</inkml:trace>
          <inkml:trace contextRef="#ctx0" brushRef="#br0" timeOffset="107573.7314">22327 16049 1818 0,'12'-20'80'0,"-7"10"17"0,1 0-77 0,0-5-20 16,-6 5 0-16,0 0 0 0,0 10 63 0,0 0 9 16,0 0 1-16,-12-5 1 0,1 0-22 0,-12 10-5 15,1 0-1-15,-12 5 0 0,0 10-30 0,-11 0-7 16,-1 5-1-16,1 6 0 0,0-6 1 0,-6 5 0 16,6 0 0-16,5 0 0 0,6 0 5 0,6 1 1 15,5-6 0-15,1 0 0 0,10 5-15 0,7 0 8 16,-1-5-8-16,6 5 0 0,6 1 8 0,11-6-8 15,-6 0 0-15,12 0 0 0,-1 0 13 0,-5 0-3 16,12 0-1-16,-7 1 0 0,1-6 19 0,-1 0 4 16,1 0 1-16,-6-5 0 0,0 0-3 0,-6 5-1 0,-5-5 0 15,-6 0 0-15,-6 5-7 0,1-5-2 0,-12 6 0 16,0-6 0-16,-6 5-12 0,0-5-8 0,-5 10 10 0,-6-5-10 31,0 0-22-31,0 5-10 0,-5-10-3 0,-1 6 0 16,6-6-133-16,0 0-28 0,0 0-4 0</inkml:trace>
          <inkml:trace contextRef="#ctx0" brushRef="#br0" timeOffset="108138.2853">22633 16286 1267 0,'5'-15'112'0,"1"5"-89"16,11-6-23-16,0 6 0 0,0 5 88 0,0 0 14 16,0 5 2-16,-6 5 1 0,6 5-19 0,-6 6-4 0,-5 9-1 0,0 5 0 15,-6 15-25-15,5 0-6 0,-10 6-1 0,-7 4 0 16,1 5-1-16,-6-4 0 0,12-1 0 0,-7-5 0 16,1-5-31-16,5-4-6 0,1-11-2 0,5 0 0 15,0-10 1-15,0 0 0 0,11-10 0 0,0-5 0 16,1-5-1-16,4-5 0 0,7-5 0 0,5-10 0 15,1-5 0-15,10-5 0 0,1 0 0 0,5-6 0 16,0-4 7-16,6 0 0 0,-6 0 1 0,1-1 0 16,-1 6-17-16,0 5 0 0,-11 0-11 0,0 5 11 15,-6 15 12-15,-5 0 8 0,-6 10 3 0,0 5 0 16,-6 5-11-16,1 5-3 0,-7 10 0 0,1 5 0 16,-1 5-1-16,-5 1 0 0,0-6 0 0,6 5 0 15,-6 0-8-15,11 0 0 0,-5-10 9 0,5 1-9 16,1-11 8-16,5 0-8 0,5-10 8 0,7 0-8 15,-1-10 40-15,6-5 4 0,5-5 1 0,7 0 0 16,-1-11-1-16,6 1-1 0,0-5 0 0,5-5 0 0,-5-5-34 16,0-1-9-16,-6-4 0 0,1-5 0 15,-7 0-17-15,1-1-8 0,-1 1-2 0,-5 0 0 16,0 0-177-16,0 4-36 0</inkml:trace>
          <inkml:trace contextRef="#ctx0" brushRef="#br0" timeOffset="108516.4899">24454 16743 1440 0,'0'0'128'16,"0"0"-103"-16,0 0-25 0,0 20 0 0,5-5 71 0,1 0 9 0,-6-15 1 0,11 5 1 15,6-5 9-15,0-10 1 0,6 0 1 0,5-5 0 16,1-5-29-16,-1 0-7 0,-6-5-1 0,7 0 0 16,-1-5-32-16,0-1-6 0,1-4-2 0,-7 0 0 15,-5-10 4-15,6 10 1 0,-1-11 0 0,-10 1 0 16,5 5 2-16,-6-5 0 0,0-1 0 0,1 11 0 16,-1 0-14-16,-11 10-9 0,0 0 12 0,0 5-12 15,-6 5 23-15,1 10-3 0,-12 0 0 0,0 10 0 16,-12 10-11-16,1 5-9 0,-12 5 12 0,-5 5-12 15,0 5 9-15,-6 5-9 0,6 6 0 0,-6-1 9 0,6 0-9 16,5 0 0-16,1 6 0 0,-1-6 0 0,6 0 0 16,6 0 0-16,5 1 0 0,6-6 0 0,6 0-14 15,11-10 5-15,0 0 1 0,17 1 0 16,0-1-48-16,11-5-10 0,12-5-2 0,5-5 0 16,11 0-124-16,12-10-26 0</inkml:trace>
        </inkml:traceGroup>
        <inkml:traceGroup>
          <inkml:annotationXML>
            <emma:emma xmlns:emma="http://www.w3.org/2003/04/emma" version="1.0">
              <emma:interpretation id="{E06E78F1-012B-4129-A6F8-02B7C02B5CCC}" emma:medium="tactile" emma:mode="ink">
                <msink:context xmlns:msink="http://schemas.microsoft.com/ink/2010/main" type="inkWord" rotatedBoundingBox="27498,17109 31813,17112 31812,18771 27497,18767"/>
              </emma:interpretation>
              <emma:one-of disjunction-type="recognition" id="oneOf26">
                <emma:interpretation id="interp26" emma:lang="" emma:confidence="0">
                  <emma:literal>+</emma:literal>
                </emma:interpretation>
                <emma:interpretation id="interp27" emma:lang="" emma:confidence="0">
                  <emma:literal>)</emma:literal>
                </emma:interpretation>
                <emma:interpretation id="interp28" emma:lang="" emma:confidence="0">
                  <emma:literal>x</emma:literal>
                </emma:interpretation>
                <emma:interpretation id="interp29" emma:lang="" emma:confidence="0">
                  <emma:literal>J</emma:literal>
                </emma:interpretation>
                <emma:interpretation id="interp30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118094.641">27559 16864 1551 0,'0'0'34'0,"0"0"7"0,0 0 2 0,0 0 1 0,0 0-36 0,0 0-8 0,5-5 0 0,-5 5 0 15,0 0 68-15,6-10 12 0,5 5 3 0,6 0 0 16,0 5-22-16,0-5-4 0,6 5-1 0,5-5 0 15,0 0 0-15,1 0-1 0,5 5 0 0,5 0 0 16,12 0-42-16,0 0-13 0,11 0 8 0,6 5-8 16,0-5 10-16,11 10-2 0,0-5 0 0,0 0 0 15,1 5 3-15,-7-5 0 0,6 0 0 0,0 0 0 16,12 0-11-16,-1 0 0 0,7 0 9 0,-1 0-9 16,0 0 8-16,0 0-8 0,-6 0 10 0,-5-5-10 15,0 0 8-15,-6-5-8 0,0 5 0 0,-5-5 0 16,0 0 0-16,-7 5 8 0,1-5-8 0,-11 5 0 0,-6-5 0 15,-6 5 0-15,-5-5 0 0,-7 5 0 0,-4 0 0 0,-12 0 0 16,0 0 0-16,-6 0 0 16,-11 0-113-16,0 0-23 0,0 0-4 15</inkml:trace>
          <inkml:trace contextRef="#ctx0" brushRef="#br0" timeOffset="118566.9871">29436 16105 1472 0,'-17'-15'65'0,"17"15"14"0,-5-10-63 0,-1 0-16 0,6 10 0 0,0 0 0 16,-6-5 81-16,6 5 14 0,0 0 2 0,0 0 1 16,0 0-34-16,0 0-6 0,12 0-2 0,5 5 0 15,0 0-25-15,5 5-6 0,1 5-1 0,5 5 0 0,0-5-12 0,6 5-2 16,-5 5-1-16,10 0 0 0,-5 5 4 0,6 1 1 15,-6 4 0-15,-6-5 0 0,6 5-1 0,-6 0 0 16,0 1 0-16,-5 4 0 0,5 0 17 0,-5 0 3 0,-6 5 1 0,-6-4 0 16,0 9 6-16,1 0 2 15,-1-5 0-15,-5 1 0 0,-6-1-26 0,-6 5-4 16,-5-5-2-16,-6 11 0 0,-6-6 9 0,-5-5 1 16,-17 0 1-16,-6 6 0 0,-6-1 10 0,-5 0 1 15,-6-4 1-15,-11-1 0 0,-6 0-23 0,-5 0-10 16,-1-5 8-16,-5 1-8 0,6-6 0 0,-1-5-16 15,6 0 3-15,12-5-798 16,-6-5-159-16</inkml:trace>
          <inkml:trace contextRef="#ctx0" brushRef="#br0" timeOffset="108847.3213">26066 16095 864 0,'0'0'76'0,"0"0"-60"0,0 0-16 0,-6 20 0 15,0 0 175-15,1 10 32 0,-1 0 6 0,6 10 2 16,-11 1-84-16,11 9-17 0,-6 0-3 0,-5 0-1 15,5 6-19-15,0-6-4 0,1 5-1 0,-1-4 0 16,0-6-14-16,1 0-2 0,-7 0-1 0,7-4 0 16,-7-6-18-16,7-5-4 0,-6-5-1 0,5-5 0 15,0-5-18-15,1 0-3 0,-1-5-1 0,6-10 0 16,0 0 16-16,0 0 2 0,0 0 1 0,0 0 0 16,0 0 5-16,0-15 0 0,6-5 1 0,-1-5 0 15,7-5-23-15,10 0-5 0,6-5-1 0,1-6 0 16,16-4-20-16,0 0 9 0,12 0-9 0,5-1 0 15,6 1 0-15,11 0 0 0,0 5 0 0,0-1 0 0,1 11-16 16,-7 0-3-16,1 0-1 0,-7 0 0 16,-4 10-131-16,-1 5-26 0,-11-1-6 15,0 6-1045-15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0T01:46:26.0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DD7074-C569-4C12-8236-6D49296B85B8}" emma:medium="tactile" emma:mode="ink">
          <msink:context xmlns:msink="http://schemas.microsoft.com/ink/2010/main" type="writingRegion" rotatedBoundingBox="30648,14365 31166,14365 31166,14525 30648,14525"/>
        </emma:interpretation>
      </emma:emma>
    </inkml:annotationXML>
    <inkml:traceGroup>
      <inkml:annotationXML>
        <emma:emma xmlns:emma="http://www.w3.org/2003/04/emma" version="1.0">
          <emma:interpretation id="{C93BFB8F-17E8-4FF4-9EEF-A7BF561956AE}" emma:medium="tactile" emma:mode="ink">
            <msink:context xmlns:msink="http://schemas.microsoft.com/ink/2010/main" type="paragraph" rotatedBoundingBox="30648,14365 31166,14365 31166,14525 30648,14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265EB1-A7DD-4C53-BEA2-6A9228FE759D}" emma:medium="tactile" emma:mode="ink">
              <msink:context xmlns:msink="http://schemas.microsoft.com/ink/2010/main" type="line" rotatedBoundingBox="30648,14365 31166,14365 31166,14525 30648,14525"/>
            </emma:interpretation>
          </emma:emma>
        </inkml:annotationXML>
        <inkml:traceGroup>
          <inkml:annotationXML>
            <emma:emma xmlns:emma="http://www.w3.org/2003/04/emma" version="1.0">
              <emma:interpretation id="{7D48F5A4-D2AE-4695-A58E-49E47A262EDE}" emma:medium="tactile" emma:mode="ink">
                <msink:context xmlns:msink="http://schemas.microsoft.com/ink/2010/main" type="inkWord" rotatedBoundingBox="30648,14365 31166,14365 31166,14525 30648,14525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/</emma:literal>
                </emma:interpretation>
              </emma:one-of>
            </emma:emma>
          </inkml:annotationXML>
          <inkml:trace contextRef="#ctx0" brushRef="#br0">518 160 0,'0'0'16,"-75"-12"-1,27 4 1,-5 4-1,-8-11 1,-5-13 0,-8 1-1,12 4 1,27 15 0,17 0-1,10-4 1,3 8-1,-8-7 1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5:00:03.8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D41E7B-02E7-4D70-822B-BB4BA9A1BBB4}" emma:medium="tactile" emma:mode="ink">
          <msink:context xmlns:msink="http://schemas.microsoft.com/ink/2010/main" type="inkDrawing" rotatedBoundingBox="13785,15807 25048,15355 25060,15654 13797,16105" semanticType="underline" shapeName="Other">
            <msink:sourceLink direction="with" ref="{03F87A02-6B6B-4842-8382-3CF9055E436B}"/>
            <msink:sourceLink direction="with" ref="{B3A7F935-9188-484D-917F-C0F2C6FE4E7C}"/>
          </msink:context>
        </emma:interpretation>
      </emma:emma>
    </inkml:annotationXML>
    <inkml:trace contextRef="#ctx0" brushRef="#br0">9 430 518 0,'0'0'46'0,"0"0"-37"15,0 0-9-15,0 0 0 0,0 0 70 0,0-5 12 16,0-5 2-16,0 10 1 0,0 0-29 0,0 0-7 0,0 0-1 0,0 0 0 31,-5-10 36-31,5 10 8 0,0 0 0 0,0 0 1 16,0 0-11-16,0 0-2 0,-6-5-1 0,6 5 0 15,0 0-35-15,0 0-8 0,0 0 0 0,0 0-1 16,0 0-25-16,0 0-10 0,0 0 8 0,0 0-8 16,0 0 0-16,0 0 0 0,0 0 0 0,0 0 0 0,0 0-12 15,11 10 12-15,1-5-12 0,5 5 12 0,-6-5 0 0,6 5 0 16,0-5 12-16,0 0-4 0,5 0 4 0,-5 0 1 16,-5 0 0-16,-1 0 0 0,0-5-1 0,6 5-1 15,0 0 0-15,0 0 0 0,0 0-1 0,0-5 0 16,0-5 0-16,6 5 0 0,-1-5-10 0,1 0 0 0,11 0 0 0,-11 5 0 15,5-10 0-15,0 5 0 0,-5 0 0 0,11 0 0 16,-6 5 0-16,0-5 0 0,1 5 0 0,-1 0 0 16,0 0 14-1,-5 5-2-15,5-5-1 0,0 5 0 0,-5 0 5 0,5 0 0 16,0-5 1-16,1 5 0 0,-7-5-4 0,7 0-1 16,-1 0 0-16,6 0 0 0,-6 0-4 0,12-5 0 15,-6 0-8-15,0 5 12 0,5-10-4 0,1 10-8 0,-1-5 11 0,7 0-11 16,10 0 11-16,-5 0-11 15,-11 5 10-15,5-5-10 0,0 5 10 0,-5-5-10 0,-1 5 10 16,1 0-10-16,-6 0 10 0,0 5-10 0,5-5 10 0,-5 5-10 16,6-5 12-16,-1 0-4 0,1 0-8 0,0-5 12 15,-1 5-12-15,6 0 11 0,-11-5-11 0,12 5 10 16,-1 0-10-16,-6 5 0 0,-5-5 0 0,6 0 8 0,0 0-8 0,-1 0 0 16,-5 5 0-16,0-5 0 0,0 5 0 0,-6-5 0 15,6 5 0-15,-6-5 0 0,1 5 0 0,-1 0 0 16,0-10 9-16,1 5-9 0,4 0 8 0,-4 0-8 15,5-5 8-15,5 5-8 0,1-5 17 0,-1 5-1 16,1-5 0-16,0 5 0 0,5-5-16 0,0 5 0 0,-5-5 0 16,-1 5 0-16,7-5 0 0,-1 5-12 0,0-5 0 0,0 5 0 15,-5 0 12-15,-1 0 0 0,7 0 0 0,-7 0 0 16,1 5 0-16,-1-5 0 0,7 0 0 0,-1 5 0 16,0-5 0-1,0 5 0-15,1-5 0 0,5 0 0 16,-1-5-10-16,1 5 1 0,6-5 0 0,-1 0 0 0,-5 5-1 15,6-5 0-15,-6 0 0 0,0 5 0 0,0 0 10 16,-6 0 0-16,6 0 0 0,0 0 0 0,-6 5 0 0,0-5 11 16,0 5-3-16,1-5 0 0,10 0 12 0,-11 0 1 15,-5 0 1-15,11-5 0 0,0 0-22 0,5 5 0 16,-5-10 0-16,0 5 8 0,0 0-20 0,0 0-3 0,-6-5-1 0,0 5 0 16,6 0 16-16,-11 0 0 0,5 0 0 0,0 0 0 15,1-5 0-15,-7 10 0 0,6-5 0 0,1-1 0 16,-1 6 0-16,-5-5 0 0,-1 0 0 0,1 0 0 15,-1 0 0-15,1 5 0 0,5-5 0 0,0 5 0 16,-5-5 0-16,5 5 0 0,0-5 0 0,1 0 0 0,-1 5 15 0,6-5-1 16,-6 5 0-16,6-5 0 0,11 0-14 0,-5-5-15 15,-6 5 3-15,0-5 1 0,5 5 11 0,1-5 0 16,5 0 0-16,-6 0 0 0,-5 5 0 0,6-5-12 16,5 0 12-16,-5 0-12 15,-12 0 12-15,6 5-13 0,5-5 5 0,1-1 8 16,-6 6 0-16,-6 0 0 0,0-5 0 0,6 5 0 15,0 0 0-15,-6 5 0 0,-11-5 0 0,6 5 0 16,-1-5 12-16,1 5 0 0,-6-5 0 0,0 5 0 16,-6 0-1-16,6-5 0 0,0 0 0 0,0-5 0 0,-6 5-11 15,1-5 0-15,16 0 0 0,-6 0 0 0,1 5 0 16,0-5 0-16,5 0 0 0,0 5 0 0,6 0-9 0,-6 0 9 16,-5 0 0-16,-1 5 0 0,12 0 0 0,-11 0 0 15,-1 5 12-15,1 0-3 0,0 0-9 0,-6 0 0 16,5 0 0-16,-5 0 8 0,-6 5-8 0,1-5 10 0,5 5-10 0,-6 0 10 15,0-5-10-15,-5 0 0 0,11 0 0 0,-6 0 0 16,6 0 0-16,-6 0 0 0,0 0 0 0,1-5 0 16,5 0 0-1,-6 5 12-15,0-5-12 0,0 0 12 0,6 0-12 16,0 0 0-16,-5 0 0 0,-1 0 8 0,0 0 4 0,0 0 1 0,-11 5 0 0,6 0 0 0,0-10-13 16,-6 5 11-1,5 0-11-15,-5 0 10 0,-5 0-10 0,-1 5 0 16,6-5-10-16,0 5 10 0,-6 0 0 0,0-5-9 15,6 5 9-15,0 0 0 0,0-5 0 0,0 5 0 16,0 0 0-16,0-5-8 0,0 6 8 0,0-6 0 0,-6 5 0 0,6-5 0 16,6 0 0-16,-6 0 0 0,0 5 0 0,0 0 0 15,0-5 0-15,6 0 8 0,-7 0-8 0,7 0 8 16,0 0 4-16,-1 0 2 0,1 0 0 0,0 0 0 16,-1 0-1-16,6-5 0 0,-5 5 0 0,11 0 0 0,-11-5-4 15,5 5-1-15,0 0 0 0,-5 0 0 0,5 0-8 16,0-5 0-16,1 5 0 0,-1 0 0 0,0-6 0 0,0 6 0 15,-5 0 0-15,0 0 0 0,5 0 0 0,-5 0 0 16,5 0 0-16,0 0 0 0,-5 0 0 0,-6 0 0 16,5-5 0-16,-5 5 0 15,6 0 0-15,-6 0 0 0,0 0 0 0,6 0 0 16,5-5 0-16,0 5 0 0,0-5 0 0,6 5 0 16,0 0-10-16,11 0 10 0,1 5 0 0,5-5-9 15,0 5 9-15,-1-5 0 0,7 5 0 0,-6 1 8 0,-12-6-8 16,1 5 8-16,-6 0-8 0,-6 0 8 0,1-5-20 15,-7 5-3-15,-5-5-1 0,0 5 0 16,0-5-34-16,-6 0-7 0,-11 0-2 0,0 0-633 16,0 0-126-16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8:51.8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17DD31-8E9C-4F65-B17F-C6AA4B914769}" emma:medium="tactile" emma:mode="ink">
          <msink:context xmlns:msink="http://schemas.microsoft.com/ink/2010/main" type="writingRegion" rotatedBoundingBox="1893,718 30662,-560 31412,16321 2644,17601"/>
        </emma:interpretation>
      </emma:emma>
    </inkml:annotationXML>
    <inkml:traceGroup>
      <inkml:annotationXML>
        <emma:emma xmlns:emma="http://www.w3.org/2003/04/emma" version="1.0">
          <emma:interpretation id="{044452C4-9A81-4542-ACCE-D1584CC95B07}" emma:medium="tactile" emma:mode="ink">
            <msink:context xmlns:msink="http://schemas.microsoft.com/ink/2010/main" type="paragraph" rotatedBoundingBox="2537,454 30735,133 30762,2537 2565,28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389225-DAEC-4FC0-A7DF-2C802AC14078}" emma:medium="tactile" emma:mode="ink">
              <msink:context xmlns:msink="http://schemas.microsoft.com/ink/2010/main" type="line" rotatedBoundingBox="2537,454 30735,133 30762,2537 2565,2858"/>
            </emma:interpretation>
          </emma:emma>
        </inkml:annotationXML>
        <inkml:traceGroup>
          <inkml:annotationXML>
            <emma:emma xmlns:emma="http://www.w3.org/2003/04/emma" version="1.0">
              <emma:interpretation id="{BBBF95F4-1FEA-4287-B870-7024A8CB28F9}" emma:medium="tactile" emma:mode="ink">
                <msink:context xmlns:msink="http://schemas.microsoft.com/ink/2010/main" type="inkWord" rotatedBoundingBox="2547,1345 2754,1342 2767,2417 2560,2419"/>
              </emma:interpretation>
            </emma:emma>
          </inkml:annotationXML>
          <inkml:trace contextRef="#ctx0" brushRef="#br0">155 62 518 0,'17'0'46'0,"-17"0"-37"16,0 0-9-16,0 0 0 0,6-10 152 0,0 0 28 15,-1-5 5-15,-5 10 2 0,-11-10-37 0,11 15-7 16,11-10-2-16,-11 10 0 0,-5 0-27 0,5 0-6 15,0 0 0-15,0 0-1 0,0 0-43 0,0 0-8 16,-6 5-1-16,0 15-1 0,12 5-36 0,-17 5-7 16,-6 15-2-16,0 6 0 0,0 4-9 0,0 10 0 15,0 10 0-15,0-14 8 0,-6 9-8 0,12-5 0 16,0 1 9-16,5-6-9 0,-11-10 11 0,11 0-3 0,12-4 0 16,0-6 0-16,-6 0-8 0,5-5 10 0,7-5-10 15,5-5 10-15,5-5-10 0,-5 1 0 0,0-11-10 0,6 0 10 31,5-5-169-31,-5-5-28 0</inkml:trace>
        </inkml:traceGroup>
        <inkml:traceGroup>
          <inkml:annotationXML>
            <emma:emma xmlns:emma="http://www.w3.org/2003/04/emma" version="1.0">
              <emma:interpretation id="{C89A03D5-F4C6-4E5D-82F9-3A5BFC34DD22}" emma:medium="tactile" emma:mode="ink">
                <msink:context xmlns:msink="http://schemas.microsoft.com/ink/2010/main" type="inkWord" rotatedBoundingBox="2874,819 4310,803 4324,2016 2887,203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77.5567">370-480 1850 0,'0'0'40'0,"-11"-10"9"0,-6-1 2 0,6 1 1 0,11 10-41 0,0 0-11 16,-17-5 0-16,11-5 0 0,6 10 9 0,0 0 0 15,0 0 0-15,0 0-841 0</inkml:trace>
          <inkml:trace contextRef="#ctx0" brushRef="#br0" timeOffset="618.8983">947-64 1497 0,'0'0'66'0,"0"0"14"0,-11 0-64 0,11 0-16 0,0 0 0 0,0 0 0 15,5 16 121-15,7 9 21 0,5 0 4 0,0 5 1 16,5 15-94-16,-5 5-18 0,-11 6-4 0,5-11-1 16,12 5-14-16,-12 5-2 0,-11-5-1 0,-6-4 0 15,6-1-5-15,-11-5 0 0,0 0-8 0,-12-15 12 16,1 1 4-16,5-1 0 0,5-5 0 0,1-10 0 16,-12 5 9-16,6-10 3 0,12-5 0 0,5 0 0 15,-6-5-14-15,0-10-2 0,1 0-1 0,10-10 0 16,12-11-11-16,0-4 12 0,-11-10-12 0,11-5 12 15,17 5-12-15,-6-11 10 0,6 6-10 0,6-5 10 0,5 9 1 16,0-4 0-16,6 5 0 0,-6 5 0 0,-11 10 1 16,6 5 1-16,-1 9 0 0,1 6 0 0,-17 10-5 0,5 5-8 15,0 5 11-15,-5 10-11 0,-1 0 8 0,1 11-8 16,-12 4 0-16,6 5 0 0,-5 10 0 0,5-5 0 16,-6 11 8-16,-5-11-8 0,5 0 0 0,6 0 0 15,-11-5 0-15,11 0 0 0,-12 1-12 0,12-6-8 16,-6-5-3-16,1 0-1095 0</inkml:trace>
        </inkml:traceGroup>
        <inkml:traceGroup>
          <inkml:annotationXML>
            <emma:emma xmlns:emma="http://www.w3.org/2003/04/emma" version="1.0">
              <emma:interpretation id="{B6ECB20B-2E36-4AA3-8973-DDBD97FC9730}" emma:medium="tactile" emma:mode="ink">
                <msink:context xmlns:msink="http://schemas.microsoft.com/ink/2010/main" type="inkWord" rotatedBoundingBox="7590,396 14547,317 14574,2721 7618,280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23.9074">6376 263 1389 0,'0'0'61'0,"0"0"14"0,0 0-60 0,0-10-15 16,0 0 0-16,-5 0 0 0,-1 0 102 0,0 5 18 16,-5 0 3-16,0 5 1 0,-1 0-74 0,-5 0-14 15,-5 10-4-15,-6 5 0 0,-1 10-8 0,1 0-3 0,-12 5 0 0,6 10 0 16,1 1 2-16,-1 9 0 0,0-5 0 0,11 0 0 15,0 5-13-15,6-4-2 0,6-1-8 0,5 0 12 16,1-10-12-16,5-5 0 0,5 0 0 0,1-4 0 16,5-6 0-16,-5 0 0 0,11-10 0 0,0 0 0 15,0-5 0-15,0-5 0 0,0-5 0 0,6-5 0 16,-1-5 10-16,1-5-10 0,-6-5 10 0,5-1-10 16,-5 1 16-16,6-5-4 0,-6 0 0 0,0-10 0 15,-11 0 11-15,11-6 1 0,-6 1 1 0,0 0 0 16,-5 0-5-16,-6 5-2 0,0 5 0 0,-6 4 0 15,0 6-8-15,1 5-2 0,-12-5 0 0,0 15 0 16,6 0-8-16,-6 5 8 0,-6 0-8 0,0 5 8 16,6 5-32-16,-5 5-8 0,5 5 0 0,-6 10-659 15,1-5-131-15</inkml:trace>
          <inkml:trace contextRef="#ctx0" brushRef="#br0" timeOffset="1916.9135">5347-38 806 0,'-6'-21'72'0,"6"11"-58"0,6 0-14 0,-6 5 0 16,6-5 97-16,-6 0 17 0,0 0 3 0,5 0 1 16,1 0-30-16,-6 10-5 0,0 0-2 0,0 0 0 15,0 0-52-15,0 0-10 0,0 0-3 0,0 0 0 16,0 0 7-16,0 0 1 0,0 0 0 15,0 15 0-15,-11 0 16 0,5 0 3 0,6-5 1 0,-11 10 0 16,5 1 8-16,-5-1 1 0,-1 5 1 0,7 0 0 16,-1 10-32-16,0 10-6 0,-5 5-2 0,5 6 0 15,1-1 8-15,5 10 2 0,-6 1 0 0,1 4 0 16,-1 10 2-16,-5-14 1 0,5-1 0 0,-5 0 0 16,-1 0 5-16,1 1 2 0,-6-11 0 0,6 0 0 15,-1-10-10-15,1 1-1 0,5-11-1 0,-5-5 0 16,5 0-12-16,-5-5-2 0,0-10-8 0,5 0 12 15,6-5-3-15,0-10-1 0,0 0 0 0,0 0 0 16,0 0 4-16,0 0 0 0,-11-10 0 0,5-5 0 0,6 0-4 16,-5-5 0-16,-1-5 0 0,0 0 0 0,1-5-8 0,5-5 0 15,-6-1 9-15,0 1-9 0,6-5 0 0,0 0 0 16,0-10 0-16,6-1 0 0,0-4 0 0,-1-5 0 16,1 0 0-16,5-6 0 0,1 6 0 0,-1-5 0 15,0 5 0-15,0-1-8 0,6 1 8 0,0 0 0 16,-5 4-9-16,5 6 9 0,0-5 0 0,5 10 0 15,1-5 0-15,-1 4 0 0,1-4-14 0,11 5 5 16,0 0 1-16,6-1 0 0,-1 6 8 0,6 0-13 16,-5 0 5-16,11 10 8 0,0 5 0 0,0 10 0 15,-6-5 0-15,0 4 0 0,0 1-12 0,-5 10-2 16,-6 5 0-16,-11 0 0 0,-1 10 0 0,1 0 0 16,-6 16 0-16,-6-1 0 0,-5 10 14 0,-12 10-12 0,0 0 12 15,-11 5-12-15,-11 6 12 0,-6 4 0 0,-5 0 0 16,-7 1 0-16,1 4 0 0,-6-5 0 0,0-5 0 0,0 1 0 15,6-1 8-15,-6-5-8 0,0-5 0 0,12-5 0 32,-1 1-21-32,6-11-8 0,6 5-2 0,0-10 0 0,-1-10-121 15,13 0-25-15,4-5-5 0</inkml:trace>
          <inkml:trace contextRef="#ctx0" brushRef="#br0" timeOffset="2779.0841">7128-872 1566 0,'-5'-25'34'0,"5"15"7"0,0-5 2 0,-6 4 1 0,6-4-35 0,-5 5-9 0,-1 0 0 0,0 5 0 16,6 5 100-16,0 0 19 0,0 0 3 0,0 0 1 15,0 0-60-15,0 0-12 0,-5 20-3 0,-1 6 0 16,-5 4-23-16,5 10-5 0,-5 5 0 0,5 10-1 16,-5 11 14-16,-6 9 3 0,0 10 1 0,0 1 0 15,5 9 4-15,-5 1 1 0,-5-1 0 0,-1 5 0 16,-5 1-23-16,5-6-5 0,1 6-1 0,-7-1 0 15,7-9-21-15,-1-6-5 0,-5-10-1 0,5 1 0 16,-5-11-133-16,5-10-26 16,-5 1-6-16</inkml:trace>
          <inkml:trace contextRef="#ctx0" brushRef="#br0" timeOffset="3511.0745">7468 32 1666 0,'0'0'36'0,"-12"-5"8"0,7 0 2 0,5 5 2 0,-17 0-39 0,11 0-9 16,-11 0 0-16,0 10 0 0,0 5 82 0,6 5 14 16,-6 5 4-16,6 10 0 0,-6 6-75 0,5 4-14 15,1 0-3-15,0 5-8 0,16-5 0 0,-5 1 0 16,6-1 0-16,0-10 0 0,5 0 0 0,6-10 0 15,-6-10 0-15,6 0 0 0,12-10 11 0,-1-5-11 16,0-5 10-16,12-10-10 0,-6 0 13 0,5-10-3 16,1-5-1-16,-1-5 0 0,1 0 12 0,-6-1 3 15,0-4 0-15,6 0 0 0,-12-5-1 0,6 5 0 16,-6 0 0-16,6 4 0 0,0 1-7 0,0 0 0 16,-6 15-1-16,0 0 0 0,6 15-15 0,-5-5 9 15,-1 20-9-15,-11-5 8 0,5 20-8 0,-10 5 0 16,5 15 0-16,-12 11 0 0,-10-6 10 0,-7 25-10 15,-5 6 12-15,0 4-12 0,-11 0 0 0,-11 6 0 16,5-1 0-16,-12-10 0 0,1 11 8 0,0-16-8 0,0-4 12 16,-1-1-12-16,1-5 24 0,-6-10-3 0,6-4 0 0,-6-6 0 15,6-15 10-15,5-5 1 0,-5-10 1 16,11-5 0-16,0-5 11 0,6-10 1 0,-6-5 1 16,6-10 0-16,5-5-15 0,0-10-3 0,18 0-1 0,-1-6 0 15,6 1-17-15,11-10-10 0,6 0 12 0,12-5-12 16,16-6 0-16,12 1-19 0,5 0 3 0,11-11 0 15,1 6-123-15,5-5-24 16,0-6-5-16,6 6 0 0</inkml:trace>
          <inkml:trace contextRef="#ctx0" brushRef="#br0" timeOffset="4155.4976">8735 358 518 0,'0'0'46'0,"0"0"-37"0,-6-10-9 0,0 0 0 15,6 0 183-15,0 0 34 0,12 0 7 0,-7-5 2 16,7-5-105-16,-1 0-21 0,6 5-4 0,0-5 0 15,5 10-35-15,-5-5-6 0,0 5-2 0,0 0 0 16,6-1-21-16,-6 6-4 0,0 5 0 0,6 11-1 16,-7-6-1-16,1 15 0 0,0 0 0 0,-5 5 0 15,-1 5-26-15,0 5 0 0,-5 10 0 0,0 6 0 16,-1 4 0-16,-5 0 0 0,6-5 0 0,-6 1 0 0,-6-1 18 16,1 0-2-16,-1-15 0 0,0 0 0 0,-5-5 18 15,0-14 3-15,5 4 1 0,0-5 0 0,1-5-13 16,5-10-2-16,0 0-1 0,0 0 0 0,0 0-5 0,0 0-1 15,-6-10 0-15,6-5 0 0,0-11 9 0,6 1 2 16,-1-15 0-16,7 0 0 0,-1-10-27 0,6-5 0 16,6-1 8-16,5-4-8 0,0-5 0 0,12 4 0 15,-1-4 0-15,12 5 0 0,-5 15-14 0,-1-1 5 16,-11 11 1-16,5 10 0 0,-5 0 18 0,-6 10 4 16,1 5 1-16,-7 10 0 0,-5 5-3 0,-5 10-1 15,-7 10 0-15,1 10 0 0,-6 5-11 0,-6 6 0 16,1 9 0-16,-7 0 0 0,-5 10 8 0,0-4-8 15,0-6 0-15,0 5 8 0,1 6-16 0,10-11-4 16,-5 5-1-16,11-15 0 16,0 1-199-16,5-6-40 0</inkml:trace>
          <inkml:trace contextRef="#ctx0" brushRef="#br0" timeOffset="4579.4698">10200 212 1324 0,'0'0'118'0,"0"0"-94"15,0 0-24-15,0 0 0 0,0 0 142 0,0 0 24 16,-17 10 5-16,0 0 1 0,-6 0-70 0,6 9-14 15,-5 6-2-15,-7 15-1 0,1 0-61 0,5 0-12 16,1 5-2-16,5 5-1 0,0-1 0 0,5-14 0 16,7 10 0-16,5-5 0 0,5-10-9 0,7 5 0 15,-7-15 0-15,12 0 0 0,-5-5 0 0,5 0 0 16,0-5 0-16,0 0-11 0,5-10 11 0,1 0 0 16,0 0 0-16,-6-5 0 0,5-5 0 0,1-5 0 15,-6 0 0-15,6-5 8 0,-6 0-8 0,-6-5 12 16,0-5-4-16,6 0 0 0,-5-10 13 0,-1 0 3 15,0 1 1-15,1-11 0 0,5 0-5 0,-6 5-2 16,-5 0 0-16,-1 10 0 0,1 0-10 0,-6 10-8 16,-6 1 9-16,-5 9-9 0,0 5 11 0,-12 10-11 15,-11 0 12-15,-6 10-12 16,-11 15-28-16,0-1-13 0,-5 6-3 0,5 5 0 16,5 5-134-16,-5 0-27 0,-34 40-6 0,35-16-1 0</inkml:trace>
          <inkml:trace contextRef="#ctx0" brushRef="#br0" timeOffset="5188.6583">10889 228 2026 0,'0'0'44'0,"0"-10"10"0,0 5 2 0,0 5 1 0,0 0-45 0,0 0-12 15,0 0 0-15,12 5 0 0,5 5 62 0,5 0 10 16,-10 10 3-16,5 0 0 0,0 0-18 0,-6 5-3 16,6 5-1-16,-6 6 0 0,-5-6-36 0,-1 5-7 15,-5 0-2-15,0 0 0 0,0 0-8 0,-5-5 0 16,-1-4 0-16,-5-1 0 0,-6-5 0 0,6-5 8 16,-1 0-8-16,1-5 8 0,0 0 4 0,-1-5 0 15,1 0 0-15,0-10 0 0,5 0-4 0,-5-5 0 16,5 0 0-16,0-5 0 0,-5 0 26 0,11-10 5 15,0 0 1-15,0-11 0 0,0 6-32 0,11-5-8 16,1-5 0-16,10 0 0 0,1 5 0 0,5-6 0 16,0 1 0-16,6 5 0 0,6 5 0 0,-6 5 0 15,6-5 0-15,-1 10 0 0,1 4 0 0,-1 11-13 0,-5 0 3 16,6 5 1-16,-6 5 9 0,5 11 0 0,-10-1 0 16,-1 10 0-16,-6 5 0 0,-5 5 0 0,0-5 0 15,-5 5 8-15,-7 5-8 0,1-4 0 0,-6 4 0 0,0-5 8 16,0 0-8-16,-6 0 0 0,-5-5-8 0,5-4 8 15,-5-1 0-15,5-5 0 0,-5-5 0 0,0 0 0 16,0 0 0-16,5-5 0 0,6-10 0 0,0 0 8 16,0 0-8-16,0 0 0 0,0 0 0 0,-6-5 0 15,1-10 0-15,5 0 0 0,5-5 0 0,1-5 0 16,0-5 0-16,5-6 0 0,0-9 0 0,6 5 0 0,6-5 0 0,-6 5 0 16,5-6 10-16,7 6-10 15,10-5 0-15,1 10 0 0,5 0 0 0,-5 10 0 0,-6-1 8 16,-1 11-8-16,-4 10 0 0,-1 5 9 0,-5 0 0 0,-1 0 0 15,-10 10 0-15,-1 5 0 0,0 1-9 0,-5 4 0 16,0 0 0-16,-1 0 0 0,-5 5 0 0,0 0 0 16,0 0 0-16,0 0 0 0,0 5 0 0,0 1-17 15,6-6 4-15,-6 10 1 16,0 0-178-16,0-5-35 0</inkml:trace>
        </inkml:traceGroup>
        <inkml:traceGroup>
          <inkml:annotationXML>
            <emma:emma xmlns:emma="http://www.w3.org/2003/04/emma" version="1.0">
              <emma:interpretation id="{4A516B73-2ACE-4037-A1DD-B317F2BFF97B}" emma:medium="tactile" emma:mode="ink">
                <msink:context xmlns:msink="http://schemas.microsoft.com/ink/2010/main" type="inkWord" rotatedBoundingBox="15568,402 17774,376 17794,2118 15588,214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449.3059">13123 127 1555 0,'0'0'138'0,"0"0"-110"0,0 0-28 0,0 0 0 16,0 0 129-16,0 0 21 0,0 0 4 0,-5 15 1 15,5 0-43-15,-6 11-8 0,0-6-1 0,-5 5-1 16,5 5-35-16,-5 0-7 0,0 0-2 0,-1 5 0 16,7 1-34-16,-7-6-8 0,7 0 0 0,-1 5-1 15,6 0-15-15,-6 0 0 0,6-15 0 0,0 11 0 16,0-11-109-16,0 5-15 0,6-5-4 0,-6-5-958 16</inkml:trace>
          <inkml:trace contextRef="#ctx0" brushRef="#br0" timeOffset="5610.9507">13219-305 1036 0,'-11'-10'92'0,"0"0"-73"16,-1-5-19-16,1 5 0 0,6 0 242 0,-7 5 45 16,12 5 9-16,0 0 1 0,-5 15-209 0,-7-10-43 15,7 5-8-15,-1 5-682 16,0 5-137-16</inkml:trace>
          <inkml:trace contextRef="#ctx0" brushRef="#br0" timeOffset="6268.4569">14164-23 403 0,'-11'-25'36'0,"5"14"-36"0,-5-4 0 0,-1 5 0 15,-5 0 300-15,0 5 54 0,0-5 10 0,0 10 3 16,-5 0-217-16,-1 10-43 0,1 5-9 0,-7 0-2 16,-5 11-57-16,0 14-12 0,-5-10-3 0,-6 15 0 15,-1 0-12-15,7 6-4 0,-1-6 0 0,6 5 0 0,6-10-8 0,5-5 0 16,1 0 0-16,10-9 0 0,7-1-9 0,5-10 9 15,11-5-12-15,0-5 12 0,6 0 0 0,6-10 0 16,5-5 0-16,6-5 0 0,0-5 16 0,6-6 9 16,-1-9 3-16,7 5 0 0,-1-5-28 0,0 5 0 15,-5 0-12-15,-1 0 12 0,6-1 0 0,-11 6 0 16,6 10 0-16,-6 5 12 0,-12 0-3 0,1 10 0 16,-6 5 0-16,0 5 0 0,-6 0-9 0,1 5 0 15,-1 0 0-15,6 11 0 0,-6-1 0 0,6-5 0 16,0 5 0-16,0-5 0 0,-6-5 0 0,12 0 0 15,5-5 0-15,-5-5 0 0,5 0 0 0,1-5 0 16,-1-5 0-16,6-5 0 0,0-5 9 0,0 0 0 16,5-10 0-16,-5 0 0 0,6 0 6 0,-1-10 1 0,-5 4 0 15,0-9 0-15,6 0-16 0,-6-5 11 0,5 0-11 16,-5-11 10-16,0 1-10 0,0-5 0 0,-6-5 0 16,-5-1 0-16,0 11 0 0,-6-5 0 0,0-6-14 0,0 6 5 15,-6 0 9-15,-6 5 0 0,-5 4 0 0,6 1 0 16,-6 10 22-16,0 5 6 0,-11 5 2 0,0 5 0 15,-6 4 14-15,5 6 4 0,-5 10 0 0,-5 0 0 16,-7 10-62 0,7 10-12-16,-12 0-2 0,-6 11-1 0,1 9 29 0,-1 10 0 0,0-5 0 0,7 15 0 15,4 1 0-15,1 4 0 0,11 5 13 0,0 6-4 16,11-6 25-16,1 5 5 0,10 0 1 0,1 1 0 16,0-11-7-16,5 5-1 0,6-4 0 0,0 9 0 15,0-10-12-15,0 11-2 0,5-16-1 0,-5 10 0 0,0 0-17 16,0-9 0-16,0-1 0 0,0 5 0 15,0-10-47-15,0 1-3 0,0-6-1 0,6 10-773 16,-1-20-154-16</inkml:trace>
        </inkml:traceGroup>
        <inkml:traceGroup>
          <inkml:annotationXML>
            <emma:emma xmlns:emma="http://www.w3.org/2003/04/emma" version="1.0">
              <emma:interpretation id="{382F4650-1D9C-4AC6-BD5E-5B0CFCA97D75}" emma:medium="tactile" emma:mode="ink">
                <msink:context xmlns:msink="http://schemas.microsoft.com/ink/2010/main" type="inkWord" rotatedBoundingBox="20373,409 26600,338 26623,2316 20395,238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667.4077">20051 302 1839 0,'0'0'40'0,"0"0"9"0,0 0 2 0,0 0 1 0,0 0-42 0,0 0-10 16,0 0 0-16,0 0 0 0,0 0 95 0,0 0 17 15,0 0 3-15,6 15 1 0,-12 15-68 0,1 6-12 0,-1 4-4 0,-5 0 0 16,-1 10 10-16,-5-4 2 0,6 4 0 0,-6-10 0 15,0 5-20-15,0 1-3 0,6-11-1 0,-6 0 0 16,6-5-20-16,-1 0 0 0,7-5 0 0,-1 6 0 31,0-16-108-31,6 5-25 0,0 0-6 0</inkml:trace>
          <inkml:trace contextRef="#ctx0" brushRef="#br0" timeOffset="7835.3416">20159-392 2098 0,'0'0'46'0,"0"0"10"0,-12 0 1 0,1 0 3 0,11 0-48 0,0 0-12 16,0 0 0-16,0 16 0 16,0 9-66-16,0-10-15 0,11 0-3 0,6 5-1 0</inkml:trace>
          <inkml:trace contextRef="#ctx0" brushRef="#br0" timeOffset="7048.2881">17851-80 1335 0,'-34'0'59'0,"34"0"13"0,0 0-58 0,0 0-14 0,0 0 0 0,0 0 0 16,0 0 75-16,0 0 12 0,0 0 2 0,12 0 1 16,5 5-26-16,5 0-4 0,12-5-2 0,11 0 0 15,6 0-26-15,11-5-4 0,12-5-2 0,5 5 0 16,6-10 10-16,0 5 1 0,11-5 1 0,6 0 0 15,5 0-11-15,-11 10-3 0,-16-15 0 0,10 4 0 16,-5 6-5-16,-6-5-2 0,-5 5 0 0,-7-5 0 16,-10 5-62-16,5 0-13 0,-5 0-2 15,-1 5-569-15,-10-5-114 0</inkml:trace>
          <inkml:trace contextRef="#ctx0" brushRef="#br0" timeOffset="7391.9813">19005-909 846 0,'0'0'37'0,"0"0"8"0,-6-15-36 0,1 5-9 0,-1-1 0 0,6 11 0 16,0 0 85-16,0 0 15 0,-6-5 4 0,6 5 0 15,0 0-8-15,0 0-2 0,0 0 0 0,0 0 0 16,0 0-45-16,0 0-9 0,0 21-1 0,0-1-1 16,-5-5 27-16,5 15 6 0,0 0 1 0,0 5 0 15,-17 16 9-15,0-1 3 0,0 10 0 0,-6 16 0 16,-5 4-16-16,-6 10-4 0,-17 6 0 0,6 10 0 16,11-16-26-16,-11 11-6 0,-18-6 0 0,13 11-1 15,10-11-5-15,6-4-1 0,-6-6 0 0,12-4 0 16,0-6-25-16,11-10 8 0,6-4-8 0,-6-1 0 15,0-5-68-15,5-9-18 16,12-1-4-16,-5-5-654 0,5-5-132 0</inkml:trace>
          <inkml:trace contextRef="#ctx0" brushRef="#br0" timeOffset="8452.9847">20922-85 1094 0,'40'-10'97'0,"-23"10"-77"0,-6-10-20 0,6 5 0 15,0-5 116-15,0 5 20 0,-6 0 4 0,-11 5 1 16,17 0-5-16,-5 5-2 0,4 0 0 0,1 10 0 15,-5 5-59-15,-1 5-12 0,6 5-3 0,0 11 0 16,-11-1-24-16,-6 0-4 0,5 10-2 0,-5 1 0 16,0-6-7-16,-5-5-2 0,-1 5 0 0,-5 1 0 15,11-11-8-15,-12 0-1 0,1-5-1 0,0-5 0 16,11-5-1-16,-6-5 0 0,0-5 0 0,6-10 0 16,0 0-10-16,0 0 8 0,0 0-8 0,0 0 8 15,0 0-8-15,0-5 12 0,0-10-12 0,6-5 12 16,-6-5 17-16,6 0 4 0,5-10 1 0,6 0 0 15,-6 9-34-15,6-9 0 0,0 0 0 0,6-5 0 16,5 10-8-16,0 0-9 0,6-11-2 0,6 11 0 16,-6-5 19-16,11 0 0 0,-5 5 0 0,11-1 9 0,-12 6-9 15,6 5 0-15,6 5 0 0,-5 0-11 0,-1 5 11 16,0 5 0-16,-5 10 0 0,5 0 8 0,-5 5-8 0,-1 10 0 16,-5 0 0-16,0 10 0 0,-6 1 0 0,-5 9 0 15,-6 0 0-15,-6 0-8 0,0 11 8 0,-11-6 0 16,0 0 0-16,-11-5 0 0,5 0 0 0,1-4 0 15,-1-1 0-15,-5-5 0 0,0-5 20 0,-6 0 5 16,11-5 2-16,-5-5 0 0,5 1-19 0,6-16-8 16,0 0 8-16,0 0-8 0,0 0 12 0,0 0-4 15,0 0 0-15,0 0 0 0,-6-16-8 0,6 1 0 16,-5-5 0-16,5-5 0 0,5-5 0 0,7 0 8 16,-1-5-8-16,0-6 8 0,12 1 11 0,-1-5 1 0,7-5 1 15,-1 4 0-15,0 1-21 0,12 0 0 0,-6 5 0 0,5 5 0 31,1 9-16-31,-6 6-8 0,-6 0-2 0,1 15 0 0,-7 0 26 0,1 10-8 0,-6 5 8 0,0 5 0 16,-6 5 0-16,0 6 0 0,1 4 0 0,-7-5 0 16,-5 0 17-16,6 10 9 0,0 0 2 0,-1 1 0 15,-5-11-44 1,6 0-9-16,-6 5-2 0,6 0 0 0,-1 5-39 0,1-10-8 0,0 6-2 16,-1-1-703-16,1-5-141 0</inkml:trace>
          <inkml:trace contextRef="#ctx0" brushRef="#br0" timeOffset="8976.2771">23439 262 1670 0,'22'0'148'0,"-22"0"-118"15,0 0-30-15,0 0 0 0,0 0 67 0,-5 0 7 16,5-5 2-16,-6 10 0 0,0-5-58 0,6 5-18 16,0 0 10-16,0-5-10 0,0 5 43 0,0-5 3 15,0 0 1-15,17 5 0 0,0 0-25 0,0 0-5 16,6-10-1-16,0 5 0 0,5-5-2 0,6 5-1 0,0-5 0 15,0-5 0-15,-6 0 3 0,0 0 0 0,1-5 0 0,-7 0 0 16,1 0 2-16,5 0 1 0,0-6 0 0,-5 1 0 16,-6 0-2-16,6-5 0 0,-6-5 0 0,-1 0 0 15,7 0-17-15,-6-1 0 0,-6-4 0 0,1 5 0 16,5-5 0-16,-6 10 0 0,-11 5 0 0,0-5 0 16,0-1 0-16,-6 11 0 0,1-5 0 0,-12 10 0 15,-6 0 0-15,-11 5 0 0,0 5 0 0,-5 5 0 16,-18 10 0-16,1 5 0 0,-1 0 0 0,0 6 0 15,1 4 29-15,5 0 3 0,0 5 0 0,0 0 0 16,12 5-9-16,-1 1-2 0,-5-11 0 0,11 10 0 16,6-5-8-16,5 5-1 0,0-4-1 0,6 4 0 0,12 0-11 15,5 5 0-15,5-4 0 0,12-1 0 0,0 5 9 16,12 0-9-16,4-5 10 0,7-4-10 0,5-1 0 16,6 0 0-16,17-5 0 0,11 5 0 15,0-15-139-15,6 1-27 0,11-1-6 0,6-5 0 0</inkml:trace>
        </inkml:traceGroup>
        <inkml:traceGroup>
          <inkml:annotationXML>
            <emma:emma xmlns:emma="http://www.w3.org/2003/04/emma" version="1.0">
              <emma:interpretation id="{282878B5-8B23-4DA3-A5F0-91D4BC4F58C4}" emma:medium="tactile" emma:mode="ink">
                <msink:context xmlns:msink="http://schemas.microsoft.com/ink/2010/main" type="inkWord" rotatedBoundingBox="29152,685 30741,667 30756,1946 29167,196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6935.9012">26764-35 1378 0,'0'0'30'0,"0"0"6"0,0-10 2 0,0 0 2 0,0-5-32 0,0 0-8 0,0 5 0 0,-5-5 0 15,5 5 68-15,0 0 13 0,0 5 3 0,0 5 0 16,0 0-30-16,0 0-6 0,0 0 0 0,0 0-1 16,0 0 1-16,0 0 0 0,5 15 0 0,-5 0 0 15,-5 5-6-15,5 5-1 0,-12 0 0 0,7 6 0 16,-12 9 8-16,5 0 2 0,-5 0 0 0,0 5 0 15,0-9-5-15,0 4-1 0,1 5 0 0,4-5 0 16,1 6-36-16,5-11-9 0,6-5 0 0,0 0 0 16,0-5 0-16,12-5 0 0,-1-5 0 0,0 0 0 15,6 1-142-15,11-16-30 16,-5 0-7-16</inkml:trace>
          <inkml:trace contextRef="#ctx0" brushRef="#br0" timeOffset="27101.4564">27228-648 2134 0,'0'0'47'0,"0"0"9"0,0-10 3 0,0 0 1 0,0 10-48 0,0 0-12 16,0 0 0-16,0 0 0 0,0 0 11 0,0 0-1 15,0 0 0-15,0 0-649 16,0 0-129-16</inkml:trace>
          <inkml:trace contextRef="#ctx0" brushRef="#br0" timeOffset="27535.8448">27573 1 1839 0,'0'0'40'0,"0"0"9"0,11 0 2 0,-11 0 1 0,12 5-42 0,-1 10-10 0,0 0 0 0,1 10 0 15,-7 0 63-15,1 10 10 0,0 5 3 0,-6 6 0 16,0 4-23-16,-6-5-4 0,-5 5-1 0,-1-4 0 16,-5-6-35-16,6 0-13 0,-12-5 9 0,6-5-9 15,0-4 13-15,6-11-2 0,-6-5-1 0,6 0 0 0,0-5 24 0,11-5 5 16,-12 0 1-16,12 0 0 0,-5-10-25 15,5-5-5-15,0-5-1 0,5-6 0 0,7 1 3 0,-1-5 1 16,6-5 0-16,5-5 0 0,1 0-13 0,5-16 9 16,6 6-9-16,11-5 8 0,-5 9-8 0,11 1 0 15,0 5 0-15,5 0 0 0,1 5 0 0,-6 9 0 16,-12 6 0-16,1 10 0 0,-6 0 0 0,-6 10 12 16,-5 5-12-16,-6 5 12 0,-6 5-12 0,0 5 0 15,-5 1 0-15,-6 9 0 0,6 5 0 0,-12 0 0 16,-5 5 0-16,5 6 0 15,-5-1-48-15,0 5-9 0,-1 10-2 0,1 1-1034 0</inkml:trace>
        </inkml:traceGroup>
      </inkml:traceGroup>
    </inkml:traceGroup>
    <inkml:traceGroup>
      <inkml:annotationXML>
        <emma:emma xmlns:emma="http://www.w3.org/2003/04/emma" version="1.0">
          <emma:interpretation id="{997D5F92-82B9-473B-AE36-7C795A6038FA}" emma:medium="tactile" emma:mode="ink">
            <msink:context xmlns:msink="http://schemas.microsoft.com/ink/2010/main" type="paragraph" rotatedBoundingBox="2043,3795 29486,2843 29708,9224 2264,101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F1E60A-3620-48C7-9FFC-1E8C83BFB88D}" emma:medium="tactile" emma:mode="ink">
              <msink:context xmlns:msink="http://schemas.microsoft.com/ink/2010/main" type="inkBullet" rotatedBoundingBox="2043,3795 5106,3689 5200,6380 2136,6486"/>
            </emma:interpretation>
          </emma:emma>
        </inkml:annotationXML>
        <inkml:trace contextRef="#ctx0" brushRef="#br0" timeOffset="28510.4867">-422 3751 1267 0,'-28'0'112'0,"17"-5"-89"0,11 5-23 0,0 0 0 16,-17 0 127-16,17 0 21 0,0 0 4 0,17-5 0 16,0 0-62-16,5-5-13 0,1 5-2 0,11-5-1 15,17 10-22-15,-6 0-4 0,0 0 0 0,6 0-1 16,11 0-47-16,6 0 0 0,0 0-10 0,6 0 2 16,-6 10 8-16,5-10 11 0,6 5-3 0,-5-5 0 15,-6 5-24-15,-6 0-4 0,6 5-2 0,-6 0 0 16,-11-10-54-16,-6 0-12 15,-11 5-1-15,6-5-1 0,-1 0-91 0,-11 0-19 16</inkml:trace>
        <inkml:trace contextRef="#ctx0" brushRef="#br0" timeOffset="28835.194">472 2821 1378 0,'0'0'30'0,"0"-10"6"0,6 0 2 0,-6 10 2 0,-6-10-32 0,6 10-8 0,0 0 0 0,0 0 0 16,0 0 68-16,0 0 13 0,0 0 3 0,0 0 0 16,0 0-9-16,6 20-2 0,-6 10 0 0,0 5 0 15,5 10-1-15,-5 11-1 0,-5 4 0 0,-7 5 0 16,1 11-11-16,-6-1-1 0,-6 6-1 0,1 9 0 15,-12 6-17-15,0 9-3 0,-6 1-1 0,-5-6 0 16,-6 6-21-16,6-6-4 0,0-4 0 0,-1 4-1 16,-10 6-11-16,5-6 0 0,0-4 9 0,12-6-9 15,-7 1 0-15,7-16 0 0,-7 1-12 0,18-16 4 16,6-5-32-16,5-9-7 16,-6-6-1-16,17-10 0 0,6-5-177 0,12-10-36 0</inkml:trace>
        <inkml:trace contextRef="#ctx0" brushRef="#br0" timeOffset="29574.5812">1784 2574 907 0,'6'-25'40'0,"-6"15"8"0,0-5-38 0,0 0-10 16,0 0 0-16,5 5 0 0,-5-5 113 0,0 0 21 16,0 5 4-16,6 0 1 0,0-5-34 0,-6 15-6 15,0 0-2-15,0-5 0 0,5-5-21 0,1-1-4 16,-6 1 0-16,0 10-1 0,6-5-15 0,-6 5-4 0,0 0 0 16,0 0 0-16,0-10-16 0,0 10-4 15,0 0-1-15,0 0 0 0,0 0-21 0,0 15-10 0,0 11 10 0,0-1-10 16,-12 20 12-16,1 5-4 0,-6 11-8 15,-6 14 12-15,-5 10 4 0,-11 16 1 0,5 10 0 16,-12-1 0-16,1 6 5 0,0-1 1 0,-12 6 0 16,12 0 0-16,0 4-9 0,0-4-2 0,-6-10 0 0,5 4 0 15,1-4-12-15,0-6 9 0,0-4-9 0,5-1 8 16,-5-4-8-16,11-11 0 0,0-9 0 0,0-16 8 16,0-5-8-16,6-14 0 0,5-11 9 0,1-5-9 15,10-10 13-15,1-5-1 0,0-5-1 0,5 0 0 16,6-5-3-16,-6-10-8 0,-5-5 12 0,11-5-4 0,0-10-8 15,6-5-16-15,5-6 4 0,0-9 1 0,1 5 11 16,10-5 0-16,7-16 0 0,-1 11-8 0,0 5 8 16,6 9-13-16,11-4 5 0,-5 15 8 0,-1 10-12 0,1 5 12 15,5 10-12-15,6 5 12 0,0 5-10 0,0 15 10 16,0 0 0-16,5 5-9 0,-5 0 9 0,0 5 0 16,-5-4 0-16,4-1 0 0,1 0-16 0,-5 0 1 15,4 0 1-15,-4-15 0 0,5-10-2 0,-6 0-1 16,6-5 0-16,0-5 0 0,-6 0 3 0,0-10 1 15,6-5 0-15,-6 0 0 0,6-10 27 0,0 4 6 16,-6-4 0-16,1 0 1 0,-13 0-2 0,1-5-1 16,-5-1 0-16,-1 1 0 0,-5 0-7 0,-1 0-2 15,-5-6 0-15,-5 6 0 0,-1 0-9 0,-6 0 0 16,7 5 0-16,-12 4 8 0,0 1-8 0,-6 10 0 16,0 0 0-16,-5 10 0 0,0 5 0 0,-12 10 8 15,-5 15-8-15,-6 0 0 0,-11 10 0 0,0 6 0 0,-12 9 0 16,6 5 0-16,0 5 0 0,0 1 0 0,0-1 0 0,6 5 0 15,6 6 8-15,-1-1-8 0,17-10 0 0,1 6 8 16,-1-6-8-16,12-5 0 0,5 0 0 0,6-4 0 16,6-1 0-16,-1-5-9 0,12-5 9 0,6-4 0 15,11-1-16-15,6-5 3 0,-1 0 1 0,12-5 0 16,17 5-108 0,0-10-20-16,11 0-5 0</inkml:trace>
      </inkml:traceGroup>
      <inkml:traceGroup>
        <inkml:annotationXML>
          <emma:emma xmlns:emma="http://www.w3.org/2003/04/emma" version="1.0">
            <emma:interpretation id="{AB5E7DB6-AD14-4C00-AFE2-AEC614AD5B6D}" emma:medium="tactile" emma:mode="ink">
              <msink:context xmlns:msink="http://schemas.microsoft.com/ink/2010/main" type="line" rotatedBoundingBox="8038,3955 29499,3210 29587,5754 8127,6499"/>
            </emma:interpretation>
          </emma:emma>
        </inkml:annotationXML>
        <inkml:traceGroup>
          <inkml:annotationXML>
            <emma:emma xmlns:emma="http://www.w3.org/2003/04/emma" version="1.0">
              <emma:interpretation id="{7DD4650F-B50A-4C68-AA40-FC6105E03BE1}" emma:medium="tactile" emma:mode="ink">
                <msink:context xmlns:msink="http://schemas.microsoft.com/ink/2010/main" type="inkWord" rotatedBoundingBox="8057,4500 12426,4348 12489,6149 8120,630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0503.0054">6716 4002 1580 0,'0'0'70'0,"0"0"14"0,0 0-67 0,0 0-17 16,0 0 0-16,0 0 0 0,0 0 110 0,0 0 18 15,0 0 4-15,0 0 1 0,0 15-55 0,0 5-11 16,0 0-3-16,-6 6 0 0,0 4-24 0,1-5-6 16,-1 5-1-16,0 0 0 0,-5 5-18 0,5 1-4 15,-5-6-1-15,5 0 0 0,1-5-10 0,-7 5-11 16,7-5 3-16,-1 0 0 15,0 1-109-15,6-6-22 0,-5-5-4 0</inkml:trace>
          <inkml:trace contextRef="#ctx0" brushRef="#br0" timeOffset="30645.6438">7112 3374 518 0,'5'-15'46'0,"1"0"-37"16,-6-6-9-16,0 11 0 0,0 0 292 0,0 0 57 0,-6 5 11 0,6 5 3 15,-11-5-237-15,5 10-47 16,-5-5-10-16,5 10-947 0</inkml:trace>
          <inkml:trace contextRef="#ctx0" brushRef="#br0" timeOffset="30260.9453">6569 3223 1674 0,'0'0'36'0,"0"-10"8"0,-6-5 2 0,-5 0 2 0,-1 5-39 0,1-5-9 16,0 5 0-16,-6-1 0 0,-12 1 48 16,7 5 8-16,-1 5 2 0,-11 5 0 0,-5 5-37 0,-7 11-7 15,1-1-2-15,-6 0 0 0,0 5-12 0,0 5 0 16,-5 5 8-16,-1-5-8 0,6 6 0 0,6 4 0 16,-6 0 0-16,6 0 0 0,6 1 0 0,5-1 0 15,5 0 0-15,7-5 0 0,5 0 0 0,11 6 0 16,0-11 0-16,12 5-10 0,0 0 10 0,11 0-12 15,0-5 12-15,5 1-12 0,12-6 12 0,-6 0 0 16,6 0 0-16,0-5 0 0,0 0 0 0,0 0 14 16,-6 0-3-16,6-4-1 0,-11 4 29 0,-6 0 5 15,0 0 2-15,-6 0 0 0,-5-5-2 0,-6 5-1 16,-6-5 0-16,1 10 0 0,-12 0-8 0,0 6-2 16,-6-1 0-16,-5 0 0 0,0 0-1 0,-1 5 0 15,-5-5 0-15,-5 6 0 0,5-6-45 0,-6-5-10 16,6 0-1-16,0 0-1 15,0 0-29-15,6-5-6 0,0 6 0 0,5-6-614 0,-5 0-122 16</inkml:trace>
          <inkml:trace contextRef="#ctx0" brushRef="#br0" timeOffset="34833.0818">7615 3796 633 0,'0'0'28'0,"-6"-5"6"0,6-5-34 0,0 0 0 0,-5 0 0 0,5 10 0 15,0-10 184-15,0 0 29 0,0 0 7 0,0 0 0 16,5 0-103-16,-5 0-21 0,0 10-4 0,11-11 0 16,6 1-18-16,-5 0-3 0,5 0-1 0,5 0 0 15,1 5-33-15,5 5-6 0,1 0-2 0,4 5 0 16,1-5-16-16,0 0-3 0,6 0-1 0,5 5 0 15,0-5-9-15,-5 0 0 0,0 0 9 0,-1-10-9 16,1 10 9-16,5-5-9 0,-5-5 12 0,-1 5-12 16,1-5 0-16,-1 5 0 0,1-5 0 0,-12 10 0 0,1 0 0 15,-7 0 0-15,-5 10 0 0,-6 0 0 0,-5 5 0 0,-6 10 0 16,-6 0 0-16,-11 11 0 0,-5 4 0 0,-12 5 0 16,-6 5 0-16,1 6 0 0,-12-1 22 0,6 0 1 15,-6 6 0-15,0-1 0 0,0 0-23 0,0 1 0 16,0-1 0-16,6-5 0 0,5 5 0 0,6-9-10 15,6-6 1-15,5-5 0 0,1 0 9 0,10-4 14 16,1-6-3-16,0-5-1 0,5-5-2 0,6-5-8 16,0-15 12-16,17 10-4 0,6-5-8 0,-1-5 0 15,12-5-12-15,12-10 12 0,4 0-15 0,-4-5 5 16,5 0 1-16,5 5 0 16,1 0-119-16,-6-5-23 0,0 4-5 0</inkml:trace>
          <inkml:trace contextRef="#ctx0" brushRef="#br0" timeOffset="35054.6182">7988 4279 1497 0,'-23'5'66'0,"23"-5"14"0,0 0-64 0,0 0-16 0,-11 5 0 0,11-5 0 15,0 0 120-15,0 0 20 0,0 0 4 0,0 0 0 0,0 0-80 0,23 0-17 16,-1-10-3-16,12 5-1 0,6-10-18 0,5-1-3 16,12 1-1-16,5 0 0 15,0 0-92-15,0 0-18 0,1-5-4 16</inkml:trace>
          <inkml:trace contextRef="#ctx0" brushRef="#br0" timeOffset="35432.1052">9340 3967 1792 0,'-6'5'40'0,"-5"5"8"0,5 5 1 0,0 0 1 0,6 5-40 0,0 0-10 15,6-5 0-15,0 1 0 0,11 4 54 0,0-10 9 16,5 0 1-16,7-5 1 0,-1-5-33 0,11-5-8 16,1-5 0-16,5 0-1 0,-5 0-5 0,5-10-1 15,6-6 0-15,-11 1 0 0,-1 0-6 0,-5 0-2 0,-6 0 0 16,-5-5 0-16,-6-6 4 0,-6 6 1 0,-11-5 0 15,0 5 0-15,-5-5-14 0,-7 5-12 0,1-1 3 0,-6 1 0 16,6 5 24-16,-6 0 5 0,0 0 0 16,0 10 1-16,-6 5 6 0,-5 0 1 0,5 10 0 0,1 10 0 15,-12 0-2-15,6 5 0 0,-1 10 0 0,-5 10 0 16,0 0-7-16,-5 6-2 0,-1-1 0 0,-5 5 0 16,0 10-7-16,11-4-2 0,-6-1 0 0,12 0 0 15,5 0-8-15,6 6 0 0,0-6 0 0,6 5 0 16,5 1 0-16,12 4 0 0,5-5 12 0,1 6-4 15,10-6-21-15,7 5-5 0,5-5-1 0,11-4 0 16,6-1-204-16,5-15-41 0,69 10-8 16,5-40-1-16</inkml:trace>
        </inkml:traceGroup>
        <inkml:traceGroup>
          <inkml:annotationXML>
            <emma:emma xmlns:emma="http://www.w3.org/2003/04/emma" version="1.0">
              <emma:interpretation id="{A324D164-A688-4EA7-942B-26B6EF830E6E}" emma:medium="tactile" emma:mode="ink">
                <msink:context xmlns:msink="http://schemas.microsoft.com/ink/2010/main" type="inkWord" rotatedBoundingBox="14584,3727 16656,3656 16735,5948 14664,602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6596.5485">13706 3525 1177 0,'0'0'52'0,"5"-5"11"0,7-6-51 0,-1 1-12 16,6-5 0-16,0 0 0 0,6-5 64 0,5-5 9 16,0 0 3-16,6 0 0 0,0-5-13 0,0-6-3 15,0 1 0-15,-6 0 0 0,0-5-37 0,-5 0-8 0,-6 4-2 16,0-4 0-16,-6 0 15 0,-11 0 2 0,6 5 1 0,-12-6 0 15,-11 1 9-15,6 0 1 0,0 0 1 0,-1-6 0 16,-10 6-14-16,5 0-2 0,0-5-1 0,-6 5 0 16,6 9-5-16,-5-4 0 0,5 0-1 0,-6 0 0 15,0 5-11-15,1 5-8 0,5-1 9 0,-6 6-9 16,6 5 0-16,0 0 8 0,0 10-8 0,-5 5 0 16,-1 0 25-16,0 5 3 0,1 10 0 0,-1 10 0 15,1 0-16-15,-1 16-4 0,-5-1 0 0,5 10 0 16,6 5 11-16,-6 11 1 0,7-1 1 0,-7 16 0 15,6 9 21-15,6-4 4 0,-6 14 1 0,5-4 0 16,-10 4 4-16,5 6 1 0,-6-1 0 0,1-4 0 16,5-1-16-16,-6 1-2 0,0-6-1 0,6-14 0 0,0-1-2 15,0-14-1-15,0-1 0 0,0-5 0 0,-5 6-30 16,5-11 0-16,6 0-11 0,-1-4 11 16,-5-11-86-16,6 0-10 0,-6 5-1 0,11-10-709 15,-5-4-142-15</inkml:trace>
          <inkml:trace contextRef="#ctx0" brushRef="#br0" timeOffset="36144.8186">12784 3620 1108 0,'0'0'49'0,"11"-20"11"0,1 0-48 0,-1-5-12 15,6 0 0-15,-6-1 0 0,0 1 110 0,-5 0 20 16,0 0 4-16,-1 5 1 0,1-5-38 0,-6 5-7 16,0 5-2-16,-6 5 0 0,1-1-26 0,-7 1-6 15,-5 5 0-15,1 0-1 0,-13 10-30 0,-5 0-5 16,-5 11-2-16,-7-1 0 0,-4 10-18 0,-1 10 8 16,-12 5-8-16,7 0 0 0,-1 6 0 0,6 4 0 15,1 0 0-15,4 5 0 0,7 1 0 0,-1-1 0 16,6-5 0-16,12 1 0 0,5-6 0 0,5 0 0 0,1-5 8 15,11-10-8-15,6 1 0 0,5-6 0 0,0-5 0 16,12-5 0-16,0 0 0 0,5-10 0 0,11-5 0 16,1-5 0-16,0 0 12 0,-1-10 6 0,18-5 1 15,-12 0 0-15,6-10-5 0,-6-1-1 0,6-9 0 16,-6 5 0-16,-5-10 31 0,-6-1 5 0,0 1 2 0,-6 0 0 16,-5-5-39-16,-6-6-12 0,0 6 0 0,-6 5 0 15,-6 0 12-15,1 4-12 0,0 6 12 0,-6 5-12 16,-6 5 8-16,0 10-8 0,1 0 0 0,-6 5 0 15,-6 5-13-15,0 0-7 0,0 10 0 0,-6 0-712 16,0 10-143-16</inkml:trace>
          <inkml:trace contextRef="#ctx0" brushRef="#br0" timeOffset="36813.8733">13055 4143 633 0,'0'0'56'0,"0"0"-44"15,0-10-12-15,-5 0 0 0,5 10 195 0,0 0 37 16,0 0 7-16,5-10 1 0,7 0-102 0,-1 0-21 0,6 0-4 0,0 5-1 15,11-6-24-15,1 1-4 0,4-5-2 0,7 0 0 16,0 0-22-16,-1 0-4 0,6 5 0 0,1 0-1 16,-1 0-24-16,6 0-5 0,0 0-1 0,0 5 0 31,0 0-149-31,-1 0-31 0,7 5-5 0,-6-10-784 0</inkml:trace>
        </inkml:traceGroup>
        <inkml:traceGroup>
          <inkml:annotationXML>
            <emma:emma xmlns:emma="http://www.w3.org/2003/04/emma" version="1.0">
              <emma:interpretation id="{372D1076-8A05-4C41-B664-FEC04EE68CFF}" emma:medium="tactile" emma:mode="ink">
                <msink:context xmlns:msink="http://schemas.microsoft.com/ink/2010/main" type="inkWord" rotatedBoundingBox="18969,3685 25859,3446 25919,5168 19029,540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8095.6561">16630 3600 921 0,'0'0'82'0,"0"0"-66"15,0 0-16-15,0 0 0 0,0 0 52 0,0 0 6 16,0 0 2-16,0 0 0 0,0 0 12 0,11-5 2 16,0-5 1-16,6 5 0 0,0 0-1 0,0-10 0 15,11 5 0-15,-5 0 0 0,5 0-15 0,6-5-3 16,-5-1-1-16,10 1 0 0,-5-5-26 0,6 0-5 15,-1 0 0-15,1-5-1 0,-1 0-14 0,1 0-9 16,0-1 12-16,-6 1-12 0,-1-10 0 0,-4 10 0 16,-7-10 0-16,1 5 0 0,0-6 8 0,-6 1-8 15,-6 0 0-15,-5-5 0 0,-1 5 0 0,1-1 0 0,-6 1 0 16,0-5 0-16,-11 5 9 0,5 0-9 0,0 5 0 16,-5 4 9-16,0 1 0 0,-6 5 0 0,5 5 0 0,-10 5 0 15,-1 5 10-15,-5 0 1 0,-6 5 1 0,0 5 0 16,-6 10 18-16,-5 10 3 0,-11 10 1 0,-7 1 0 15,7-1-29-15,-6 10-6 0,5 10 0 0,0 1-8 16,7 4 26-16,-1 5-2 0,11 1 0 0,1-1 0 16,10 0-10-16,7 6-2 0,-1-1-1 0,17-5 0 15,1 1-11-15,5-1 0 0,11-4 0 0,0-1 8 16,12-10-8-16,0 0 0 0,10-4 0 0,7-11 0 16,-6-5-28-16,11-5-8 0,0-5-2 0,12-10-655 15,0-10-131-15</inkml:trace>
          <inkml:trace contextRef="#ctx0" brushRef="#br0" timeOffset="38538.4923">17631 3414 1407 0,'28'-5'62'0,"-28"5"14"0,-11-10-61 0,5 0-15 15,17-5 0-15,-5 5 0 0,5 0 108 0,-5-5 20 16,-6-1 3-16,17 1 1 0,6 0-47 0,-1 0-9 15,-11 0-1-15,6 0-1 0,12 5-35 0,5-5-7 16,-12 5-2-16,1 0 0 0,-6 10-18 0,5 0-3 16,1 0-1-16,-6 10 0 0,-6 5-8 0,1 10 0 0,-1 0 0 0,-5 10 0 15,-12 1 0-15,-5 9 0 0,5 0 0 0,-5 10 0 16,-1-9 0-16,-5-1 0 0,-5 0 0 16,5-5 8-16,11 1 8 0,1-6 0 0,-24 0 1 0,18-5 0 15,11-5-9-15,-11-5-8 0,-1-10 9 0,1 0-9 16,0 1 0-16,11-11 0 0,0 0 0 0,0 0 0 15,-12-6 27-15,12 6 5 0,12-10 2 0,5-10 0 16,-6 0-21-16,6-5-4 0,6-5-1 0,5-5 0 16,0-5-8-16,0-1 0 0,1 1 0 0,5-10 0 15,5 0 0-15,1-1 0 0,5-4 0 0,0 5 0 16,12 4 0-16,5 1 0 0,0 10-12 0,-11 0 12 16,-6 5 0-16,1 10 0 0,10 4 0 0,-11 16 12 0,-16 0-12 15,-7 11 0-15,7 4 0 0,-7 10 0 0,-5 0 0 0,-11 0 8 16,-6 10-8-16,0 5 8 0,-6-4-8 0,-5 4 0 15,-6-5 0-15,6 10 0 0,16 1 0 0,-16-1 0 16,0 0 0-16,-6 0 0 16,-6 0-121-16,17-4-20 0,6 4-4 15,0-5-1-15</inkml:trace>
          <inkml:trace contextRef="#ctx0" brushRef="#br0" timeOffset="38958.551">20147 2962 864 0,'6'-6'76'0,"5"-9"-60"0,1 0-16 0,-1 0 0 15,-5-5 83-15,-1 5 13 0,-5-5 4 0,0 0 0 16,-5 0-8-16,-1 10 0 0,-5-5-1 0,-1 5 0 16,-10 5-20-16,-1-6-4 0,0 11-1 0,-5 0 0 15,-6 0 6-15,-5 0 2 0,-1 11 0 0,-5 4 0 16,-6 0-15-16,-6 10-3 0,-5 5-1 0,-11 10 0 0,5 5-28 0,6 11-6 15,5 4-1-15,-5 0 0 0,5 1 4 0,6-1 0 16,17 5 0-16,0-4 0 0,1-6-3 16,10 0 0-16,6 1 0 0,11-6 0 0,1 0-21 0,5-5 0 15,0-4 0-15,11 4 0 16,6-10-19-16,6 0-8 0,-6-5-1 0,5 1-1 16,6-11-162-16,12-5-32 0,62 0-6 0,-34-5-2 0</inkml:trace>
          <inkml:trace contextRef="#ctx0" brushRef="#br0" timeOffset="39312.3306">20668 3263 1566 0,'0'0'34'0,"0"0"7"0,0 0 2 0,-12 5 1 0,7-5-35 0,-12 5-9 0,0 0 0 0,-6 5 0 15,1 0 92-15,-7 5 16 0,7-5 3 0,-7 11 1 16,1-6-50-16,5 10-10 0,-5-5-1 0,6 5-1 15,-1 5-34-15,0-5-8 0,6 0 0 0,6 6-8 16,0-1 8-16,5 0-8 0,0-5 0 0,6-5 0 16,0-5 8-16,6-5-8 0,0 5 0 0,-1-5 0 15,7-4 22-15,5-1-2 0,0-5-1 0,0 0 0 16,5-5-19-16,6-1 0 0,1-4 0 0,5-10 0 16,0 0 0-16,0 0 10 0,-6 0-10 0,6-10 8 15,-6 5 16-15,0-5 4 0,-5-1 0 0,0 1 0 0,-6 0 3 16,-6 5 1-16,0 0 0 0,0 0 0 0,-5-1-10 15,-6 6-2-15,0 0 0 0,0 5 0 0,-6 5-6 0,-5 0-2 16,0 5 0-16,-12 5 0 0,-5 5-12 16,-6 0 0-16,-6 10 0 0,-5 0 0 15,-6 5-49-15,6 0-13 0,0 6-2 0,5-1-668 16,6-5-134-16</inkml:trace>
          <inkml:trace contextRef="#ctx0" brushRef="#br0" timeOffset="39878.285">21929 3349 1324 0,'28'-10'118'0,"-28"10"-94"0,0-21-24 0,-6 1 0 16,6 5 88-16,-5-5 12 0,-7 0 4 0,1 0 0 15,-6-5 14-15,0 0 3 0,0 0 1 0,-5 4 0 16,-1-4-66-16,-5 10-14 0,5-5-2 0,-5 10-1 16,0 0-27-16,-6 0-4 0,0 0-8 0,0 10 11 15,-6 0-11-15,1 10 0 0,-7 0 0 0,1 10 0 16,0 10 0-16,5 0 0 0,-5 6 0 0,5 4 0 16,1-5 0-16,5 0 0 0,0 5 0 0,6-4 0 15,5-6 0-15,6 0 0 0,11 0 0 0,1 0 0 16,-1-5 0-16,12 1 0 0,5-1 0 0,6 0 0 0,0-10 0 15,6 0 0-15,-1 0 0 0,7-5 0 0,10 0 0 16,1-10 0-16,5-10 0 0,6 0 8 0,-6 5-8 0,6-10 12 16,-6-5-12-16,6 0 12 0,-6-5-1 0,6-6 0 15,-5 1 0-15,4-10 0 0,-4-5 15 0,-1 0 3 16,6-16 1-16,5-4 0 0,1 0-15 0,0-6-3 16,5-4-1-16,0-6 0 0,-11 1-11 0,5 4 0 15,-5-4 0-15,0 0 0 0,0-1 0 0,-11 6 0 16,5 4 0-16,-11 6 0 15,0 10-20-15,-12 15-5 0,-5-1-2 0,0 16 0 0,-11 5 43 0,0 10 9 16,-6 10 2-16,0 0 0 16,-17 10-43-16,0 10-9 0,-6 15-2 0,0 6 0 0,-5 4 27 0,-6 5 0 15,0 0 0-15,0 6 0 0,0 4 0 0,1 0 0 16,-1 6 0-16,5 4 0 0,1 0 25 0,0 6 11 0,5-6 1 16,6 6 1-16,-5-6-26 0,5 0-12 0,5 1 10 15,1-1-10-15,5-5 0 0,1 1 0 0,5-1 0 16,0-4 0-1,0-6-108-15,5-5-19 0,7 0-3 0,5-4-878 0</inkml:trace>
          <inkml:trace contextRef="#ctx0" brushRef="#br0" timeOffset="40086.5385">23009 3213 1728 0,'0'0'153'0,"-6"0"-122"15,-5-5-31-15,0 10 0 0,-1 10 95 0,-5 0 13 16,6 5 2-16,-11 5 1 0,-7 0-47 0,-5 11-8 16,12-6-3-16,-7 5 0 0,1 0-5 0,6 0 0 15,-1-4-1-15,0 4 0 0,6 0-38 0,0-5-9 16,6 0 0-16,5-5 0 16,6 0-83-16,-5-9-18 0,5-1-4 0,5 0-895 15</inkml:trace>
          <inkml:trace contextRef="#ctx0" brushRef="#br0" timeOffset="40219.9873">23258 2720 1497 0,'0'0'32'0,"0"0"8"0,11-10 0 0,-5 5 4 0,5 0-36 0,0 0-8 0,6-10 0 15,-17 15 0-15</inkml:trace>
        </inkml:traceGroup>
        <inkml:traceGroup>
          <inkml:annotationXML>
            <emma:emma xmlns:emma="http://www.w3.org/2003/04/emma" version="1.0">
              <emma:interpretation id="{5E90116A-DBBD-484F-8AB0-54618CF85BE5}" emma:medium="tactile" emma:mode="ink">
                <msink:context xmlns:msink="http://schemas.microsoft.com/ink/2010/main" type="inkWord" rotatedBoundingBox="26781,4089 29526,3994 29587,5754 26842,5849"/>
              </emma:interpretation>
              <emma:one-of disjunction-type="recognition" id="oneOf8">
                <emma:interpretation id="interp8" emma:lang="" emma:confidence="1">
                  <emma:literal>g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8</emma:literal>
                </emma:interpretation>
                <emma:interpretation id="interp12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41381.1858">26555 3077 1267 0,'57'-20'56'0,"-40"5"12"0,-17 0-55 16,5-5-13-16,6 5 0 0,-5-5 0 0,0-1 85 0,5 1 15 15,0-5 2-15,1 0 1 0,-1 0-34 0,-11-5-6 16,0 10-2-16,0-5 0 0,-6-1-26 0,-5 6-6 16,-6 5-1-16,6 0 0 0,-6 0-28 0,-11 5 0 15,-12 0 0-15,0 10 0 0,-5-5 0 0,0 10 0 16,0 0 0-16,-12 5 0 0,6 5 24 0,6 10 0 16,0 5-1-16,-6 6 0 0,6 4-23 0,-1 5 0 15,7-5 0-15,-1 11 0 0,12-1-14 0,0 0-7 16,-1-5-2-16,12-4 0 0,6-1 34 0,5 0 6 0,1-10 2 15,10 0 0-15,1-5-31 0,5-4-5 0,12-11-2 0,0 0 0 16,5-5 27-16,6-5 4 0,5 0 2 16,7-10 0-16,-7-5-3 0,18-1-1 0,5-9 0 0,6 0 0 15,-12 0 18-15,7-5 4 0,-7-5 1 0,6 0 0 16,-5-6-8-16,-1-4-1 0,-10 0-1 0,-1 0 0 16,0 4-9-16,-11 11-2 0,-6-5 0 0,1 10 0 15,-7 5-4-15,1 5-8 0,-6 10 11 0,-6 5-11 16,-5 10 0-16,0 10 0 0,5 5 0 0,-11 10 0 15,-6 0 0-15,1 11 0 0,-1-1 0 0,0 10 0 16,-5 0 0-16,5 6 0 0,-11-1 0 0,6 5 0 16,0 1-23-16,-12 4-8 0,-5 6-1 15,0-6-1-15,-6 0 77 0,-6 1 16 0,0-6 4 0,-11 0 0 0,-5-4-28 16,-6-6-6-16,-12 5-1 0,1-4 0 0,-6-6-5 0,5 0-2 16,-5-5 0-16,5 6 0 0,6-16-7 0,1-5-2 15,4 0 0-15,7-5 0 0,5-5 2 0,6-9 0 16,5-1 0-16,12-10 0 0,5 0 9 0,6-5 3 15,6-6 0-15,0-4 0 0,-1 0 1 0,7-5 1 16,-7 0 0-16,12-10 0 0,6-5-29 0,11-5 0 16,11-1-11-16,6 1 11 0,11 0 0 0,6-5 0 15,11-6 0-15,1 1 0 16,-1 5-59-16,11 0-4 0,1-6-1 0,11-4 0 0,0 0-148 0,5 4-31 0,85-59-5 16,-39 34-680-16</inkml:trace>
          <inkml:trace contextRef="#ctx0" brushRef="#br0" timeOffset="40651.6536">24259 2951 1843 0,'0'0'40'0,"23"0"9"0,-23 0 2 0,22 0 1 16,-5 11-42-16,0-1-10 0,-6 5 0 0,6 5 0 0,-5 5 37 0,-1 0 6 16,-5 5 1-16,-1 5 0 0,1 1-6 0,-12 4-1 15,-5-5 0-15,5 5 0 0,-5-10 7 0,-6 6 2 16,0-11 0-16,6 5 0 0,-6-5-10 0,5-5-3 16,-4 0 0-16,10-5 0 0,-5-5 25 0,-1 5 5 15,7-10 1-15,5-5 0 0,-6 5-64 0,6-5-15 16,0 0-1-16,0 0-1 0,0 0 27 0,17-10 6 15,-6-5 0-15,6-10 1 0,0 0-17 0,6-5 0 16,-1 0-11-16,7-10 11 0,5-1 0 0,0-4-8 16,11-10 8-16,6-1 0 0,-6 1-9 0,11 0 9 15,-5 5-13-15,12 4 5 0,-1 6-2 0,-6 5 0 16,1 10 0-16,-6 5 0 0,-12 10 10 0,-5 10 0 16,-5 5 0-16,-1 10-8 0,-11-5 8 0,0 15 0 15,-6 0 0-15,-5 10 0 0,-6 0 0 0,0 6 9 0,-6-1-9 16,0 5 0-16,-5-10 24 0,0 6-3 0,11-1 0 15,0 0 0-15,-6 0-35 0,6-5-7 0,6 1-2 0,-1-1 0 32,1 0-117-32,11 0-23 0</inkml:trace>
        </inkml:traceGroup>
      </inkml:traceGroup>
      <inkml:traceGroup>
        <inkml:annotationXML>
          <emma:emma xmlns:emma="http://www.w3.org/2003/04/emma" version="1.0">
            <emma:interpretation id="{73C46781-47A7-4A7C-9C9D-70BA26D38F13}" emma:medium="tactile" emma:mode="ink">
              <msink:context xmlns:msink="http://schemas.microsoft.com/ink/2010/main" type="line" rotatedBoundingBox="2649,7527 23399,6495 23537,9277 2788,10309">
                <msink:destinationLink direction="with" ref="{F2E2DEBB-7772-43D4-8B8B-4388B8C707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52EE9A0-46CC-48E8-B0EA-AD34490DCB4B}" emma:medium="tactile" emma:mode="ink">
                <msink:context xmlns:msink="http://schemas.microsoft.com/ink/2010/main" type="inkWord" rotatedBoundingBox="2683,8211 4556,8118 4648,9972 2775,1006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2927.8527">1501 7551 1551 0,'6'5'68'0,"-6"-5"16"16,0 0-68-16,11 5-16 0,-5 0 0 0,5 0 0 0,6-5 72 0,-6 0 10 15,6 0 2-15,6-5 1 0,0 0-43 0,5-10-9 16,-5 0-1-16,11 0-1 0,-1-10-15 0,-4-5-4 16,5 0 0-16,0-6 0 0,0 1 10 0,-6-5 2 15,-6 0 0-15,1 5 0 0,0-1 4 0,-12 6 2 16,6 0 0-16,-11 0 0 0,-6-5-7 0,0 10-2 15,-6-6 0-15,-5 6 0 0,5 0-7 0,-5 5-2 16,-1-5 0-16,-5 0 0 0,0 0-4 0,6 0-8 16,-6 4 11-16,0 6-11 0,0 0 8 0,0 5-8 15,6 5 0-15,0-5 0 0,-6 10 8 0,5 0-8 16,1 5 0-16,5 5 0 0,-5 15 0 0,0 0 0 16,-1 11 8-16,1 4-8 0,5 10 12 0,-5 10 0 15,-6 11-1-15,12-1 0 0,-7 6 15 0,1 4 3 16,-6-5 1-16,0 6 0 0,6-1 2 0,-6 1 0 15,0 4 0-15,0 1 0 0,0-1-13 0,0-4-3 16,-6 4 0-16,1-5 0 0,5-4-16 0,0-6 8 16,-6-9-8-16,6 4 0 0,0-10-58 0,6 1-18 0,0-6-4 0,5-5-671 15,0-10-133-15</inkml:trace>
          <inkml:trace contextRef="#ctx0" brushRef="#br0" timeOffset="42505.4993">811 7426 864 0,'-17'-16'76'0,"12"11"-60"0,-1-5-16 0,-11 5 0 15,6-5 104-15,-6 5 17 0,0 0 4 0,0 0 1 16,0 5-25-16,0 5-5 0,-6 0 0 0,1 5-1 16,-1 0-66-16,-5 5-13 0,5 1-2 0,-5-1-1 15,0 10-13-15,-6 0 0 0,5 5 0 0,1 0 0 16,5 5 0-16,-5 6 0 0,0 4 8 0,0 5-8 16,-1 5 21-16,7 6 2 0,5 4 0 0,0 6 0 0,0-1 2 0,11 0 1 15,6-4 0-15,0-1 0 0,0-10-16 0,6-4-10 16,5-1 12-16,0-5-12 0,1-10 13 0,5-5-4 15,0-9-1-15,-6-1 0 0,12-10-8 0,-6-5 0 16,5-15 0-16,1 0 8 0,11-5 15 0,0-11 2 16,0-4 1-16,0-5 0 0,0-5 12 0,-1-5 2 15,-10-1 1-15,5 1 0 0,-11 0-14 0,0-5-3 16,-11-1-1-16,0-4 0 0,-6 0-8 0,-6 4-2 16,-11 1 0-16,0 0 0 0,0 0-1 0,0-1-1 15,-6 1 0-15,7 10 0 0,-1 0-11 0,0 9 0 16,-6 6 0-16,0 5 0 0,12 5-11 0,0 5-4 15,-6 10-1-15,11 0-672 0,-5 5-136 16</inkml:trace>
          <inkml:trace contextRef="#ctx0" brushRef="#br0" timeOffset="43141.4698">1416 8175 1609 0,'-28'0'35'0,"17"5"7"15,-6-5 2-15,0 0 2 0,0 5-37 0,0-5-9 0,0 0 0 0,0 5 0 16,6-5 94-16,-1 0 17 0,12 0 3 0,0 0 1 0,0 0-66 0,-5-10-13 16,5 0-2-16,5 0-1 0,7-1-21 0,5-4-12 15,-6-5 12-15,12 5-12 0,11 0 0 0,5-5 0 16,-5 5 0-16,6 0 0 0,-1 0 0 0,12 0-12 15,-6 5 0-15,12 0-622 16,-6 0-124-16</inkml:trace>
        </inkml:traceGroup>
        <inkml:traceGroup>
          <inkml:annotationXML>
            <emma:emma xmlns:emma="http://www.w3.org/2003/04/emma" version="1.0">
              <emma:interpretation id="{B6D4DB36-06F9-4528-BA30-036FA075596A}" emma:medium="tactile" emma:mode="ink">
                <msink:context xmlns:msink="http://schemas.microsoft.com/ink/2010/main" type="inkWord" rotatedBoundingBox="6995,7311 9489,7187 9621,9845 7127,996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3531.4925">4634 7466 2138 0,'-17'0'47'0,"0"0"9"0,-5 0 3 0,5 0 1 0,-6 5-48 0,12-5-12 0,-6 0 0 0,11 0 0 16,6 0 50-16,0 0 7 0,17 0 2 0,6-5 0 15,11 5-44-15,11-10-15 0,12 0 9 0,5-5-9 16,17 0 14-16,0-6-2 0,0 1-1 0,1 0 0 0,4-5-11 0,-10 10 0 16,-1-5 9-16,1 5-9 0,-17-5 0 0,5 10 0 15,0-5 0-15,-6 4 0 16,-5 1-33-16,-5 5-2 0,-7 5 0 0,1 0 0 15,-6 5-121-15,-12-5-24 0,1 5-4 0</inkml:trace>
          <inkml:trace contextRef="#ctx0" brushRef="#br0" timeOffset="43779.6286">5596 6601 1094 0,'-17'-15'97'0,"17"15"-77"16,0-15-20-16,0 10 0 0,0 5 68 0,-6-5 9 16,6 5 3-16,0 0 0 0,0 0 26 0,-11 5 6 0,0 10 0 0,-1 10 1 15,1 5-33-15,-6 16-6 0,-6 4-2 0,1 10 0 16,-1 6-13-16,-5 4-3 0,-12 10-1 0,12 6 0 16,-6-1-9-16,-6 6-2 0,1-1 0 0,-1 1 0 15,-11-6-14-15,6 6-3 0,0-6-1 0,0 6 0 16,-6-6-15-16,0 1-3 0,6-11-8 0,11 0 12 15,-6-4-44 1,6-6-8-16,6-15-3 0,5 1 0 0,1-16-121 16,5 0-25-16</inkml:trace>
          <inkml:trace contextRef="#ctx0" brushRef="#br0" timeOffset="44459.4435">6857 5938 1360 0,'11'-41'60'0,"-5"26"13"0,5 0-58 0,1 5-15 16,-7 5 0-16,1-5 0 0,-6 10 96 0,0 0 17 16,0 0 3-16,0 0 1 0,0 0-45 0,-11 25-8 15,-6 10-3-15,-6 6 0 0,0 9-41 0,-11 5-9 16,-5 5-2-16,5 11 0 0,-11 4 14 0,-1 1 2 15,1 4 1-15,-6 6 0 0,0 4 7 0,6 1 2 16,-6-1 0-16,0 6 0 0,6 4-3 0,-6 6-1 16,0 4 0-16,-5-4 0 0,5-6-16 0,6-4-3 15,-12 4-1-15,6-9 0 0,0-1-11 0,6-9 0 16,-6-6 9-16,6-4-9 0,5-11 20 0,6-10-1 16,6-5 0-16,0-14 0 0,0-1-19 0,11-10-9 0,-6-5 1 15,12-5 0-15,-1-5 8 0,12-5 9 0,-5-10-1 0,-1-5-8 16,6-5 0-16,6-5 0 0,-1-6 0 0,7-4 0 15,5-5 8-15,0 0-8 0,5-5 0 0,1-1 0 16,11 1 0-16,0 10 0 0,0 0 0 0,0 5 0 16,-6 15-12-16,0 4-5 0,0 6-2 0,1 15 0 15,-1 6 19-15,0 9-12 0,0 10 12 0,1 5-10 16,-1 10 10-16,0-4 0 0,1 4 0 0,-1-5 0 16,6-5-12-16,-6 1 4 0,6-11 0 0,0-10 0 15,0 0-15-15,5-10-2 16,1-5-1-16,5-5 0 0,6-10 15 0,6 0 11 0,-6-5-13 0,0-5 5 0,-1-5 8 0,1-1 0 15,-5 1 0-15,-1-10 0 0,-6 0 0 16,-5-5 9-16,-5 0-1 0,-1-1-8 0,-5-4 20 0,-7 5-4 16,-4 0 0-16,-1-6 0 0,0 1 2 0,-5 5 0 15,0 0 0-15,-6-1 0 0,5 6-18 0,-5 0 10 16,6 0-10-16,-6 10 8 0,-6 5-8 0,1 5 0 16,5 0 0-16,-6 9 8 0,0-4-8 0,-5 5 0 15,5 5 0-15,-11 5 0 0,1 11 8 0,-7 4-8 16,0 5 8-16,-5 10-8 0,-12 0 8 0,6 10-8 15,-11 11 0-15,6-1 8 0,-1 0 4 0,0 6 0 16,1-1 0-16,11-5 0 0,5 6-12 0,0-1 0 16,12-5-10-16,0 0 10 0,-1-9 0 0,7-1 10 15,10-5 0-15,7 0 0 0,10-4-10 0,1-1-14 16,11-5 3-16,6-5 1 0,5 0-10 0,11-10-3 0,7-5 0 16,4 0-695-16,18-10-139 0</inkml:trace>
        </inkml:traceGroup>
        <inkml:traceGroup>
          <inkml:annotationXML>
            <emma:emma xmlns:emma="http://www.w3.org/2003/04/emma" version="1.0">
              <emma:interpretation id="{3BFF60DC-67DA-47B5-BF94-E0F53FC9884A}" emma:medium="tactile" emma:mode="ink">
                <msink:context xmlns:msink="http://schemas.microsoft.com/ink/2010/main" type="inkWord" rotatedBoundingBox="12631,7107 19633,6758 19767,9464 12766,981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5666.6723">12122 7340 1148 0,'0'0'51'0,"-5"-10"10"0,-1-5-49 0,6 0-12 15,-6-5 0-15,1 0 0 0,-1 0 124 0,6-1 23 16,0 6 4-16,0 0 1 0,6 5-58 0,-6-5-11 16,5 5-3-16,1-5 0 0,-6 5-32 0,11 0-6 15,-11 10-2-15,0 0 0 0,6 5-12 0,5 15-4 16,1 5 0-16,-7 10 0 0,1 6-10 0,-12 9-2 15,1 5-1-15,-7 0 0 0,1 6 3 0,-6-1 1 16,6-5 0-16,-6 1 0 0,-6 4 9 0,6-5 3 16,-6-4 0-16,6-1 0 0,-5-5 1 0,5-10 1 15,0 0 0-15,0-9 0 0,6-6 5 0,-1-5 1 16,1-5 0-16,5 0 0 0,6-10 6 0,0 0 2 0,0 0 0 16,-5-15 0-16,5-5-15 0,0 0-4 0,5-11 0 15,7-9 0-15,5 0-3 0,5-10-1 0,7-6 0 16,-1 1 0-16,11-5-20 0,1 0 0 0,5-6 0 0,6-4 0 15,6 4-14-15,-1 1 2 0,6 5 1 16,1-1 0 0,5 6-78-16,5 0-16 0,-5 5-3 0,5-1-1 0,-5 6-119 15,0 10-23-15</inkml:trace>
          <inkml:trace contextRef="#ctx0" brushRef="#br0" timeOffset="45999.8791">13395 7018 1134 0,'0'0'50'0,"0"0"10"0,0 0-48 16,0 0-12-16,0 0 0 0,0 0 0 0,-6 15 105 0,0-4 19 16,1 9 3-16,-7 0 1 0,-5 5-46 0,-5 10-9 15,-6 5-1-15,-1 6-1 0,1 4-7 0,-6-5 0 16,0 0-1-16,6 1 0 0,0 4-15 0,5-10-4 16,0 0 0-16,6-5 0 0,0 1-28 0,12-11-7 15,-7 0-1-15,7-5 0 0,5-5 0 0,0-5-8 16,0-10 12-16,0 0-4 0,22 0 4 0,1-5 1 15,5-5 0-15,1 0 0 0,5-5 1 0,5-5 0 16,12-5 0-16,-6 0 0 0,-5-1 18 0,5-4 3 16,0-5 1-16,-5 0 0 0,0 5-17 0,-7 0-3 15,-10-6-1-15,5-4 0 0,-11 0-6 0,0 0-1 16,-11 4 0-16,0 6 0 0,-6 5-8 0,-12 0 0 16,7 0 0-16,-12 10 0 0,-12 5 29 0,1 0 1 15,0 0 0-15,-12 10 0 16,6 5-66-16,-5 5-14 0,-7-5-2 0,1 10-1 15,0 10-162-15,0 5-32 0</inkml:trace>
          <inkml:trace contextRef="#ctx0" brushRef="#br0" timeOffset="45190.7422">10906 6837 1414 0,'0'0'31'0,"0"0"6"0,0 0 2 0,0 0 1 0,-5-5-32 0,5 5-8 15,0-15 0-15,0 15 0 0,0 0 96 0,0 0 16 0,0 0 4 16,0 0 1-16,5 15-77 0,-5 0-15 0,-5 11-3 0,-7 9-1 16,1 15 9-16,5 0 2 0,-5 11 0 0,0 4 0 15,-6 5 3-15,0 6 1 0,-6-1 0 0,1 6 0 16,-7-1 13-16,-5 0 3 0,6 1 1 0,-6-1 0 15,-5 6-11-15,5-6-2 0,-6 1-1 0,6-11 0 16,-5-5-22-16,5-4-4 0,5-6-1 0,1-10 0 16,0-4-12-16,5-6 9 0,1-5-9 0,5-10 8 15,-6-5-8-15,12-5 12 0,-1-5-12 0,1 5 12 16,5-10-3-16,-5-5 0 0,11 0 0 0,-6-5 0 16,6-5-1-16,0-5 0 0,0-5 0 0,6-5 0 15,5-11-8-15,1-9 0 0,5-5 9 0,0-11-9 16,0-4 0-16,5-5 8 0,-5-11-8 0,6 6 0 0,-1-6 0 15,12-4 0-15,-5-6 0 0,5-4 0 0,11-1-13 16,-6 6 2-16,7-6 1 0,10 6 0 0,1-1-9 0,5 11-1 16,11 4-1-16,1 11 0 0,5 5-1 0,-5 4 0 15,-1 1 0-15,-5 15 0 0,0 9 12 0,-6 11 10 16,-5 5-13-16,-12 15 5 0,0 0 8 0,-5 15 0 16,-6 5 0-16,-6 5 0 0,-5 6 12 0,-6-1 5 15,0 10 1-15,-12 0 0 0,-5 0-18 0,-5 0 0 16,-7 6 0-16,-5-6 0 0,-5 5 8 0,-12 0-8 15,-6 0 9-15,-5 6-9 0,0-6 15 0,-12 0-3 16,1 5-1-16,-12-9 0 0,-6-1-11 0,6-5 0 16,-5 5 9-16,11-5-9 0,5 5 0 0,6-9 0 15,6-1 0-15,5-5 0 16,1 5-68-16,10-10-12 0,7 5-3 0,-1-5-965 0</inkml:trace>
          <inkml:trace contextRef="#ctx0" brushRef="#br0" timeOffset="46541.8612">14831 5671 1324 0,'0'0'118'0,"0"0"-94"16,0 0-24-16,0 0 0 0,6 15 106 0,0 5 17 16,-6 5 3-16,5 6 1 0,-10 14-19 0,-1-5-3 15,-11 10-1-15,6 11 0 0,-12-1-32 0,0 15-8 16,1 1 0-16,-7 4-1 0,1 6-11 0,-6-6-3 15,0 1 0-15,-5-1 0 0,-1 0-29 0,1-4-7 16,-1-1-1-16,-5 1 0 0,5-6 16 0,6 0 4 16,0 1 0-16,12-11 0 0,-1-5-20 0,0-4-3 15,6-11-1-15,0 0 0 0,0-5-8 0,6-5 0 16,0-9 0-16,11-1 0 0,0-5 0 0,-6-5 0 16,6-10 0-16,0 0 0 0,0 0 0 0,12 0 0 15,-1-5 0-15,6-10 0 0,-6 0 0 0,6-5 13 0,6-11-3 16,-1 1-1-16,12-10-9 0,0 0 8 0,11-5-8 15,1-6 8-15,5 1-8 0,5-5-11 0,6-1 3 0,6 6 0 16,-6 5-7-16,12 5-1 0,-6 9 0 0,5 1 0 16,-5 10 16-16,-11 10 0 0,-12 10 0 0,-5 0 0 15,-6 5 0-15,-12 10 0 0,-5 5 8 0,-17 6-8 16,0-1 0-16,-6 10 0 0,-11 0 0 0,-11 5 0 16,0 0 0-16,-12 1 0 0,6 4 0 0,-11 0 0 15,0 5 8-15,-6-4-8 0,0-6 12 0,6-5-12 16,-12 0 8-16,6 0-8 0,-5-4 0 0,-6-6 0 15,5-10-26-15,-5 0-12 0,0 0-2 0,-1-5-1 16,7-5 4-16,-1 0 1 0,1-5 0 0,5 0 0 16,11 0-46-16,1-10-9 0,5 5-1 0,11-10-584 15,6-5-117-15</inkml:trace>
          <inkml:trace contextRef="#ctx0" brushRef="#br0" timeOffset="46799.0149">16194 5510 1209 0,'6'-30'53'0,"-6"30"12"0,0 0-52 0,11-15-13 16,0 5 0-16,-11 10 0 0,0 0 200 0,12 0 36 16,5 10 8-16,-6 15 2 0,-5 10-134 0,-1 11-28 15,-5 9-4-15,-5 10-2 0,-7 1-12 0,1 4-2 0,-12 5-1 16,1 6 0-16,-6-1-9 0,-1 1-2 15,-5 4 0-15,6 1 0 0,0-1-32 0,-6-5-6 0,0-4-2 16,6 4 0-16,-12-4-12 0,6-6 0 0,6 0 0 0,0 6 0 31,-6-11-88-31,11 1-18 0,0-6-3 0,6 0-1039 0</inkml:trace>
          <inkml:trace contextRef="#ctx0" brushRef="#br0" timeOffset="47143.3799">16302 7265 1796 0,'0'0'80'0,"17"-10"16"0,5 5-77 0,7-10-19 15,-1 4 0-15,0-4 0 0,12 0 62 0,-1-10 9 16,6 5 1-16,6-5 1 0,6-5-9 0,-1-5-3 16,1-1 0-16,0-4 0 0,-1 5-31 0,1-5-6 15,-18 0-2-15,1-1 0 0,-6 1 11 0,-6 0 3 16,-5 0 0-16,-12 5 0 0,0 4-4 0,-11 6 0 15,-5-5 0-15,-7 5 0 0,-5 10 0 0,0 5 0 16,0 0 0-16,-11 0 0 0,-6 5-19 0,0 10-4 16,0 5-1-16,-5 10 0 0,-6 0-8 0,5 5 0 15,0 5 0-15,-5 5 0 0,6 6 0 0,-1-1 0 16,6 0 0-16,6 5 0 0,-1-4 0 0,7 4 0 16,-1 0 0-16,6 5 0 0,6-4 0 0,0 4 0 15,-1-5 0-15,1 0 0 0,5 6 0 0,6-11-11 16,6 0 3-16,0 0 0 15,5 0-36-15,12-4-6 0,-1-6-2 0,7 0 0 16,10-10-158-16,6 0-32 0,51 0-6 0,-5-15-2 0</inkml:trace>
        </inkml:traceGroup>
        <inkml:traceGroup>
          <inkml:annotationXML>
            <emma:emma xmlns:emma="http://www.w3.org/2003/04/emma" version="1.0">
              <emma:interpretation id="{5CA3FF11-7454-4E7E-BAEA-A7AB37BEF4BE}" emma:medium="tactile" emma:mode="ink">
                <msink:context xmlns:msink="http://schemas.microsoft.com/ink/2010/main" type="inkWord" rotatedBoundingBox="20252,7984 23465,7824 23502,8565 20288,8725"/>
              </emma:interpretation>
              <emma:one-of disjunction-type="recognition" id="oneOf12">
                <emma:interpretation id="interp16" emma:lang="" emma:confidence="1">
                  <emma:literal>^</emma:literal>
                </emma:interpretation>
                <emma:interpretation id="interp17" emma:lang="" emma:confidence="0">
                  <emma:literal>r</emma:literal>
                </emma:interpretation>
                <emma:interpretation id="interp18" emma:lang="" emma:confidence="0">
                  <emma:literal>n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48523.5423">20656 7164 1494 0,'0'0'66'0,"0"0"14"0,-5-5-64 0,-1 0-16 15,6 5 0-15,0 0 0 0,0 0 121 0,0 0 22 16,0 0 4-16,0 0 1 0,0 0-61 0,0 0-12 0,0 0-3 0,0 0 0 16,0 0-32-16,0 0-8 0,0 0 0 0,0 0-1 15,0 0 1-15,0 0 1 0,0 0 0 0,0 0 0 16,0 0-23-16,0 0-10 0,0 0 8 0,0 0-8 16,0 0 0-16,0 0 0 0,0 0 0 0,0 0 0 15,0 0 15-15,0 0-3 0,0 0 0 0,11-5 0 16,1-5-3-16,-1-5-1 0,0 0 0 0,1 0 0 15,-1-5 20-15,6 0 3 0,-6-1 1 0,6 6 0 16,6 5-32-16,-6-5 0 0,0 5 0 0,0 0 0 16,0 5 0-16,-6 0 0 0,0 0 0 0,1 10 0 15,-1 5 0-15,-11-10 0 0,6 10 0 0,-1 0 0 16,-5 10 0-16,0-5 0 0,6-5 0 0,-6 6 0 16,0-6 0-16,0-10 0 0,0 10 0 0,0 5 0 0,0-5 0 15,0-10 0-15,0 0 0 0,0 0 0 0,6 15 0 0,-6-15-8 16,0 0-1-16,0 0 0 0,0 0-3 0,5 10-1 15,-5-10 0-15,6 10 0 16,-6 5-169-16,5-5-34 0,-5 5-6 0</inkml:trace>
          <inkml:trace contextRef="#ctx0" brushRef="#br0" timeOffset="47735.7247">17953 6636 1825 0,'0'0'80'0,"-11"-5"18"0,-1 0-78 0,12 5-20 0,0 0 0 0,0 0 0 16,-11 5 57-16,11 5 8 0,0 10 2 0,6 1 0 16,-6 4-12-16,-6 0-3 0,6 10 0 0,0 5 0 0,0 0-5 0,0 1-2 15,-11 4 0-15,5-5 0 0,12 5-6 0,-12 1-2 16,-5-6 0-16,0 0 0 0,-1-5-17 0,7-5-4 16,-7 1-1-16,1-6 0 0,-17 0 13 0,5-5 4 15,17 0 0-15,-11-10 0 0,-5 0-20 0,5-5-3 16,17-5-1-16,0 0 0 0,0 0-8 0,0 0 0 15,-6-15 0-15,12-5 8 0,16-5 2 0,-5-5 0 16,-17 0 0-16,17-6 0 0,12-9-10 0,5 5 0 16,0-5 0-16,-1-6 0 0,1 6 0 0,12 5 0 15,5 0 0-15,-1 5 0 0,-10-6 0 0,5 6 0 16,12 10 0-16,-6 0 0 0,-12 10 0 0,1 5 0 16,-1 0 0-16,1 5 0 0,5 10 0 0,-16 5 0 15,-12 5 0-15,5 5 0 0,12 0 0 0,-11 5 0 0,-23 0 0 0,0 10 0 16,5 1 0-16,1 4 0 0,0 0 0 0,-12-5 0 15,-11 5 0-15,11-4 0 16,6-6 0-16,-5 5 0 0,-12-5 0 0,5 0 0 0,7-5 0 0,-1 1 8 16,1-11-8-16,5 0 0 0,-12-5 0 0,12-10 0 15,0 15 0-15,0-15 0 0,0 0 0 0,0 0 0 16,12 0 11-16,-12 0-3 0,0 0-8 0,5-15 12 16,1-5-12-16,5 0 11 0,6-11-11 0,-6 1 10 15,-5 0-10-15,11-5 0 0,17-5 0 0,6-11 0 16,-1 1 0-16,6 0 0 0,1 0 0 0,10-6 0 15,1 11 0-15,-1 0 0 0,1 5 0 0,11 4 0 16,0 6 0-16,-12 10 0 0,-16 5 0 0,5 10 0 16,-5 5 0-16,-1 10 0 0,-11 0 0 0,-5 15 0 0,-6 0 0 0,0 1 0 15,6 4 0-15,-12 5 0 0,-5 0 0 16,-6 5 0-16,11 1 0 0,-5 4 0 0,-1 5 18 16,1-5 11-16,-6-9 3 0,6 4 0 15,5 0-55-15,0 5-10 0,-11-10-3 0,11 11-816 16,6-11-163-16</inkml:trace>
        </inkml:traceGroup>
      </inkml:traceGroup>
    </inkml:traceGroup>
    <inkml:traceGroup>
      <inkml:annotationXML>
        <emma:emma xmlns:emma="http://www.w3.org/2003/04/emma" version="1.0">
          <emma:interpretation id="{AA9718B4-68CF-4897-9D0B-748B7A4354E1}" emma:medium="tactile" emma:mode="ink">
            <msink:context xmlns:msink="http://schemas.microsoft.com/ink/2010/main" type="paragraph" rotatedBoundingBox="2659,12692 28610,10979 28752,13128 2800,148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CAE789-929D-47AC-BB28-D57D749019BA}" emma:medium="tactile" emma:mode="ink">
              <msink:context xmlns:msink="http://schemas.microsoft.com/ink/2010/main" type="line" rotatedBoundingBox="2659,12692 28610,10979 28752,13128 2800,14841"/>
            </emma:interpretation>
          </emma:emma>
        </inkml:annotationXML>
        <inkml:traceGroup>
          <inkml:annotationXML>
            <emma:emma xmlns:emma="http://www.w3.org/2003/04/emma" version="1.0">
              <emma:interpretation id="{22186FD4-04EA-470D-87B8-996E2053BD1F}" emma:medium="tactile" emma:mode="ink">
                <msink:context xmlns:msink="http://schemas.microsoft.com/ink/2010/main" type="inkWord" rotatedBoundingBox="2687,13115 4541,12992 4627,14290 2772,14412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3511.0692">189 11839 864 0,'-22'-15'38'0,"10"5"8"0,12 5-37 0,-5-5-9 15,-7 0 0-15,7 0 0 0,-1 0 204 0,6 10 38 16,0 0 8-16,0 0 2 0,-6 0-145 0,6 0-29 16,0 0-6-16,6 10 0 0,0 10-60 0,5 10-12 15,0 5 0-15,12 16 0 0,-6 14 0 0,5 5 12 16,1 6 0-16,5 9-1 0,1 6-11 0,-1-6 0 16,0-4 9-16,0 4-9 0,-5-9 24 0,0-6 1 15,5 0 0-15,-11-4 0 0,0-16 11 0,-6-5 3 16,-5-5 0-16,5-9 0 0,-11-11 5 0,6-5 0 15,-6-5 1-15,0-10 0 0,0 0-9 0,0 0-1 16,0 0-1-16,0 0 0 0,11-20-10 0,-5-5-1 16,-6-11-1-16,11-4 0 0,-5 0-6 0,-1-5-2 15,1-6 0-15,0-4 0 0,-1-5-6 0,1-6-8 0,0 6 11 16,-1-10-11-16,1 4 10 0,11 6-10 0,-6 5 8 0,1 5-8 16,-1 14 0-16,6 11 0 0,0 0 0 0,-6 15-11 15,12 10 11-15,-6 5-8 0,0 10 8 0,5 15-8 16,1 0 8-16,5 11 0 0,-5-1-9 0,5 10 9 15,0-5 0-15,1 1 0 0,-1-1 0 0,-5 0 0 16,5-5 0-16,-5-4 0 0,-1-6 0 0,1 0 0 16,-12-5 0-16,6-10 0 0,-6 0 0 0,1-5 0 15,-7 0 0-15,-5-10 0 0,12 0 8 0,-7-5-8 16,1-5 0-16,0 0 8 0,-1-5-8 0,-5-10 8 0,6 0 13 16,5-10 3-16,1-1 0 0,-1-4 0 0,-5 0-8 0,10-10-2 15,-4-1 0-15,5 1 0 0,0 0-14 0,5 5-13 16,7-1 2-16,-7 1 1 15,1 5-34-15,-1 5-6 0,1 5-2 0,0 4-756 16,-1 6-151-16</inkml:trace>
          <inkml:trace contextRef="#ctx0" brushRef="#br0" timeOffset="53912.6645">1744 12498 1443 0,'-11'15'64'0,"5"-10"13"0,6 0-61 0,0-5-16 0,0 0 0 0,0 0 0 16,0 0 80-16,0 0 12 0,0 0 4 0,17-5 0 15,-5-5-10-15,5-5-2 0,5-5 0 0,1-5 0 16,5-1-28-16,-5-9-7 0,-6 0-1 0,5 0 0 16,-5 5-24-16,6-5-6 0,-12-1-1 0,1 1 0 15,-7 5 0-15,1 0 0 0,0 0 0 0,-1 5 0 16,-5-1 10-16,0 1 1 0,6 10 1 0,-12 0 0 15,1 5-9-15,-1 5-3 0,-5 0 0 0,-6 10 0 16,0 0-17-16,0 10 10 0,-11 10-10 0,-1 0 8 16,1 11-8-16,-6-1 0 0,0 5 0 0,0 10 0 15,0 6 0-15,6-1 0 0,0 0 0 0,5 0 0 16,0 6 0-16,6-6 0 0,12-10 0 0,-7 6 0 0,12-11-8 16,0 0 8-16,12 0 0 0,5-10 0 0,0 1-21 0,11-6 0 15,6-5 0-15,11-5-723 16,6-10-144-16</inkml:trace>
        </inkml:traceGroup>
        <inkml:traceGroup>
          <inkml:annotationXML>
            <emma:emma xmlns:emma="http://www.w3.org/2003/04/emma" version="1.0">
              <emma:interpretation id="{0674E247-4889-4938-B1C5-F587B1CE945E}" emma:medium="tactile" emma:mode="ink">
                <msink:context xmlns:msink="http://schemas.microsoft.com/ink/2010/main" type="inkWord" rotatedBoundingBox="6805,12732 10846,12465 10951,14048 6909,14315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4775.2658">4312 12171 1152 0,'-6'-10'102'0,"1"0"-82"0,-1 5-20 0,0-5 0 16,6 0 79-16,0 0 11 0,6 0 2 0,0 0 1 16,5-5 1-16,0 0 0 0,1-1 0 0,-1 6 0 15,6 5-25-15,0-5-5 0,-6 5 0 0,6 0-1 16,6 5-27-16,-6 0-6 0,0 10-1 0,-6 10 0 15,6 1-17-15,-6 9-4 0,6 5-8 0,-11 5 12 16,0 0-1-16,-1 11-1 0,-5 4 0 0,0 0 0 16,-11-5 10-16,5 1 1 0,-5-1 1 0,0-5 0 15,-1-5-8-15,-5 1-2 0,6-11 0 0,-6 0 0 16,6-5-1-16,5-5-1 0,-5 0 0 0,5-10 0 16,1 0 6-16,5-10 0 0,0 0 1 0,0 0 0 15,0 0 3-15,0 0 0 0,0-15 0 0,0-5 0 16,5 0-7-16,1-5-1 0,5-10 0 0,0-10 0 0,12-6-12 15,0-4 0-15,5-10 0 0,6-1 0 0,0-9 0 16,11 5 0-16,-5-6 0 0,11 11 0 0,-1 4 0 0,1 6 8 16,-5 5-8-16,-1 15 0 0,-6 5 0 0,1 9 9 15,-6 1-9-15,-6 15 8 0,-5 10-8 0,0 0 10 16,-7 10-10-16,1 6 10 0,0 4-10 0,-5 0 0 16,-7 5 9-16,1 5-9 0,0 5 9 0,-6-4-9 15,0-1 12-15,0 5-12 0,-6 0 12 0,0 0-4 16,1-4 0-16,-1-1-8 0,0 0 9 0,-5 0-9 15,0-5 0-15,5-5 9 16,-5 1-50-16,0-1-11 0,-1 0-1 0,7-5-703 0,-7 0-140 16</inkml:trace>
          <inkml:trace contextRef="#ctx0" brushRef="#br0" timeOffset="55229.8099">5421 12458 1036 0,'0'0'92'0,"0"0"-73"0,0 0-19 0,0 0 0 16,0 0 179-16,-6 15 32 0,12 0 6 0,5 0 2 16,-6-5-148-16,7 0-30 0,-1 0-5 0,6 0-2 0,0-10-2 0,0 0-1 15,0-5 0-15,0 0 0 0,0-5 8 0,0-5 1 16,0 0 1-16,0-5 0 0,0 0 7 0,0 0 2 15,5-6 0-15,1-4 0 0,-6 0-11 0,6 0-3 16,-1 0 0-16,-5 0 0 0,6-1-36 0,-6-4 0 16,0 0 0-16,0 0 0 0,0 0 0 0,-6-1 0 15,0 6 0-15,1 0 0 0,5 5 0 0,-12 0 0 16,1 10 0-16,0 0 0 0,-6 5 0 0,0 10 0 16,0-10 0-16,0 10 0 0,0 0 0 0,-17 0 8 15,0 10-8-15,0 5 0 0,-6 0 0 0,-5 10 9 16,-6-5-9-16,0 10 0 0,0 5 0 0,0 1 0 15,0-6-12-15,0 5 3 0,0-5 9 0,6 0-8 16,-6-5 8-16,6 6-8 0,5-1 8 0,6 5 0 16,0-10 0-16,6 5 0 0,5 0 0 0,12-9 0 15,-1 4 0-15,7 0-8 0,5-5 8 0,5 0 8 16,1-5-8-16,11 5 11 0,0-5-3 0,0 0-8 0,5-5 12 16,1 0-4-16,0 1-26 0,-1-6-6 0,1 0 0 15,-1 0-1 1,-5-10-166-16,0 5-33 0</inkml:trace>
          <inkml:trace contextRef="#ctx0" brushRef="#br0" timeOffset="55596.7142">6365 12438 806 0,'-34'10'36'0,"23"0"7"0,-1 0-35 0,1 0-8 15,0 0 0-15,5 0 0 0,6-10 176 0,0 0 32 16,0 0 8-16,0 0 0 0,0 0-126 0,17-10-26 16,6 5-4-16,5-10-2 0,0-5 10 0,1 0 3 15,-1-6 0-15,0 1 0 0,0-5-37 0,1 0-7 16,-1 5-2-16,0-5 0 0,-5 4 15 0,-6 1 2 16,5-5 1-16,-10 0 0 0,-1 0-11 0,0 5-1 15,-5 0-1-15,-6 4 0 0,6-4 1 0,-12 5 0 16,6 5 0-16,-11 0 0 0,-1 5-16 0,-5 5-3 15,0 0-1-15,1 5 0 0,-13 5-11 0,1 5 10 16,5 10-10-16,-5 0 10 0,-6 0-10 0,6 16 0 16,-6 4 0-16,6 5 0 0,-1-5 0 0,7 5 0 15,5 6 0-15,5-1 0 0,1-5 0 0,11-5 0 16,0 6 0-16,11-11 0 0,1 0-11 0,5-5-4 0,11-5-1 16,0 1 0-1,1-6-198-15,-1-5-40 0,34 5-8 0,-11-20-592 0</inkml:trace>
          <inkml:trace contextRef="#ctx0" brushRef="#br0" timeOffset="56012.1684">7643 12045 1915 0,'0'0'42'0,"0"0"9"0,6-10 1 0,-6 10 2 0,0 0-43 0,0 0-11 0,0-10 0 0,0 10 0 16,-6-5 106-16,-5 0 19 0,-1 5 4 0,-4 0 1 0,-7 0-62 0,0 5-12 15,-5 0-2-15,-6 10-1 16,0-5-37-16,0 6-8 0,-11 9-8 0,0 5 11 0,-1 0 18 0,1 5 4 15,-6 10 1-15,6 1 0 0,0-1-34 0,0 5-14 16,-6 0 1-16,11-4 0 0,6-1 21 0,-5 0 4 16,10 0 0-16,7-4 1 0,5-6-13 0,5-5 0 15,7-5 0-15,-1 0 0 0,6-5 0 0,6-5 0 16,5-9 0-16,0-1 0 0,12-10-12 0,0-1-6 16,5-4-1-16,6-10 0 0,5-5 29 0,1-10 6 15,11-5 0-15,0 0 1 0,0-11-17 0,5-9 0 16,12-5 8-16,6-11-8 0,-12 6 15 0,11-6-1 15,-10-9 0-15,10 0 0 0,-11-1-2 0,6-9 0 16,-11-1 0-16,-1-5 0 0,7 6-4 0,-13-1-8 16,1 16 11-16,0 5-11 0,-11 9 10 0,-1 16-10 15,-5 10 8-15,-5 10-8 0,-7 10 0 0,-10 14 0 16,-12 6 0-16,5 16 0 0,-10 4 18 0,-7 20 11 0,1 10 3 16,-12 10 0-16,-5 16-32 0,0-1-8 0,-6 16-1 15,0-1 0-15,0-4 9 0,6 4 0 0,5 1 10 16,0-6-10-16,6-4 0 0,6 4 0 0,5-5 0 0,1 1-10 31,5-11-103-31,5-4-21 0,7-11-4 0</inkml:trace>
        </inkml:traceGroup>
        <inkml:traceGroup>
          <inkml:annotationXML>
            <emma:emma xmlns:emma="http://www.w3.org/2003/04/emma" version="1.0">
              <emma:interpretation id="{F58424A2-7045-4C6C-90D9-E913096A3BA9}" emma:medium="tactile" emma:mode="ink">
                <msink:context xmlns:msink="http://schemas.microsoft.com/ink/2010/main" type="inkWord" rotatedBoundingBox="12774,12112 14779,11980 14906,13899 12900,1403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6618.1078">10307 11759 1422 0,'0'0'31'0,"-6"-5"6"0,-5 5 2 0,11 0 1 15,-6 0-32-15,6 0-8 0,-11-5 0 0,11 5 0 0,0 0 92 0,0 0 16 16,0 0 3-16,0 0 1 0,0 0-41 0,17-5-8 16,11-5-2-16,0 5 0 0,12-5-7 0,11-5-2 15,5 5 0-15,7-6 0 0,5 6-20 0,5-5-4 16,6 5 0-16,6-5-1 0,-6 5-27 0,-5-5 0 16,-1 0 0-16,6-5-11 15,1 5-54-15,-7 0-11 0,-5-5-3 0,0 0 0 16,-6 4-23-16,6-4-5 0,-11 5-1 0,-1 0 0 15</inkml:trace>
          <inkml:trace contextRef="#ctx0" brushRef="#br0" timeOffset="56855.8378">11630 10673 1778 0,'0'0'39'0,"-5"10"8"0,-7 0 1 0,1 10 3 0,0 10-41 0,-6 1-10 0,5 9 0 0,-5 5 0 16,0 5 74-16,-5 11 13 0,-6-1 2 0,-1 10 1 16,-5 11 5-16,-5-1 1 0,-7 6 0 0,-4 4 0 15,-7 6-17-15,-5-1-3 0,-12 1-1 0,6-1 0 16,1 1-54-16,4-6-10 0,-5 6-3 0,12-11 0 16,5 1-28-16,6-11-7 0,5-5-1 0,12-4 0 15,-6-11-148-15,11 0-31 0,6-14-5 0,0-1-750 16</inkml:trace>
          <inkml:trace contextRef="#ctx0" brushRef="#br0" timeOffset="59807.321">11381 12438 230 0,'0'0'20'0,"0"0"-20"0,0 0 0 0,0 0 0 0,0 0 153 0,0 0 27 16,0 0 4-16,0 0 2 0,0 0-86 0,0 0-16 15,0 0-4-15,0 0-1 0,0 0-39 0,0 0-8 16,0 0-2-16,0 0 0 0,0 0-17 0,0 0-3 16,0 0-1-16,0 0 0 0,0 0 4 0,0 0 1 15,0 0 0-15,0 0 0 0,0 0 12 0,0 0 2 16,0 0 1-16,0 0 0 0,0 0 9 0,0 0 2 16,17 5 0-16,-17-5 0 0,12 10 4 0,-12-10 0 15,0 0 1-15,11 10 0 0,0-5-23 0,1 0-5 16,-12-5-1-16,17 0 0 0,0 0 27 0,-1-5 5 15,1 5 0-15,6 0 1 0,0-5-18 0,5 0-4 16,-5-5-1-16,11 5 0 0,-6 5-8 0,11-5-2 16,1-5 0-16,11-1 0 0,-6 6-16 0,6-5 0 15,-6 5 0-15,6-5-643 0,0-5-127 0</inkml:trace>
          <inkml:trace contextRef="#ctx0" brushRef="#br0" timeOffset="58778.6436">11958 11935 752 0,'0'0'33'0,"0"0"7"0,0 0-32 0,0 0-8 15,0-10 0-15,0-5 0 0,6 5 86 0,-6 0 15 16,6-5 3-16,-6 4 1 0,0 11-11 0,-6-10-2 15,6-5-1-15,-6 5 0 0,1 0-18 0,-7 0-3 0,7 5-1 0,-7 0 0 16,1 5-25-16,0 0-6 0,-6 0-1 0,5 5 0 16,-5 0-24-16,0 0-5 0,-5 0 0 0,-1 5-8 15,-5 0 18-15,0 5-3 0,-1 6-1 0,1-6 0 16,0 5 20-16,5 0 4 0,-5 5 1 0,0 0 0 16,5 5-22-16,-5 0-4 0,5 6-1 15,6 4 0-15,0-5-12 0,6 10 0 0,0-5 0 0,5 6 0 16,6-11-10-16,0 0-2 0,6-5 0 0,5-5-601 15,6-4-121-15</inkml:trace>
          <inkml:trace contextRef="#ctx0" brushRef="#br0" timeOffset="57181.5763">12292 11824 2091 0,'0'0'92'0,"0"0"20"0,0 0-89 0,-11 5-23 16,-6 10 0-16,-6 0 0 0,0 6 61 0,1 9 8 15,-7-5 2-15,-10 10 0 0,5 5-46 0,0-5-9 16,0 6-1-16,-5-1-1 0,5 0-14 0,0 0 8 16,11 1-8-16,0-1 0 0,6-10 0 0,6 0-10 15,0-5 0-15,5 0 0 0,6-10 10 0,6 1 14 16,-1-6-3-16,12-5-1 0,6-10 15 0,0 0 3 16,5-6 1-16,0-4 0 0,6-5-3 0,0-10-1 15,0 0 0-15,0-5 0 0,0 0 1 0,-6-6 0 16,0 1 0-16,-5-5 0 0,-6 5-8 0,-6-6-2 15,-5-4 0-15,0 10 0 0,-6 0-5 0,-6 5-2 0,-5-1 0 16,-6 11 0-16,-6 5-9 0,-5 5 10 0,-6 5-10 0,0 5 10 16,-6 5-19-16,-5 5-4 0,-6 5-1 0,-5 5 0 15,10 5-204 1,-4 0-41-16</inkml:trace>
        </inkml:traceGroup>
        <inkml:traceGroup>
          <inkml:annotationXML>
            <emma:emma xmlns:emma="http://www.w3.org/2003/04/emma" version="1.0">
              <emma:interpretation id="{93932325-97B9-44A4-9804-8B0556BEB5AB}" emma:medium="tactile" emma:mode="ink">
                <msink:context xmlns:msink="http://schemas.microsoft.com/ink/2010/main" type="inkWord" rotatedBoundingBox="16459,12071 22835,11651 22936,13179 16560,1360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7901.6781">15210 11618 1522 0,'0'0'68'0,"6"-10"13"0,-1 5-65 0,-5-5-16 0,6 0 0 0,0-5 0 16,-6 5 138-16,0 0 24 0,0 0 5 0,-6-10 1 16,-5 5-55-16,-1-1-10 0,1 1-3 0,-6 0 0 15,0 0-60-15,-5 5-13 0,-1 0-3 0,-5 5 0 16,-6-5 13-16,0 10 3 0,-6 5 0 0,1 0 0 15,-7 0-26-15,-4 10-5 0,-7 5-1 0,-5 5 0 16,0 6-8-16,-6 4-11 0,0 5 3 0,0 10 0 16,-6 1 8-16,12 4 0 0,0 0 0 0,5 0 0 15,7 6 0-15,10-1 0 0,0-10 0 0,12 1 0 0,11-6 0 16,0-5 0-16,6-10 0 0,5-10 0 0,6-5 0 0,0 1 0 16,12-6 0-16,-1-10 0 0,6 0-18 15,5-10-2-15,7-1 0 0,10-9 0 0,1-5 32 16,5 0 7-16,6-10 1 0,0 0 0 0,0-6-11 0,0-4-1 15,-6 5-8-15,6-5 12 0,-6 5 0 0,-5-1-1 16,5 6 0-16,-5 0 0 0,-7 0 1 0,1 10 0 16,-11 0 0-16,0 9 0 0,-1 1 16 0,-5 5 4 15,-5 0 1-15,-12 10 0 0,0 0-33 0,0 0 0 16,11 10 0-16,0 0 0 0,0 5 0 0,-5 1 0 16,0 4 8-16,-1-5-8 15,1 5-99-15,0 0-23 0,-6 5-5 0,11-5-669 16,-5 5-135-16</inkml:trace>
          <inkml:trace contextRef="#ctx0" brushRef="#br0" timeOffset="60773.9955">14752 11784 230 0,'0'0'10'0,"0"0"2"0,0 0-12 0,0 0 0 16,11-5 0-16,-5 5 0 0,5-5 103 0,-5 0 17 15,5 0 4-15,-5-5 1 0,0 5-57 0,5 0-11 16,-5-5-2-16,5 0-1 0,0 5 24 0,-5-5 5 16,-1 5 1-16,1-5 0 0,5 5-7 0,-5-11-1 15,0 6 0-15,5 0 0 0,-5 5-20 0,-1-5-5 16,1 0-1-16,5 0 0 0,-5 5-26 0,0-5-4 16,-1 0-2-16,1 0 0 0,0 5-18 0,-6-5 8 15,0 0-8-15,5 0 0 0,1-5 8 0,-6 5-8 16,6 0 0-16,-6 5 0 0,0-11 24 0,0 11-1 15,0 5-1-15,0 0 0 0,0 0-12 0,0 0-2 16,0-5-8-16,0 5 12 0,0 0-4 0,0 0 0 16,0 0-8-16,0 0 12 0,0 0 1 0,0 0 0 15,0 0 0-15,0 0 0 0,0 0 19 0,0 0 3 0,0 0 1 16,-6-5 0-16,0 0-23 0,6 5-4 16,0 0-1-16,0 0 0 0,-5-5-8 0,5 5 12 0,-6-5-12 0,0 0 12 15,6-5-4-15,0 5 0 0,0 5 0 0,0-10 0 16,0 0-8-16,0 5 0 0,0-5 0 0,6 5 0 15,0-5 0-15,-6 5 0 0,0-5 0 0,5 5 0 16,-5-10 0-16,0 10 0 0,-5 0 8 0,5 5-8 16,0-5 11-16,-6-5-3 0,6 10-8 0,0 0 12 15,-6-5-12-15,6 5 11 0,0 0-11 0,-11 5 10 16,0 0-10-16,-1 5 12 0,1 0-12 0,0 5 12 16,5 0 1-16,-5 5 1 0,5 5 0 0,0 0 0 15,-5-5-2-15,6 6-1 0,-7-1 0 0,7 0 0 0,-7 0 1 16,1-5 0-16,5 0 0 0,1 0 0 0,-1-5-12 15,0 0 0-15,1 1 0 0,-1-6 0 16,6-10-136-16,6 10-19 0,-1 0-4 0</inkml:trace>
          <inkml:trace contextRef="#ctx0" brushRef="#br0" timeOffset="61558.6862">15974 10839 932 0,'11'-20'41'0,"-5"5"9"0,-1 0-40 15,1 0-10-15,0-5 0 0,-1-1 0 0,7-4 104 0,-7 5 20 16,1-5 3-16,-1 5 1 0,1 0-36 0,0 5-6 16,-6 0-2-16,5 5 0 0,-5 10-13 0,0 0-3 15,0 0-1-15,0 0 0 0,0 0-15 0,-11 5-2 16,0-5-1-16,0 20 0 0,-1 0-16 0,-5 15-3 15,0 0-1-15,0 15 0 0,-5-4-1 0,-1 9 0 16,0 0 0-16,-5 11 0 0,0 4 6 0,0 0 1 16,-6 6 0-16,0 9 0 0,0 1-8 0,0-11-2 15,6 1 0-15,-6-1 0 0,0-10-5 0,5-4 0 16,1-6-1-16,0-5 0 0,0-10-19 0,5-4 0 16,6-6 0-16,0 0 0 0,0-10 29 0,6-5 3 15,5-10 0-15,-5 5 0 0,11-10-20 0,0 0-3 0,0 0-1 16,0 0 0-16,5-15 4 0,1-5 0 0,0 0 0 15,11-5 0-15,-6 0-12 0,6-6 8 0,6-4-8 0,5-5 8 16,0-5-8-16,6 0 0 0,6-6 0 0,5 1-11 16,-5 5 11-16,5 0-12 0,6 4 12 0,0 11-12 15,0 10 0-15,-6 0 0 0,-6 5 0 0,-5 10 0 16,6 0 12-16,-6 5 0 0,-12 10 0 0,1 5-8 16,-12 0 8-16,1 5 0 0,-7 5 0 0,-5 0-8 15,-11 1 8-15,0 4 0 0,-6 0 0 0,0-5 0 16,0 5 0-16,-6 0 0 0,-5-5 0 0,0 1 0 0,-6-1 0 0,0 0 0 15,-6 0 0-15,1 5 0 0,-1-10 0 16,-5 0 9-16,0 1-9 0,-1-1 10 0,-5-5-10 16,6 0 0-16,0-5 0 0,0-5-11 15,5 0-93-15,6-5-20 0,0 0-3 0,12-10-953 0</inkml:trace>
          <inkml:trace contextRef="#ctx0" brushRef="#br0" timeOffset="62125.3534">17257 11161 1681 0,'0'0'36'0,"12"-10"8"0,-1 5 2 0,-11 5 2 0,6-10-38 0,-6 10-10 0,0 0 0 0,5-16 0 15,-10 11 88-15,5 0 16 0,-12-5 4 0,1 5 0 16,-12 5-46-16,-5 0-9 0,-6 0-1 0,0 10-1 15,-11 0-31-15,0 6-5 0,-6-1-2 0,-6 10 0 0,12 5 0 16,0 0 0-16,0 5 0 0,5 0 0 0,6 1-2 0,0 4-1 16,6 0 0-16,11 5 0 0,0-9-10 0,11 4 0 15,1-5 0-15,5-5 0 0,5 5 0 0,-5-5 0 16,6-4 0-16,5-1 0 0,1-5 22 0,-7 0 2 16,1 0 1-16,5 0 0 0,-11 0 19 0,0 0 3 15,0-5 1-15,-5 6 0 0,-7-1 0 0,-5 0 0 16,-5-5 0-16,-1 5 0 0,0-5-10 0,-5 5-2 15,0-5 0-15,0 5 0 0,-1 0-28 0,1-10-8 16,-6 6 0-16,6-6 0 16,0 5-82-16,-1-5-18 0,-5-10-3 0,12 0-708 15,-1 0-141-15</inkml:trace>
          <inkml:trace contextRef="#ctx0" brushRef="#br0" timeOffset="62380.0368">17806 11296 172 0,'0'0'8'0,"0"0"1"0,17-10-9 0,0 5 0 0,-17 5 0 0,0 0 0 15,0 0 414-15,0 0 81 0,0 0 16 0,-6 15 3 16,-16 6-361-16,5 4-72 0,0 5-14 0,-6 5-3 16,-5 0-27-16,0 5-5 0,-6 6 0 0,0-1-1 15,5 0 0-15,1 0 0 0,0-4 0 0,5 4 0 16,12-5-17-16,0-5-3 0,-1-5-1 0,7 1 0 0,5-11-10 15,0 5 0-15,17-15 9 0,-12 5-9 0,-5-15 8 16,17 5-8-16,12 0 10 0,-7-10-10 0,1 0 13 0,-1-10-3 16,7 5-1-16,-1-10 0 0,0 0-9 0,-5-6 10 15,-6 1-10-15,0-5 10 0,17 0 25 0,-12-5 5 16,-16-5 0-16,5-6 1 0,1 1-23 0,-7 0-5 16,7 0-1-16,-12 4 0 0,-12 1-4 0,7 10-8 15,-1 15 11-15,-11 0-11 0,0 5 8 0,-6 5-8 16,12 0 0-16,-12 15 0 15,-16 0-116-15,-6 5-29 0,-6 5-7 0,-6 5-944 0</inkml:trace>
          <inkml:trace contextRef="#ctx0" brushRef="#br0" timeOffset="62713.3647">18349 11206 1728 0,'23'-10'76'0,"-23"10"16"0,0 0-73 0,0 0-19 0,22 0 0 0,-11 5 0 16,-11-5 77-16,6 10 12 0,0 0 3 0,5 10 0 15,0 0-20-15,-5 5-4 0,-6-5-1 0,6 11 0 16,-1-1-14-16,-5 5-2 0,-11 5-1 0,5 0 0 16,1-4-21-16,-1 4-4 0,-5-10-1 0,-1 0 0 15,-4 0 20-15,-1-5 4 0,11 1 1 0,-5-6 0 16,-6-5-19-16,5-5-4 0,12-10-1 0,-11 10 0 15,5-10 6-15,6 0 1 0,0 0 0 0,0 0 0 16,0 0-20-16,0 0-3 0,-5-10-1 0,5-5 0 0,5 0 7 16,1-5 1-16,0-6 0 0,-1 1 0 0,12-5 1 0,0 0 1 15,6-5 0-15,-1 0 0 0,1-11-18 0,11 6 0 16,11 0-13-16,1 0 5 16,-13-6-73-16,13-4-15 0,10 0-2 0,6 0-1170 15</inkml:trace>
          <inkml:trace contextRef="#ctx0" brushRef="#br0" timeOffset="63248.5419">19695 10452 633 0,'0'0'56'0,"6"-10"-44"0,-6-5-12 0,5 5 0 16,7 0 267-16,-12 0 51 0,0-6 10 0,0 16 3 15,0-10-159-15,0 10-32 0,0 0-7 0,0 0-1 16,0-5-54-16,0 5-11 0,0 0-3 0,0 0 0 16,0 0-41-16,-6 10-9 0,-5 16-2 0,5-1 0 15,0 10-3-15,-11 10-1 0,0 10 0 0,12 11 0 16,-1-1 20-16,-5 1 3 0,-18-1 1 0,12 5 0 15,12-4-4-15,-12-1 0 0,-6 0 0 0,-5 1 0 16,0-6-9-16,5 0-3 0,17-4 0 0,-16-1 0 0,-7-5-3 16,7-5-1-16,5-9 0 0,11-6 0 15,-5-5 1-15,0-5 0 0,5-10 0 0,6-10 0 0,0 15 2 0,0-15 0 16,0 0 0-16,0 0 0 0,17-5-7 0,-6-5 0 16,-5 0-8-16,11-10 12 0,5 0-12 0,12-10 0 15,0-1 8-15,0-4-8 0,0 0 0 0,6 0-8 16,16 0 8-16,1 0-13 0,-1-1 13 0,1 1 0 15,5 5 0-15,6 5 0 0,-11 5 0 0,-1 10 0 16,1-5 0-16,-6 10-9 0,0 10 9 0,-12-5 0 16,-11 10 0-16,1 5-8 0,-12-5 8 0,-12 5 0 15,-5 0 0-15,-5 10 0 0,-7-5 0 0,-16 5 0 16,-6 0 0-16,-5 11 0 0,-12-6 0 0,0 0 0 16,-6 0 0-16,-11-5 0 0,0 5 0 0,1-4 0 15,-7-6 0-15,6 5 0 16,6-10-97-16,0 0-15 0,0 0-2 0,11-5-1 15,11-5-114-15,-5 0-23 0</inkml:trace>
        </inkml:traceGroup>
        <inkml:traceGroup>
          <inkml:annotationXML>
            <emma:emma xmlns:emma="http://www.w3.org/2003/04/emma" version="1.0">
              <emma:interpretation id="{1766A857-D810-4394-9476-00FFAD225C5E}" emma:medium="tactile" emma:mode="ink">
                <msink:context xmlns:msink="http://schemas.microsoft.com/ink/2010/main" type="inkWord" rotatedBoundingBox="24587,11245 28610,10979 28752,13128 24729,13394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5120.3749">22217 11105 907 0,'-28'-10'40'0,"28"10"8"15,-11-5-38-15,5 0-10 0,-5 0 0 0,-1 0 0 16,1 0 107-16,0 5 19 0,5-5 4 0,6 5 1 0,-11-5-49 0,11 5-10 16,-12-5-1-16,12 5-1 0,0 0-2 0,0 0 0 15,0 0 0-15,0 0 0 0,0 0-4 0,0 0-2 16,0 0 0-16,0 0 0 0,0 0-15 0,12 5-3 15,5-5-1-15,0 5 0 0,11-5-24 0,-5 0-5 16,11 0-1-16,5 0 0 0,1-5 31 0,11 5 7 16,0-10 1-16,5 5 0 0,1 0-32 0,5-5-5 15,11 0-2-15,-5 0 0 0,0 0 2 0,0-5 0 16,0 5 0-16,5 0 0 0,-10 0-15 0,-7 0 9 16,1-1-9-16,-1 6 8 0,1-5-8 0,-6 5-11 15,-6-5 3-15,0 5 0 16,0 5-85-16,-5-5-17 0,5 0-3 0,-11 5-581 15,-6 0-116-15</inkml:trace>
          <inkml:trace contextRef="#ctx0" brushRef="#br0" timeOffset="65446.2925">23303 10392 1594 0,'6'-16'35'16,"-1"1"7"-16,7 0 2 0,-1 0 1 0,-5 0-36 0,5 0-9 0,0 5 0 0,-5 0 0 15,0 0 98-15,-6 10 18 0,0 0 3 0,0 0 1 16,0 0-45-16,0 0-9 0,0 0-2 0,0 0 0 0,-6 10-41 0,-5 15-9 16,-6 0-2-16,-6 15 0 0,-5 6 7 0,0 9 1 15,-12 5 0-15,-5 11 0 0,-1-1 28 0,-4 0 7 16,-1 11 1-16,-6 4 0 0,1-9-11 0,-7 9-1 15,7-4-1-15,-6 9 0 0,-1-4-26 0,7-6-5 16,-1-5 0-16,6 1-1 0,0-6-11 0,6-9 0 16,6-1 0-16,-1-5 0 15,12-5-100-15,-1-4-15 0,1-6-3 0,11-10-1 16,0 0-120-16,12-10-24 0,5 5-5 0,0-25 0 0</inkml:trace>
          <inkml:trace contextRef="#ctx0" brushRef="#br0" timeOffset="66056.7907">25039 9994 1123 0,'0'0'24'0,"12"-10"6"0,-1-5 1 0,-5 0 1 16,-6 0-32-16,0-5 0 0,0 5 0 0,0-5 0 16,-6 0 84-16,0 0 10 0,6-1 2 0,0 1 1 0,0 0-29 0,0 0-7 15,0 5-1-15,6-5 0 0,-6 5-8 0,0 5-3 16,0 10 0-16,6-5 0 0,-6 5-10 0,0 0-3 15,0 0 0-15,0 0 0 0,0 0-14 0,0 0-3 16,0 0-1-16,0 0 0 0,0 0-5 0,0 0-1 16,0 10 0-16,0 10 0 0,-12 5 10 0,1 10 2 15,-12 6 0-15,1 9 0 0,-12 5 9 0,0 5 3 16,-11 16 0-16,-1 4 0 0,1 1-3 0,-6 9 0 16,0 6 0-16,-11 9 0 0,0-9 1 0,5-1 0 15,1 1 0-15,-6-1 0 0,5-9-18 0,6-1-3 16,-5-4-1-16,5-6 0 0,0-5-12 0,6-4 0 15,-6-6 0-15,11-10 0 0,6-4 0 0,0-11 0 16,6-10 0-16,5-5 0 0,1 0 23 0,5-10 8 16,0-5 1-16,5-5 1 0,12 0-33 0,0 0 0 15,-5-15 0-15,-1-5 0 0,6 0 13 0,0-10-4 0,11-10-1 16,6-1 0-16,0 1-8 0,12 0 0 0,5 0 0 0,5-6 0 16,1 6 0-16,5 0 0 0,0 5 0 15,6 5 0-15,0 0 0 0,0 9 0 0,-6 6-14 0,0 10 5 16,-5 5 9-16,-6 10 0 0,-6 0 0 0,6 11 0 15,-11-1 0-15,-6 5 11 0,0-5-3 0,-6 10 0 16,-5 0-8-16,5 0 0 0,-5 6 0 0,5-6 0 0,0 0 0 0,-5 0 0 16,5 0 0-16,-5-5 0 15,0 6-165-15,5-6-29 0,0-5-6 16</inkml:trace>
          <inkml:trace contextRef="#ctx0" brushRef="#br0" timeOffset="69106.7337">25249 11161 864 0,'0'0'76'0,"0"0"-60"15,0 0-16-15,0 10 0 0,0-10 82 0,0 10 14 16,0-10 2-16,11 10 1 0,-11-10-3 0,11 5 0 16,6 0 0-16,6-5 0 0,-12 5-19 0,17-10-4 15,-5 0-1-15,11 5 0 0,6-5-12 0,-7 0-4 16,1-5 0-16,0 5 0 0,6-5-25 0,0-5-6 15,-1 5-1-15,1-6 0 0,-1 6-3 0,7 0-1 16,-7-5 0-16,-5 5 0 0,0-5-20 0,0 5 0 16,0-5 0-16,-6 0 8 0,0 5 22 0,-11 0 5 15,6-5 1-15,-6 0 0 0,0 0-23 0,-6 0-4 16,-5-1-1-16,0 1 0 0,-1-5 0 0,-5 5 0 16,0 5 0-16,0-5 0 0,-5-5-8 0,-1 5 12 15,-5 5-12-15,-6 0 12 0,0 0-12 0,0 5 0 16,0 0 0-16,-6 5 8 0,0 0-8 0,1 0 0 15,-1 0 0-15,-5 10 0 0,0 0 19 0,-1 5-2 0,-10 0 0 16,-1 15 0-16,1 0 6 0,-7 5 1 0,1 6 0 0,0 4 0 16,0 0 16-16,5 10 4 0,6-4 1 0,0 4 0 15,6 5-29-15,11-4-7 0,6-1-1 0,5 0 0 16,6-5-8-16,11 1 0 0,6-6 0 0,17 0 0 16,0-5 0-16,11-9-11 0,-5-1 3 0,11-5 0 15,5-10-214-15,7 0-42 16,67-5-9-16,-29-15-2 0</inkml:trace>
        </inkml:traceGroup>
      </inkml:traceGroup>
    </inkml:traceGroup>
    <inkml:traceGroup>
      <inkml:annotationXML>
        <emma:emma xmlns:emma="http://www.w3.org/2003/04/emma" version="1.0">
          <emma:interpretation id="{46C0C8AE-744C-424B-B9AC-041304224A95}" emma:medium="tactile" emma:mode="ink">
            <msink:context xmlns:msink="http://schemas.microsoft.com/ink/2010/main" type="paragraph" rotatedBoundingBox="2871,14802 26242,13763 26366,16546 2994,175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FD6800-AD29-46A2-8D3A-5196F0F3C952}" emma:medium="tactile" emma:mode="ink">
              <msink:context xmlns:msink="http://schemas.microsoft.com/ink/2010/main" type="line" rotatedBoundingBox="2871,14802 26242,13763 26366,16546 2994,17585"/>
            </emma:interpretation>
          </emma:emma>
        </inkml:annotationXML>
        <inkml:traceGroup>
          <inkml:annotationXML>
            <emma:emma xmlns:emma="http://www.w3.org/2003/04/emma" version="1.0">
              <emma:interpretation id="{E2E784A6-48DE-40E0-BF90-B9006B63748C}" emma:medium="tactile" emma:mode="ink">
                <msink:context xmlns:msink="http://schemas.microsoft.com/ink/2010/main" type="inkWord" rotatedBoundingBox="2916,15815 11151,15449 11230,17219 2994,1758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2399.3131">2864 15122 864 0,'-34'15'38'0,"17"-10"8"0,0 5-37 0,-5-5-9 0,5 0 0 0,0 5 0 16,6 0 235-16,-1-5 45 0,12-5 8 0,0 0 3 16,0 0-190-16,0 0-37 0,0 0-8 0,0 0-2 15,17-10-10-15,0 0-1 0,6 0-1 0,-1-10 0 16,12 5-26-16,0-10-4 0,-5 0-2 0,10-5 0 15,-5-1-10-15,6 1 0 0,-1 0 0 0,1 0 8 16,-1 0-8-16,1 5 0 0,-6-11 0 0,0 6 8 16,0-5-8-16,-6 5 0 0,-11 0 9 0,6 0-9 15,-6-1 0-15,-6 1 8 0,-5 0-8 0,-1 5 0 16,-5-5 8-16,0 10-8 0,-5 0 8 0,-1 0-8 16,-5 4 8-16,-1 6-8 0,-10 10 8 0,5 0-8 15,-12 10 9-15,-4 6-9 0,-1 9 12 0,-6 5-12 16,-5 15 12-16,0 5-12 0,-1 6 12 0,7 9-12 15,-1 0 24-15,0-4-1 0,7 4-1 0,4-5 0 0,1 1-22 16,5-6 0-16,12-5 0 0,-6-5 8 0,11 1-8 16,1-1 0-16,5-5-8 0,11-5 8 15,-5 1-40-15,11-6-4 0,11 0 0 0,0-10-660 16,6 0-132-16</inkml:trace>
          <inkml:trace contextRef="#ctx0" brushRef="#br0" timeOffset="72667.0159">4171 14815 1530 0,'0'0'68'0,"-6"-10"13"0,-5 5-65 0,-6-5-16 15,0 5 0-15,-6 0 0 0,1 5 121 0,-7 5 21 0,1 0 4 16,-6 10 1-16,-6-5-69 0,1 10-14 16,5 1-2-16,-6 4-1 0,1 10-29 0,-1 0-7 0,1 5-1 0,5 1 0 15,-6 9-7-15,0 0-1 0,7 0-1 0,4 6 0 16,1 4-15-16,0-5 9 0,11-4-9 0,0-1 8 15,0-5-8-15,11-10 0 0,0-10 0 0,1 1 0 16,5-11 0-16,0-15 0 0,11 5-9 0,6-5 9 16,0-10 9-16,6-11 6 0,-1-4 1 0,7-5 0 15,5-5-26-15,-1-5-5 0,1-5-1 0,6-6 0 16,0 1 16-16,-12 0 0 0,0-6 0 0,0 1 10 16,6 0 9-16,-11 0 1 0,5 4 1 0,-5 1 0 15,-6 10-11-15,0 5-2 0,-6 4-8 0,0 11 12 16,-5 10 5-16,-6 10 1 0,0 0 0 0,0 0 0 15,0 0-9-15,6 20-1 0,-6 5-8 0,0 6 12 16,-6 9-20-16,6 0-5 0,6 0-1 0,-1 1 0 16,-5-1-153-16,0 5-30 0</inkml:trace>
          <inkml:trace contextRef="#ctx0" brushRef="#br0" timeOffset="73072.1835">4487 14861 1958 0,'0'0'174'0,"-5"-15"-139"0,5 15-35 0,0-16 0 15,0 1 43-15,0 15 1 0,5-5 1 0,12 0 0 16,-5-5 3-16,5 10 1 0,5 0 0 0,1 5 0 16,-1 0-17-16,-5 5-4 0,6 10-1 0,0 1 0 15,-6 4-19-15,-6 5-8 0,-5 5 8 0,-1 0-8 16,1 0 20-16,-6 1 0 0,-6 4-1 0,1-5 0 15,-1-5-19-15,-11 0-14 0,6 1 2 0,-6-6 1 16,5 0 11-16,1-10 0 0,5 0 0 0,1-5 8 16,5-10 0-16,0 0 0 0,0 0 0 0,0 0 0 15,0 0-8-15,0 0 0 0,-6-15-11 0,6-5 11 16,6-5 0-16,5 0 0 0,0-6 0 0,1-4 0 16,5 0 0-16,5-5 0 0,1 0 11 0,5-1-3 15,6 6-8-15,-6-5 8 0,1 5-8 0,-1 10 8 16,6 5 0-16,-11 9 1 0,-1 1 0 0,6 10 0 15,-11 5-9-15,0 6 0 0,-5 9 0 0,-1 5 0 16,0 5 8-16,-5 5-8 0,0 0 0 0,-1 0 8 16,-5 6-8-16,6-6 10 0,0 0-10 0,-1 0 10 0,-5 0-10 15,6-4-11-15,0-1 3 0,5-5-747 16,-5 0-149-16</inkml:trace>
          <inkml:trace contextRef="#ctx0" brushRef="#br0" timeOffset="73295.9431">5822 14841 2012 0,'-34'25'89'0,"23"-5"19"0,-12 0-87 0,6 10-21 0,-5-5 0 0,-1 10 0 15,-5-4 84-15,5 4 12 0,17-5 2 0,-5 0 1 16,0 0-29-16,5-5-6 0,0 0 0 0,6-4-1 15,6-6-23-15,0 5-5 0,-6-10-1 0,5 5 0 32,12-5-108-32,-5-5-22 0,-1-5-4 0</inkml:trace>
          <inkml:trace contextRef="#ctx0" brushRef="#br0" timeOffset="73433.0177">5845 14247 2206 0,'0'0'98'0,"-12"-5"20"0,1-5-94 0,0 5-24 16,11 5 0-16,0 0 0 15,0 0-47-15,0 0-13 0,0 0-4 0,0 0-852 16</inkml:trace>
          <inkml:trace contextRef="#ctx0" brushRef="#br0" timeOffset="73816.9296">6382 14725 1810 0,'-6'5'40'0,"1"5"8"0,-1 0 1 0,0 10 3 0,1 0-42 0,10 5-10 0,1 6 0 0,0-1 0 15,-1-5 99-15,7 5 17 0,-1 0 4 0,0 0 1 16,6-5-43-16,0-4-9 0,-6-1-1 0,1 0-1 15,-1 0-43-15,0-5-9 0,1 0-2 0,-12-5 0 16,0-10-5-16,0 0-8 0,0 0 11 0,0 15-11 16,0-5 9-16,-6 0-9 0,6-10 0 0,0 0 9 15,0 0 4-15,-11-10 1 0,5 0 0 0,0 0 0 16,1-5 11-16,5-10 3 0,-6-5 0 0,12-5 0 16,-6-6-16-16,11-4-4 0,-5-5 0 0,11-5 0 15,0 4-8-15,5 6 0 0,1 0 0 0,5 5 0 16,0 4 0-16,-5 11 0 0,5 0 8 0,-5 15-8 15,5 5 14-15,-5 5-2 0,-6 5-1 0,5 5 0 16,-5 10-11-16,6 0 8 0,-6 10-8 0,0 1 8 16,0 4-8-16,6-5 0 0,-6 5 0 0,0-10 0 15,5 11-103-15,6-11-22 0,-5 5-5 0,5-10-1 16</inkml:trace>
          <inkml:trace contextRef="#ctx0" brushRef="#br0" timeOffset="74414.6491">7954 14720 1555 0,'0'0'138'0,"-5"-10"-110"0,-1-5-28 0,0 10 0 15,1-5 129-15,-7-5 21 0,7-1 4 0,-7 1 1 16,1 0-61-16,5 0-12 0,-5 5-2 0,0-5-1 15,-1 5-48-15,1 5-10 0,0-5-1 0,-6 10-1 16,5-5-6-16,1 5-1 0,0 10 0 0,-6 0 0 16,0 0-4-16,0 5 0 0,0 5-8 0,0 5 12 15,0 6-12-15,0-1 8 0,0 5-8 0,0-5 0 16,6 5 0-16,0-5 0 0,5-4 0 0,0-1 0 16,1-5 0-16,5-5 0 0,0-15 0 0,0 0 0 15,0 0-18-15,17 5 3 0,5-5 1 0,1-10 0 16,5-10 6-16,0 0 8 0,6-5-13 0,0-6 5 15,6-4 8-15,-1-5 11 0,1 0-3 0,5 5 0 16,6-6-8-16,-6 11 0 0,1 0-10 0,-1 5 10 16,-11 10 9-16,0 5 8 0,0 5 2 0,0 5 0 0,-12 10-8 15,6 5-2-15,-5 10 0 0,-6 10 0 0,-6 10-9 16,1 6 0-16,-7 9 0 0,-10 5 8 0,-1 11 0 0,-5-1 0 16,-12 6 0-16,0-1 0 0,-10 0 20 0,-1 1 3 15,-6-6 1-15,0 1 0 0,-5-1-32 0,0 1 0 16,0-11 0-16,5-5 0 0,-11-9 12 0,6-6-3 15,5-10-1-15,1-10 0 0,-1 0 0 0,6-15-8 16,0 0 12-16,6-15-4 0,-6 0 33 0,11-5 7 16,7-10 0-16,-1-5 1 0,5 0-30 0,12-10-7 15,6-11 0-15,17-4-1 0,10 0-11 0,7-10 0 16,17-6 0-16,5-4-11 16,11 4-19-16,12 1-4 0,6 0-1 0,5 4 0 15,0 6-180-15,0 0-36 0,74-46-7 0,-51 36-2 0</inkml:trace>
          <inkml:trace contextRef="#ctx0" brushRef="#br0" timeOffset="71823.9108">370 14916 979 0,'0'0'87'0,"0"-15"-70"15,0-5-17-15,0 5 0 0,0-5 105 0,0-1 18 16,6-4 3-16,-1 0 1 0,-10 0-47 0,16-5-10 0,0 0-2 0,12-5 0 16,0 4-27-16,-1 1-5 15,1 5-2-15,0-5 0 0,11 5-20 0,-6 5-4 0,-6 5-1 16,1 5 0-16,5-1-9 0,-5 11 0 16,-6 0 0-16,6 5 8 0,-7 6-8 0,7-1 8 0,-6 10-8 15,0 10 8-15,-6 5-8 0,6 10 8 0,0 11-8 0,-5 9 8 16,-7 0-8-16,1 11 0 0,0-6 9 0,-6 11-9 15,-6-6 0-15,-5 5 8 0,-1 1-8 0,1-6 0 16,0-4 8-16,-12-6-8 0,0-5 8 0,6 1-8 16,-5-6 11-16,-1-10-3 0,1-5 0 0,5-4 0 15,5-6 8-15,-5-10 0 0,6 0 1 0,0-10 0 16,-1-5 5-16,12-5 1 0,0 0 0 0,-5-5 0 16,5-10 1-16,0-5 0 0,5-10 0 0,1-6 0 15,5 1-4-15,-5-10-1 0,5-5 0 0,6-1 0 0,6-4-4 16,0-5-1-16,-6 5 0 0,-1-6 0 15,7-4-2-15,5 5 0 0,-5-11 0 0,5 6 0 0,1-1-12 16,10 1 0-16,6 0 0 0,-5 9 0 0,5 6 0 0,6 5 0 16,-6 5 0-16,6 20 0 0,-5-1 0 0,4 16 0 15,-10 16 0-15,5 4-10 0,0 15 10 0,-5 10 0 16,-12 5 0-16,-5 11 0 0,-6 4 0 0,-6 5 0 16,-11-4 9-16,0-1-9 0,-5 0 0 0,-1-5 0 15,-5 1 0-15,-1-6 0 0,-5 0 0 0,0-9 8 16,0-16-8-16,0 0 0 0,0 0 11 0,1-10-11 15,4 0 10-15,7-10-10 0,5-5 0 0,0 0 0 16,0 0 0-16,0 0 0 0,0 0 0 0,-6-5 8 16,-5-10-8-16,11 0 0 0,0 0 0 0,5-10 0 15,1 0 0-15,0-1 0 0,5-9 0 0,6 0 0 16,0-5 0-16,0-10 0 0,5-6 0 0,7-4 0 16,-7 0 0-16,12-6 0 0,-6 1 0 0,12 0 0 0,-6 4 0 15,6 1 0-15,5 10-9 0,-6 9 9 0,7 6 0 16,-12 15-9-16,5 5 9 0,-5 5 0 0,0 15 0 0,-6 5-8 15,-5 10 8-15,0 10 0 0,-6 11 0 0,-12 4 0 16,1 10 0-16,-12 0 16 0,-11 6-4 0,0-1-1 16,0 0-1-16,-5 1 0 0,5-1 0 0,-6-5 0 15,6-9-10-15,-5 4 0 0,5 0 9 0,0-5-9 16,5 1-116-16,1-6-27 16,-12 30-5-16,23-20-2 0</inkml:trace>
        </inkml:traceGroup>
        <inkml:traceGroup>
          <inkml:annotationXML>
            <emma:emma xmlns:emma="http://www.w3.org/2003/04/emma" version="1.0">
              <emma:interpretation id="{74D6950F-1FAE-489B-8399-1CB7BD0B6C05}" emma:medium="tactile" emma:mode="ink">
                <msink:context xmlns:msink="http://schemas.microsoft.com/ink/2010/main" type="inkWord" rotatedBoundingBox="12618,14936 14098,14870 14181,16743 12702,16809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5421.9592">11206 14479 864 0,'0'0'76'0,"0"0"-60"0,0 0-16 16,0 0 0-16,11-10 232 0,1-6 44 0,-1 1 9 0,0-5 2 16,1 5-138-16,5-10-27 0,0-5-6 0,0 0 0 15,5 0-54-15,-5-1-10 0,11-4-3 0,-5-5 0 16,0 5-37-16,-1 0-12 0,1-6 8 0,-6 1-8 0,0 0 11 0,-12 5-2 16,7-5 0-16,-1 4 0 15,-5 1 8-15,-1 0 2 0,-10 0 0 0,-1 0 0 16,6 4 9-16,-6-4 3 0,-5 5 0 0,5 0 0 15,-11 10-23-15,12 5-8 0,-1-5 0 0,-5 10 0 16,0 0 0-16,5-1 0 0,6 11 0 0,0 0 0 16,-17 11 0-16,6 4 0 0,-1 10 0 0,-5 5 0 15,6 5 0-15,0 10 0 0,-6 6-10 0,-6 4 10 0,6 5 0 16,-5 6 19-16,5 9-3 0,-6-5-1 0,0 11 13 16,1-6 2-16,-1 11 1 0,0-1 0 0,1 6-1 0,-1-6 0 15,6-5 0-15,0 6 0 0,0-6-13 0,0 1-2 16,12-11-1-16,-7 1 0 0,7-11-14 0,-1-5 0 15,0 0 0-15,1-4 0 16,5-6-77-16,0-10-15 0,0 0-4 0,5-9-740 16,1-1-148-16</inkml:trace>
          <inkml:trace contextRef="#ctx0" brushRef="#br0" timeOffset="75614.3171">11195 14871 345 0,'0'0'31'0,"-6"-15"-31"0,6 0 0 0,0-1 0 16,-6-4 383-16,6 5 70 0,6 5 15 0,-6-5 2 15,0-10-327-15,6 10-66 0,-1 0-13 0,7-5-2 16,-1 5-43-16,0 5-9 0,1-6-2 0,-1 1 0 16,6 5-18-16,0 5-4 0,0 0-1 0,5 0 0 15,7 5-121 1,5 5-24-16,5 0-4 0,7 0-664 0</inkml:trace>
          <inkml:trace contextRef="#ctx0" brushRef="#br0" timeOffset="75009.1374">10680 14614 403 0,'0'-20'36'0,"0"10"-36"0,-6-5 0 0,6 0 0 16,-5-5 211-16,5 0 35 0,-6 0 7 0,6 0 2 15,-6 4-123-15,1 1-24 0,-1-5-4 0,1 10-2 16,-7 0-34-16,1 5-6 0,-6 5-2 0,0 5 0 16,-6 0-4-16,1 10 0 0,-7 5-1 0,1 6 0 15,-6 4-3-15,0 5-1 0,0 10 0 0,6 10 0 16,-6 6-30-16,0-1-5 0,12 5-2 0,-7 1 0 16,1-1 0-16,5-5 0 0,6-9 0 0,0-1 0 15,6 0-14-15,6-10 0 0,-1-9 0 0,12-6-10 16,5-5 10-16,-6 0 0 0,7-10 0 0,10-10 0 15,1-5 14-15,0-5 5 0,5-5 1 0,6-5 0 16,0 0-8-16,5-11-2 0,-5 1 0 0,6-10 0 16,-12 5-1-16,6-5 0 0,0-11 0 0,0 6 0 15,-6-5 4-15,-5 5 1 0,5-1 0 0,-11 1 0 0,0-5 1 16,0 5 0-16,-6 4 0 0,1 1 0 0,-12 0 10 16,0 5 3-16,0 0 0 0,-12 4 0 0,1 6-28 0,0 5 0 15,-6 0 0-15,0 5 0 16,-6 5-20-16,6 5-10 0,6 0-2 0,-6 5 0 15,0 5-103-15,6 5-21 0,-1-5-4 0</inkml:trace>
        </inkml:traceGroup>
        <inkml:traceGroup>
          <inkml:annotationXML>
            <emma:emma xmlns:emma="http://www.w3.org/2003/04/emma" version="1.0">
              <emma:interpretation id="{0B823DC8-C759-41D5-B16C-375F35A48EB6}" emma:medium="tactile" emma:mode="ink">
                <msink:context xmlns:msink="http://schemas.microsoft.com/ink/2010/main" type="inkWord" rotatedBoundingBox="16352,14203 19662,14055 19767,16421 16458,1656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6435.2277">15154 13363 1785 0,'-6'-16'39'0,"6"16"8"0,0-15 1 0,0 5 4 0,0 10-42 0,0 0-10 0,-6-5 0 0,6 5 0 16,0 0 88-16,-5 10 15 0,-1 5 3 0,-11 11 1 16,0 9-43-16,-6 10-8 0,-11 5-1 0,6 16-1 15,-11-1 2-15,-7 10 0 0,-5 6 0 0,1 4 0 16,-1 6-4-16,-12-1 0 0,1-4 0 0,-6 9 0 15,1-9-30-15,-1 4-6 0,0-4-2 0,11-1 0 16,-5 1-14-16,11-11 0 0,0 0 0 0,6-9 0 16,0 4-31-16,5-15-5 15,6-4-2-15,12-6 0 0,-7-5-118 16,12-5-24-16,-5-10-5 0,10-4-813 0</inkml:trace>
          <inkml:trace contextRef="#ctx0" brushRef="#br0" timeOffset="76158.8227">13932 14348 946 0,'0'0'42'0,"-11"0"9"0,-6 0-41 0,11 5-10 0,6-5 0 0,-11 0 0 16,11 0 63-16,-12 0 10 0,12 0 3 0,0 0 0 15,0 0 16-15,0 0 3 0,-11-10 1 0,11 10 0 16,0 0-8-16,0 0-2 0,0 0 0 0,11-5 0 0,1 0-9 16,5-5-1-16,0 5-1 0,11 0 0 0,0 0-12 0,6 5-3 15,11-10 0-15,6 5 0 0,6 0-13 0,5 0-3 16,6-6-1-16,0 6 0 0,-6-5-31 15,6 5-12-15,-6 0 8 0,0-5-8 0,1 0 0 0,-7 5-14 16,1-10 2-16,-6 5-731 16,5 0-145-16</inkml:trace>
          <inkml:trace contextRef="#ctx0" brushRef="#br0" timeOffset="77394.5932">16121 13001 1209 0,'11'-41'53'0,"0"21"12"0,-5 0-52 0,5-5-13 16,1 0 0-16,-7 5 0 0,1 5 200 0,5-5 36 15,-5 5 8-15,0-1 2 0,-1 1-130 0,-5 5-27 16,6 0-5-16,-6 10 0 0,0 0-37 0,0 0-7 16,0 0-2-16,0 0 0 0,0 0-24 0,-11 10-5 15,-6 5-1-15,0 11 0 0,-6 9-8 0,-5 0 0 16,-1 10 0-16,-5 10 8 0,6 1 2 0,-6 9 0 0,-5 11 0 0,-1-1 0 16,0 10 15-16,1 6 3 0,-1 9 1 15,1 6 0-15,-1 10-29 0,-5-6 0 0,0 1 0 0,5-1 0 16,-11-9 0-16,6 4 8 0,0-9-8 0,-6-6 0 15,0-4 13-15,6-6-3 0,-6-4-1 0,5-6 0 16,-4-4-9-16,10-11 0 0,-5-5 0 0,5-5 0 16,1-15 0-16,5-4 0 0,5-6 0 0,7-5 0 15,-1 0 0-15,6-5-9 0,0-10 9 0,6 0 0 16,5-5 0-16,1 0 0 0,-1-5 0 0,6 0 0 16,6-15 0-16,5 5 0 0,0-11 0 0,12 1 0 15,5-10 0-15,6 0 0 0,6-5 0 0,5 4 0 0,0 1 0 16,6 5 0-16,0-5 0 0,0 10 9 0,-6 4-9 15,-5 11 0-15,-1 5 0 0,-5 10 0 0,-6 5 0 0,6 5-14 16,-11 0 3-16,0 5 1 0,-1 6 10 0,-5-1 0 16,0 10 0-16,0 0 0 0,-6-5 0 0,6 5 0 15,-5-10 0-15,-1 6 0 0,0-6 0 0,1 0-13 16,-7-10 5-16,7 5 8 0,-7-5-21 0,-5-10 3 16,17 5 1-16,-5 0 0 0,-12-5-5 0,11-10-1 15,-5 5 0-15,5-5 0 0,0-5 11 0,-5 0 3 16,5-5 0-16,0-6 0 0,1-4 9 0,5 5 0 15,0-5 0-15,5 0 0 0,7 0 0 0,-7 10 0 16,6-6 0-16,1 6 0 0,-7 5 0 0,1 5 0 0,0 5 0 16,-1 10 8-16,-10 0 0 0,4 10 1 15,-4 0 0-15,-1 11 0 0,-5-1 2 0,-1 5 0 16,-5 5 0-16,0-5 0 0,6 5 2 0,-6-9 1 0,-6-1 0 0,6 0 0 16,6 0 3-16,0-10 1 0,-6 0 0 0,0-15 0 15,11 5-18-15,0 0 0 0,1 0 8 0,5-10-8 16,5 0 0-16,7-10 0 0,-1 0 0 0,6-5 0 15,0-5 0-15,0 0 0 0,11-11 0 0,-6 6-9 16,7-5 9-16,-1 0 0 0,-5 5 0 0,10-6 0 16,7 6 0-16,0-5 0 0,-7 5 8 0,7 5-8 15,0 0 0-15,-7 5 0 0,-4 10 0 0,-1-1 8 16,-11 1 0-16,0 5 0 0,-12 5 0 0,1 5 0 16,0 5 3-16,-12 1 1 0,0-1 0 0,-5 5 0 15,0 5 0-15,-1 0 0 0,-5 0 0 0,-5 0 0 16,-1 5 16-16,-5 0 3 0,-6 1 1 0,0-1 0 0,-6-5-32 0,-5-5 0 15,0 5 0-15,-1 0 0 0,1-10 12 0,-6 5-4 16,0-5-8-16,-6 5 12 0,7-5-12 0,-7 0 0 16,0-5 0-16,1 6 0 0,-1-11-11 0,6 0-8 15,0 0-1-15,6-11-1 16,-6 1-149-16,6-5-30 0</inkml:trace>
          <inkml:trace contextRef="#ctx0" brushRef="#br0" timeOffset="77449.3712">16573 13609 921 0,'0'-20'40'0,"0"20"10"0,0-10-40 0,0 10-10 0,0 0 0 0,11-5 0 15,1 0 78-15,-1 5 14 0</inkml:trace>
        </inkml:traceGroup>
        <inkml:traceGroup>
          <inkml:annotationXML>
            <emma:emma xmlns:emma="http://www.w3.org/2003/04/emma" version="1.0">
              <emma:interpretation id="{1F12F1D9-CFD7-4498-9239-215192335807}" emma:medium="tactile" emma:mode="ink">
                <msink:context xmlns:msink="http://schemas.microsoft.com/ink/2010/main" type="inkWord" rotatedBoundingBox="21551,14507 25574,14328 25660,16251 21636,16429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8163.7937">20464 13986 1602 0,'-17'-25'35'0,"17"25"7"0,0-10 2 0,0-5 1 16,0 5-36-16,0-5-9 0,0-1 0 0,0-4 0 0,0 0 103 0,-6 5 18 15,6 0 4-15,-11-5 1 0,5 0-48 0,-10 10-10 16,4-10-1-16,-5 10-1 0,0 0-14 0,-11 5-2 16,-6 0-1-16,-6 5 0 0,-5 0-9 0,-11 15-3 15,-1 0 0-15,-5 10 0 0,-12 10-4 0,-5 10-1 16,-11-5 0-16,-1 16 0 0,-5 9-11 0,11 0-2 16,6 6-1-16,6-6 0 0,5-4-4 0,11 4-1 15,12 0 0-15,5-4 0 0,-5-6-13 0,17 5 0 16,11-5 0-16,6-4 0 0,5 4 0 0,12-15-13 15,-1 0 1-15,12-4 0 16,11-1-53-16,6 0-11 0,-5-5-1 0,16-5-1 16,23-5-19-16,11 1-4 0,-6-6-1 0,-10-5-580 15,-1-5-116-15</inkml:trace>
          <inkml:trace contextRef="#ctx0" brushRef="#br0" timeOffset="78657.6555">21284 13267 1609 0,'11'-50'71'0,"-5"30"15"0,5-10-69 0,-5 4-17 16,5 1 0-16,-5 0 0 0,0 5 103 0,5 5 17 15,-11 15 3-15,0 0 1 0,0 0-50 0,0 0-10 16,0 20-1-16,0 5-1 0,-6 15-29 0,-5 6-5 0,-6 9-2 0,-6 10 0 16,-5 1 14-16,-6 4 4 0,-5 5 0 15,-1 6 0-15,-5-6-8 0,0 11-2 0,-1-1 0 16,1 1 0-16,5-11-13 0,-5 0-2 0,6-9-1 15,5 4 0-15,-6-4-18 0,12-11 0 0,0-5 0 0,-1 0 0 32,7 1-102-32,5-6-21 0,0 0-4 0,5-5-951 0</inkml:trace>
          <inkml:trace contextRef="#ctx0" brushRef="#br0" timeOffset="79106.0471">21827 14358 1699 0,'0'0'75'0,"0"-15"16"0,-6 5-73 0,6 10-18 16,6-10 0-16,-6 0 0 0,0 10 93 0,-6-15 15 15,6 5 4-15,-5-6 0 0,5 6-20 0,-6-5-4 16,0 0-1-16,1 5 0 0,-1-5-35 0,0 10-6 15,1-5-2-15,-7 5 0 0,7 0-27 0,5 5-5 16,-11 0-2-16,-6 5 0 0,0 5-10 0,-6 0 0 16,6 15 0-16,-6 0 0 0,-5 11 0 0,0 4 0 15,-6 0 0-15,0 5 0 0,0 0 0 0,6-4 0 16,-1-1 0-16,1 0 0 0,6 0-11 0,10-9 3 0,1-6 0 16,5-5 0-16,-5 0-7 0,11-5-1 0,6-5 0 15,5-5 0 1,0 0-19-16,12-5-4 0,-6-5-1 0,11-5 0 0,6-10 24 0,6-5 5 0,-1 0 1 15,1-6 0-15,5-4 10 0,0-5 0 0,1 5 0 0,-1-5 0 16,0 4 16-16,-5 1 3 0,-1 10 0 0,1 0 0 16,-1 5 20-16,-5 0 4 0,-11 10 1 0,0 0 0 15,-1 5-2-15,-5 5 0 0,-6 5 0 0,-11-5 0 16,12 10-34-16,-12 5-8 0,5 5 0 0,-5 0 0 16,0 5-24-16,-5 5-8 15,-1-5 0-15,6 6-1 0,-6-6-146 0,6 0-29 16,6 20-5-16,11-20-2 0</inkml:trace>
          <inkml:trace contextRef="#ctx0" brushRef="#br0" timeOffset="79448.0059">23049 13890 1267 0,'-17'-15'112'0,"11"10"-89"16,-11-5-23-16,6-5 0 0,-1 5 154 0,1 0 26 15,0 0 6-15,-1 5 1 0,1 0-74 0,-6 0-14 16,6 0-3-16,-6 10-1 0,-6-5-48 0,6 10-10 16,-5 5-1-16,-1 10-1 0,0 5-4 0,-5 1-1 15,6 9 0-15,-1-5 0 0,0 10-8 0,1-5-2 0,10 1 0 0,-5 4 0 16,12-5 13-16,-7-5 3 0,7 0 0 0,5 1 0 15,0-1-20-15,0-5-3 0,-6-5-1 0,6 10 0 16,-6-5 0-16,6 1 0 0,-5-1 0 0,-6 0 0 16,-1 5-3-16,-5 0-1 0,0 1 0 0,-5-1 0 15,-12 0-8-15,-6-5 0 0,1 0 0 0,-7 0 0 16,-5-4-206-16,1-1-43 16</inkml:trace>
        </inkml:traceGroup>
        <inkml:traceGroup>
          <inkml:annotationXML>
            <emma:emma xmlns:emma="http://www.w3.org/2003/04/emma" version="1.0">
              <emma:interpretation id="{2BF4A0C3-4F1D-490A-90AB-DBAB14A0F12E}" emma:medium="tactile" emma:mode="ink">
                <msink:context xmlns:msink="http://schemas.microsoft.com/ink/2010/main" type="inkWord" rotatedBoundingBox="25602,15285 26308,15253 26359,16401 25654,16433"/>
              </emma:interpretation>
              <emma:one-of disjunction-type="recognition" id="oneOf22">
                <emma:interpretation id="interp30" emma:lang="" emma:confidence="0">
                  <emma:literal>s</emma:literal>
                </emma:interpretation>
                <emma:interpretation id="interp31" emma:lang="" emma:confidence="0">
                  <emma:literal>S</emma:literal>
                </emma:interpretation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6</emma:literal>
                </emma:interpretation>
                <emma:interpretation id="interp3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80083.7004">23727 13956 1443 0,'0'0'32'0,"0"0"6"15,6-5 2-15,-6 5 0 0,11-15-32 0,-11 15-8 0,0 0 0 0,0 0 0 16,0 0 109-16,-11-10 20 0,0 0 4 0,-1 5 1 16,-5 5-36-16,-5 0-7 0,-1 10-2 0,0 5 0 0,-5-5-45 0,6 5-8 15,5 5-3-15,-6 0 0 0,0 5 1 0,1 5 0 16,5-5 0-16,5 11 0 0,-5-6-34 0,6 5 0 16,0 0 0-16,5 0 0 0,-5 1 23 0,5-6-3 15,1 5 0-15,5 0 0 0,0-5 20 0,0 0 3 16,0 6 1-16,5-11 0 0,1 0-4 0,0 5 0 15,5 0 0-15,0-5 0 0,-5-5-2 0,5 6-1 16,6-6 0-16,-6 5 0 0,1 0-17 0,-7 0-3 16,1-5-1-16,0 5 0 0,-6 0-7 0,0-4-1 15,-12-1-8-15,1 0 12 16,0 5-56-16,-12-5-12 0,1 5-3 0,-12-5 0 16,-12 0-171-16,-5 6-34 0,-62 9-8 0,17-10 0 0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9:43.4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E2DEBB-7772-43D4-8B8B-4388B8C70769}" emma:medium="tactile" emma:mode="ink">
          <msink:context xmlns:msink="http://schemas.microsoft.com/ink/2010/main" type="inkDrawing" rotatedBoundingBox="2387,11499 23709,10567 23725,10934 2403,11867" semanticType="underline" shapeName="Other">
            <msink:sourceLink direction="with" ref="{73C46781-47A7-4A7C-9C9D-70BA26D38F13}"/>
          </msink:context>
        </emma:interpretation>
      </emma:emma>
    </inkml:annotationXML>
    <inkml:trace contextRef="#ctx0" brushRef="#br0">0 840 1123 0,'0'0'49'0,"0"0"11"0,17-10-48 0,-6 10-12 16,-11 0 0-16,0 0 0 0,17-10 49 0,5 10 7 15,1-5 2-15,0 5 0 0,-6 0-12 0,11 5-2 16,12-5-1-16,-12 10 0 0,0-5-6 0,6 0-1 16,11 0 0-16,6 5 0 0,0-5-5 0,0 6-2 15,0-11 0-15,11 5 0 0,12-5 0 0,-7 5 0 0,-10-5 0 16,11 0 0-16,0 0 3 0,5 0 1 0,-5-5 0 0,0 5 0 16,11 0-6-16,6 0-2 0,6 0 0 15,-1 0 0-15,6 0-1 0,0 5 0 0,0-5 0 16,6 5 0-16,11 0-1 0,0 0-1 0,1 0 0 0,4 0 0 15,-5 5 2-15,6-5 0 0,-11 0 0 0,10 5 0 16,-4 0-10-16,4-5-2 0,1 0 0 0,0-5 0 16,5 5 26-16,-5-5 5 0,0 0 1 0,11-5 0 15,6 5-24-15,-6-10-4 0,5 0 0 0,1 0-1 16,5 0-1-16,7 0 0 0,-1 0 0 0,0 0 0 16,5 5-14-16,1-5 11 0,0 5-11 0,-1-1 10 15,7 1-10-15,-7 0 0 0,1 0 0 0,6 0 0 16,-1 0 0-16,-5 0 0 0,11-5 0 0,-17 5 0 15,5-5 0-15,-5 0 0 0,0 0 0 0,0 5 0 0,0-5 0 16,-5 0 0-16,-6 5 0 0,-1-5 0 0,12 5 0 16,0 0 0-16,0 0 9 0,-5 0-1 0,-1 0-8 0,1 5 12 15,5-5-4-15,-6 0 0 0,6 5-8 0,-11 0 8 16,0 0-8-16,-1 0 8 0,1 0-8 0,0 0 0 16,5 0 0-16,1 0 8 0,-7 5-8 0,1-10 0 15,0 5 0-15,-1 0 0 0,12 0 0 0,-5-5 0 16,-6 0 0-16,-1 0 0 0,1-5 14 0,5-6-2 15,1 6 0-15,-1 0 0 0,-5 5-12 0,5-10-18 16,-5 5 4-16,5-5 1 0,-5 0 21 0,6 5 4 16,5-5 0-16,-6 5 1 0,-5-5-13 0,11 5-18 15,0 0 4-15,0 5 1 0,-6 0 13 0,1 0 0 0,-7 0 0 16,1-6 0-16,0 6 0 0,5 0 0 0,-5 0 0 16,-6 0 0-16,0-5 0 0,0-5 0 0,0 5 0 15,0-5 0-15,6 5 8 0,-6 0 2 0,0-5 0 0,0 0 0 16,0-5-1-16,6 5 0 0,-6-5 0 0,-5 4 0 15,-7-4-9-15,1 5 8 0,-6-10-8 0,0 10 8 16,-5 5 0-16,5 0-8 0,-6-5 12 0,1 5-4 16,-6 0-8-16,-1 0 12 0,-4 10-12 0,-1-5 12 15,5 5-12-15,1-5 0 0,6 5 0 0,-6-5 0 16,11 5 0-16,-6-5 0 0,-11 0 11 0,6 0-11 16,6 0 0-16,-7-6 0 0,-5 6 0 0,6 0 0 15,-6-5 0-15,6 5 0 0,-6-5 12 0,-5 10-3 16,-1-10 12-16,6 5 3 0,6 0 0 0,0 5 0 15,-11-5-4-15,10 5 0 0,1-5 0 0,-6 5 0 16,-5-5-8-16,-1 5-3 0,-5 0 0 0,6-5 0 0,-7 5 7 16,7 0 2-16,-6 0 0 0,-6 0 0 0,-6 0-7 15,-10 0-2-15,4 0 0 0,-10 0 0 0,-6 5-9 16,-6-5 12-16,0 0-12 0,1 5 12 0,-12 0-12 0,5 0 0 16,-5 0 0-16,0 0 0 0,-6 0 0 0,1 0 0 15,5 5 0-15,-12-5 0 0,-5 0 0 0,6 5 0 16,-6-5 0-16,-6 6 0 15,-11-11-44-15,0 0-2 0,0 10 0 0,-11 0 0 16,-12 0-154-16,-5 0-30 0,-23 0-6 0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0:24.05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E2FA0B-2876-410B-ACF4-08D4B2805C35}" emma:medium="tactile" emma:mode="ink">
          <msink:context xmlns:msink="http://schemas.microsoft.com/ink/2010/main" type="writingRegion" rotatedBoundingBox="111,1181 33063,-536 34022,17858 1070,19576"/>
        </emma:interpretation>
      </emma:emma>
    </inkml:annotationXML>
    <inkml:traceGroup>
      <inkml:annotationXML>
        <emma:emma xmlns:emma="http://www.w3.org/2003/04/emma" version="1.0">
          <emma:interpretation id="{14C70055-A1A2-4563-BF88-9893314CC0E6}" emma:medium="tactile" emma:mode="ink">
            <msink:context xmlns:msink="http://schemas.microsoft.com/ink/2010/main" type="paragraph" rotatedBoundingBox="1081,835 32079,252 32168,4988 1170,55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AF1A03-38F5-4374-9135-AC4C5504AF2E}" emma:medium="tactile" emma:mode="ink">
              <msink:context xmlns:msink="http://schemas.microsoft.com/ink/2010/main" type="line" rotatedBoundingBox="1081,835 32079,252 32118,2372 1121,2954"/>
            </emma:interpretation>
          </emma:emma>
        </inkml:annotationXML>
        <inkml:traceGroup>
          <inkml:annotationXML>
            <emma:emma xmlns:emma="http://www.w3.org/2003/04/emma" version="1.0">
              <emma:interpretation id="{AD7601E8-BA82-43DD-8013-CEA02BB7A15D}" emma:medium="tactile" emma:mode="ink">
                <msink:context xmlns:msink="http://schemas.microsoft.com/ink/2010/main" type="inkWord" rotatedBoundingBox="1086,1093 5335,1013 5366,2674 1117,27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266 25 1440 0,'0'0'64'0,"5"-11"12"0,18 6-60 0,-17-5-16 0,-12 5 0 0,6 5 0 15,6-5 140-15,-6 5 24 0,0 0 6 0,0 0 1 16,-12 5-118-16,1 5-23 0,0 11-5 16,-12-6-1-16,-11 20-24 0,6 5 0 15,0 10 0-15,5 6 0 0,0 4 0 0,1 1 0 0,-6-1 0 0,5 0 0 16,17-4 26-16,-5-1 3 0,0-10 1 0,5 1 0 16,12-1-22-16,-1 0-8 0,7-15 0 0,-7 1 9 15,1-11-18-15,11-5-4 0,6-5-1 0,-1-10 0 16,-11-5 14-16,18-10 16 0,10 0-3 0,-5-11-1 15,0-9 12-15,0 0 1 0,0-5 1 0,6-1 0 16,-1-4 0-16,-5 0 0 0,-17 0 0 0,-6-6 0 16,18 1-9-16,-18 0-1 0,-22-1-1 0,-1 1 0 15,-5 5-1-15,6 4 0 0,-6 1 0 0,-11 10 0 16,-12 10-6-16,6 5 0 0,17 5-8 0,-5 10 12 0,-23 10-12 16,5 0 0-16,0 10-12 0,6 5 12 15,1 5-170-15,-1 6-27 0,-12-1-6 0</inkml:trace>
          <inkml:trace contextRef="#ctx0" brushRef="#br0" timeOffset="3453.5828">724 155 864 0,'0'0'38'0,"0"-10"8"0,-6-5-37 0,18 5-9 16,-1 0 0-16,0 5 0 0,-11 5 228 0,17-10 44 15,0 5 9-15,6 0 2 0,-1 5-186 0,1 10-37 0,-6 0-7 0,6 5-1 16,11 10-38-16,-6 0-14 0,-23 16 11 0,7-11-11 16,10 15 8-16,-16 0-8 0,-12 6 0 0,-5-6 0 15,0 0 20-15,-1 1-1 0,1-6-1 16,0 0 0-16,-12-5 24 0,6-4 5 0,6-1 1 0,0-5 0 16,-12 0-10-16,12-5-2 0,5-5 0 0,6-5 0 15,0-10-15-15,0 0-3 0,0 0-1 0,0 0 0 16,11-10-1-16,-5-5-1 0,-12 0 0 0,18-5 0 15,-1-10-15-15,6-5 9 0,0-1-9 0,-6-9 8 16,12 0-8-16,5-11 0 0,6 1 0 0,-11 0 0 16,-1-6 0-16,12 6 0 0,17 0 0 0,-6 4 0 15,-5 11 0-15,0 10 8 0,-1 10-8 0,-5 5 0 0,0 0 0 16,0 10 0-16,-6 5 0 0,-5 10 0 16,5 0 0-16,0 10 0 0,-5 5 0 0,0 0 0 0,-6 5 0 15,0 6 0-15,0-1 0 0,-6 5 0 0,0-5 0 16,-5-5 0-16,-1 6 0 0,-5-6 0 0,-5 0 8 0,-1 0-8 15,0 0 8-15,-5-4-8 0,-6-6 10 0,6-5-10 16,-6 0 12-16,6 0-12 0,5 0 10 0,-11-10-10 16,0 0 8-16,0 0-8 0,11-5 10 0,-5 0-10 15,0-10 12-15,-6 5-12 0,0-5 10 0,6-5-10 16,5 0 8-16,0 0-8 0,-5-5 0 0,11 5 0 16,11-11 0-16,6 1 0 0,-5 0 0 0,4 5 0 15,1-15 0-15,6 10 0 0,5-1 0 0,1 6-9 16,-1-5 9-16,-5 15 0 0,-1-5-9 0,-5 15 9 15,0 0 0-15,0 10-9 0,-6 5 9 0,1 5 0 16,-7 5 0-16,1 1 0 0,0 9-10 0,-6 0 10 0,0 0-12 16,0 0 12-1,5-4-47-15,-5-1-2 0,0 0-1 0,12 0 0 16,-12 5-132-16,5 1-26 0</inkml:trace>
          <inkml:trace contextRef="#ctx0" brushRef="#br0" timeOffset="3459.7867">2223 623 1792 0,'0'0'40'0,"0"0"8"0,0 0 1 0,0 0 1 0,17 5-40 0,0-10-10 16,5 5 0-16,1-5 0 0,5 0 36 0,0-5 4 15,1 0 2-15,-1 0 0 0,-5-10-11 0,5 0-3 16,-6 0 0-16,7 0 0 0,-7-6 1 0,7-4 0 16,-7 5 0-16,-5 0 0 0,6-15 11 0,-6 9 1 15,-6 1 1-15,-5 0 0 0,5 0 8 0,-11 5 2 16,0-5 0-16,0 4 0 0,-6 1-36 0,1 5-6 16,-7-5-2-16,1 5 0 0,0 10 2 0,-6 0 0 15,-6 10 0-15,1 0 0 0,-7 15-2 0,-5 5 0 16,-5 10 0-16,-1 5 0 0,1 6-8 0,-1 9 0 15,-5 0 0-15,0 6 8 0,11-1-8 0,5-10 0 16,7 11 0-16,5-1-11 0,11-5 11 0,12 1 0 0,-1-11-9 16,12 5 9-16,12-5 0 0,5 1 0 0,11-11 0 15,0 0 0 1,6-5-26-16,6-5-1 0,5-10 0 0,6-5-1085 0</inkml:trace>
          <inkml:trace contextRef="#ctx0" brushRef="#br0" timeOffset="-367.0057">-232-509 1267 0,'-11'-10'112'0,"-6"-5"-89"16,6 0-23-16,-6-5 0 0,-6 0 12 0,0 10-3 16,-5-1 0-16,0 6 0 0,0 5 15 0,-6 0 4 15,-6 0 0-15,0 10 0 0,6-4-2 0,1 4 0 0,-7 0 0 16,6 5 0-16,-6-5-8 0,-5 10-2 0,-6-5 0 15,0 5 0-15,6 5 5 0,-11 6 1 16,-7-6 0-16,7 5 0 0,-6 10-14 0,-1-5-8 0,7 1 8 0,-1-1-8 16,6 0 0-16,6 0 0 0,11-5 0 0,0 6 0 15,0-6 0-15,12 0 0 0,5 0 0 16,0-5 0-16,11-4 0 0,12 4-12 0,5-5 12 0,6 0-12 16,6 0 12-16,11-5 0 0,0-5 0 0,5 5-8 15,18 0 8-15,5-4-8 0,0 4 8 0,0 0-8 16,12-5 8-16,-1 5-8 0,-5 5 8 0,6 0-8 15,-6 0 17-15,-6 5 4 0,-6 1 1 0,-5 4 0 16,-11-5 26-16,-1 5 4 0,-5 0 2 0,-17 1 0 16,-17 4 5-16,0 5 1 0,6 0 0 0,-12 6 0 15,-28-6-10-15,6-5-2 0,6 0 0 0,5 0 0 16,-12 6-5-16,-5-6-2 0,0 0 0 0,-5-5 0 0,5-4-18 16,-6-6-4-16,-5 0-1 0,0 0 0 15,5-10-50-15,6 5-9 0,-5-10-3 0,10-5-592 16,-4-5-120-16</inkml:trace>
        </inkml:traceGroup>
        <inkml:traceGroup>
          <inkml:annotationXML>
            <emma:emma xmlns:emma="http://www.w3.org/2003/04/emma" version="1.0">
              <emma:interpretation id="{BE9C159D-B991-4949-98A2-9220206BBF30}" emma:medium="tactile" emma:mode="ink">
                <msink:context xmlns:msink="http://schemas.microsoft.com/ink/2010/main" type="inkWord" rotatedBoundingBox="8012,885 16304,729 16338,2524 8046,268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769.7287">7612-449 172 0,'-5'-25'16'0,"5"15"-16"0,0-5 0 0,-6 5 0 15,0 0 300-15,6 10 56 0,0 0 12 0,0 0 3 16,0 0-207-16,0 0-40 0,-11 15-9 0,0 5-2 16,-6 5-28-16,0 6-5 0,-12-1-2 0,1 5 0 15,-11 10 2-15,-7 6 1 0,1 4 0 0,0 5 0 16,-12 1-40-16,-5-1-8 0,0 6-1 0,0 4-1 16,0-5 1-16,5-4 0 0,0 4 0 0,6-4 0 15,1-1-32-15,10 0-16 0,0 1 1 0,6-11 1 16,6 5-130-16,6 1-27 15,5-11-5-15</inkml:trace>
          <inkml:trace contextRef="#ctx0" brushRef="#br0" timeOffset="3529.5885">6758 55 1850 0,'0'0'40'0,"0"0"9"0,0-10 2 0,0-10 1 0,0 4-41 0,0-4-11 0,0 0 0 0,0 0 0 15,0 0 52-15,6 0 9 0,-6-5 2 0,11 4 0 16,-5-4-22-16,5 10-4 0,1 0-1 0,-1 0 0 15,0 0 3-15,0 5 0 0,-5 0 0 0,5 5 0 16,-11 5-1-16,12 5 0 0,-1-5 0 0,0 10 0 0,1 0-38 0,-1 5 0 16,-5 5 0-16,5 5-8 0,0 0 20 0,1 6 5 15,-1 4 1-15,-5 0 0 0,5 0 1 0,0 1 0 16,1 4 0-16,-1 5 0 0,6-10-7 0,-6 11-2 16,0-6 0-16,6-5 0 0,0 5-10 0,0 1-16 15,6-1 4-15,0-15 1 0,-12 0 11 0,0 0 0 16,12-4 0-16,-1-1 0 15,-5 0-124-15,0-5-28 0,0-5-7 0,6 0-837 0</inkml:trace>
          <inkml:trace contextRef="#ctx0" brushRef="#br0" timeOffset="3473.3253">5361 226 748 0,'0'0'33'0,"0"0"7"0,-5 5-32 0,5-5-8 0,0 0 0 0,0 0 0 16,0 0 116-16,0 0 22 0,0 0 4 0,0 0 1 16,0 0-70-16,0 0-13 0,0 0-4 0,0 0 0 15,0 0-9-15,0 0-3 0,0 0 0 0,11 0 0 16,6 0 3-16,-6-5 0 0,6 0 0 0,0 0 0 16,-5 5-31-16,5-5-5 0,5-5-2 0,6 0 0 15,1 0-1-15,5-6-8 0,-6 1 12 0,6-5-4 16,0 5 8-16,0-5 0 0,-6 0 1 0,12-5 0 15,-6 5-1-15,-1-6 0 0,1-4 0 0,6 0 0 0,-12 5-4 16,6 0 0-16,-6-6-1 0,-5 6 0 0,0-5 2 0,-1 5 1 16,-10 0 0-16,-1 0 0 0,-5-1 1 0,-1 1 0 15,-5 0 0-15,-5 5 0 0,-7 0-4 0,1 0-1 16,0-5 0-16,-6 15 0 0,-6-6-10 0,6 6 8 16,-5 0-8-16,5 5 8 0,-12 5-8 0,12-5 0 15,-5 5 0-15,-1 5 0 0,0 5 0 0,-5-5 0 16,6 5 0-16,-7 1 0 0,7 4 0 0,-7-5 0 15,1 5 0-15,0 0 0 0,0 0 0 0,-1 10 0 16,-5 0 0-16,6 0 0 0,5 11 18 0,1 4 8 16,-1 5 2-16,6 11 0 0,0-1-16 0,12 5-2 15,-7 6-1-15,7-1 0 0,-1 1 10 0,6-1 1 16,6-5 1-16,-1-4 0 0,7-6-21 0,-1 0 0 16,0-4 0-16,12-6 8 0,-1-5-8 0,12 0-15 0,12-4 4 0,-1-11-685 15,11-15-136-15</inkml:trace>
          <inkml:trace contextRef="#ctx0" brushRef="#br0" timeOffset="4372.1478">8574 70 1123 0,'0'0'49'0,"-6"-15"11"0,6 5-48 0,0 0-12 0,0 0 0 0,-6-6 0 15,1 1 106-15,5 5 18 0,0-10 4 0,0 20 1 16,0 0-36-16,-6-10-7 0,6-10-2 0,0 5 0 16,-6 5-12-16,1-5-2 0,-1 0-1 0,0-1 0 15,-5 1-20-15,0 5-4 0,-6 0-1 0,0 5 0 16,-6-5-20-16,-5 10-4 0,0 0 0 0,-1 10-1 15,-4 5-19-15,-7-5 8 0,0 5-8 0,1 11 0 0,-1-1 9 0,1 5-9 16,-1 0 0-16,0 10 9 16,1 16-9-16,5-1 0 0,6 6 0 0,5-6 0 0,0 5 0 15,6-4 0-15,6-11 0 0,5 0 0 0,12-5-9 16,0-9 9-16,5-1 0 0,0-5 0 0,6-5 0 0,0-5 0 16,12-5 0-16,-7-10 0 0,6-5 0 0,1-10 0 15,5 0 0-15,0-10 0 0,5-5 0 0,1 0 0 16,-1-6 0-16,1-4 0 0,-6 0 13 0,6-11 7 15,-7 1 0-15,1-5 1 0,-5-1-5 0,-1 1 0 16,-5-5-1-16,-1 14 0 0,-5 6 0 0,0 10 0 16,-11 10 0-16,5 10 0 0,-5-5 0 0,-6 15 0 15,0 0 0-15,-6 25 0 0,0 5-15 0,-5 10 8 16,-6 6-8-16,6 9 0 0,-6 0 0 0,6 1 0 16,-6-1 0-16,5 0 0 15,1 1-99-15,0-6-16 0,-1 0-3 0,12 1-923 0</inkml:trace>
          <inkml:trace contextRef="#ctx0" brushRef="#br0" timeOffset="4919.851">8953 100 1152 0,'5'-50'102'0,"1"25"-82"0,0-1-20 0,5 6 0 16,6-5 95-16,0 5 14 0,-6 5 3 0,6 5 1 15,0 10-12-15,6-5-2 0,-1 10-1 0,-5 5 0 16,6 5-30-16,0 5-7 0,-1 5-1 0,-5 10 0 15,0 1-10-15,0 9-2 0,0 0-1 0,-6 1 0 16,-5-1-15-16,0 0-4 0,-6-5 0 0,-6 1 0 16,0-1-2-16,-11-10-1 0,6 0 0 0,-6 0 0 15,0-4-4-15,0-6-1 0,0 0 0 0,0-5 0 0,0 0-12 0,6-5-8 16,0-5 8-16,-1 0-8 0,1-5 0 0,0 0 0 16,11 0 0-16,0 0 0 0,-6-15 14 0,6-5-2 15,0 0 0-15,11-5 0 0,-5 0-12 0,11-6 11 16,0-9-11-16,6 0 10 0,5-5-10 0,6-6 0 15,0-9 0-15,5 10 0 0,1-1 0 0,-1 6 0 16,1 5 0-16,0 9 0 0,-6 11 18 0,0 10 2 16,-12 5 0-16,6 10 0 0,-11 5-20 0,0 21 0 15,0-11 8-15,-5 15-8 0,-1 5 0 0,-11 10 0 16,6 1 0-16,-6-6 0 0,0 0 0 0,-6 1 0 16,6-6 0-16,-6-5 0 0,6 0 0 0,-5-4 0 15,-1-1 0-15,0-10-9 0,1 0 9 0,-1-5 0 16,0-5 8-16,6-10-8 0,0 0 0 0,0 0-8 15,0 0 0-15,0 0 0 0,0 0 8 0,0 0 0 16,-5-10 0-16,5-15 8 0,0 5-8 0,0-10 0 0,5-1 0 16,7-4 0-16,-1-5 0 0,6-5 0 0,0-11 0 15,11 6 0-15,6 10 0 0,0-11 0 0,6 11 0 0,-6 10 11 16,0 5-11-16,-6 10 0 0,-6 5 0 0,1 10 8 16,0 10-8-16,-12 10 0 0,0 5 0 0,-5 10 0 15,-12 0 0-15,1 11 0 0,-7-11 0 0,7 5 0 16,-7 0 10-16,7 1-10 0,-1-6 12 0,6 0-12 15,0-5 0-15,0 1 0 0,0-1 0 0,0-5-815 16,6-5-155-16</inkml:trace>
          <inkml:trace contextRef="#ctx0" brushRef="#br0" timeOffset="5382.3276">10593-76 1324 0,'0'0'118'0,"0"0"-94"16,0 0-24-16,0 0 0 0,17 0 173 0,-17 0 31 15,11 10 5-15,0 0 2 0,-5 10-112 0,-6 0-23 16,-6 5-4-16,-5 1 0 0,0 9-20 0,-6 10-3 16,0-5-1-16,-6 6 0 0,1-1-11 0,-1 5-2 15,6-4-1-15,-6-1 0 0,1 0-3 0,5 0-1 16,-6 1 0-16,12-1 0 0,-1-5-11 0,-4 6-3 15,4-6 0-15,1 0 0 0,5-5-6 0,-5-5-2 0,5 1 0 16,6-11 0-16,-5 0 2 0,-1 0 0 0,0-10 0 0,6-10 0 16,0 0 7-16,0 0 2 0,0 0 0 15,0 0 0-15,-5-5 6 0,-7 0 2 0,7-10 0 0,5 0 0 16,-6-15-14-16,6-1-2 0,0 1-1 0,6-10 0 16,5-5-10-16,6-6 0 0,0-9 0 0,11-5 0 15,6-6 0-15,11-4 0 0,1-6-14 0,10 11 5 16,-5-6-5-16,6 16-1 0,5-1 0 0,6 16 0 15,-12 10 15-15,1 5 0 0,-6 5-10 0,-12 9 10 16,-5 11 0-16,-5 10 0 0,-7 6 0 0,1 4 0 16,-6 5 0-16,-12 0 0 0,1 5 0 0,-6 5 0 15,-6 0 0-15,-5 1 0 0,0 4 0 0,-12 0 0 16,1 0 0-16,-7 1 0 0,-16 4 0 0,-6 0 0 16,-5 5-43-16,-12 1-4 0,5-1-1 0,1-5 0 15,-6-5-105-15,12 6-22 0,-1-11-4 0,6 5-544 16,12-15-109-16</inkml:trace>
          <inkml:trace contextRef="#ctx0" brushRef="#br0" timeOffset="5609.0795">11351-881 1728 0,'28'-25'153'0,"-17"25"-122"16,6-11-31-16,6 11 0 0,-1 11 63 0,1-11 6 15,-6 15 2-15,-6 5 0 0,1 5 23 0,-7 10 5 0,1 10 1 0,0 11 0 16,-1-6-25-16,-10 11-5 0,-7 4-1 0,-5-5 0 16,-5 6-17-16,-1-1-3 0,0 1-1 15,-5 4 0-15,0-5-26 0,0 11-6 0,5-16 0 0,0 16-1 16,1-11-23-16,-1 11-5 0,6-16-1 0,0 6-813 16,0-6-162-16</inkml:trace>
          <inkml:trace contextRef="#ctx0" brushRef="#br0" timeOffset="6189.0289">11633 613 345 0,'0'0'31'0,"0"0"-31"0,6-10 0 0,11 0 0 0,11 0 389 0,1 0 72 16,4-10 15-16,13 5 2 0,-1 0-343 0,0-10-69 15,6-1-14-15,6 1-2 0,-6-5-22 0,-1 0-4 16,1-5 0-16,0-1-1 0,0 1-15 0,-6 0-8 16,-5 0 8-16,-6-6-8 0,5 1 11 0,-16 5-3 15,0 0 0-15,5 5 0 0,-5-6 29 0,-6 11 6 16,-12-5 1-16,7 5 0 0,-1 5-20 0,-5 0-3 16,-1 4-1-16,-5 16 0 0,0 0-20 0,0 0 0 15,-11-5 0-15,0 0 0 0,-12 5 0 0,0 5 0 16,6 0 0-16,-5 11 0 0,-1 4 0 0,-5 5 0 15,0 0 0-15,-1 10 0 0,1 11 0 0,-6 4 16 16,6 5-4-16,-6 11-1 0,11-6-11 0,-5-5 0 16,5 1 0-16,1 4 0 0,10-10 0 0,-5 6-16 0,6-6 4 15,5-5 1-15,6-9 36 0,-5-6 7 0,10 0 2 0,1-10 0 16,0 0-34-16,11-10 0 0,0 0 0 0,5-5 0 16,7-5 9-16,5-5-1 0,5-5-8 0,1-10 12 15,5 0 1-15,6-5 0 0,-6-5 0 0,12-1 0 16,-1-4-13-16,1 5 0 0,5-15 0 0,0 0 0 15,0-1 8-15,1 1-8 0,4 0 0 0,7 4 0 16,0 6 0-16,-7 0 0 0,1 5 0 0,6 10 0 16,-12 5 8-16,-5 4-8 0,-7 11 0 0,-4 0 0 15,-7 5 0-15,-5 1 0 0,-11 4 0 0,-1 10 0 16,1-15 0-16,-12 10 0 0,1 0 0 0,-7 5 0 16,-5-5 12-16,-5 0-3 0,-1 0-1 0,-5 5 0 0,-6 1 25 15,-6-6 5-15,1 0 1 0,-7 5 0 0,-5-10-29 16,-5 5-10-16,-7 0 0 0,-4 0 9 0,-7-5-9 0,-5 0 0 15,0 0 0-15,-6-4 8 0,6 4-8 0,-6-10-17 16,0 5 4-16,11 0 1 16,6-5-88-16,6 0-16 0,17-5-4 0,0 0-1070 15</inkml:trace>
        </inkml:traceGroup>
        <inkml:traceGroup>
          <inkml:annotationXML>
            <emma:emma xmlns:emma="http://www.w3.org/2003/04/emma" version="1.0">
              <emma:interpretation id="{203DA612-DF84-4ACA-B83B-2288E63A3146}" emma:medium="tactile" emma:mode="ink">
                <msink:context xmlns:msink="http://schemas.microsoft.com/ink/2010/main" type="inkWord" rotatedBoundingBox="18460,816 20350,780 20384,2585 18494,26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660.8411">16718 347 2084 0,'-17'-16'92'0,"11"6"20"0,6 5-90 0,-6 0-22 0,1 0 0 0,5 5 0 16,0 0 99-16,-6-10 15 0,6 5 3 0,11-5 1 15,1 5-50-15,10 0-9 0,7 0-3 0,4-5 0 16,13 5-43-16,-1-5-13 0,12 5 0 0,10 0 8 15,-4-5-103-15,4 5-20 0,1 0-4 0,11-10-614 16,6 0-123-16</inkml:trace>
          <inkml:trace contextRef="#ctx0" brushRef="#br0" timeOffset="7481.2819">17413-162 1670 0,'0'0'148'15,"6"-10"-118"-15,5 0-30 0,1 0 0 16,-1-5 100-16,6 5 13 0,-6-5 3 0,0 5 1 16,18-5-45-16,-12-5-10 0,-6 4-2 0,6-4 0 15,17 0-43-15,-17-5-9 0,-6 0-8 0,0-5 12 0,-5 5-12 16,0-1 0-16,5-9 0 0,-5 0 8 0,-12 0-8 15,6 5 12-15,11-11-12 0,-5 11 12 0,-12 5 17 0,1-10 4 16,5 4 1-16,0 6 0 0,5 5 10 0,-10 0 3 16,-1 5 0-16,0-5 0 0,12 10-38 0,-6 0-9 15,-11-5 0-15,5 10 0 0,6 5-11 0,0 0-4 16,-6-5-1-16,-11 5 0 0,1 0 16 0,-1 5 0 16,5 5 0-16,-5 5 0 0,-11 5 0 0,5 5 0 15,6 10 0-15,0 11 0 0,-5-1 0 0,-1 5 0 16,1 6 0-16,-1 9 0 0,6-5 0 0,-6 11 0 15,-5-6 0-15,0 21 0 0,0-6 42 0,5 6 2 16,0-1 0-16,1 6 0 0,-1-11-26 0,0 6-5 16,1-11-1-16,-1 6 0 0,6-11-3 0,0 1-1 15,6-1 0-15,0-9 0 0,5-16-8 0,-5 0-17 16,5-9 4-16,6-1 1 16,0-10-151-16,0-5-29 0,0 0-7 0</inkml:trace>
          <inkml:trace contextRef="#ctx0" brushRef="#br0" timeOffset="7078.9206">16395-116 748 0,'12'-15'67'0,"5"4"-54"0,-12-9-13 0,6 5 0 16,-11 0 178-16,0 0 33 0,0 0 6 0,0 5 2 15,-11 0-83-15,6 0-16 0,-1 5-3 0,-5-5-1 16,-6 0-52-16,5 10-12 0,-10 0-1 0,-1 0-1 16,-5 10-26-16,-6 0-4 0,-6 0-2 0,1 10 0 15,-7 10 5-15,-4 5 1 0,-1-4 0 0,0 14 0 16,11 10-24-16,6 1 0 0,0-6 0 0,0 5 0 0,12 1 0 15,5-6 0-15,11-5 0 0,6 0 8 0,6-4-8 16,11-11 0-16,-12 0 0 0,18-5 0 0,11-5 0 16,0-5 0-16,5 1 0 0,7-11 0 0,-1-5 0 15,0-5 0-15,0-5 0 0,1-6 0 0,-1 1 0 0,-6-5-8 16,1-5 8-16,0 5-8 0,-6-15 8 0,0-1 11 16,5 1-3-16,-11-10 0 0,1 10 20 0,-1-16 3 15,0 11 1-15,-5-10 0 0,-6 10-8 0,-6-1-2 16,-5 1 0-16,-6 0 0 0,-6 5-11 0,-5 9-3 15,-6 1 0-15,-6 5 0 0,1 5-8 0,-7 10 0 16,-5 0 9-16,-5 10-9 16,-1 10-68-16,1 5-19 0,5 0-3 0,-6 5-946 0</inkml:trace>
        </inkml:traceGroup>
        <inkml:traceGroup>
          <inkml:annotationXML>
            <emma:emma xmlns:emma="http://www.w3.org/2003/04/emma" version="1.0">
              <emma:interpretation id="{1C2FAD34-9612-4FF2-A6F6-C4DF91069D2B}" emma:medium="tactile" emma:mode="ink">
                <msink:context xmlns:msink="http://schemas.microsoft.com/ink/2010/main" type="inkWord" rotatedBoundingBox="22468,961 25839,897 25869,2489 22498,255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293.6011">20467-201 172 0,'0'-5'16'0,"0"-10"-16"15,0-5 0-15,0-5 0 0,-5 5 226 0,-1-5 42 16,0 0 9-16,1-1 2 0,-1 1-127 0,0-5-26 16,1 0-5-16,-1 5-1 0,6 0-46 0,0 0-10 15,11-6-1-15,1 6-1 0,5 5-41 0,5-5-8 16,1 0-1-16,-1 0-1 0,12 10-2 0,-5-5 0 15,5 10 0-15,-6-6 0 0,6 11 4 0,-6 0 1 16,6 5 0-16,0 10 0 0,0-5 3 0,-6 11 1 16,6 4 0-16,0 0 0 0,0 0-18 0,-11 10 0 15,-1-5 0-15,1 5 0 0,-12 6 12 0,0-11 1 16,-5 5 1-16,-17 5 0 0,-1-5 37 0,-5 5 7 16,-11-4 2-16,-6-1 0 0,-5 0-21 0,-1 0-4 0,-5 0-1 15,-6-5 0-15,6 0-15 0,-1 1-3 16,-10-1-1-16,5-5 0 0,-6 5-6 0,7-5-1 0,4 0 0 0,7-5 0 31,5 5-135-31,5-5-27 0,1 1-6 0,6-1 0 0</inkml:trace>
          <inkml:trace contextRef="#ctx0" brushRef="#br0" timeOffset="12984.7885">20405-341 1105 0,'0'0'24'0,"0"-5"4"0,0-6 2 0,0-4 2 0,0 0-32 0,6 0 0 16,-6 5 0-16,5-5 0 0,7 5 84 0,-7-5 9 16,7 0 3-16,-7 0 0 0,1 0-26 0,5 5-5 15,-11-10-1-15,6 4 0 0,-1 6 7 0,1 0 1 16,-6 10 0-16,0-5 0 0,6-5-20 0,-6 10-3 15,0 0-1-15,0 0 0 0,0 0-32 0,0 0-6 16,0 0-2-16,0 0 0 0,0 0 19 0,0 0 3 16,0 0 1-16,0 0 0 0,0 0-31 0,-6 15 0 15,6 0 0-15,0 11 0 0,0-11 0 0,-6 15 0 16,1 0 0-16,-1 10 9 0,-5 5 9 0,-6 11 2 16,0 4 0-16,-11 10 0 0,-1 1 25 0,-5 9 6 15,-5 1 1-15,-1 9 0 0,-5-4-25 0,0-11-5 16,0 0-1-16,-1-4 0 0,7-6 7 0,5 1 2 0,5-11 0 15,-4-10 0-15,10-5-17 0,0-10-3 0,6-4-1 16,0-1 0-16,6-5 3 0,0-5 1 0,5-5 0 0,0 5 0 16,6-15-13-16,0 0 11 0,0 0-11 0,0 0 10 15,0 0-10-15,0 0-11 0,0 0 3 0,0 0 0 16,0 0-108-16,6-15-22 16,0 0-4-16,-1 5-1 0,7 0-81 15,-7-5-16-15</inkml:trace>
          <inkml:trace contextRef="#ctx0" brushRef="#br0" timeOffset="13737.836">21547-276 1688 0,'12'-15'37'0,"-7"5"8"0,7 0 2 0,-7 0 0 0,7 0-38 0,-1 5-9 15,-11 5 0-15,0 0 0 0,0 0 79 0,0 0 13 16,6 0 4-16,5 15 0 0,-5 0-40 0,-6 5-8 16,0 10-2-16,0 5 0 0,-6 10-4 0,-5 1-1 15,5 4 0-15,-11 10 0 0,6 1-1 0,-6-1-1 16,0-5 0-16,5 1 0 0,-5-11-15 0,0 5-4 16,6-10 0-16,0 0 0 0,0-9-6 0,5-6-2 15,-5-5 0-15,5-5 0 0,0 0 16 0,1-5 4 16,5-10 0-16,0 0 0 0,0 0-10 0,0 0-2 0,0 0 0 15,0 0 0-15,5-15 20 0,1-5 3 0,0 0 1 0,5-10 0 16,0 10-29-16,-5-21-6 0,11 1-1 0,5 0 0 16,1-5-8-16,5-6 0 0,6-4 0 0,6 0 0 15,5-6 0-15,6 11 0 0,0-5 0 0,11 5 0 16,0 4-53-16,1 6-3 16,-7 0-1-16,1 10 0 0,-6 10-195 0,-6 5-40 15,28-16-7-15,-33 16-1 0</inkml:trace>
          <inkml:trace contextRef="#ctx0" brushRef="#br0" timeOffset="14067.4693">23057-251 1555 0,'0'0'68'0,"0"0"16"0,0 0-68 0,0 0-16 15,-11 0 0-15,-6 10 0 0,-6 0 108 0,-5 5 19 16,6 0 3-16,-12 10 1 0,-6 6-63 0,6-1-13 15,-5 5-3-15,-7 0 0 0,1 5-24 0,5 1-6 16,-5-1-1-16,11 5 0 0,0-10-5 0,6-5-2 16,5 1 0-16,1-1 0 0,11-5-14 0,5-5 9 15,0 0-9-15,6 0 8 0,12-5-8 0,-1-5 0 16,6 0 0-16,5-5 0 0,12-5 0 0,6-5 0 16,5-5 0-16,12 0 0 0,-12-5 0 0,6 0 0 15,5-10 0-15,1 5 0 0,-6-5 0 0,-12-5 0 0,1-1 0 0,-12-4 0 16,1-5-9-16,-7 5 9 0,-5 0 0 15,0-6 0-15,-11 1 0 0,-1 5 0 0,1 0 0 0,-12 5 0 16,1 10 0-16,-6-11 0 0,-6 16 0 0,-6 0 0 31,0 10-111-31,1 0-18 0,-7 10-4 0</inkml:trace>
        </inkml:traceGroup>
        <inkml:traceGroup>
          <inkml:annotationXML>
            <emma:emma xmlns:emma="http://www.w3.org/2003/04/emma" version="1.0">
              <emma:interpretation id="{106BCC09-EBA1-43CC-9F13-F66561D40A2F}" emma:medium="tactile" emma:mode="ink">
                <msink:context xmlns:msink="http://schemas.microsoft.com/ink/2010/main" type="inkWord" rotatedBoundingBox="26432,359 32079,252 32111,1993 26464,209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710.1655">26615-452 1422 0,'0'0'63'0,"0"0"13"16,17 15-61-16,-12 5-15 0,7 5 0 0,-7 0 0 16,7 6 94-16,-12-1 16 0,5 5 3 0,1 5 1 0,-6 0-30 15,0 1-5-15,0-6-2 0,0 0 0 0,-6 0-29 0,6 0-7 16,0-10-1-16,0 1 0 0,0-6-12 0,0-5-4 16,0-15 0-16,0 10 0 0,6 5 7 0,-6-15 1 15,0 0 0-15,0 0 0 0,0 0-8 0,0 0-2 16,0 0 0-16,0 0 0 0,0 0 2 0,11-5 0 15,-5 0 0-15,5-5 0 0,-5 0-8 0,5-5 0 16,0-5-1-16,1-1 0 0,5 1-4 0,0-5-1 16,0-5 0-16,5 0 0 0,1 5-22 0,5-5-4 15,0-6 0-15,12 6-1 0,5 5 17 0,1 5 0 16,-1-5 0-16,6 5 0 0,0 5 15 0,-1 10 6 16,-4-10 2-16,-7 15 0 0,1 5-37 0,-6 5-7 15,-6 10-2-15,0 0 0 0,-5 0 37 0,-6 15 7 16,-6 0 2-16,-5 6 0 0,0-6-23 0,-6 0 0 15,-6 0 0-15,0-5-12 0,-5 0 12 0,-6 1 0 16,6-11 0-16,-1 5 0 0,-10-10 0 0,5 0 0 0,5-5 8 16,1 5-8-16,0-10 9 0,11-5-9 0,-11 5 12 0,11-5-12 15,0 0 16-15,0-10-4 0,0-5-1 0,5 5 0 16,-5-5 11-16,12-5 2 0,-1-5 1 0,6 0 0 16,0-1-25-16,5-4-17 0,1-5 2 0,5-5 1 15,-5 5 14-15,5 5 0 0,12-6 9 0,-1 6-9 16,1 0 13-16,5 5-3 0,0 5-1 0,6 5 0 15,0 10-9-15,-6-10-16 16,-5 15 4-16,-6 0 1 0,-11 5 11 0,-1 5 16 0,-5 0-4 0,0 10-1 16,-6 0-11-16,1 0 0 0,-7 0 0 0,1 5 0 15,-12-5-25-15,6 11-7 0,-5-6-2 16,-7 10-799-16,1-5-160 0</inkml:trace>
          <inkml:trace contextRef="#ctx0" brushRef="#br0" timeOffset="16240.1632">29420-532 1728 0,'-12'0'38'16,"12"0"8"-16,0 0 2 0,0 0 0 0,0 0-39 0,0 0-9 0,0 0 0 0,-5 0 0 15,-12 5 52-15,-6 0 8 0,1 10 1 0,-7-5 1 0,7 0-26 0,-1 0-4 16,0 5-2-16,-5-5 0 0,11 5 5 0,0-5 1 16,0 5 0-16,6 10 0 0,0-5-36 0,5 6 0 15,0-1 0-15,6 15 0 0,0-5 9 0,0 5-9 16,6 1 0-16,-6-6 9 0,6 0 18 0,-1 0 3 15,-5 5 1-15,6 1 0 0,-6-16 9 16,0 5 3-16,0-5 0 0,0 0 0 0,-6 0 6 0,6-10 2 16,-5 0 0-16,-7-5 0 0,7 6-14 0,-7-11-2 15,7 5-1-15,-7 0 0 0,1-5-20 0,-6 5-4 16,0-5-1-16,-11 5 0 16,-12 0-111-16,-11 5-22 0,-5 0-5 0,-1-5-1 0</inkml:trace>
          <inkml:trace contextRef="#ctx0" brushRef="#br0" timeOffset="14593.4445">24239-1186 1728 0,'0'0'76'0,"0"0"16"0,6 15-73 0,-6 5-19 16,0 0 0-16,-6 10 0 0,6 6 79 0,-5-1 12 16,-7 10 2-16,7 10 1 0,-12 1-30 0,0 4-5 15,0 0-2-15,-6 6 0 0,1 4-13 0,-7 5-4 16,7-4 0-16,-12 9 0 0,11-4-6 0,-5-1-2 16,5-5 0-16,1 1 0 0,-1-1-9 0,6-9-3 15,0-11 0-15,0 5 0 0,0-15-20 0,6 1 0 0,-6-11 0 16,11-10 0-16,-5 0 24 0,5-5 6 0,1-5 2 15,-1-5 0-15,6-5-18 0,0 0-3 0,0 0-1 0,0 0 0 16,0-20 0-16,11 0 0 0,-5-5 0 16,5-10 0-16,12-1 0 0,-1-9 0 0,7 0 0 0,5-10 0 15,5-1-10-15,12-4-11 0,0 0 3 0,0-1 0 16,6 16-4-16,5 0 0 0,0 15 0 0,0 5 0 16,-17-1-1-16,-5 16-1 0,5 0 0 0,-5 10 0 15,-6 5 14-15,-12 5-11 0,1 0 11 0,0 11-10 16,-12 9 2-16,-5 0 0 0,-1 0 0 0,-10 0 0 15,5 0 8-15,-12 6 0 0,1-11 8 0,-12 5-8 16,1 5 16-16,-7-5 0 0,-5-5-1 0,-5 5 0 0,-6 1-15 16,-1-6 0-16,-4 0 0 0,-7 0 0 15,-5 0-23-15,0-5-7 0,-1-5-2 0,1 0 0 16,0 1-140-16,5-1-28 0,6 0-5 0</inkml:trace>
          <inkml:trace contextRef="#ctx0" brushRef="#br0" timeOffset="14839.1863">25252-1357 2005 0,'17'35'88'0,"-6"-10"20"0,0 11-87 0,1 9-21 0,5 5 0 0,-12 5 0 16,-10 6 75-16,-1 4 10 0,-5 5 3 0,-6 6 0 15,-6-6-8-15,0 6-2 0,-5-16 0 0,5 5 0 16,1-4-52-16,-6-6-10 0,5 0-3 0,-5 6 0 16,5 4-13-16,0-5 0 0,6-4 0 0,1-6 0 31,-1 0-48-31,0 0-13 0,11-4-3 0,-5-6-682 0,5 0-137 0</inkml:trace>
          <inkml:trace contextRef="#ctx0" brushRef="#br0" timeOffset="15207.1469">25404 86 1958 0,'0'0'43'0,"17"0"9"0,0-5 1 0,17 0 3 0,-5 0-45 0,10-5-11 15,6 0 0-15,1 0 0 0,-7 0 40 0,1-11 5 16,-1-4 2-16,1 0 0 0,-6-5-38 0,0 0-9 15,-12-10 0-15,7 4 0 0,-7 1 18 0,1 0 2 16,-6 0 0-16,-6 0 0 0,1 5 27 0,-7-1 5 16,1 1 2-16,0 5 0 0,-6 5 14 0,-6 0 2 15,0 5 1-15,1 0 0 0,-1 10-62 0,0 5-9 16,6 0 0-16,-11 0-12 0,0 0 12 0,-6 10 0 16,5 5 12-16,1 5-12 0,-6 0 0 0,0 5 0 15,0 10 0-15,0 1 0 0,0 4 0 0,0 5 0 16,-11 5-12-16,5 1 3 0,-5-6 9 0,0 10 11 15,5-5-3-15,-5 6 0 16,5-1-172-16,1-5-34 0,10-5-7 0,7-9-2 0</inkml:trace>
        </inkml:traceGroup>
      </inkml:traceGroup>
      <inkml:traceGroup>
        <inkml:annotationXML>
          <emma:emma xmlns:emma="http://www.w3.org/2003/04/emma" version="1.0">
            <emma:interpretation id="{9C839976-3BDE-4CD8-A673-4B30AE2A3286}" emma:medium="tactile" emma:mode="ink">
              <msink:context xmlns:msink="http://schemas.microsoft.com/ink/2010/main" type="line" rotatedBoundingBox="1664,3427 11577,3262 11612,5384 1699,5550"/>
            </emma:interpretation>
          </emma:emma>
        </inkml:annotationXML>
        <inkml:traceGroup>
          <inkml:annotationXML>
            <emma:emma xmlns:emma="http://www.w3.org/2003/04/emma" version="1.0">
              <emma:interpretation id="{679EC46B-8541-4CCB-B067-7B3B8035E78E}" emma:medium="tactile" emma:mode="ink">
                <msink:context xmlns:msink="http://schemas.microsoft.com/ink/2010/main" type="inkWord" rotatedBoundingBox="1667,3617 3500,3586 3529,5333 1696,536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871.2362">215 2740 1094 0,'0'0'48'0,"0"0"11"0,0 0-47 0,0 0-12 16,0 0 0-16,6-5 0 0,5 0 124 0,-11 5 24 15,11 10 4-15,1 10 0 0,-7 5-72 0,12 16-16 16,-6 4-2-16,-5 5-1 0,0 0-22 0,-6 11-5 16,-6 4-1-16,6-5 0 0,-6-9-10 0,-5 9-3 15,0-10 0-15,-6 1 0 0,0-1-3 0,0-5-1 16,-6-10 0-16,1-5 0 0,5-4 1 0,0-1 0 16,0-15 0-16,5-5 0 0,12-5 8 0,0 0 2 15,-5-15 0-15,5-5 0 0,0-11-7 0,5 1 0 16,7-5-1-16,-1-15 0 0,12-5-7 0,-1-6-2 15,1-4 0-15,11-1 0 0,5 6-10 0,7 0 0 16,10 5 9-16,-5-1-9 0,0 11 0 0,0 10 9 16,-11 10-9-16,-6 5 0 0,-1 15 8 0,-4 10-8 15,-1 5 0-15,-5 5 0 0,-6 15 8 0,-6 0-8 16,0 10 0-16,6 0 0 0,-11 1 0 0,-1-1 0 16,7 0 0-16,-1 5 0 0,0 1-12 0,1-1-7 0,-1 0-1 15,0 0-1030-15</inkml:trace>
          <inkml:trace contextRef="#ctx0" brushRef="#br0" timeOffset="17343.2246">-758 2750 921 0,'0'0'82'0,"-5"-10"-66"0,-7 5-16 0,7-5 0 16,-7 5 163-16,1-5 29 0,11 10 5 0,-6-5 2 16,-11 0-89-16,12 0-18 0,5 5-3 0,0 0-1 0,-12 5-44 0,7 0-10 15,-7 10-2-15,1 10 0 0,5 5-12 0,-5 11-4 16,0 4 0-16,0 5 0 0,-6 10-2 0,5 1-1 15,-5 4 0-15,12-5 0 0,-7 1 9 0,7-1 2 16,-1-5 0-16,6 6 0 0,6-16-11 0,-1 0-1 16,1 0-1-16,0-9 0 0,5-1-11 0,0-5 0 15,1-10 0-15,-1-5 0 16,-5-10-126-16,5 0-18 0,11-10-3 0,1-10-722 16</inkml:trace>
          <inkml:trace contextRef="#ctx0" brushRef="#br0" timeOffset="17482.911">-464 1996 1036 0,'-11'-10'92'0,"11"-5"-73"15,-6 0-19-15,1 0 0 0,-1 10 116 0,6 0 20 0,-6-5 4 0,6 10 1 16,-5 0-48-16,5 0-9 0,-6 10-3 0,6 0-587 16,-6 10-118-16</inkml:trace>
        </inkml:traceGroup>
        <inkml:traceGroup>
          <inkml:annotationXML>
            <emma:emma xmlns:emma="http://www.w3.org/2003/04/emma" version="1.0">
              <emma:interpretation id="{134F800A-8FBA-46BB-BBE1-4EC3D9C7DA4C}" emma:medium="tactile" emma:mode="ink">
                <msink:context xmlns:msink="http://schemas.microsoft.com/ink/2010/main" type="inkWord" rotatedBoundingBox="6819,3341 9991,3288 10026,5410 6854,546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882.1609">4694 2449 576 0,'0'-31'51'0,"0"16"-41"0,-6 0-10 0,6-5 0 15,0 0 129-15,0-5 24 0,-5-5 5 0,-1 0 1 16,6-6-36-16,-6 11-7 0,1-5-2 0,-1 0 0 0,6 5-30 0,0 5-5 15,6-5-2-15,-6 9 0 0,0 6-8 16,0 10-1-16,0 0-1 0,0 0 0 0,-6 10-33 0,6 11-6 16,-11 4-2-16,5 5 0 0,1 10-4 0,-7 10-1 15,1 6 0-15,0 14 0 0,5 5-1 0,-11 11 0 16,0 4 0-16,-11 11 0 0,5-6 1 0,-11 1 0 16,0 10 0-16,6-6 0 0,-6-4 4 0,0 4 1 15,6-9 0-15,0-6 0 0,-1-20-16 0,7-9-10 16,5-1 12-16,5-10-12 0,1-10 23 0,0-14-3 15,5-1 0-15,0-10 0 0,6-10 3 0,0 0 0 16,0 0 0-16,0 0 0 0,12-20-2 0,-7-16 0 16,1-4 0-16,5-10 0 0,6 0-7 0,-5-11-2 15,5-4 0-15,0-5 0 0,0-1-12 0,0-9 0 16,5-1 8-16,1-9-8 0,-6-1 0 0,5-4 0 16,7 4 8-16,-1-9-8 0,6 9 0 0,-6 1 0 15,-5 4 0-15,5 6 0 0,6 10 0 0,-6 4 0 0,6 6-8 16,-6 10 8-16,1 9 0 0,-7 6 0 0,1 10 0 15,0 10 0-15,-6 10-8 0,5 10 8 0,-5 5 0 16,6 20 0-16,-6 5-10 0,0 11 10 0,0 9-8 0,-6 10 8 16,0 1 0-16,1 9 0 0,-7 6 0 0,7 9-8 15,-7 1 8-15,-5-6 0 0,0-5 0 0,6 6 0 16,-6-6 0-16,0 1 0 0,6-1 0 0,-1-9 0 16,-5-1 0-16,6-5 0 0,-6-4 0 0,0-6 0 15,5-5 0-15,1-5 0 0,0-14 0 0,-6-6 0 16,5-5 0-16,1-5 0 0,0 0 8 0,-6-15-8 0,0 0 12 15,5-15-3-15,7-5 0 0,5-10 0 0,0-11 17 16,0-9 3-16,0 0 1 0,5-10 0 0,6-11-13 16,6-4-2-16,0-6-1 0,0-14 0 0,6-6-14 0,5-9 8 15,0-6-8-15,12-5 0 0,-1-4 0 0,1 4 8 16,0 0-8-16,-1 6 0 0,-16 14 0 0,5 11 0 16,-5 9 0-16,-7 11-10 15,-10 15-67-15,0 4-14 0,-6 21-2 0,0 15-727 16,-17 15-146-16</inkml:trace>
          <inkml:trace contextRef="#ctx0" brushRef="#br0" timeOffset="19325.0852">6560 1921 1670 0,'-5'-10'148'0,"-1"-5"-118"15,0 0-30-15,6-1 0 0,-5 11 85 0,5 5 11 16,0 0 3-16,0 0 0 0,0 0-19 0,5 21-4 16,1 4-1-16,0 15 0 0,-1 10-45 0,1 10-9 15,-6 6-1-15,-6 4-1 0,1 16 1 0,-7-1 0 16,1 11 0-16,-12-1 0 0,1 11 16 0,-6-11 3 16,-1 1 1-16,1-6 0 0,0 1 4 0,-1-6 0 15,-4-4 1-15,4-6 0 0,-5-5-19 0,6-9-4 16,5-11-1-16,-5 0 0 0,6-9-21 0,5-6 0 15,5-10 0-15,1 0 0 0,0-10 0 0,5-5 0 16,0 0 0-16,6-10 0 16,0 0-24-16,0 0-7 0,0 0-1 0,0-15 0 15,0 0-108-15,0 0-23 0,0-10-4 0,6 0-865 0</inkml:trace>
          <inkml:trace contextRef="#ctx0" brushRef="#br0" timeOffset="19688.8366">6594 2439 1436 0,'-5'-36'64'0,"5"21"12"0,-6-5-60 0,6 0-16 0,0 0 0 0,-6-5 0 16,6 5 116-16,-5-5 20 0,10-1 4 0,1 1 0 15,5-5-52-15,1 0-10 0,5-5-2 0,5 0-1 16,1-1-35-16,11 1-8 0,-6-10 0 0,17 5-1 16,6 0-12-16,0-1-3 0,0 1 0 0,0 10 0 15,5 5-5-15,-5 5-2 0,-11 0 0 0,0 10 0 16,-1 10 9-16,-5-5 2 0,-11 5 0 0,-1 10 0 15,-5 0-20-15,-5 10 0 0,-7 5 0 0,-10 0 0 16,-7 15 23-16,-5 0 1 0,-5 6 0 0,-7-1 0 16,1-5 14-16,0 5 3 0,-12 1 1 0,1-6 0 0,-1-5-28 15,-5 0-6-15,0 5 0 0,-1-4-8 0,-5-1 10 16,6-5-10-16,-6 5 8 0,0-5-8 0,-5 6 0 16,5-1 0-16,-11-10 0 0,11 5 0 15,0 0-117-15,-6 0-19 0,6-5-4 0,6 1-944 16</inkml:trace>
        </inkml:traceGroup>
        <inkml:traceGroup>
          <inkml:annotationXML>
            <emma:emma xmlns:emma="http://www.w3.org/2003/04/emma" version="1.0">
              <emma:interpretation id="{AF21F807-E9DB-494B-85A1-CCB90BB1B66F}" emma:medium="tactile" emma:mode="ink">
                <msink:context xmlns:msink="http://schemas.microsoft.com/ink/2010/main" type="inkWord" rotatedBoundingBox="11398,4500 11598,4497 11610,5256 11410,525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636.5792">8828 2866 518 0,'0'0'23'16,"0"0"5"-16,0 0-28 0,0 0 0 0,0 0 0 0,0 0 0 0,0 0 214 0,0-5 38 15,0 5 7-15,0 0 1 0,0 0-124 0,0 0-24 16,0 0-6-16,0 0-1 16,0 0-37-16,0 0-8 0,0 0-2 0,0 0 0 0,12-5-28 0,-7 0-6 15,12 0 0-15,-6 5-1 0,-11 0-1 0,6-5 0 16,5 5 0-16,-11 0 0 0,0 0-2 0,0 0-1 15,0 0 0-15,0 0 0 0,0 0-11 0,0 0-8 16,0 0 12-16,0 0-12 0,0 0 12 0,0 0-12 16,0 0 12-16,-5-5-12 0,-7 0 11 0,12 5-11 15,-5-5 10-15,-7 0-10 0,1 5 11 0,11 0-11 16,0 0 12-16,0 0-12 0,0 0 8 0,0 0-8 16,-5-10 0-16,5 10 0 0,0 0 9 0,0 0-9 15,0 0 0-15,0 0 9 0,0 0-9 0,0 0 0 16,0 0 0-16,0 0 0 0,0 0 0 0,0 0 0 0,0 0 0 15,0 0 0-15,0 0 0 0,11 5 0 16,6 0 0-16,-17-5 0 0,0 0 0 0,5 15 0 0,-5-15 0 0,12 10 0 16,-12-10-9-16,0 0 9 0,0 0 0 0,0 0 0 15,0 0 0-15,0 15-8 0,0-15 8 0,0 0 0 16,0 0-9-16,0 0 9 0,0 0-13 0,0 0 5 16,0 0-10-16,0 0-2 0,0 0 0 0,5 15 0 15,-5-15-28-15,6 10-7 16,5 5-1-16,1-5-579 0,-7 0-116 0</inkml:trace>
          <inkml:trace contextRef="#ctx0" brushRef="#br0" timeOffset="20923.4817">8873 3087 115 0,'0'0'10'0,"0"0"-10"0</inkml:trace>
          <inkml:trace contextRef="#ctx0" brushRef="#br0" timeOffset="21664.9338">8828 3047 716 0,'0'0'32'0,"0"0"6"0,0 0-30 0,0 0-8 0,0 0 0 0,0 0 0 16,0 0 80-16,0 0 14 0,0-5 3 0,0 5 1 15,0-10-13-15,0 10-2 0,0-10-1 0,0 10 0 16,-5-5-14-16,-1-5-4 0,6 0 0 0,-6 5 0 16,6 5-7-16,0 0-1 0,0 0-1 0,0 0 0 15,0 0-27-15,0 0-4 0,0 0-2 0,0 0 0 16,0 0-5-16,0 0-1 0,0 0 0 0,0 0 0 0,-5 0-16 16,5 0 0-16,-12 5 8 0,1 5-8 0,0-10 11 15,5 5-2-15,6-5 0 0,0 0 0 0,0 0 7 0,0 0 2 16,0 0 0-16,0 0 0 0,0 0 2 0,-11 5 1 15,11-5 0-15,0 0 0 0,0 0 3 0,0 0 0 16,0-10 0-16,0 10 0 0,-6-5-7 0,6-5-1 16,0-6 0-16,6 6 0 0,-1 0-3 0,-5 0-1 15,6-5 0-15,-6 5 0 0,0 0-3 0,6 0-1 16,-6 5 0-16,0-5 0 0,0 10-8 0,0-10 0 16,0 10 0-16,5-10 0 0,-5 10 0 0,0 0 0 15,0 0 0-15,0 0 0 0,0 0 0 0,0 0 0 0,0 0 0 0,0 0 0 16,0 0 0-16,0 0 0 15,0 0 0-15,12 10 0 0,-12-10 0 0,0 0 0 16,0 0 0-16,5 15 0 0,-5-15 0 0,0 0 8 0,0 0-8 16,0 0 8-16,0 0 26 0,-5 15 5 0,5-15 1 15,0 0 0-15,0 0-32 0,0 0-8 0,0 0 0 0,0 0 0 16,0 0 0-16,0 0 0 0,0 0 0 0,0 0 0 16,0 0 0-16,0 0 0 0,0 0 0 0,0 0 8 15,0 0-8-15,0 0 0 0,0 0 0 0,0 0 0 16,-6-5 0-16,6 5 8 0,0 0-8 0,0 0 8 15,-11 0-8-15,11 0 0 0,-6-5-11 0,6 5 11 16,0 0 0-16,0 0 0 0,0 0 0 0,0 0 0 16,0 0 0-16,0 0-9 0,0 0 9 0,0 0 0 15,0 0 0-15,0 0-10 0,0 0 10 0,0 0 0 0,0 0 0 16,0 0-8-16,0 0 8 0,0 0 0 0,0 0 0 16,0 0 0-16,0 0 0 0,0 0 0 0,0 0 0 0,0 0 0 15,0 0 0-15,0 0 0 0,0 0 0 0,0 0 14 16,0 0-2-16,0 0-1 0,0 0-11 0,0 0-11 15,0 0 3-15,0 0 0 0,0 0 8 0,0 0 0 16,0 0 0-16,0 0 0 0,0 0 0 0,0 0 0 16,0 0 0-16,0 0 0 0,0 0 0 0,0 0 0 15,0 0 0-15,0 0 0 0,0 0 0 0,0 0 11 16,-6 5-3-16,6-5 0 0,0 0-8 0,0 0-11 16,0 0 3-16,0 0 0 0,-11 0 8 0,11 0 12 15,0 0-2-15,0 0-1 0,-6-10-9 0,6 10-11 16,0 0 3-16,0 0 0 0,0 0-1 0,0 0 0 15,0 0 0-15,0 0 0 16,0 0-162-16,6 15-32 0,5 10-6 0,-5 0-2 0</inkml:trace>
          <inkml:trace contextRef="#ctx0" brushRef="#br0" timeOffset="22111.3371">8851 3479 1058 0,'-17'5'47'0,"17"-5"9"15,-11 0-44-15,5 0-12 0,0-5 0 0,6 5 0 0,0 0 113 0,0 0 21 16,0 0 4-16,0 0 1 0,0 0-52 0,0 0-11 16,0 0-1-16,0 0-1 0,0 0 5 0,0 0 1 15,0 0 0-15,0 0 0 0,0 0-16 0,0 0-4 16,0 0 0-16,0 0 0 0,0 0-13 0,0 0-3 15,0 0-1-15,0 0 0 0,0 0-27 0,0 0-4 16,0 0-2-16,0 0 0 0,0 0-10 0,0 0 8 16,0 0-8-16,0 0 8 0,0 0-8 0,0 0 10 15,0 0-10-15,0 0 10 0,0 0-10 0,0 0 0 16,0 0 9-16,-11 0-9 0,0-5 8 0,-1 0-8 16,1-5 8-16,5 0-8 0,-5 0 0 0,5 0 9 15,6 0-9-15,-11 0 0 0,11 0 0 0,0 5 0 16,0 5 0-16,0 0 0 0,0-15 0 0,0 15 0 15,0 0 0-15,11 0 0 0,6 0 0 0,0 0 0 16,-11 0 0-16,11 0 0 0,-6 10 0 0,1-5 0 16,5 5 0-16,-6 5 0 0,0-5 0 0,-5 0 0 0,-6-10 0 0,5 10 0 15,1 5 0-15,-6-15 0 0,-6 15 0 0,6-5 0 32,0 0-27-32,-5 5 1 0,-7 0 0 0,7 1 0 15,-6-1-211-15,-1-5-43 0</inkml:trace>
        </inkml:traceGroup>
      </inkml:traceGroup>
    </inkml:traceGroup>
    <inkml:traceGroup>
      <inkml:annotationXML>
        <emma:emma xmlns:emma="http://www.w3.org/2003/04/emma" version="1.0">
          <emma:interpretation id="{346DF8F2-0237-46AC-9D1F-D1499A5592A2}" emma:medium="tactile" emma:mode="ink">
            <msink:context xmlns:msink="http://schemas.microsoft.com/ink/2010/main" type="paragraph" rotatedBoundingBox="1240,7423 33390,5747 33551,8837 1401,10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950A7D-5FC8-4EDA-A89B-FDEECFBF8228}" emma:medium="tactile" emma:mode="ink">
              <msink:context xmlns:msink="http://schemas.microsoft.com/ink/2010/main" type="inkBullet" rotatedBoundingBox="1256,7729 2604,7659 2718,9842 1370,9913"/>
            </emma:interpretation>
            <emma:one-of disjunction-type="recognition" id="oneOf8">
              <emma:interpretation id="interp8" emma:lang="" emma:confidence="0">
                <emma:literal>•</emma:literal>
              </emma:interpretation>
            </emma:one-of>
          </emma:emma>
        </inkml:annotationXML>
        <inkml:trace contextRef="#ctx0" brushRef="#br0" timeOffset="26568.9517">17 7697 1872 0,'0'0'41'0,"-6"-10"9"0,1 0 2 0,5 10 0 0,0-15-42 0,0 15-10 0,0-10 0 0,0 10 0 15,0 0 65-15,0 0 11 0,0 0 3 0,0 0 0 16,0 0-55-16,0 0-10 0,0 0-2 0,0 0-1 16,0 0 5-16,0 0 0 0,0 10 1 0,0-10 0 0,11 10-17 0,-11-10 0 15,0 0 0-15,0 0 0 0,0 0 0 0,-6 10 0 16,-5 5-13-16,11-15 5 0,0 0 20 0,-11 0 5 16,-1 0 1-16,7 0 0 0,5 0 10 0,-12-5 3 15,1-10 0-15,0 0 0 0,5 0-3 0,1 0 0 16,5-6 0-16,-6 6 0 0,0 0-9 0,6 0-3 15,6 5 0-15,-6 5 0 0,0 5-16 0,0 0 0 16,17-5 0-16,0 5 0 16,0 5-104-16,0 5-24 0,0 0-4 0</inkml:trace>
        <inkml:trace contextRef="#ctx0" brushRef="#br0" timeOffset="26096.2878">-984 6355 633 0,'0'0'28'0,"0"-10"6"0,-6 0-34 0,1-6 0 16,-1 1 0-16,0 5 0 0,6-5 123 0,0 5 17 15,-5-5 4-15,5 5 1 0,0-5-65 0,0 5-14 16,0-5-2-16,0 5-1 0,0 10-19 0,0 0-4 15,-6-10-1-15,12 5 0 0,-6 5 8 0,0 0 1 16,0 0 1-16,0 0 0 0,0-10 0 0,5 0 0 16,-5 0 0-16,0 10 0 0,0 0 1 0,0 0 0 15,0-5 0-15,0-6 0 0,0 11-11 0,0 0-3 16,0-10 0-16,6-5 0 0,-6 5-17 0,6 5-4 16,-6-5-1-16,5 0 0 0,1 0-3 0,-6 0-1 15,0 10 0-15,0-5 0 0,6-5-10 0,-6 10 0 16,0-5 0-16,0 5 8 0,0-10-8 0,0 10 0 15,0 0 0-15,0 0 0 0,0 0 12 0,5-5-4 0,-5 5 0 0,0 0 0 16,0 0-8-16,0 0 0 0,0 0 0 0,0 0 8 16,0 0-8-16,0 0 0 0,0 0 0 0,6 15 8 15,0 0-8-15,-6 5 0 0,5 0 0 0,-5 5 0 16,0 6 12-16,0 9-4 0,0 0 0 0,0 15 0 16,0 11 7-16,0 4 1 0,-5 0 0 0,-7 11 0 15,7 4 6-15,-1 6 2 0,-5 9 0 0,-6-4 0 16,5 4 3-16,-5-4 1 0,-5-1 0 0,5 1 0 15,-11-11-2-15,11 6 0 0,-6-11 0 0,6 1 0 16,6-11-2-16,-1-5-1 0,1-4 0 0,0-6 0 16,11-5-11-16,-12-9-3 0,7-6 0 0,-7 0 0 0,7-5-9 15,-6 0 0-15,-6-10 0 0,5 0 0 16,7-4-133-16,5-1-19 0,-12 0-4 0,7-10-1 16</inkml:trace>
      </inkml:traceGroup>
      <inkml:traceGroup>
        <inkml:annotationXML>
          <emma:emma xmlns:emma="http://www.w3.org/2003/04/emma" version="1.0">
            <emma:interpretation id="{28C2C006-1A57-438F-A96D-E490FB645C97}" emma:medium="tactile" emma:mode="ink">
              <msink:context xmlns:msink="http://schemas.microsoft.com/ink/2010/main" type="line" rotatedBoundingBox="5328,7210 33390,5747 33551,8837 5489,10299"/>
            </emma:interpretation>
          </emma:emma>
        </inkml:annotationXML>
        <inkml:traceGroup>
          <inkml:annotationXML>
            <emma:emma xmlns:emma="http://www.w3.org/2003/04/emma" version="1.0">
              <emma:interpretation id="{AF0F02D3-700C-4B85-89CB-C88ACD41CCC3}" emma:medium="tactile" emma:mode="ink">
                <msink:context xmlns:msink="http://schemas.microsoft.com/ink/2010/main" type="inkWord" rotatedBoundingBox="5364,7905 7718,7783 7807,9489 5453,961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7837.9427">3065 6505 741 0,'-11'-10'32'0,"5"10"8"0,1-5-32 0,-7 0-8 16,7 0 0-16,-7 0 0 15,7 0 78-15,-1 0 14 0,-5-5 2 0,5 10 1 0,0-5-36 0,1 0-7 16,-6 0-2-16,5 5 0 0,0-5-2 0,6 5 0 16,0 0 0-16,0 0 0 0,-11-5 5 0,11 5 1 15,0 0 0-15,0 0 0 0,0 0 0 0,0 0 0 16,0 0 0-16,0 0 0 0,17-5-13 0,0-5-2 16,0 5-1-16,0-5 0 0,5 0 1 0,12 0 0 15,-5-5 0-15,5-5 0 0,5-1-7 0,6 1 0 16,1 5-1-16,-1 0 0 0,11-5-16 0,1 5-3 15,11 0-1-15,-6 0 0 0,-5 10-3 0,5 0-8 16,0 5 12-16,6 0-4 0,-12 5-16 0,-5 0-4 16,-5 0-1-16,-1 5 0 15,-11 0-57-15,0 0-11 0,-12 5-3 0,1-5 0 16,0 0-50-16,-7 0-10 0,1 0-3 0,-5 0 0 0</inkml:trace>
          <inkml:trace contextRef="#ctx0" brushRef="#br0" timeOffset="28338.5806">2794 7923 864 0,'0'0'38'0,"0"0"8"0,0 0-37 0,0 0-9 0,0 0 0 0,0 0 0 16,0 0 99-16,0 0 17 0,-11-5 4 0,11 5 1 16,0 0-23-16,0 0-5 0,-6-10-1 0,6 10 0 15,0 0-5-15,0 0-2 0,6-5 0 0,5 0 0 16,0 0-19-16,0 5-4 0,6 0-1 0,6-5 0 15,0 5-14-15,5 0-3 0,12 0-1 0,-7 0 0 16,13 0-13-16,-1-5-2 0,6 0-1 0,5 5 0 16,-5-10-19-16,12 0-8 0,-7-5 0 0,6 0 8 15,0-1-88 1,6 1-17-16,-5-5-4 0,-1 0-872 0</inkml:trace>
          <inkml:trace contextRef="#ctx0" brushRef="#br0" timeOffset="27325.4567">3563 6455 939 0,'6'-30'41'0,"-1"15"10"0,1-5-41 0,0 5-10 0,5-5 0 0,0 0 0 16,1 4 85-16,-1-9 15 0,0 10 4 0,0 0 0 15,1-5-21-15,-1 5-4 0,-5-5-1 0,-1 5 0 16,7 10-13-16,-7 0-2 0,-5 5-1 0,6-10 0 15,0 5-6-15,-1 0 0 0,-5 5-1 0,0 0 0 16,0 0-19-16,0 0-4 0,0 0-1 0,0 0 0 16,0 0 3-16,-5 15 1 0,-1 0 0 0,0 5 0 15,-5-5-10-15,0 10-1 0,5 5-1 0,-5 5 0 16,-6 6 14-16,6 4 3 0,-6 5 1 0,0 11 0 16,0 4-4-16,0 5-1 0,0 1 0 0,0-6 0 0,5 5-2 15,1-4-1-15,0-1 0 0,-1-5 0 0,7-4-9 16,-7-1-1-16,1-5-1 0,6 1 0 0,-7-6-22 15,1-5 0-15,0 0 0 0,5 0 0 0,-5-4-9 0,5-1 0 16,-5-5 0-16,-1 0 0 16,1-10-46-16,5 0-9 0,1 0-1 0,-1-4-1 15,-5-1-103-15,5-5-21 0,6-10-4 0</inkml:trace>
          <inkml:trace contextRef="#ctx0" brushRef="#br0" timeOffset="29424.2989">5073 6671 1069 0,'-6'-20'47'0,"6"20"10"0,0 0-45 0,-11-10-12 16,0 0 0-16,-6 5 0 15,0-5 90-15,0 10 16 0,-6-5 3 0,6-5 1 0,-5 5-54 0,-7 5-12 16,1 5-1-16,-6-5-1 0,0 0-29 0,0 10-5 16,0 5-8-16,-5-5 11 0,10 5-1 0,1 0 0 15,-6 10 0-15,0-4 0 0,-5 4 18 0,10-5 4 16,1 5 1-16,0 0 0 0,5-5-17 0,1 0-4 16,-1 0-1-16,6 1 0 0,6-1 1 0,-1 0 0 15,7 0 0-15,5 0 0 0,0-5-12 0,0 0 12 16,11 0-12-16,0 5 12 0,6-5-12 0,6 5 0 15,5-4 0-15,1 4 0 0,16 0 0 0,0 5 0 16,-5 0 0-16,11 0 8 0,-1 0 0 0,1 0-8 16,-5 1 12-16,4-6-4 0,-10 10 10 0,-6-5 2 15,-6 0 0-15,1-5 0 0,-12 5 2 0,-6 1 1 16,0-1 0-16,-5-5 0 0,-6 0 25 0,0 0 4 16,-17 0 2-16,6 0 0 0,-6 0-12 0,-6 0-2 0,-11 1-1 15,0-1 0-15,-11-5-18 0,0 0-3 0,-1 0-1 16,-5 5 0-16,1-5-7 0,-1 0-2 0,-6 5 0 15,6-10 0 1,0 5-39-16,0-10-8 0,12 0-1 0,5 0-1 0,6-5-138 16,5 0-27-16</inkml:trace>
        </inkml:traceGroup>
        <inkml:traceGroup>
          <inkml:annotationXML>
            <emma:emma xmlns:emma="http://www.w3.org/2003/04/emma" version="1.0">
              <emma:interpretation id="{F7B8A3D3-7BFD-40A0-9C59-C22FF0A36999}" emma:medium="tactile" emma:mode="ink">
                <msink:context xmlns:msink="http://schemas.microsoft.com/ink/2010/main" type="inkWord" rotatedBoundingBox="10543,8211 11675,8152 11724,9087 10592,914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0183.1227">9004 6551 1378 0,'0'0'61'0,"-12"0"13"0,12-10-59 0,-11 0-15 0,5 5 0 0,-11 0 0 15,6-6 95-15,-6 6 16 0,0 0 3 0,0 0 1 0,-6 0-42 0,6 5-8 16,-5-5-1-16,-1 5-1 0,-5 0-40 0,5 0-8 15,1 0-2-15,5 0 0 16,-6-5 0-16,1 10 0 0,-1 0 0 0,0 0 0 16,1-10 21-16,-1 10 4 0,-5-5 1 0,5 10 0 0,-5-5-25 0,0 6-5 15,-6 9-1-15,-6 5 0 0,-5 0-8 0,-6 5 0 16,-6 10 0-16,6 6 0 0,1 9 8 0,4 5-8 16,1 0 8-16,5 6-8 0,12 4 0 0,0-9 0 15,5-1 0-15,12 0 0 0,5-10 0 0,1-4 0 16,-1-6 0-16,6-5 0 0,6 0 0 0,-1-10 0 15,7-9 0-15,-1-6 0 0,12-10 0 0,-1-5 0 16,1-11 0-16,5 1 0 0,6-15 0 0,11 0 12 16,1-10-2-16,4-5 0 0,-4-1 5 0,5-9 1 15,-1 0 0-15,1-6 0 0,-5 1-1 0,-1-5 0 16,-6-6 0-16,1 11 0 0,-6 0 1 0,0 4 1 16,-6 11 0-16,-5 5 0 0,-6 15 7 0,0 5 0 15,-6 5 1-15,0 10 0 0,-11 5 2 0,0 0 0 0,0 15 0 16,6 10 0-16,-12 5-18 0,6 5-9 0,0 10 10 15,-5 1-10-15,5 9 8 0,0 0-8 0,5 1 0 16,1-1 9 0,5 0-78-16,6-5-16 0,6-4-3 0,5-6-663 0,6-5-132 0</inkml:trace>
        </inkml:traceGroup>
        <inkml:traceGroup>
          <inkml:annotationXML>
            <emma:emma xmlns:emma="http://www.w3.org/2003/04/emma" version="1.0">
              <emma:interpretation id="{FCCFA4A7-2470-4178-AF7D-053F5A4EC1AE}" emma:medium="tactile" emma:mode="ink">
                <msink:context xmlns:msink="http://schemas.microsoft.com/ink/2010/main" type="inkWord" rotatedBoundingBox="14305,6742 20501,6419 20648,9242 14452,9565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1268.2799">13059 6269 1130 0,'0'0'50'0,"0"0"10"0,-6 0-48 0,-5-10-12 16,5 5 0-16,-5-5 0 0,-1 0 106 0,1 5 18 15,0-10 4-15,-1 5 1 0,-5-5-34 0,6 0-7 16,-6 0-2-16,0 0 0 0,0-6-19 0,0 6-4 16,0-5-1-16,0 0 0 0,0 10-22 0,0-5-4 15,-5 5 0-15,5 0-1 0,-6 5-20 0,0 0-4 16,-5 5-1-16,-6 5 0 0,-5 5-10 0,-1 5 12 15,-11 10-12-15,0 5 12 0,-5 5 0 0,-1 6 1 16,1 4 0-16,-1 0 0 0,6 5-13 0,0 6 0 0,12-6 0 16,-1 5 0-16,6 1 0 0,12-11 0 0,-1 5 0 0,6 0 0 15,6-9 0-15,5-6 0 0,6-10 0 0,0 0 0 16,6-5 0-16,5-5 0 0,0-10 0 0,6 0 0 16,12-15-8-16,-1 0 8 0,6-5 0 0,5-5 0 15,7-10 0-15,4-5 0 0,1-1 0 0,6-9 0 16,-1 0 0-16,1 0 0 0,0-1 0 0,-1-4 0 15,1 0 8-15,-6 0 6 0,-1 4 1 0,1 1 0 16,-5 5-4-16,-7 5-1 0,1 5 0 0,-6 4 0 16,-6 6-10-16,0 15 0 0,-11 5 9 0,-5 10-9 0,-1 11 0 15,-5 9 0-15,-6 5 0 0,-6 10 0 0,-5 15 0 16,-6 6 0-16,0 4 0 0,-6 11 8 0,-5 4-8 0,-1 6 0 16,-4 4 0-16,-1-4 0 0,0-6 12 0,-6 0 2 15,0-4 0-15,-5-6 0 0,0 1 6 0,0-1 0 16,-12-5 1-16,6-4 0 0,0-6-11 0,1-5-2 15,-1 1-8-15,0-16 12 0,0 0 11 0,0-10 1 16,6 1 1-16,-1-16 0 0,-4 0-8 0,10-5-1 16,-5 0-1-16,5-15 0 0,6 0-2 0,0-10 0 15,6 0 0-15,5-11 0 0,6-4-1 0,6-5 0 16,11-10 0-16,11-5 0 0,6-11 16 0,17 1 4 16,6-10 0-16,16 4 0 15,7-9-52-15,10-1-9 0,12 1-3 0,0 0 0 0,11 4 16 0,6 1 4 16,-6-1 0-16,0 11-820 15,-5 0-164-15</inkml:trace>
          <inkml:trace contextRef="#ctx0" brushRef="#br0" timeOffset="31643.6889">13607 6445 2026 0,'0'0'90'0,"-6"-10"18"0,6 0-86 0,0 0-22 16,0-5 0-16,0 15 0 0,0 0 76 0,0 0 10 15,0 0 2-15,0 0 1 0,0 0-40 0,0 0-8 16,12 15-1-16,-7 0-1 0,-5 10-25 0,12 10-5 16,-12 1-1-16,5 4 0 0,-5 5 3 0,0 10 0 15,0-4 0-15,0-1 0 0,-5-5 1 0,5 5 1 16,0-9 0-16,-6-1 0 0,6-5 15 0,-6-10 4 15,6 0 0-15,0-5 0 0,0-5-10 0,0-4-2 16,0-11 0-16,0 0 0 0,0 0 20 0,0 0 3 16,0 0 1-16,0 0 0 0,12-16-19 0,-7-4-3 15,7-5-1-15,-1 0 0 0,0-10-9 0,6 0-1 16,0-6-1-16,6 1 0 0,-1-10-10 0,12 0 12 16,6-1-12-16,5 1 12 15,6-5-31-15,6 5-5 0,5-1-2 0,0 11 0 16,6 0-134-16,0 10-28 0,-6 5-4 0</inkml:trace>
          <inkml:trace contextRef="#ctx0" brushRef="#br0" timeOffset="32086.3178">15349 6375 1839 0,'-23'-10'40'0,"12"0"9"0,0 0 2 0,-6-5 1 0,0 4-42 0,-6 1-10 16,1 0 0-16,-7-5 0 0,7 5 69 0,-7 5 12 15,1-5 3-15,-6 5 0 0,6 0-27 0,0 0-5 16,-1 5 0-16,-5 5-1 0,0 0-28 0,1 0-6 16,-1 10-1-16,0 0 0 0,0 0-7 0,5 11-1 15,-4 4-8-15,-1 0 12 0,0 10 6 0,5-5 1 16,-5 10 0-16,12-4 0 0,-1 4-3 0,6 0-1 15,12-5 0-15,-7-4 0 0,12-11-15 0,6 5 8 16,0-10-8-16,5-5 0 0,0-5 8 0,12-5-8 16,5-10 0-16,6-5 9 0,0-5-9 0,11-5 0 15,6-5 0-15,6 0 0 0,-6-11 0 0,5-4 0 16,1-5 0-16,5 5 0 0,-6-5 8 0,-5-1-8 16,0 1 0-16,0 0 8 0,-6 0 2 0,-11 4 0 15,0 11 0-15,-5 5 0 0,-13 5 27 0,-4 5 6 16,-1 10 1-16,-11 5 0 0,0 15-26 0,0 0-5 15,-6 10-1-15,-5 5 0 0,0 5-12 0,-6 1 0 0,0 9 0 16,0-5 0-16,6 5-16 0,-6 1-7 0,5-1-1 0,1 0 0 31,0 5-166-31,5-4-34 0</inkml:trace>
          <inkml:trace contextRef="#ctx0" brushRef="#br0" timeOffset="32547.279">16288 5877 2152 0,'5'-10'48'0,"1"0"9"0,5-5 3 0,1 5 0 0,-12 10-48 0,11 15-12 15,0-5 0-15,-5 10 0 0,0 0 76 0,-6 10 14 16,-6 11 2-16,0-1 1 0,-5 10-41 0,0 0-8 16,-6 11-1-16,0-6-1 0,-6 0 2 0,1 6 0 15,-1-6 0-15,0 5 0 0,6 1-2 0,-5-1 0 16,5-5 0-16,0 0 0 0,0-4-26 0,0-6-4 15,6 5-2-15,-6-5 0 0,5-4 18 0,1-1 3 16,-6 0 1-16,6-5 0 0,-6 0-8 0,0-4-2 16,0-1 0-16,0-5 0 0,5-5-11 0,1 0-3 15,0-5 0-15,0-5 0 0,5 0 2 0,6-10 0 16,0 0 0-16,-11 0 0 0,-1-5-10 0,1 0 12 16,11 5-12-16,-11-15 12 0,5-10-12 0,0 0 12 15,1-5-12-15,5-15 12 0,5-6-12 0,1-4 0 16,5 0 0-16,6-11 0 0,0 1 0 0,6-5-9 15,11-6 9-15,5 6-13 0,7-1 13 0,5 1 0 0,-6 5-10 16,11-1 10-16,1 6-19 0,-6 5 1 0,5-1 0 16,-5 11 0-16,0 20 7 0,0 0 2 0,0 10 0 15,-6 10 0-15,-5 10 9 0,-1 10-12 0,-5 0 12 16,-5 5-12-16,-7 5 20 0,-5 0 4 0,-6 11 1 0,-5-1 0 16,-17 0-13-16,-1 0 0 0,-10 5 0 0,-6 6 0 15,-6-11-10-15,-6 5-5 0,-5-5-1 0,0 0 0 16,-1 6 0-16,7-11-1 0,-6-5 0 0,-6 0 0 15,5 0-114-15,1-5-22 16,-6-5-5-16,-5-5-1 0</inkml:trace>
          <inkml:trace contextRef="#ctx0" brushRef="#br0" timeOffset="32956.4318">17560 4902 864 0,'74'-45'76'0,"-52"24"-60"15,-16 1-16-15,11-5 0 0,0 10 190 0,0 0 35 16,0 0 7-16,-6 5 2 0,-11 10-90 0,0 0-19 16,17 5-3-16,-5 10-1 0,-12 10-55 0,0 5-11 15,5 16-3-15,1 9 0 0,-12 10 5 0,1 11 1 16,-12 9 0-16,5 6 0 0,-5-1-5 0,-5 6-1 15,-12 4 0-15,-6 6 0 0,1-6-17 0,-1 1-4 16,-5 4-1-16,-6 1 0 0,0-6-18 0,6-4-3 16,5-6-1-16,0-9 0 0,7-16-8 0,-1-4-11 0,5-16 3 15,7-5 0-15,5-10 32 0,0-15 6 0,11 0 2 0,0-5 0 16,-5 0-17-16,11-10-3 0,0 0-1 0,0-15 0 16,6-10 1-16,5 0 1 0,-5-5 0 0,11-5 0 15,0-5-2-15,5-1-1 0,7 1 0 0,10 0 0 16,-5 10-10-16,6 0 0 0,11-1 9 0,0 11-9 15,-18 10 8-15,7 0-8 0,5 10 10 0,-5 5-10 16,-6 10 9-16,-6 0-9 0,6 5 8 0,0 6-8 16,0 4 0-16,0 5 0 0,-6 0 0 0,0 0-11 15,6 6-112-15,-5-11-22 16,-7 5-5-16</inkml:trace>
        </inkml:traceGroup>
        <inkml:traceGroup>
          <inkml:annotationXML>
            <emma:emma xmlns:emma="http://www.w3.org/2003/04/emma" version="1.0">
              <emma:interpretation id="{02EFFDB9-C305-4CCA-9058-D2D24AFF3663}" emma:medium="tactile" emma:mode="ink">
                <msink:context xmlns:msink="http://schemas.microsoft.com/ink/2010/main" type="inkWord" rotatedBoundingBox="23461,6762 25737,6643 25826,8346 23550,846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258.8899">22899 5978 1612 0,'0'0'144'0,"0"0"-116"0,-6-5-28 0,1 0 0 16,-1-5 85-16,0 4 11 0,1-4 3 0,-7 5 0 15,1 5 6-15,0 5 2 0,5 5 0 0,-11 6 0 16,-5-1-57-16,-7 10-11 0,7 5-3 0,-12 5 0 16,0 5-18-16,0 1-4 0,0-1-1 0,6 5 0 15,-1-10-13-15,7 0 0 0,5 1 0 0,5-6 0 16,1 0 0-16,6-5 0 0,-1 0 0 0,6-10 0 16,6 0 0-16,-1 0 0 0,1-5 0 0,11-4 0 0,0-1 0 0,5-5 0 15,12-5 0-15,0-6 0 0,0-9 0 0,11 0 0 16,1-5 0-16,-1 0 0 0,6-5 0 0,-12 0 0 15,1-6 0-15,0-9 0 0,-6 0 0 0,-6 0 0 16,0-16 0-16,-5 6 0 0,-6 0 9 0,0 5-1 16,-12 4 0-16,-5 11 0 0,0 5 8 0,-5 10 2 15,-1 0 0-15,-5 5 0 0,-12 10-9 0,-5 10-1 16,-1 5-8-16,-10 5 12 0,-1 15-26 0,-5 0-6 16,-6 5 0-16,0 6-752 15,0 4-151-15</inkml:trace>
          <inkml:trace contextRef="#ctx0" brushRef="#br0" timeOffset="33885.0998">22373 5354 1191 0,'40'-15'52'0,"-40"15"12"16,5-20-51-16,-10 0-13 0,-1 5 0 0,0-5 0 16,-5-10 44-16,0 4 7 0,-1 6 1 0,-5-5 0 15,0-5 0-15,1 5 0 0,-7 5 0 0,-5 0 0 0,-6-5-28 0,0 9-4 16,0 6-2-16,-11 5 0 0,-1 0 20 0,-5 10 4 15,1 0 1-15,-13 0 0 0,1 0-7 0,-6 6 0 16,0 4-1-16,1 10 0 0,-7 0 28 0,0 0 5 16,1 10 2-16,-6 5 0 0,11 6-7 0,-6 4-2 15,7 5 0-15,-1 16 0 0,11-6-19 0,6 10-4 16,6 6-1-16,11 9 0 0,11 1-19 0,6 4-4 16,12 1-1-16,10-1 0 0,1-4-13 0,5-1 11 15,12 1-11-15,11-1 10 16,-11-14-74-16,11-1-16 0,11 1-2 0,6-11-982 0</inkml:trace>
        </inkml:traceGroup>
        <inkml:traceGroup>
          <inkml:annotationXML>
            <emma:emma xmlns:emma="http://www.w3.org/2003/04/emma" version="1.0">
              <emma:interpretation id="{5DAF31F6-17F6-45A9-BF7C-2716FD96739E}" emma:medium="tactile" emma:mode="ink">
                <msink:context xmlns:msink="http://schemas.microsoft.com/ink/2010/main" type="inkWord" rotatedBoundingBox="26251,6363 33403,5990 33551,8837 26400,9209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784.0728">29375 5792 1497 0,'22'-36'66'0,"-11"16"14"0,1 0-64 0,-7 0-16 15,7 5 0-15,-7 0 0 0,1 0 114 0,-6 5 19 16,-6 0 4-16,6 0 1 0,-5 0-54 0,-1 0-12 0,-5 0-1 0,5 5-1 16,-5-1-29-16,0 1-5 15,-1 0-2-15,-5 10 0 0,0 0-2 0,-5 6-1 16,-1 4 0-16,0 5 0 0,1 5-18 0,-6 10-3 16,-6-5-1-16,5 10 0 0,1 6-9 0,5-1 0 15,1-5 0-15,-1 5 0 0,6-4 0 0,6 4 0 16,-6-5 0-16,11-10 0 0,1 0 0 0,5-10 0 15,0 1 0-15,5-1 0 0,-5-20 32 0,6 10 5 16,11-5 1-16,5-5 0 16,-5 0-54-16,6-5-12 0,5-5-1 0,-5-5-1 0,11 0 30 0,-11-1 0 15,-1-9 0-15,6 0 0 0,1-10 28 0,-7 0-2 0,7-5 0 0,5-6 0 16,-1-9-38-16,1-5-7 16,0-6-1-16,0-4-1 0,0 5 21 0,11-6 0 0,-5-4 0 0,-12-11 0 15,1 6 0-15,-1 5 0 0,0-6 0 0,0 1 8 16,-5 4-8-1,-6 6 0-15,-6 0 0 0,1 4 0 0,-7 11 13 0,1 0-2 0,-6 9-1 0,6 11 0 16,-6 5 0-16,-6 10 0 0,-5 0 0 0,5 15 0 16,6 5-10-16,0 0 0 0,0 10 0 0,0 15 0 15,0 5 0-15,-6 5 0 0,6 11-11 0,0 9 11 16,-5 0 0-16,5 5 0 0,-6 26 0 0,6-6 0 16,-6-4 0-16,-5-1 0 0,0 1 0 0,-6 4 8 15,0-5-8-15,0-4 0 0,-6 4 8 0,1 6-8 16,5-6 0-16,0 0-15 0,0 1 3 0,11 4 0 15,6-9-124-15,6-11-25 0,11 0-5 0,5-9-835 16</inkml:trace>
          <inkml:trace contextRef="#ctx0" brushRef="#br0" timeOffset="35049.8356">25071 5746 1785 0,'0'0'159'0,"5"-15"-127"0,1 5-32 0,-6 10 0 15,0 0 96-15,0 0 12 0,0 0 4 0,6 10 0 16,5 5-39-16,-5 11-7 0,-1 4-2 0,-5 5 0 16,0 5-20-16,-5 5-5 0,-1-9-1 0,-5 14 0 15,-1-10-13-15,7 0-2 0,-7-5-1 0,1 1 0 0,0-6-9 0,-1-5-1 16,1-5-1-16,6 0 0 0,-1 0 1 0,0-10 0 15,1-5 0-15,5-5 0 0,0 0-4 0,0 0-8 16,0 0 12-16,0 0-4 0,5-15 8 0,7-5 0 16,-7 0 1-16,12-10 0 0,0-5 1 0,0-1 0 15,6-9 0-15,5-5 0 0,0 0-9 0,6-6-1 16,11 1-8-16,-5 5 12 0,0 10-12 0,5-1 0 16,0 16 0-16,0 0-10 0,-11 15 10 0,0 5 0 15,-11 5 0-15,-1 5 0 0,-5 10 0 0,-11 5 0 16,-6 5 0-16,6 1 0 0,-1 9 12 0,-10 0 4 15,-7-5 0-15,1 5 1 0,5-5-17 0,1 6 0 0,-12-1 0 0,6 0 0 32,-1 0-112-32,7 0-22 0,5-10-5 0</inkml:trace>
          <inkml:trace contextRef="#ctx0" brushRef="#br0" timeOffset="35372.8503">25851 6118 1958 0,'0'0'43'0,"0"0"9"0,11-5 1 0,6 0 3 0,6-5-45 0,11 0-11 0,0 0 0 0,11-10 0 16,6 0 53-16,-6-5 9 0,12 5 2 0,-1 0 0 15,-5-6-52-15,0 1-12 0,0 0 0 0,0-5 0 0,-6-5 54 0,-11 0 8 16,-6-1 2-16,6 1 0 0,-5-5-52 0,-7 10-12 15,-10-5 0-15,-1 0 0 0,-5 9 54 0,-1 11 8 16,-5-5 2-16,6 10 0 0,-6 10-52 0,0 0-12 16,-17 5 0-16,-6 0 0 0,-5 10 40 0,-6 5 6 15,6 11 1-15,-12-1 0 0,-5 5-38 0,5 5-9 16,1 5 0-16,11 1 0 0,-1-6 0 0,7 0 0 16,5 5 0-16,-6 1 0 15,12 4-38-15,-1 0-6 0,7-5-2 0,-1-4-761 16,0-1-152-16</inkml:trace>
          <inkml:trace contextRef="#ctx0" brushRef="#br0" timeOffset="35586.9079">27531 5425 1670 0,'6'-10'148'0,"-1"-5"-118"0,-5 4-30 0,-5 1 0 15,5 10 121-15,-6 0 19 0,-11 5 3 0,-6 11 1 16,-5-1-58-16,0 10-11 0,-12 5-3 0,6 5 0 15,6 5-12-15,-17 1-4 0,-6 4 0 0,0 0 0 0,6 5-44 0,11-4-12 16,-6 4 0-16,12-5 0 16,5-5 13-16,6 0-2 0,17-4-1 0,0-6 0 15,0 0-10-15,17-5 0 0,6 0 0 0,16-5 0 16,1-5-127-16,11 1-24 0,-6-11-5 0</inkml:trace>
          <inkml:trace contextRef="#ctx0" brushRef="#br0" timeOffset="35803.2348">27548 5329 1728 0,'-6'-30'76'0,"1"20"16"0,5 10-73 0,0-10-19 16,5-5 0-16,6 5 0 0,6-5 84 0,6 5 14 0,0-6 2 0,16 1 1 0,12 0-41 0,6 0-9 31,-1 0-2-31,6 5 0 0,12-5 3 0,-12 0 0 16,12 5 0-16,-6 0 0 0,-1 5-27 0,-4-5-5 15,-7 0 0-15,1-5-1 16,-6 5-39-16,0-6-7 0,-1 6-1 0,-4-5-1 16,-1 0-144-16,-5 0-29 0,-1-5-6 0</inkml:trace>
          <inkml:trace contextRef="#ctx0" brushRef="#br0" timeOffset="35997.2268">28747 4424 691 0,'-12'-10'30'0,"7"5"7"0,-6 5-29 0,-6 0-8 0,5 0 0 0,-5 5 0 0,12 0 266 0,-7 10 52 15,-5 0 10-15,6 16 3 16,-6 4-191-16,0 10-39 0,0 5-7 0,0 11-2 16,0 4-28-16,-5 5-5 0,-1 6-2 0,-5 9 0 15,-1-4 6-15,-5 4 1 0,1 1 0 0,-7 4 0 16,-5-5-25-16,11-4-5 0,-6 4-1 0,6-4 0 16,12-1-33-16,5-4 0 0,-6-1-10 0,17 0 10 15,6-9-206-15,0-6-34 0</inkml:trace>
          <inkml:trace contextRef="#ctx0" brushRef="#br0" timeOffset="36275.5932">28311 6224 1324 0,'0'0'118'0,"17"0"-94"0,0 0-24 0,0 5 0 0,0-10 80 0,0 0 12 15,11 0 3-15,1-5 0 16,-1 0 13-16,0 0 4 15,1-5 0-15,10 0 0 0,-5-6-35 0,0 1-6 16,-6-10-2-16,-5 5 0 0,5-5-15 0,-5 0-3 16,-12 0-1-16,0-6 0 0,1-4-6 0,-12 5-2 15,5 5 0-15,-10 5 0 0,-1 0 18 0,0 4 3 16,1 1 1-16,-7 10 0 0,-5 5-52 0,-5 5-12 16,-6 0 0-16,-6 5 0 0,0 15 0 0,-12 6 0 0,-4 9 0 15,-1 5 0-15,0 0 0 0,0 5-16 0,6 1 3 0,5 4 1 31,6-5-65-31,11 5-13 0,1-4-2 0,16-1-693 0,6-5-139 0</inkml:trace>
          <inkml:trace contextRef="#ctx0" brushRef="#br0" timeOffset="34645.7192">23629 5696 2026 0,'34'-25'90'0,"-18"20"18"0,-16 5-86 0,0 0-22 0,12 0 0 0,5 5 0 16,-6 0 40-16,0 10 4 0,6 5 1 0,0 10 0 15,0 11 24-15,0-1 5 0,-11-5 1 0,11 10 0 16,-6-5-36-16,0 6-7 0,-5-6-2 0,0 0 0 16,-6 0-17-16,5-10-3 0,-5 1-1 0,0-6 0 15,0-10 2-15,-5 0 0 0,5-5 0 0,0-10 0 16,0 0 5-16,0 0 2 0,0 0 0 0,0 0 0 16,0 0 5-16,0 0 1 0,0-10 0 0,5-5 0 0,1 0 0 0,0-10 1 15,-1 0 0-15,12-11 0 0,0-9-12 0,0 0-2 16,6-10-1-16,0-1 0 0,11 1-10 0,-6 5-14 15,11-6 3-15,-5 11 1 0,6 5 10 0,-1 10 16 16,1 5-4-16,0 10-1 0,-12 10-11 0,0 10 0 16,0 5 0-16,1 15 0 0,-12 5 0 0,-12 10 0 15,7 10-8-15,-12 11 8 0,-12-1 0 0,1 5 0 16,-6 6 0-16,-6-6 0 0,-5 0 0 0,6 1 0 16,-7-6-9-16,1 0 9 15,5-9-120-15,6-6-21 0,0-5-4 0,6 0-1 0</inkml:trace>
          <inkml:trace contextRef="#ctx0" brushRef="#br0" timeOffset="37853.7792">29991 7174 1929 0,'0'0'85'0,"0"0"19"0,0 0-84 0,0 0-20 15,-6 5 0-15,1 0 0 0,-7-5 124 0,7 0 20 0,-7 5 4 0,12-5 0 16,0 0-44-16,0 0-10 0,-11 0-2 0,11 0 0 16,0 0-55-16,0 0-11 0,0 0-2 0,0 0-1 15,0 0-23-15,0 0 0 0,0 0 0 0,17 0 0 16,-11 0-29 0,11 0-11-16,0 5-1 0,0-5-1197 0</inkml:trace>
          <inkml:trace contextRef="#ctx0" brushRef="#br0" timeOffset="37537.925">30325 5455 1497 0,'0'0'32'0,"0"0"8"0,0 0 0 0,0 0 4 0,11-15-36 0,0 0-8 15,-5 0 0-15,11-1 0 0,-6 1 101 0,6 0 19 0,6-5 3 0,5 5 1 16,0 0-55-16,6 5-10 15,-5-5-3-15,5 5 0 0,-6 0-35 0,6 5-7 16,-6 0-2-16,0 0 0 0,-5 5-12 0,0-5 0 0,-7 0 0 0,-4 10 0 16,-1 0 20-16,-11-5 2 0,-11 10 0 0,-6 10 0 15,0 5-11-15,-6 5-3 0,-11 5 0 0,-11 6 0 16,-6-6 21-16,0 5 4 0,0 5 1 0,-5 6 0 16,5-1-2-16,0 5 0 0,11 0 0 0,-5 11 0 15,6-11-13-15,5 5-3 0,11-4-1 0,0-1 0 16,1 0-15-16,10-4 0 0,1-1 8 0,11-5-8 15,6 0-32-15,-1 1-10 0,7-6-2 0,10-5-698 16,1-5-140-16</inkml:trace>
        </inkml:traceGroup>
      </inkml:traceGroup>
    </inkml:traceGroup>
    <inkml:traceGroup>
      <inkml:annotationXML>
        <emma:emma xmlns:emma="http://www.w3.org/2003/04/emma" version="1.0">
          <emma:interpretation id="{68B55867-CB45-4F05-8441-01963EBE8286}" emma:medium="tactile" emma:mode="ink">
            <msink:context xmlns:msink="http://schemas.microsoft.com/ink/2010/main" type="paragraph" rotatedBoundingBox="633,11934 29293,9860 29629,14498 969,16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46D8A5-12C6-4E11-80D8-F06FAEA31699}" emma:medium="tactile" emma:mode="ink">
              <msink:context xmlns:msink="http://schemas.microsoft.com/ink/2010/main" type="inkBullet" rotatedBoundingBox="661,12317 1486,12257 1595,13759 769,13818"/>
            </emma:interpretation>
          </emma:emma>
        </inkml:annotationXML>
        <inkml:trace contextRef="#ctx0" brushRef="#br0" timeOffset="48498.2085">-1572 11110 172 0,'0'0'16'0,"0"-10"-16"0,0 0 0 0,5-5 0 0,-5 5 155 0,6-10 28 31,-6 5 5-31,0-10 2 0,6 5-70 0,-1-6-13 16,1-4-3-16,0 5-1 0,-6 0-7 0,5 0-2 16,-5 0 0-16,6 10 0 0,0-5-26 0,-1 4-6 15,-5 6-1-15,0 0 0 0,6 0-34 0,-6 10-7 0,0 0-2 0,0 0 0 16,0 0 3-16,0 0 1 0,0 0 0 0,0 0 0 15,0 0-7-15,-6 20-2 0,1 1 0 0,-1 9 0 16,-5 5 0-16,-1 10 0 0,7 5 0 0,-7 11 0 16,1-1-3-16,0 10-1 0,-6-4 0 0,0 9 0 15,0-4-9-15,0-16 0 0,0 5 0 0,0 1 0 16,-6-1 10-16,6 5 0 0,-5-4 0 0,5-6 0 16,0-5 12-16,-6 10 2 0,6-4 1 0,6-11 0 15,-12-10-14-15,18-5-3 0,-7-5-8 0,7-4 12 16,-7-6-12-16,7 0 11 0,-1-5-11 0,6-10 10 0,0 0 6 0,0 0 2 15,0 0 0-15,0 0 0 16,6-15 6-16,-6-5 2 0,5-6 0 0,7-14 0 16,-1-5-14-16,0-5-2 0,12-11-1 0,-12-4 0 15,12-5 7-15,-6-1 0 0,6-4 1 0,-1-6 0 0,-5-4-17 16,6-6-19-16,5 6 4 0,0-5 1 0,1 4 24 0,5 16 5 16,-1-6 1-16,7 6 0 0,-6 10-28 0,-6 9-4 15,1 1-2-15,-7 10 0 0,1 10 18 0,-6 10 0 16,11-1 0-16,-11 16 0 0,0 0 0 0,0 10 0 15,0 11 0-15,0 9 0 0,-6 10 0 0,-5 5 8 16,-1 5-8-16,1 11 0 0,0 4 16 0,-1 0-4 16,7 1 0-16,-7-1 0 0,1-5 7 0,0 0 1 15,5-4 0-15,-5-1 0 0,-1-5-8 0,1-5 0 16,5 6-1-16,-5-6 0 0,0-5-11 0,-6 0 10 16,0 1-10-16,5-1 10 0,-5-10-10 0,0 0-11 0,0 5 3 0,-5-5 0 31,-1 0-172-31,0-4-33 0</inkml:trace>
        <inkml:trace contextRef="#ctx0" brushRef="#br0" timeOffset="48720.5716">-1697 11462 1324 0,'0'0'118'16,"0"0"-94"-16,-17 0-24 0,6 0 0 0,11 0 66 0,0 0 9 15,-11-10 1-15,-1 5 1 16,7-5 7-16,5 10 2 0,0-10 0 0,0-5 0 16,0 0-29-16,5 5-5 0,7-5-2 0,5 5 0 15,0 0-26-15,5 5-4 0,1 0-2 0,5 5 0 0,6-6-18 0,6 12-9 16,-1-1 1-16,1 0-943 16</inkml:trace>
      </inkml:traceGroup>
      <inkml:traceGroup>
        <inkml:annotationXML>
          <emma:emma xmlns:emma="http://www.w3.org/2003/04/emma" version="1.0">
            <emma:interpretation id="{E17D8995-B343-4EFE-8FFA-5B584CFEE7C4}" emma:medium="tactile" emma:mode="ink">
              <msink:context xmlns:msink="http://schemas.microsoft.com/ink/2010/main" type="line" rotatedBoundingBox="1784,11850 29293,9860 29439,11872 1929,13863"/>
            </emma:interpretation>
          </emma:emma>
        </inkml:annotationXML>
        <inkml:traceGroup>
          <inkml:annotationXML>
            <emma:emma xmlns:emma="http://www.w3.org/2003/04/emma" version="1.0">
              <emma:interpretation id="{3AB6CDF1-C454-4B76-A8BB-73C0D56ACAF5}" emma:medium="tactile" emma:mode="ink">
                <msink:context xmlns:msink="http://schemas.microsoft.com/ink/2010/main" type="inkWord" rotatedBoundingBox="1849,12755 3743,12618 3811,13559 1917,13696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9090.9558">-803 11392 1555 0,'0'0'68'0,"0"0"16"0,11 5-68 0,-11-5-16 0,0 0 0 0,17 5 0 16,6 5 112-16,-1-5 18 15,1 0 4-15,0 5 1 0,-1-5-63 0,7 5-13 0,-1 0-3 0,-5 0 0 16,-18-5-26-16,12 10-6 0,11-5 0 0,-11 5-1 15,-17 1-15-15,6-1-8 0,-6 5 8 0,11-5-8 16,-5 0 8-16,-12 0-8 0,-16 0 10 0,5-5-10 16,22 0 15-16,-5-10-3 0,-17 10-1 0,6-5 0 15,-6-5 11-15,17 0 2 0,0 0 1 0,-5-10 0 16,-12-5-25-16,17-10 0 0,17-5 8 0,-6-5-8 16,-17-1 0-16,12-9 10 0,16 0-10 0,12 0 10 0,-5-6-10 0,-1 6 0 15,6 10 0-15,0 5 0 0,5 5 17 0,-5 10-1 16,-17 5-1-16,12 10 0 15,5 10-3-15,-6 10 0 0,-6 5 0 0,-5 10 0 16,-5 0 0-16,-1 10 0 0,-5 6 0 0,-1-1 0 16,-10 0-1-16,5 1-1 0,11-6 0 0,-5 0 0 15,-6-5-10-15,5 5 0 0,7-9 0 0,-1-6 0 16,6-10-135-16,-6-5-25 0,0-5-6 0</inkml:trace>
          <inkml:trace contextRef="#ctx0" brushRef="#br0" timeOffset="49594.5635">905 10980 288 0,'17'0'25'0,"-17"0"-25"0,0 0 0 0,0 0 0 15,0 0 213-15,0 0 38 0,-6-10 7 0,-5 4 2 16,-12-4-112-16,6 10-21 0,12-5-5 0,-12 5-1 15,-12 0-49-15,1 5-11 0,6 11-1 0,-1-6-1 16,0 10-26-16,1-5-5 0,-7 5 0 0,7 0-1 16,16 0 1-16,-11 0 0 0,-5 0 0 0,5 0 0 15,22 1-14-15,-5-1-2 0,0 0-1 0,0 0 0 0,12 0-11 0,-1 0 0 16,11-5 0-16,-10 0 0 0,-1-5 11 0,0 5-3 16,12-5-8-16,-6 5 12 0,-6-4 6 0,1-1 1 15,10 5 0-15,-5 5 0 0,-6 0 11 16,-11 5 2-16,-5 0 1 0,5 10 0 0,5-4 17 0,-10 4 3 15,-12 0 1-15,0 0 0 0,0 0-17 0,0 5-3 16,-11-9-1-16,-6 4 0 0,-6 0-21 0,6 0-12 16,12-10 12-16,-18-5-12 15,-5 1-63-15,5-11-19 0,6-5-4 0,6-5-1010 16</inkml:trace>
          <inkml:trace contextRef="#ctx0" brushRef="#br0" timeOffset="52489.5401">973 11799 806 0,'0'0'72'0,"0"0"-58"15,0 0-14-15,0 0 0 0,0 0 94 0,0 0 16 0,0 0 3 0,0-15 1 16,0 5-18-16,0 0-4 0,5 5-1 0,1-5 0 0,-12 0-14 0,6 0-2 15,0 5-1-15,0 5 0 0,0-10-11 0,0 10-3 16,0 0 0-16,0 0 0 16,6-6-21-16,-6 6-5 0,0 0-1 0,0 0 0 15,0 0-20-15,0 0-4 0,0 0-1 0,0 0 0 16,0 0-21-16,0 0-5 0,0 0-1 0,0 0 0 16,6 16-49-16,5-1-9 0,0 0-3 0,1 5-776 15</inkml:trace>
          <inkml:trace contextRef="#ctx0" brushRef="#br0" timeOffset="49863.2463">1103 11688 2235 0,'0'0'99'0,"0"0"21"16,0 0-96-16,0 0-24 0,0 0 0 0,0 0 0 15,0 0 63-15,0 0 8 0,0 0 1 0,0 0 1 16,0 0-44-16,0 0-9 0,0-5-1 0,0 5-1 0,6-10-77 0,-6 10-15 0,0 0-3 0,11-15-984 31</inkml:trace>
        </inkml:traceGroup>
        <inkml:traceGroup>
          <inkml:annotationXML>
            <emma:emma xmlns:emma="http://www.w3.org/2003/04/emma" version="1.0">
              <emma:interpretation id="{8F50F12B-D84A-4885-8558-6F7F8A4A26D6}" emma:medium="tactile" emma:mode="ink">
                <msink:context xmlns:msink="http://schemas.microsoft.com/ink/2010/main" type="inkWord" rotatedBoundingBox="6310,11805 8431,11651 8545,13221 6423,13374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5235.0924">3857 10743 817 0,'-17'0'36'0,"11"-5"8"0,6 0-36 0,-5 0-8 0,-7 5 0 0,7-5 0 0,-1 0 101 0,1-5 19 15,5 5 3-15,-6 0 1 16,6 0-26-16,0 5-5 0,6-10-1 0,5 0 0 15,0-5-24-15,0 5-4 0,12 0-2 0,0-5 0 16,11 0-19-16,5-1-4 0,1-4-1 0,16 0 0 16,1 0-11-16,-1-5-3 0,7 0 0 0,5 0 0 15,5 0-13-15,-5 5-3 0,5-1-8 0,-5 11 12 16,0 0-31-16,-6 10-6 0,1 0-2 0,-13 0 0 16,-4 10-84-16,-12 0-17 0,0 0-3 0,-12 6-612 15</inkml:trace>
          <inkml:trace contextRef="#ctx0" brushRef="#br0" timeOffset="54883.3991">4394 10628 842 0,'0'0'37'0,"6"-10"8"0,-6 10-36 0,6-10-9 0,-1-6 0 0,-5 1 0 16,6 0 76-16,-6 0 14 0,6 5 2 0,-1-5 1 15,-5 5-9-15,6 0-1 0,-6 10-1 0,0 0 0 16,0 0-12-16,0 0-2 0,0 0-1 0,0 0 0 15,0 15-27-15,0 0-4 0,-6 10-2 0,1 5 0 16,-7 6 15-16,1 4 3 0,5 5 1 0,-11 5 0 0,0 6-26 0,0-1-6 16,0 5-1-16,-5-4 0 15,-1-1-1-15,6-5-1 0,0 5 0 0,6-9 0 0,-6-6 6 0,0 0 2 16,11 0 0-16,-5-4 0 16,5-6-26-16,-5 5 0 0,5-5-9 0,-5 0 9 0,5 0 0 15,-5 1-8-15,0-6 8 0,0 0 0 16,-1 0-96-16,1-10-15 0,-6 5-3 0</inkml:trace>
          <inkml:trace contextRef="#ctx0" brushRef="#br0" timeOffset="55525.2892">3755 11633 230 0,'-11'0'20'0,"11"0"-20"0,0 0 0 0,0 0 0 0,11-10 274 0,-11 10 50 16,0 0 11-16,0 0 1 15,12-5-176-15,5 0-36 0,0 5-8 0,-1 0 0 16,7 0-52-16,-6 0-9 0,11 5-3 0,-5 0 0 16,5 5-21-16,1-5-5 0,4 5-1 0,1-5 0 15,0 0-16-15,6-5-9 0,-1 0 10 0,1-5-10 16,0 0-99-16,5 5-25 0,0-5-6 0,12-10-696 15</inkml:trace>
          <inkml:trace contextRef="#ctx0" brushRef="#br0" timeOffset="56019.8489">5118 11055 1778 0,'0'0'79'0,"-11"0"16"0,11 0-76 0,0 0-19 0,-11 0 0 0,11 0 0 15,0 0 73-15,0 0 11 16,0 0 3-16,11-10 0 16,0 0-48-16,12-10-10 0,11 0-1 0,5 0-1 0,1-1-27 0,11-4 8 15,5 0-8-15,1 0 0 16,11 0-23-16,5 5-9 0,-5-5-3 0,0 5-594 15,6-1-119-15</inkml:trace>
          <inkml:trace contextRef="#ctx0" brushRef="#br0" timeOffset="55800.8248">5757 9979 1515 0,'0'0'67'0,"-5"-10"14"0,5 5-65 0,0 5-16 15,0 0 0-15,0 0 0 0,0 0 88 0,-12 5 15 16,1 10 2-16,0 0 1 0,-6 10-46 0,0 11-10 16,0 4-2-16,-6 5 0 0,1 5-4 0,-7 11 0 0,7 4-1 15,-1 10 0-15,0 1-9 0,1-1-2 16,5 1 0-16,-6-1 0 0,6-5-11 0,0 6-2 15,0-11-1-15,-5 6 0 0,10-6-18 0,-10 0 0 16,5-4 0-16,0-6 0 16,0-5-148-16,0-10-28 0,6-4-4 0</inkml:trace>
        </inkml:traceGroup>
        <inkml:traceGroup>
          <inkml:annotationXML>
            <emma:emma xmlns:emma="http://www.w3.org/2003/04/emma" version="1.0">
              <emma:interpretation id="{9A84EEB5-5351-472C-8B0D-70772D6B0218}" emma:medium="tactile" emma:mode="ink">
                <msink:context xmlns:msink="http://schemas.microsoft.com/ink/2010/main" type="inkWord" rotatedBoundingBox="10044,11404 11073,11329 11172,12697 10143,1277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6490.6962">7595 10678 2073 0,'-22'-10'184'0,"16"5"-147"0,-5 0-29 0,-1-5-8 16,7 5 9-16,-1 0 1 0,0 0 0 0,-5 5 0 15,5 0-1-15,1 5 0 0,-1 0 0 0,1 10 0 16,5-5-1-16,-6 10 0 0,0 0 0 0,1 5 0 15,5 0-8-15,0 6 0 0,-6-1 9 0,0 0-9 16,6 5 21-16,0-5 0 0,-5-5 0 0,5 0 0 16,0-4-13-16,11-1-8 0,-5-5 10 0,5-5-10 15,-11-10 12-15,17 0-4 0,5-5-8 0,7-5 12 0,-1-10-12 0,12 0 0 16,-1-16 8-16,1 6-8 16,5-10 0-16,0 0 0 0,1 0 0 0,10-11 0 15,1 6 8-15,-6-5-8 0,-1-1 0 0,-4 11 9 16,5-5-9-16,-6 10 0 0,0 5 0 0,-5 5 0 0,-6 4 0 0,-6 11 10 15,-6 5-10-15,7 5 10 0,-12 15-1 0,0 6 0 16,-6 4 0-16,6 10 0 0,-11 5 23 0,-6 0 5 16,-6 6 1-16,0-1 0 0,-5 0-2 0,-12 5 0 15,6-4 0-15,-5-1 0 0,-6-5-4 0,-1-5-2 16,-5-5 0-16,6 1 0 0,-6-11-21 0,6 0-9 16,-6-5 8-16,-6-5-8 15,1-5-132-15,-1-5-31 0,1-5-6 0</inkml:trace>
          <inkml:trace contextRef="#ctx0" brushRef="#br0" timeOffset="56624.3197">7833 9713 1728 0,'0'0'153'0,"-6"-5"-122"0,1 0-31 0,5-5 0 16,0 10 81-16,-6-5 11 0,6 5 1 0,0 0 1 16,0 0-21-16,0 0-4 0,0 0-1 0,0 0 0 31,0 0-176-31,11-5-35 0</inkml:trace>
        </inkml:traceGroup>
        <inkml:traceGroup>
          <inkml:annotationXML>
            <emma:emma xmlns:emma="http://www.w3.org/2003/04/emma" version="1.0">
              <emma:interpretation id="{4F628147-D2F8-4EF6-BB61-AC1A3751B4B2}" emma:medium="tactile" emma:mode="ink">
                <msink:context xmlns:msink="http://schemas.microsoft.com/ink/2010/main" type="inkWord" rotatedBoundingBox="13073,11482 14428,11384 14504,12442 13150,12540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7323.8956">10581 10412 1594 0,'0'-11'35'0,"0"-4"7"0,-5 0 2 0,5-5 1 0,0 5-36 0,0 0-9 16,0 15 0-16,0 0 0 0,0 0 85 0,0 0 15 15,0 0 4-15,-12 10 0 0,1 0-36 0,0 5-8 16,0 10 0-16,-1 0-1 0,-5 16-24 0,6-6-5 15,0 0-1-15,5 5 0 0,0-5-16 0,1 1-3 16,5 4-1-16,0-10 0 0,5 0-9 0,1-5 0 16,0 0 9-16,-1-4-9 0,1-6-12 0,5-5-6 0,1 0-2 0,-1-5-658 31,6-5-132-31</inkml:trace>
          <inkml:trace contextRef="#ctx0" brushRef="#br0" timeOffset="57502.532">10672 9813 1882 0,'0'0'84'0,"-6"-5"16"0,-5 0-80 0,0-5-20 0,5 0 0 0,6 10 0 16,-6-5 52-16,6 5 5 16,0 0 2-16,0 0 0 15,0 0-152-15,0 0-31 0</inkml:trace>
          <inkml:trace contextRef="#ctx0" brushRef="#br0" timeOffset="57849.2133">11130 10236 1630 0,'0'0'36'0,"6"15"7"0,-1 5 1 0,1 5 3 0,0 0-38 0,5 5-9 15,-5 5 0-15,-1 1 0 0,1 4 103 0,0-5 18 0,-1 5 4 0,7 0 1 0,-12-4-50 0,5-1-11 32,1 0-1-32,-1-5-1 0,-5-5-34 0,0-5-6 15,0-5-2-15,0 1 0 0,0-6 3 0,0-10 1 16,0 0 0-16,0 0 0 0,0 0-25 0,0 0 0 0,12-5 0 0,-1-5 0 16,-5-6 8-16,5-4 2 15,0-5 1-15,6-5 0 0,0 0-2 0,6 0 0 0,0-11 0 0,-1 6 0 16,6 0-9-16,1 5 10 0,-1 0-10 0,0 10 10 15,-5 0-10-15,5 4 0 0,-5 11 0 0,5 5 8 16,-5 0 2-16,-1 11 0 0,1-1 0 0,-6 5 0 16,6 5-10-16,-6 0 0 0,-1 0 0 0,-4 5 0 15,-1 0 0-15,0 0 0 0,1-5 0 0,-1 6 0 32,-5-1-83-32,5 0-15 0,0 0-3 0,1 0-952 0</inkml:trace>
        </inkml:traceGroup>
        <inkml:traceGroup>
          <inkml:annotationXML>
            <emma:emma xmlns:emma="http://www.w3.org/2003/04/emma" version="1.0">
              <emma:interpretation id="{30840B7D-8556-4A5F-AC8F-10B59A25B4BB}" emma:medium="tactile" emma:mode="ink">
                <msink:context xmlns:msink="http://schemas.microsoft.com/ink/2010/main" type="inkWord" rotatedBoundingBox="16352,11243 19305,11029 19404,12395 16451,1260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1019.7456">15807 9798 1209 0,'17'-20'53'0,"-11"5"12"0,-6 5-52 0,5-5-13 0,7-5 0 0,-1 5 0 15,0 0 150-15,-5-6 27 16,0 1 6-16,-1 5 1 0,7 5-63 0,-1 0-12 16,-5 0-2-16,-6 10-1 0,0 0-51 0,0 0-11 15,0 0-1-15,0 0-1 0,0 15-15 0,-6 10-3 16,6 11-1-16,-6-1 0 0,1 15-12 0,-1 0-3 15,0 11 0-15,-5 4 0 0,0-5 13 0,-6 11 3 16,0-6 0-16,0 10 0 0,0-14-4 0,0 4-1 16,0-5 0-16,0-4 0 0,6-6-5 0,-6-10-1 15,0 0 0-15,0 1 0 0,5-6-5 0,1-10-8 16,0 0 11-16,-1-5-11 0,7 0 10 0,-7-10-10 16,1 0 8-16,0 0-8 0,11 1 0 0,0-11 0 15,0 0 0-15,0 0 0 0,0 0 0 0,0 0 0 16,0 0 0-16,0 0 0 0,0 0 0 0,-11-5-14 0,11 5 3 0,0-16 1 31,-6 6-14-31,0-5-4 0,6 5 0 0,0-5 0 0,0-5 4 0,0 0 1 16,0-5 0-16,6-5 0 0,-6-1 15 0,0-4 8 0,6 0-10 15,-1-10 10-15,6 0 0 0,1-6 0 0,-7-4 0 0,12-5 0 16,0-1 0-16,6-4 0 0,0 5-8 0,5-6 8 16,0 1 0-16,6 5 0 0,0-6 0 0,11 6 0 15,-11 0 0-15,11 4 0 0,12 1 0 0,-6 5 0 16,0 5-14-16,0 9 0 0,0 1 0 0,-6 5 0 15,0 15 14-15,0 0 0 0,-5 10-10 0,5 0 10 16,-11 10 0-16,0 5 0 0,-6 5 0 0,6 5 0 16,-5 5 8-16,-13-5-8 0,7 5 12 0,-12 6-4 0,-5-1 0 0,-6 0-8 15,-6-5 12-15,1 0-4 16,-12-5 7-16,0 5 1 0,-6 1 0 0,-5-6 0 0,0 5-5 16,-1-5-1-16,-5 0 0 0,1 5 0 15,-7-5-10-15,0 0-14 0,-5 1 3 0,0-1 1 16,5 0-112-16,-5 5-22 0,-6-10-5 0,0 5-1 0</inkml:trace>
          <inkml:trace contextRef="#ctx0" brushRef="#br0" timeOffset="60392.7569">14139 10034 576 0,'0'0'25'0,"0"0"6"0,0 0-31 0,0-10 0 16,0-5 0-16,0 5 0 0,5-5 176 0,-5 5 30 16,-5-5 6-16,10 5 0 0,1 0-102 0,-6 10-21 15,0-15-4-15,0 15-1 0,6-10-25 0,-6 10-6 0,0-10-1 0,0 10 0 16,0 0-15-16,0 0-3 15,0 0-1-15,0 0 0 0,0 0-1 0,0 10 0 16,-6 10 0-16,-5 10 0 0,5 5-2 0,-5 5-1 16,-1 6 0-16,-10 14 0 0,-1 0 2 0,1 1 0 15,-7 4 0-15,7-5 0 0,-1 1-9 0,0-6-2 16,1-5 0-16,5-4 0 0,0-1-4 0,0-5-2 16,0 0 0-16,0-10 0 0,6-4 6 0,-6-6 2 15,5 0 0-15,7-5 0 0,-7-5-22 0,7 0-12 16,-1-5 2-16,6-5 0 0,0 0 18 0,0 0 3 0,0-10 1 0,0-5 0 15,6 0 1-15,-6-10 1 0,5-6 0 0,7 1 0 16,-7-10-6-16,7 0 0 16,-1-10-8-16,0-1 12 0,6-4-12 0,-5-5 8 0,-1-6-8 15,6 1 0-15,5 0 0 0,-5 4 0 0,0 1 0 0,0 0 0 16,0 4 0-16,6 1 0 0,-6 10 0 0,0 0 0 16,0 9 0-16,5 1 0 0,-5 5 0 0,0 5 0 15,-11 5 0-15,0 5 8 0,11 0-8 0,0 5 0 0,-6 5 0 0,6-1 0 16,0 6 0-16,0 6 0 15,0 4 0-15,0 5 0 0,5 0 0 0,1 10 0 16,0 0 0-16,-1 10 0 0,-5 0 0 0,6 11 0 16,0 4 0-16,-7 0-8 0,1 10 8 0,0 1 0 0,0-1 0 15,-5-5 0-15,-7 6 0 0,1-6 0 16,0 0 0-16,-6-4 0 0,0-6 0 0,0 0 0 0,-6-5 0 0,0 1 0 16,1-6 0-16,5 0 0 0,-6-10 0 0,6 0 0 15,6-10 0-15,-6 0 0 0,0 0 8 0,0-15-8 16,0 0 0-16,0 0 9 0,17 0-1 0,-6 0-8 15,-11 0 12-15,11-10-4 0,6-5 10 0,-5 0 2 16,5-5 0-16,-1 0 0 0,1-10 2 0,6 0 1 16,-6 0 0-16,6-11 0 0,-1-4 4 0,7-10 1 15,-7-6 0-15,6 1 0 0,6 0-15 0,0-6-2 16,0 6-1-16,-5 5 0 0,-1 0-10 0,0-1 0 16,0 1 0-16,1 5 0 0,-7-1 0 0,1 6-11 15,0 0 3-15,-1 5 0 16,-5-1-74-16,0 6-14 0,0 0-4 0,6 10-692 15,-6 5-138-15</inkml:trace>
        </inkml:traceGroup>
        <inkml:traceGroup>
          <inkml:annotationXML>
            <emma:emma xmlns:emma="http://www.w3.org/2003/04/emma" version="1.0">
              <emma:interpretation id="{C6435A1C-C81E-406F-B2F7-D1A1926CE0A1}" emma:medium="tactile" emma:mode="ink">
                <msink:context xmlns:msink="http://schemas.microsoft.com/ink/2010/main" type="inkWord" rotatedBoundingBox="21426,10429 27780,9970 27905,11693 21551,12152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2109.0676">19059 8888 403 0,'6'-30'36'0,"-1"20"-36"0,-5-10 0 0,0 5 0 0,0-5 137 0,6 0 21 16,-6 5 4-16,6 0 1 0,-6 4-30 0,5 1-5 15,1 5-2-15,-6 5 0 0,0 0-44 0,17 20-9 16,0 6-1-16,0 14-1 0,0 5-11 0,5 15-3 15,-5 11 0-15,0 9 0 0,0-4-9 0,-11 9-3 16,-6 6 0-16,0 4 0 0,-6-9-10 0,-5-1-3 16,-6-5 0-16,-6 6 0 0,6-11 3 0,-5 1 0 15,-6-6 0-15,-1-5 0 0,1-9 10 0,0-6 3 16,5-5 0-16,-5-5 0 0,0-4-10 0,-1-11-2 16,12 0 0-16,0-10 0 0,6 0-36 0,5-5 0 15,1-5 0-15,5-5 0 0,0 0 27 0,0 0 4 16,0 0 1-16,0 0 0 0,5-10-32 0,1-5 0 15,-6 0 0-15,6-5 0 0,-1 0 0 0,7-5 0 16,-1-1 0-16,0 1 0 0,1-5 0 0,5 0-13 16,5 0 1-16,1-5 0 0,-12-1 3 0,12 6 1 15,11 0 0-15,0 0 0 0,-6 0-4 0,6 0-1 0,11-1 0 0,6 11 0 16,0 0 3-16,-6 10 1 0,-11-5 0 0,6 10 0 16,-1 0 9-16,1 5-12 0,-12 0 12 0,-5 5-12 15,5 5 12-15,-5 0-8 0,-6 0 8 0,-1 10-8 16,-10-5 8-16,5 6 0 0,-5-1 0 0,-6 5-8 15,-11 0 8-15,-1 0 0 0,-4 0 0 0,-1 0 0 16,-6 0 0-16,-11-4 0 0,-11-1 0 0,5 0 0 0,6-5 0 0,0 5 0 16,-17 0 0-16,0 5 8 15,6-5-8-15,0 6 0 0,0-6 0 0,-6 0 8 16,6 0-19-16,5 0-3 0,6-5-1 0,6 0 0 16,-12-5-142-16,18 0-29 0,10-5-6 0,12-5-720 15</inkml:trace>
          <inkml:trace contextRef="#ctx0" brushRef="#br0" timeOffset="62504.2475">20128 10045 806 0,'0'0'72'0,"0"0"-58"0,0 0-14 0,0 0 0 15,0 0 222-15,0 0 42 16,0 0 8-16,0 0 1 0,0 0-166 0,0 0-34 16,11-11-6-16,0 6-2 0,6-10-36 0,12 5-7 15,-7-5-2-15,18 0 0 0,-6 0-6 0,11-5-2 0,6-5 0 0,0 0 0 16,0 0-12-16,-6 4 0 0,-5 1 0 0,-1-5 0 16,1 5 0-16,-6-5 8 0,-6 0-8 0,-5 0 9 15,-6 0 6-15,0-1 1 0,-6 1 0 0,0 5 0 16,-11-5 8-16,0 0 1 0,-5 5 1 0,-7 0 0 15,1 5-2-15,0 0 0 0,-12 4 0 0,6 6 0 16,-11 5-8-16,-1 5-1 0,-10 11-1 0,-1 9 0 16,1 0-2-16,-7 10 0 0,-4 10 0 0,4 0 0 15,1 6-3-15,0-1-1 0,11 0 0 0,0 6 0 16,0-1-8-16,17-5 0 0,-6-5 0 0,18 1 0 16,-1-6-11-16,12 0 11 0,-1-5-8 0,7 0 8 15,10-4-32-15,7-1-2 0,-1-10 0 0,17 0-684 16,0-5-137-16</inkml:trace>
          <inkml:trace contextRef="#ctx0" brushRef="#br0" timeOffset="62789.891">21870 9381 1267 0,'11'-10'112'0,"0"-5"-89"16,-5 0-23-16,5-5 0 0,-5 5 74 0,5-6 10 15,1 1 3-15,-1 10 0 0,-5-5-4 0,-6 0-1 16,5 5 0-16,-5 10 0 0,0-15-26 0,0 15-4 16,-11-5-2-16,0-5 0 0,-1 5 9 0,-5 5 1 15,-5 0 1-15,-7 10 0 0,-5 0-28 0,-5 10-5 0,-1 0-2 0,1 10 0 16,-7 6 6-16,1 9 0 0,0 0 1 0,0 0 0 16,0 6-17-16,5-1-3 0,0-5-1 0,1 5 0 15,10-4-12-15,1-1 0 0,0 0 0 16,17-5 0-16,-1 0 0 0,7 1-16 0,5-1 3 0,11-5 1 31,6-5-145-31,0-5-29 0,11 1-6 0,6-1-428 0,0-15-87 0</inkml:trace>
          <inkml:trace contextRef="#ctx0" brushRef="#br0" timeOffset="63157.169">22492 9778 288 0,'39'-35'12'0,"-22"20"4"0,0-5-16 0,0 0 0 15,0-1 0-15,-5 1 0 16,-1 0 285-16,-5 0 55 0,-1 0 10 0,1 5 2 0,-12 5-177 0,1-5-36 15,-1 10-7-15,-11 0-2 0,-6 0-46 0,1 5-10 16,-1 5-2-16,-5 5 0 0,0 5-38 0,-6 0-8 16,5 0-2-16,-5 10 0 0,6-5 7 0,-6 10 1 0,6 1 0 0,0-1 0 15,-1 0-32-15,1 0 0 16,11-5 0-16,-6 5 0 0,12-4 0 0,0-6 0 16,5-10 0-16,1 5 0 15,5-5-20-15,0-10-9 0,0 0-3 0,17 5 0 0,-1-5 32 0,7-5 0 16,5-5 0-16,6-5 0 0,0-5 0 0,6 0 0 15,-6-6 0-15,11-4 0 0,-5 0 0 0,5-5 0 16,-6-5 0-16,7-1 0 0,-1 1-8 0,-6 0 8 16,-5 10 0-16,-5 5-9 0,-7 5 41 0,1 5 8 15,-6 9 1-15,-6 6 1 0,-11 0-9 0,0 0-1 16,0 21-1-16,-11 9 0 0,0-5-22 0,-1 10-9 0,-5-5 8 0,6 0-8 0,0 6 0 0,-6-1-11 16,11 0 1-16,0 5 0 31,12-5-120-31,0-4-24 0,5-1-5 0,6-10-1 0</inkml:trace>
          <inkml:trace contextRef="#ctx0" brushRef="#br0" timeOffset="63404.6188">23459 9396 1267 0,'0'-5'112'15,"0"5"-89"-15,-6-5-23 0,1 10 0 16,-12 5 151-16,5 5 25 0,-5 5 6 0,0 10 1 0,0 6-95 0,0-1-20 15,-5 5-3-15,-1 0-1 0,6-5-19 16,0 6-4-16,6-1-1 0,0-5 0 0,5-5-16 0,0-5-3 16,12 0-1-16,0 1 0 0,5-6 10 0,6-5 2 15,0 0 0-15,11-10 0 0,0-5 25 0,12-5 6 16,0 0 1-16,5-5 0 0,6-5-32 0,-6-5-7 16,6-1-1-16,-6-4 0 0,6-5-5 0,-6 0-2 15,-5-5 0-15,5 0 0 0,-5-1-17 0,-6 1 0 16,-6-5 0-16,0 0 0 15,1 0-132-15,-1-1-31 0,-6 11-5 0,1-5-936 0</inkml:trace>
          <inkml:trace contextRef="#ctx0" brushRef="#br0" timeOffset="63760.5283">25173 9225 1771 0,'-12'-5'39'0,"1"-5"8"0,5 0 1 0,-5 0 2 0,-6 5-40 0,0 0-10 0,0 0 0 0,0 5 0 15,-6 0 37-15,1 0 6 0,-1 5 1 0,-5 5 0 16,0 0-23-16,11 5-4 0,-6 5-1 0,0 0 0 15,1 5 8-15,11 6 0 0,-1-1 1 0,1 0 0 0,5 0 9 0,1 5 2 16,5-5 0-16,0 6 0 0,0-1 10 0,-6-5 2 16,6-5 1-16,0 0 0 0,-6 0 7 0,1 0 0 15,-1-4 1-15,0 4 0 0,-11 0-1 0,0 0-1 16,-11 0 0-16,-11 0 0 0,5 0-8 0,-6 6-2 16,-5-6 0-16,-1 5 0 0,1-10-36 0,-6 5-9 15,12 0 0-15,-6-5 0 16,5 0-126-16,0 1-27 0,6-6-6 0,6-5-1 0</inkml:trace>
        </inkml:traceGroup>
        <inkml:traceGroup>
          <inkml:annotationXML>
            <emma:emma xmlns:emma="http://www.w3.org/2003/04/emma" version="1.0">
              <emma:interpretation id="{73B209FA-B1E8-46C4-8447-2DD7D6805659}" emma:medium="tactile" emma:mode="ink">
                <msink:context xmlns:msink="http://schemas.microsoft.com/ink/2010/main" type="inkWord" rotatedBoundingBox="28505,10982 29370,10919 29439,11872 28574,11935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4304.4659">25857 9678 1324 0,'0'0'59'0,"0"0"12"0,0 0-57 0,0 0-14 16,17 10 0-16,-17-10 0 0,11 15 82 0,12-10 14 16,-1 0 2-16,7 0 1 0,-1 0 4 0,12-5 1 15,5-5 0-15,6 0 0 0,0-5-39 0,-1 0-7 16,7-5-2-16,5-1 0 0,-5 1-8 0,-6 0-3 15,0 0 0-15,-12-5 0 0,1 0-36 0,-6-5-9 16,-6 0 0-16,-5 0 0 0,-6-6 33 0,-6 1 5 16,0 0 1-16,-11 0 0 0,-5 0-16 0,-7 0-3 15,1 4-1-15,-6 6 0 0,-11 5-11 0,-6 5-8 16,-6 5 12-16,-5 5-12 0,0 5 37 0,-6 10 1 16,-11 5 0-16,-1 11 0 0,7 4-30 0,5 5-8 0,6 5 0 0,-1 11 0 15,12-6 24-15,6 0 1 16,6-5 0-16,5 6 0 0,11-1-48 0,6-5-9 0,6 5-3 0,5 1 0 31,6-11-15-31,11 5-3 0,0-5-1 0,18 1 0 16,5-6-163-16,-6-5-33 0,68 25-6 0,-28-15-2 0</inkml:trace>
        </inkml:traceGroup>
      </inkml:traceGroup>
      <inkml:traceGroup>
        <inkml:annotationXML>
          <emma:emma xmlns:emma="http://www.w3.org/2003/04/emma" version="1.0">
            <emma:interpretation id="{830E905F-3720-46B9-98BC-6A5CAA0CCDFF}" emma:medium="tactile" emma:mode="ink">
              <msink:context xmlns:msink="http://schemas.microsoft.com/ink/2010/main" type="line" rotatedBoundingBox="1471,14102 26382,12657 26520,15033 1609,16478"/>
            </emma:interpretation>
          </emma:emma>
        </inkml:annotationXML>
        <inkml:traceGroup>
          <inkml:annotationXML>
            <emma:emma xmlns:emma="http://www.w3.org/2003/04/emma" version="1.0">
              <emma:interpretation id="{B0ECEBA1-0D62-4AF1-9F17-58D0F9A1A9E7}" emma:medium="tactile" emma:mode="ink">
                <msink:context xmlns:msink="http://schemas.microsoft.com/ink/2010/main" type="inkWord" rotatedBoundingBox="1500,14593 2721,14522 2826,16316 1604,16387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6541.8233">-447 13136 921 0,'-62'0'82'0,"34"0"-66"0,5 0-16 0,1 5 0 0,5 0 144 0,-6 5 24 16,-5 0 6-16,-1 5 1 0,7-5-137 0,10 6-27 31,12-16-11-31,0 0-689 0</inkml:trace>
          <inkml:trace contextRef="#ctx0" brushRef="#br0" timeOffset="67171.5168">-294 13981 1724 0,'0'0'38'0,"-11"0"8"0,-6 0 2 0,0 5 0 16,0 0-39-16,-6 0-9 0,-11 5 0 0,6 0 0 16,5-5 45-16,1 5 7 0,-1-5 2 0,0 0 0 0,6 0-20 0,6 0-4 15,11-5-1-15,0 0 0 0,0 0-17 0,0 0-3 16,11 0-1-16,12 0 0 0,5-5-8 0,6 0 0 15,12 0 0-15,4-5 0 0,1 0-15 0,0 5-5 16,6-10 0-16,11 0-872 16</inkml:trace>
          <inkml:trace contextRef="#ctx0" brushRef="#br0" timeOffset="66958.1726">-68 13558 1422 0,'0'0'63'0,"-5"0"13"0,-1 0-61 0,0-5-15 15,6 5 0-15,0 0 0 0,-11-5 88 0,11 5 14 16,0-10 3-16,6 0 1 0,-1-5-46 0,1 0-10 16,0 5-2-16,-1-10 0 0,6 0-20 0,1 5-5 15,-1-5-1-15,0 0 0 0,6-6-22 16,-5 1 0-16,-1 5 0 0,0-5 0 0,1 0 0 15,-7 0 0-15,7 0 0 0,-12-6 0 0,5 6 0 0,-5-5 0 16,0 5 0-16,-5 0 8 0,-1-5-8 0,0 5 0 16,1-6 8-16,-7 1-8 0,1 5 12 0,0 0-1 15,-1 5-1-15,1 0 0 0,0 5-2 0,5 0 0 16,-5 10 0-16,5 0 0 0,-5 10 19 0,5 5 3 16,-5 5 1-16,0 10 0 0,-6 0-17 0,11 10-3 15,-11 5-1-15,11 11 0 0,-11 4 2 0,6 5 1 16,0 1 0-16,-1 9 0 0,7 5 5 0,-12 6 1 15,5 4 0-15,1 11 0 0,0-11 10 0,0 1 3 16,-1-1 0-16,-5 6 0 0,12-16-19 0,-12 6-3 16,5-6-1-16,1 5 0 0,5-9-9 0,1-6 0 0,-1-10 0 0,0 1 0 31,-5-6-117-31,11-10-16 0,-6-5-3 0</inkml:trace>
          <inkml:trace contextRef="#ctx0" brushRef="#br0" timeOffset="66388.7589">-961 13749 288 0,'0'0'25'0,"0"0"-25"0,0 0 0 0,0 0 0 0,0 0 159 0,0 0 26 16,0 0 6-16,0 0 1 15,0 0-60-15,0 0-12 0,-12 0-3 0,12 0 0 16,-11 11-14-16,-6-1-3 0,17-10-1 0,-11 10 0 16,-6 5-21-16,5 5-4 0,1 0-1 0,0 5 0 15,-1 0-29-15,1 5-5 0,6 1-2 0,-7-1 0 16,7 5-21-16,5 0-5 0,0-5-1 0,5 5 0 16,1-4-10-16,5-1 0 0,-5-5 0 0,5-5 0 0,6 0-16 0,0-5-4 15,-6-5-2-15,12-5 0 16,-6 0-148-16,6-5-30 0,22-10-5 0,-28-5-2 0</inkml:trace>
        </inkml:traceGroup>
        <inkml:traceGroup>
          <inkml:annotationXML>
            <emma:emma xmlns:emma="http://www.w3.org/2003/04/emma" version="1.0">
              <emma:interpretation id="{7C3AB7AF-2BE1-4ED9-B2A2-26DB23A189B0}" emma:medium="tactile" emma:mode="ink">
                <msink:context xmlns:msink="http://schemas.microsoft.com/ink/2010/main" type="inkWord" rotatedBoundingBox="4705,13914 7136,13773 7274,16149 4843,16290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7487.9791">2155 13533 1825 0,'0'0'80'0,"-12"-5"18"0,-5-5-78 0,6 10-20 0,0-10 0 0,11 10 0 15,0 0 65-15,0 0 10 0,0 0 1 0,6-5 1 0,5 0-36 0,11 0-7 16,1-5-2-16,5 5 0 16,6 0-19-16,0 0-4 0,11-5-1 0,1 5 0 15,-1-5-8-15,6 0 8 0,0 0-8 0,0 5 8 16,0 0-8-16,-1 0-11 0,1 5 3 0,-5-5 0 16,-1 0-43-16,-6-5-8 0,7 5-1 0,-7-1-565 15,-5 1-113-15</inkml:trace>
          <inkml:trace contextRef="#ctx0" brushRef="#br0" timeOffset="67769.1642">2845 12689 1594 0,'-12'-35'71'0,"12"35"14"0,0 0-68 0,-11-10-17 0,11 10 0 0,0 0 0 15,0 0 64-15,0 0 8 0,-6 5 3 0,-5 5 0 0,0 10-39 0,0 15-7 16,5 15-1-16,-11 16-1 0,0 14 9 0,-6 10 1 31,1 6 1-31,-12 15 0 0,0-1 18 0,0 6 4 0,0 4 1 0,-6-9 0 16,1-5-23-16,5-6-5 16,-6-4-1-16,12-6 0 0,0 1-24 0,5-16-8 0,0-10 0 15,6 1 0 1,1-6-23-16,-1-10-8 0,5 1-1 0,1-16-1 15,11-5-195-15,-6-10-38 0</inkml:trace>
          <inkml:trace contextRef="#ctx0" brushRef="#br0" timeOffset="68359.9783">3897 12146 1756 0,'0'0'39'0,"17"-10"8"0,0 0 1 0,-12 0 1 0,-5 10-39 0,0 0-10 16,0 0 0-16,0 0 0 0,0 5 68 0,-5 10 12 16,-18 10 3-16,6 5 0 0,-6 5-23 0,-5 16-4 0,0 4 0 0,-6 15-1 15,-6 11-32-15,6 14-7 16,-5 6 0-16,-1 4-1 0,-5 1 1 0,5 4 1 0,-5 1 0 0,6 0 0 16,-1-6-17-16,0 1 0 15,1-6 0-15,-1-4 0 0,1-6 0 0,-1-9 0 16,0-11 0-16,1 1 0 0,-1-11 0 0,1 0 0 15,-1-10 0-15,6-9 0 0,12-1 0 0,-1-15 0 0,0 0-13 0,6-10 5 16,6-10 8-16,-6-5 0 0,6-5 0 0,5-10 0 16,0-5 0-16,1-5 0 0,5-5 0 0,5-5-8 15,1-6 8-15,5 1 0 16,12-10-9-16,5 5 9 0,6-6-8 0,11 6 8 0,1 5-10 16,5 10 10-16,-1 10-8 0,7 10 8 0,-6 5 0 15,5 10-9-15,-5 10 9 0,0 0 0 0,0 5 0 0,0 0-8 0,-6 5 8 16,-5 0 0-16,0-5 0 0,-1-5 0 0,-5 0 0 0,0 1 0 15,6-11 0-15,-1 0 0 0,6-5 0 0,-5 0 0 16,5-15 0-16,6-1 0 16,-6-4 0-16,6-5 0 0,0-5 0 0,-6-5 0 15,6-5 0-15,-5-6 0 0,-1 6 0 0,-6-5-8 16,-5 0 8-16,-5 4 0 0,-1-9 0 0,-6 10 0 0,-5 0 0 0,-5 5 0 16,-1-6 0-16,-11 6 0 15,0 0 0-15,-6 10 0 0,1-5 0 0,-1 10 0 0,-5-1 11 0,-6 6-3 16,0 5 0-16,0 10 0 0,-11 5-8 0,-1 10 12 15,-5 11-12-15,-5 4 12 0,5 5-12 16,0 15 8-16,-6 0-8 0,6 11 8 0,0-1-8 0,6 10 0 16,11-4 0-16,-5-1 0 0,10-4 0 0,7-6 0 15,5 0 0-15,5-10 0 0,1 1 0 0,11-11 0 16,0-5-9-16,6 0 9 16,5-10-36-16,6 0-3 0,0-10-1 0,5 5-629 15,12-15-127-15</inkml:trace>
        </inkml:traceGroup>
        <inkml:traceGroup>
          <inkml:annotationXML>
            <emma:emma xmlns:emma="http://www.w3.org/2003/04/emma" version="1.0">
              <emma:interpretation id="{F168A3D8-F724-42B5-8E69-12F2259AB2EE}" emma:medium="tactile" emma:mode="ink">
                <msink:context xmlns:msink="http://schemas.microsoft.com/ink/2010/main" type="inkWord" rotatedBoundingBox="8953,14563 15324,14194 15389,15306 9017,15676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8848.3056">7267 13292 518 0,'6'-20'46'0,"-12"5"-37"0,1-5-9 0,-1-5 0 16,-5-6 235-16,5 6 45 0,-5 0 8 0,11 0 3 15,-6 5-149-15,0-5-30 0,1 5-5 0,-7 0-2 16,-5-1-41-16,1 6-9 0,-1 5-2 0,0-5 0 16,-6 10-17-16,6 0-3 0,-11 5-1 0,5 5 0 0,-5 0-14 0,-6 10-3 15,6 5-1-15,-12 1 0 0,6 9-2 0,-6 5-1 0,1 0 0 0,-1 10 0 16,-5 16-3-16,0-1 0 15,0 5 0-15,-1 1 0 0,1 4 7 0,11-5 1 16,0 1 0-16,6-6 0 0,5-5 0 0,1 1 1 16,5-11 0-16,5-5 0 0,7 0-17 0,-7-15 0 15,7-4 0-15,10-6 0 0,7-5 0 0,-1-5 0 0,0-5 0 0,12-10 0 16,5 0 0-16,6-15 0 16,0-1 0-16,6-9 0 0,5-5 0 0,-5-5 0 15,-1-6 0-15,1-4 0 0,-1 0 0 0,1-5-14 16,0-1 2-16,-1 1 1 0,1 0 11 0,-1 4 11 15,1 11-3-15,-6 5 0 0,5 5-8 0,-16 9 0 16,5 6 0-16,-5 10 8 0,-6 5 1 0,0 10 0 16,-6 0 0-16,-5 10 0 0,-1 11-9 0,1-1 0 15,-6 5 0-15,0 5 0 0,-6 0 0 0,1 5-14 0,-1-4 5 16,1 9 1 0,5-5-190-16,0 0-38 0,-6 31-7 0,12-26-1 0</inkml:trace>
          <inkml:trace contextRef="#ctx0" brushRef="#br0" timeOffset="69198.3174">7714 13051 1825 0,'0'0'80'0,"0"-15"18"16,0 15-78-16,0 0-20 0,0 0 0 0,0 0 0 16,17 15 91-16,0-5 14 0,6 5 3 0,-1 5 1 15,-5 5-31-15,0 0-6 0,0 5-2 0,0 6 0 16,-6-1-34-16,1 5-8 0,-7-5 0 0,1 0-1 15,0 11-12-15,-6-11-3 0,-6-5 0 0,0 0 0 0,1-5 6 0,5-5 1 16,-12-5 0-16,1 1 0 0,5-1-3 0,1-10-1 16,5-5 0-16,0 0 0 0,0 0-15 0,0 0 8 15,0 0-8-15,-6-10 0 0,6-11 0 0,0 1 0 16,6-15 0-16,5 0 0 0,6-5 0 0,0 0 0 16,6-6 8-16,11 1-8 0,0 5 0 0,5 0-12 15,1-6 3-15,-1 11 0 0,7 5 9 0,-7 10 0 16,-5 5 0-16,-6 10 0 0,1 0 0 0,-7 10 0 15,-5 10 0-15,0-5 0 0,-11 10 8 0,5 0 0 16,0 5 0-16,-11 0 0 0,12 11-8 0,-12-6 0 16,5 0 0-16,-5 5 0 15,12-5-61-15,-7 0-14 0,-5 1-2 0,12 4-690 16,-1 0-137-16</inkml:trace>
          <inkml:trace contextRef="#ctx0" brushRef="#br0" timeOffset="69517.4883">9275 12865 1900 0,'-6'-25'169'0,"6"10"-135"0,0-1-34 0,-5-4 0 0,5 5 35 0,0 5 0 16,0-5 0-16,-6 5 0 15,-5 0 20-15,5 0 4 0,-5 5 1 0,-6 5 0 0,5-5-23 0,-4 5-4 16,-13 0-1-16,7 5 0 0,5 0-16 0,-6 5-3 15,0 0-1-15,1 15 0 0,5 0-12 0,0 0-12 16,17 11 3-16,0-1 0 0,0 5 9 0,6 0 0 16,5-5 0-16,6 1 0 0,-6-1 24 0,6 5 8 15,-6-10 0-15,6 0 1 0,-5-4-9 0,-1 4-1 16,-11-5-1-16,6 5 0 0,-6-5 16 0,-6 5 3 16,-5 5 1-16,-6 1 0 0,-6-1-24 0,-5 0-5 15,0-5-1-15,5 0 0 0,-5-5-12 0,-1 6 0 16,7-1 0-16,-7 0 0 15,1-5-125-15,-6 0-25 0,12-5-5 0</inkml:trace>
          <inkml:trace contextRef="#ctx0" brushRef="#br0" timeOffset="70004.4914">9874 12875 2257 0,'0'0'49'0,"0"0"11"0,0 0 1 0,-11 15 3 0,-6 0-51 0,0 5-13 0,12 5 0 0,-7 0 0 16,-5 5 21-16,6 6 2 0,-6-1 0 0,0 0 0 16,6 5-5-16,-1 0-1 0,7-4 0 0,-7-1 0 15,7-5-17-15,5 0 0 0,-6-5 8 0,6-5-8 16,6-4 0-16,-1-1 0 0,7-10 8 0,-1 0-8 0,0-5 0 15,1 0 0-15,10-10 0 0,1-5 0 16,0-1 0-16,5-9 0 0,0-10 0 0,6 0 0 0,0 0 0 16,-6-5 0-16,12 4 0 0,-6-4 0 0,-6 5 0 0,0 0 0 15,-5 10 0-15,0 4 0 0,-1 1 20 0,-5 10-2 16,6 10-1-16,-6 5 0 0,-6 5 3 0,0 5 0 16,1 6 0-16,-7 9 0 0,-5 0 3 0,6 5 1 15,-6 5 0-15,6 1 0 0,-6-6-5 0,5 0-1 16,1-5 0-16,0 0 0 0,-1-5-18 0,1-5 10 15,5-4-10-15,-5-6 8 0,11 0-8 0,0-5 0 16,0-5 0-16,5-5 0 0,1-5 0 0,0-5 0 16,11-6-12-16,0-9 12 15,-6 0-36-15,6-5 0 0,-6-5 0 0,0-6 0 0,6 6-108 0,-5-10-22 0,-1-5-4 0,0-1-488 16,0 6-98 0</inkml:trace>
          <inkml:trace contextRef="#ctx0" brushRef="#br0" timeOffset="71057.0781">11090 13086 403 0,'0'0'36'0,"0"0"-36"0,0 0 0 0,0 0 0 16,0 0 235-16,0 0 40 15,0 0 8-15,0 0 1 16,0 0-139-16,0 0-28 0,0 0-5 0,0 0-2 0,0 0-70 0,0 0-15 15,-11 10-2-15,11-10-1 0,-6 10 10 0,1 0 1 16,5-10 1-16,-6 10 0 0,6-10 6 0,-6 10 0 16,6-10 1-16,0 0 0 0,-5 15-9 0,5-5-1 0,0-10-1 0,0 10 0 15,0 5-11-15,0-15-3 16,0 0 0-16,0 0 0 0,0 11-4 0,0-11-2 16,0 0 0-16,0 0 0 0,11 10-10 0,0-5 0 15,-11-5 9-15,17-5-9 0,0 5 0 0,0 0 9 16,6-10-9-16,-6 4 0 0,6 1 0 0,-1-5 0 15,1 0 0-15,-1 0 0 0,7-5 0 0,-1-5 0 16,-5 5 0-16,5-5 0 0,-6 0 8 0,1 0-8 16,11-5 0-16,-11-1 0 0,-6-4 8 0,5 0-8 15,-5 5 0-15,-5 0 0 0,-1 0 0 0,0 0 0 16,-5 4 8-16,5-4-8 0,-11 0 17 0,-6 5 0 16,1 5 0-16,5 5 0 0,-6-5-17 0,-5 0 8 15,5 5-8-15,1 5 0 0,5 5 0 0,-12 0 0 0,-5 0 0 0,6 0 0 16,0 5 0-16,-6 0 0 15,5 0 0-15,-5 10 0 0,0 0 0 0,0 0-12 0,0 0 0 0,1 10 0 16,-1 0 12-16,0 11 0 0,0-1 0 0,0 5 0 16,-6 0 0-16,0-5 0 0,12 6 0 0,-6-6 0 15,0 0 14-15,6-5-4 0,0 0-1 0,-1 0 0 16,12-4 0-16,-5-1 0 0,5-10 0 0,0 0 0 16,5-5-9-16,7 5 8 0,-1-5-8 0,6-5 8 15,0 5-8-15,5-10 10 0,7-5-10 0,-1-5 10 16,12 5-10-16,10-10 8 0,-10 0-8 0,11-5 8 15,0-5-8-15,5 0 12 0,1-1-12 0,0-4 12 16,-1 5-12-16,1-5 0 0,-6-5 0 0,-1 5 0 16,1-6 0-16,0 6 0 0,0-5 0 0,0 5 0 0,-6 0 0 0,1 5 12 15,-1-1-12-15,0 6 12 0,-5 0 13 0,-1 10 3 16,-5 0 1-16,6 10 0 0,-12 0-13 0,0 10-4 16,-5-5 0-16,-6 15 0 0,0 0-2 0,0 11-1 15,0-6 0-15,-12 5 0 0,1 0-9 0,0 5 8 16,-6 5-8-16,5-4 8 0,-5-6-8 0,0 0 0 0,-5 0 0 15,5 0 0-15,0 5 0 0,0-9 0 16,5-1 0-16,1 0-11 16,0-5-119-16,5 5-24 0,6-10-5 0,6 0-921 15</inkml:trace>
        </inkml:traceGroup>
        <inkml:traceGroup>
          <inkml:annotationXML>
            <emma:emma xmlns:emma="http://www.w3.org/2003/04/emma" version="1.0">
              <emma:interpretation id="{89517482-354D-46A2-B804-1CD9C8B750DD}" emma:medium="tactile" emma:mode="ink">
                <msink:context xmlns:msink="http://schemas.microsoft.com/ink/2010/main" type="inkWord" rotatedBoundingBox="16732,13610 17865,13545 17934,14726 16800,14791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1819.8167">14659 11925 979 0,'0'0'43'0,"-6"-10"9"0,1-5-41 0,-1 4-11 0,6 11 0 0,0 0 0 16,0 0 118-16,0 0 22 15</inkml:trace>
          <inkml:trace contextRef="#ctx0" brushRef="#br0" timeOffset="71706.1892">14405 12573 1450 0,'-17'-10'64'0,"11"10"14"0,-5-10-62 0,5 5-16 15,-5 0 0-15,5 0 0 0,6 5 96 0,-17 10 16 0,0-5 3 16,0 15 1-16,-6 0-48 0,1 10-10 16,-1 1-2-16,6 4 0 0,-5 10-28 0,5 0-7 15,0 1-1-15,0-1 0 0,11 0-6 0,-5-5-2 16,11-5 0-16,0-4 0 0,0-11 11 0,0 0 1 0,5-5 1 0,7 0 0 15,5-10-4-15,0 0-1 0,5-10 0 0,1-5 0 16,11-10 14-16,5 0 2 0,7-10 1 0,-1-1 0 0,0-9-25 16,6 0-4-16,6-5-8 15,-7-6 11-15,7 1-11 0,5 5 0 0,0-5 9 0,-5 14-9 16,5-9 0-16,0 10 0 0,-11 10 0 0,0 5 0 16,-6 5 15-16,-5 10-2 0,-17 5 0 0,5 10 0 15,-5 0-5-15,-12 10-8 0,0 10 11 0,-16 0-11 16,-1 0 37-16,-5 6 1 0,-6 4 0 0,-6-5 0 15,-11 0-11-15,6 5-3 0,-6-4 0 0,0-6 0 16,0 5-7-16,-6-10-1 0,1-5-1 0,5 0 0 16,-6-5-15-16,6 0 0 0,-5-5 0 0,5-4-10 15,0-6-98-15,6-6-20 0,-6-4-4 0,0 0-1000 16</inkml:trace>
          <inkml:trace contextRef="#ctx0" brushRef="#br0" timeOffset="78034.4227">14472 12030 345 0,'0'0'31'0,"0"0"-31"0,0 0 0 0,0 0 0 0,0-10 144 0,-5 0 22 32,-1 0 5-32,0 5 1 0,1-5-48 0,-1 0-10 15,6 5-2-15,0 5 0 0,-6-10-29 0,6 10-7 16,0 0 0-16,-5-10-1 0,5 10-40 0,0 0-8 15,0 0-2-15,0 0 0 0,0 0-46 0,5 15-10 16,-5 0-1-16</inkml:trace>
        </inkml:traceGroup>
        <inkml:traceGroup>
          <inkml:annotationXML>
            <emma:emma xmlns:emma="http://www.w3.org/2003/04/emma" version="1.0">
              <emma:interpretation id="{64D98797-486D-46F3-B533-8EA4B732A812}" emma:medium="tactile" emma:mode="ink">
                <msink:context xmlns:msink="http://schemas.microsoft.com/ink/2010/main" type="inkWord" rotatedBoundingBox="19029,13785 22265,13597 22350,15066 19114,15253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2976.9997">16655 12080 1638 0,'0'0'72'0,"0"0"16"0,0 0-71 0,0 0-17 15,0 0 0-15,0 0 0 0,0 0 65 0,0 0 10 16,0 0 1-16,6 16 1 0,-6 9-40 0,6 0-8 16,-1 10-1-16,1-5-1 0,0 5-12 0,5 1-3 15,-5 4 0-15,-1-5 0 0,7 0 8 0,-1-5 2 16,0 0 0-16,6-4 0 0,-6-6 14 0,6-5 4 16,0-5 0-16,6 0 0 0,5-10-12 0,6-5-1 15,-5 0-1-15,4-10 0 0,7 0 5 0,0-5 1 16,-1-6 0-16,1-4 0 0,-6 0-32 0,11-5-13 15,0 0 1-15,-5 0 0 0,-6-6 12 0,5 6 0 16,7 0 0-16,-7 0 0 0,-11 5 15 0,1 4 2 16,-1 11 1-16,0 5 0 0,-5 10 1 0,-23 0 0 15,0 0 0-15,11 20 0 0,12 16-19 0,-17 4 10 0,-12 10-10 16,-11 5 8-16,11 11-8 0,-16 9 0 0,-12 6 0 16,-6 4 0-16,-5 1 20 0,-6 4 1 0,-6 6 1 0,1-11 0 15,-6 0-8-15,5-4-2 0,-5-1 0 0,0-9 0 16,-6-1-12-16,6-15 0 0,-1-9 0 0,7-1 0 15,11-5 0-15,-1-15 0 0,7-5 0 0,5-5 0 16,-6-10-18-16,12-5 0 0,0-10 0 0,5-5 0 16,0-5 18-16,6 0 0 0,6-10-8 0,0 0 8 15,5-5 0-15,6 4-12 0,6-4 12 0,5 0-10 16,0-5 1-16,12 5 0 0,0-1 0 0,5 6 0 16,6 0 9-16,5 0-12 0,12 5 12 0,0 10-12 15,11 0 12-15,1 0 0 0,-1 5-9 0,0-1 9 0,0 1 0 0,6 0 0 16,-6 5 0-16,1 0 0 0,4-5-9 0,1 5 9 15,6-10 0-15,-12 0 0 0,-5 0-10 0,11 0 10 0,5-5-8 16,1 0 8-16,-18-5 0 0,6-1 0 0,1-4 0 0,-1 0 0 16,-6 0 0-16,1 0-8 0,-6-5 8 0,5-1 0 0,7-4 0 0,-13 5 0 15,-21-5 0-15,16 5 0 0,6-6 0 0,-17 6 12 32,0-5-4-32,-17 10 0 0,0 0-8 0,-6-1 0 0,6 11 0 0,-11 5 0 15,-12-5 0-15,-5 10 0 16,11 10 0-16,-12 0 0 0,-10 10 0 0,-7 0 0 15,7 5 0-15,-1 5 0 0,-5 6 0 0,-12 4 0 16,-11 5 0-16,6 5 0 0,11 5 0 0,-5 6 0 16,-7 4 0-16,1 0-8 0,11 6 8 0,0-6 0 0,0 0 0 0,0 0 0 15,0-4 0-15,12-6 0 0,5-5 0 0,6 0 0 16,-6-4 0-16,5-1 0 0,7-10 8 0,10-5-8 16,1-5 0-16,0 0 0 0,5-5 0 15,6 0-12-15,11-10 12 0,0-5 0 0,-5 0 0 0,11-10-8 0,6 0 8 0,5-10 0 16,6 0 0-16,5-10 0 15,12-6 0-15,0-4 0 0,-6-5 0 0,0 0 0 16,-5-6 0-16,5 6 0 0,12-5 0 0,-1 9 0 16,1-4-9-16,-6 15 9 0,11 0-10 0,0 5 10 0,-6 5 0 0,-5 4 0 15,-11 6 0-15,-1 5 0 16,7 5 8-16,-7 5-8 0,-22 5 12 0,6 5-12 16,-6 5 13-16,-6 6-4 0,-5 4-1 0,-6 5 0 0,-6-5 0 15,-5 5 0-15,-1 5 0 0,-10-5 0 16,-12 6 20-16,5-6 3 0,1 0 1 0,-12 0 0 0,-11-10-16 0,0 5-4 15,1-9 0-15,-1 4 0 0,-6 0-4 0,0-10 0 16,-16 0-8-16,-1 0 12 0,12-5 0 0,-6-5 0 0,-5-10 0 0,-1 5 0 16,0-5-12-16,7 0 0 15,-13-5 0-15,7-5 0 16,-12 4-73-16,17-9-21 0,6 5-4 0,0-10-682 16,-6 0-136-16</inkml:trace>
        </inkml:traceGroup>
        <inkml:traceGroup>
          <inkml:annotationXML>
            <emma:emma xmlns:emma="http://www.w3.org/2003/04/emma" version="1.0">
              <emma:interpretation id="{C13595B0-11A9-4B0A-844F-DCA2737AA5F3}" emma:medium="tactile" emma:mode="ink">
                <msink:context xmlns:msink="http://schemas.microsoft.com/ink/2010/main" type="inkWord" rotatedBoundingBox="24150,13578 26428,13446 26487,14474 24209,14606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4738.2463">23120 12483 403 0,'0'0'36'0,"0"0"-36"0,0 0 0 0,0 0 0 0,0 0 121 0,0 0 18 15,0 0 3-15,5 10 1 0,-5-10-23 0,6 10-5 16,-6-10-1-16,6 15 0 0,-1 0-19 0,1-5-4 16,-6-10-1-16,0 0 0 0,11 10-14 0,0-5-4 15,-11-5 0-15,17 0 0 0,0 0-3 0,0-5-1 16,6 0 0-16,0-5 0 0,-1 0-20 0,1 0-4 15,5 0 0-15,0-5-1 0,6 0-19 0,0 0-4 16,0-6-1-16,0 6 0 0,0 0-7 0,0-5-2 0,0 0 0 0,-6 0 0 16,1 0 8-16,-7-5 2 15,1 0 0-15,-6-1 0 0,0 1-20 0,-6-5 0 16,0-5 0-16,-5 0 0 0,-6 0 10 0,0 4-2 0,-11 1 0 0,5 5 0 16,0 5-8-16,1 5 0 0,-7 5 0 0,1 5 0 15,0 0 0-15,-1 10 0 0,-5 0 0 0,1 10 8 16,-1 5-8-16,-12 5 10 0,-5 5-10 0,0 11 10 15,0-6 3-15,1 10 1 0,-1-5 0 0,0 5 0 16,5 1 17-16,1-6 3 0,5 0 1 0,1 0 0 16,5 1-22-16,0-6-4 0,6 0-1 0,5-5 0 0,6 5-8 0,0 0 0 15,6-9 0-15,11-1 0 16,5-5 0-16,6-5-11 0,6 5 3 0,12-5 0 16,5-5-85-16,11-5-17 0,11 5-3 0,12-5-624 15,0-5-125-15</inkml:trace>
          <inkml:trace contextRef="#ctx0" brushRef="#br0" timeOffset="74164.4108">21723 12030 1324 0,'-12'-30'59'0,"7"20"12"0,5-10-57 0,-6 5-14 16,0 0 0-16,1 5 0 0,-1-5 88 0,6 0 14 16,0 4 3-16,0 11 1 0,-6-10-4 0,6 10-1 15,0 0 0-15,-5 10 0 0,-7 6-32 0,7 14-6 0,-6 15-2 0,5 15 0 16,-5 6-34-16,-6 4-7 0,5 0-2 0,1 11 0 15,-6-6 6-15,11 1 2 0,-11-1 0 0,12-10 0 16,-1-4-2-16,0-16-1 0,6 0 0 0,0-10 0 16,0-4-23-16,0-11 9 0,6-10-9 0,-6-10 0 0,0 0 16 0,11 0-4 15,12-15-1-15,0-10 0 0,11-6 0 0,-6-4 0 16,6-10 0-16,5 0 0 0,1-1-11 0,0-4 0 16,-7 0 0-16,1 0 8 15,0-1-8-15,-5 6-14 0,5 10 3 0,-12 0 1 16,1 10 10-16,-1 9 0 0,-5 6 0 0,-5 5 8 15,-12 5-8-15,11 10 0 0,-5 11 0 0,-6 4-8 16,-6 5 8-16,0 0 0 0,-5 5 0 0,0 5 0 16,5 1 0-16,0-1 0 0,6-5 0 0,0 0 0 0,0-10 0 0,6-5 0 15,0 1 0-15,5-6 0 0,0-5 27 0,6-5 4 16,0-5 1-16,6-5 0 0,5 0-8 0,-5-10-2 16,5 0 0-16,6-11 0 0,0-4 18 0,0-5 3 15,0 0 1-15,5-5 0 0,-5 4-30 0,12-4-6 16,-1 0 0-16,0-5-8 0,0 5 0 0,1-1 0 15,-1-4 0-15,0 5 0 16,0 0-100-16,1 4-20 0,-1 1-4 0,0 5-1069 0</inkml:trace>
        </inkml:traceGroup>
      </inkml:traceGroup>
    </inkml:traceGroup>
    <inkml:traceGroup>
      <inkml:annotationXML>
        <emma:emma xmlns:emma="http://www.w3.org/2003/04/emma" version="1.0">
          <emma:interpretation id="{424BE4FF-D493-4092-8067-7B306C93EEBE}" emma:medium="tactile" emma:mode="ink">
            <msink:context xmlns:msink="http://schemas.microsoft.com/ink/2010/main" type="paragraph" rotatedBoundingBox="1784,16245 30932,15646 30982,18096 1834,18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C4CC2E-3631-42D7-8071-01D7F8EEF728}" emma:medium="tactile" emma:mode="ink">
              <msink:context xmlns:msink="http://schemas.microsoft.com/ink/2010/main" type="line" rotatedBoundingBox="1784,16245 30932,15646 30982,18096 1834,18695"/>
            </emma:interpretation>
          </emma:emma>
        </inkml:annotationXML>
        <inkml:traceGroup>
          <inkml:annotationXML>
            <emma:emma xmlns:emma="http://www.w3.org/2003/04/emma" version="1.0">
              <emma:interpretation id="{E8704191-9835-4666-8368-D31422588090}" emma:medium="tactile" emma:mode="ink">
                <msink:context xmlns:msink="http://schemas.microsoft.com/ink/2010/main" type="inkWord" rotatedBoundingBox="1802,17114 4538,17057 4561,18179 1825,18235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2629.0048">492 15951 806 0,'0'0'72'0,"0"0"-58"0,-11-5-14 0,-12-5 0 31,-5 0 136-31,5 5 25 0,18-5 5 0,-12 5 1 16,-12-5-70-16,1 0-13 0,17 10-4 0,5-5 0 15,-11 5-24-15,0 0-4 0,0 0-2 0,6 5 0 16,11-5-6-16,-11 5-2 0,-18 5 0 0,7 0 0 16,10 5-34-16,1 5-8 0,-12-5 0 0,1 11 0 15,-6-1 13-15,5 0 1 0,6 5 0 0,0 0 0 16,-11 10-14-16,16-4 11 0,7-1-11 0,-1 0 10 16,-5-5-10-16,5 0 0 0,12-5 0 0,-1-5 8 0,7-4-8 15,-1-6 0-15,-11-10 0 0,11 10 0 0,18-10 0 0,-7-10 0 16,-5-5 0-16,11-6 0 0,12-4 0 0,0-5 0 15,-6-10-11-15,0-5 11 0,-1-1 0 0,7-4 0 16,5 0 0-16,-5 5 0 0,-12-1 0 0,0 1 0 16,6 5 0-16,0 5 0 0,-11 10 0 0,0 10 0 15,-12-1 0-15,6 11 0 0,-6 5 8 0,-11 0-8 16,0 21 10-16,-6 9-10 0,12 10 12 0,-6 0-4 16,-6 10-8-16,-5 1 12 0,6-1-12 0,5 5 0 15,0 1 0-15,0-1 0 16,0-5-118-16,5-5-26 0</inkml:trace>
          <inkml:trace contextRef="#ctx0" brushRef="#br0" timeOffset="83006.6985">1182 15851 1792 0,'0'-15'80'0,"0"15"16"0,6-10-77 0,-1 5-19 15,1 0 0-15,5 0 0 16,1 5 63-16,5 0 9 0,-6 10 1 0,0 0 1 16,17 0-29-16,-11 5-5 0,0 0-2 0,-5 5 0 15,-1 10-24-15,-5-5-5 0,-1 0-1 0,-5 6 0 16,-5-1 2-16,-1 0 0 0,-5-5 0 0,-6 0 0 0,5 0 1 16,1 0 0-16,0-9 0 0,5-1 0 0,-5-5 0 0,5 0 0 15,-5-10 0-15,11 0 0 0,0 0-3 0,0 0-8 16,0-10 12-16,0-5-4 0,6-5-8 0,-1-1 0 15,12-4 9-15,-6 0-9 0,12-5 0 0,0-5 0 16,5 0 0-16,0-1 0 0,12 1 0 0,-6 5 8 16,5 5-8-16,1 0 0 0,-6 10 21 0,0 0 0 15,0 10 0-15,-6 5 0 0,-5 10 0 0,-1 5 0 16,-5 10 0-16,0 10 0 0,-11 0-5 0,5 10 0 16,-5 1-1-16,0 4 0 0,5 0-5 0,-6 1-1 15,7-1 0-15,-1-5 0 0,6-5-107 0,6 6-22 0,-1-11-4 0</inkml:trace>
          <inkml:trace contextRef="#ctx0" brushRef="#br0" timeOffset="82232.8444">-57 15584 1382 0,'0'0'123'0,"0"-10"-99"0,0-5-24 0,-5 0 0 16,-6 0 22-16,5 5-1 0,6 0 0 0,0 0 0 16,-6 0 39-16,1 5 7 0,5-10 1 0,0 10 1 15,5-5-29-15,-5 10-5 0,-11-5-2 0,0-5 0 16,5 0-33-16,-5 10 0 0,-12-5 0 0,6-1-12 0,-6 6 12 0,1-5 0 16,-1 5 0-16,-16 5 0 0,-12-5 11 0,11 11 5 15,17-6 0-15,-10 5 1 0,-13 5 13 0,1 0 2 16,22 0 1-16,-5 0 0 0,0 5 6 0,-6 5 1 0,-6 5 0 0,6 1 0 15,6 4-6-15,6 0-1 16,-12 5 0-16,5 5 0 0,12 6-23 0,6-1-10 16,0 5 8-16,-1 0-8 0,12 6 9 0,0-1-9 15,12-5 10-15,-1 1-10 0,0-1 0 0,6-5 0 16,12 1 0-16,5-6 0 16,-6-5-21-16,0-5-11 0,12-10-1 0,11-5-1 15,-1-9-133-15,1-11-26 0,-5-11-6 0</inkml:trace>
        </inkml:traceGroup>
        <inkml:traceGroup>
          <inkml:annotationXML>
            <emma:emma xmlns:emma="http://www.w3.org/2003/04/emma" version="1.0">
              <emma:interpretation id="{8789A51E-67F1-4BA2-B679-02E4EE057D2E}" emma:medium="tactile" emma:mode="ink">
                <msink:context xmlns:msink="http://schemas.microsoft.com/ink/2010/main" type="inkWord" rotatedBoundingBox="6818,16554 12880,16429 12916,18218 6855,18342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5152.7341">4349 15665 907 0,'0'0'40'0,"0"0"8"0,-11-10-38 0,11 0-10 0,-6 0 0 0,6 0 0 16,-6-5 98-16,6 4 18 0,0 1 3 0,0 0 1 15,6 0-38-15,-6 0-7 0,0 5-2 0,0 5 0 16,0-15-25-16,0 15-6 0,0 0-1 0,0 0 0 16,0 0 12-16,0 0 3 0,0 0 0 0,0 0 0 15,-6 20-9-15,1 10-2 0,-1 6 0 0,-5 9 0 16,0 10-6-16,-6 5-2 0,0 11 0 0,5 4 0 16,-5 1-27-16,6-1-10 0,-6-5 0 0,11-9 9 15,-5-1-9-15,5-10 12 0,1-9-12 0,5-1 12 0,5-10-12 0,1-10 0 16,0 0 0-16,-1-5 0 15,7-5-93-15,-12-10-21 0,17 0-4 0,0-5-776 16</inkml:trace>
          <inkml:trace contextRef="#ctx0" brushRef="#br0" timeOffset="95321.7451">4660 15041 1954 0,'-34'-10'87'0,"17"0"17"0,0 5-83 0,0 0-21 16,0 0 0-16,0 5 0 31,0 0-44-31,6 0-14 0,0 0-2 0,11 0-748 0</inkml:trace>
          <inkml:trace contextRef="#ctx0" brushRef="#br0" timeOffset="95743.5759">4977 15569 1267 0,'0'0'112'15,"0"0"-89"-15,0 0-23 0,0 0 0 16,0 0 115-16,0 15 18 0,6 0 4 0,-1 1 1 0,-5 4-54 0,6 0-10 15,-6 0-2-15,5 5-1 0,-5 0-31 0,-5 0-5 16,5 0-2-16,-6 1 0 0,1-1-13 0,-1-5-2 16,0 0-1-16,1 0 0 0,-1-5-5 0,0-5-2 15,1 0 0-15,5-10 0 0,0 0-2 0,0 0-8 16,0 0 12-16,0 0-4 0,0 0-8 0,0 0 12 16,-12-5-12-16,7-10 12 0,5 0-4 0,5 0-8 15,-5-5 12-15,12-5-4 0,5 0-8 0,0-1 0 0,5-9 0 0,6 5 0 16,1-10 0-16,5 10 0 15,0-6 0-15,-1 6 0 0,7 0 0 0,-6 10 0 16,-6 5 0-16,6 10 0 0,-6 0 12 0,1 10-4 0,-12 5 0 0,0 10 0 0,0 0 0 0,-6 10 0 16,-5 1 0-16,-6 4 0 15,0 0 27-15,0 0 5 0,-6 5 0 0,6-4 1 0,-6-1-41 0,6 0 0 16,-5 0 0-16,-1 0 0 31,6-5-32-31,0 1-9 0,6-6-2 0,-1 0-674 0,-5-5-135 0</inkml:trace>
          <inkml:trace contextRef="#ctx0" brushRef="#br0" timeOffset="96313.3441">6572 15318 921 0,'-46'-25'40'0,"35"20"10"0,-6 0-40 0,-5 0-10 0,-1 0 0 0,0 5 0 16,6 0 110-16,-5 0 20 0,-7 0 4 0,7 5 1 0,-1 5-68 0,1 0-14 15,-1-5-2-15,6 10-1 0,0-5-16 0,0 0-3 16,6 0-1-16,5 5 0 16,6 0-4-16,0 0-1 0,0-15 0 0,11 15 0 15,6 6-13-15,0-1-2 0,0-5-1 0,0 5 0 16,0-5 7-16,-5 0 2 0,-1 5 0 0,0 0 0 16,-5-5 17-16,-1 5 3 0,-5-5 1 0,-5 6 0 0,5-1-11 0,-6 0-3 15,1 5 0-15,-7-5 0 16,-5 10 11-16,0-5 3 0,0 0 0 0,-5 11 0 0,-7-1-31 0,1 5-8 15,0-5 0-15,0 5 0 0,-6 6 0 16,0-6 0-16,5-5 0 0,1 5 0 16,0-4-108-16,5-1-27 0,1-10-5 0,10 0-722 15</inkml:trace>
          <inkml:trace contextRef="#ctx0" brushRef="#br0" timeOffset="97140.1387">6798 15665 172 0,'0'0'8'0,"6"-10"1"0,-1-5-9 0,1 5 0 16,-6-5 0-16,6 4 0 15,-1-4 231-15,-5 5 44 0,0-5 9 0,0 5 1 0,0-5-163 0,0 5-33 16,0-5-6-16,0 5-2 0,0-5-33 16,0 0-6-16,0 5-2 0,11-5 0 0,-11 0-22 0,6 5-5 15,0-1-1-15,-6 11 0 0,5-10 16 0,-5 10 2 16,6-5 1-16,-6 5 0 0,0 0 2 0,0 0 1 16,0 0 0-16,0 0 0 0,0 0 6 0,0 0 2 15,11-10 0-15,-11 10 0 0,0 0-10 0,0 0-1 16,0 0-1-16,0 0 0 0,0 0-9 0,0 0-1 15,0 0-1-15,0 0 0 0,0 0-11 0,0 0-8 16,0 0 12-16,0 0-12 0,0 0 10 0,0 0-10 16,0 0 8-16,0 0-8 0,0 0 8 0,0 0-8 15,0 0 0-15,0 0 8 0,0 0-8 0,0 0 12 16,0 0-12-16,0 15 12 0,0 0-4 0,-5 6-8 16,-1-1 12-16,0 5-4 0,-5 5-8 0,5 0 12 15,-5 10-12-15,0 6 12 0,-6 4-4 0,0 5-8 16,6 0 12-16,-12 11-4 0,6-1 5 0,0 1 1 0,-6 4 0 15,1-5 0-15,-1 6-3 0,1-11-1 0,-7-5 0 0,7-4 0 16,-1-6 1-16,0-5 0 0,-5-5 0 0,6 0 0 16,-7-4 9-16,7-11 1 0,-1-5 1 0,12 0 0 15,-6-5-6-15,5-5-2 0,12-5 0 0,0 0 0 16,-11-10 6-16,5 0 2 0,6-10 0 0,0-5 0 16,12-1-22-16,-1-14 8 0,6-5-8 0,6-5 0 0,5-11 0 0,6-4 0 15,0 0 0-15,5-6 0 16,7-4-24-16,-1 4-2 15,0 6-1-15,0-5 0 0,6 9 12 0,-5 1 3 0,4 5 0 0,-4 5 0 16,5-1 12-16,-6 16-12 0,0 0 12 0,-5 5-12 16,-6 10 12-16,0 5 0 0,-12 4-10 0,1 11 10 0,5 6 0 15,-11 4-11-15,-6 5 11 0,1 5-8 0,-7 5 8 0,-10 10-8 16,-1 0 8-16,-5 0-8 0,-12 6 8 0,6-6-8 16,-11 10 8-16,0-5-8 0,-6 1 8 0,0 4-13 0,-6-5 5 0,0 0 8 31,-5 10-172-31,6-4-28 0,-7-1-4 0</inkml:trace>
          <inkml:trace contextRef="#ctx0" brushRef="#br0" timeOffset="96495.8339">6866 15755 234 0,'0'0'10'0,"0"0"2"0</inkml:trace>
          <inkml:trace contextRef="#ctx0" brushRef="#br0" timeOffset="97462.4518">7658 15836 1440 0,'0'0'128'0,"0"0"-103"0,0 0-25 0,0 0 0 15,0 0 72-15,0 0 10 0,0 0 2 0,0 0 0 16,11 0-17-16,6-10-3 16,0 5-1-16,0-10 0 0,0-1-23 0,5 1-4 0,1-5 0 0,0-5-1 15,-1 5-19-15,6-10-3 0,-5 5-1 0,5 0 0 16,-5-6-12-16,0 6 11 0,-1 0-11 0,-5-5 10 16,0 5 14-16,-6 0 4 0,1 0 0 0,-7 5 0 15,1-1-18-15,-12 11-10 0,6-5 12 0,0 15-12 0,-11 0 26 0,-6 5-2 16,-11 10 0-16,5 0 0 15,-5 11-24-15,-6-1 0 0,0 15 0 0,0-5 0 0,0 5 16 16,6 1-1-16,-6 4-1 0,0 0 0 16,6 0-14-16,0 1 0 0,-1 4 0 0,12-10 0 0,6 0 0 0,0 0 0 15,-1 1-12-15,12-6 12 16,6-5-162-16,0-5-26 0,11-5-4 0</inkml:trace>
          <inkml:trace contextRef="#ctx0" brushRef="#br0" timeOffset="97673.9665">9009 15459 1335 0,'0'0'59'0,"6"-10"13"0,-6 10-58 0,0 0-14 15,-11-5 0-15,-1 5 0 0,-5 5 156 0,-5 5 29 16,-18 5 6-16,0 5 1 0,-5 5-93 0,-11 5-19 16,-1 5-3-16,1 6-1 0,-7-6-20 0,1 5-5 15,0 5-1-15,0 0 0 0,0 1-14 0,5-1-2 0,12 0-1 0,5-10 0 16,6-4-33-16,6 4 0 0,11-5 0 0,6-5 0 15,11 0 0-15,5-10 0 0,7 5 0 0,5-5 0 32,5-4-116-32,6-1-28 0,12-10-4 0</inkml:trace>
          <inkml:trace contextRef="#ctx0" brushRef="#br0" timeOffset="97888.357">9190 15610 1728 0,'-5'0'153'0,"5"0"-122"16,0 0-31-16,0 0 0 0,0 0 93 0,0 0 13 16,0 0 2-16,16-6 1 0,13 1-33 0,-1-5-6 15,0 0-2-15,12-5 0 0,-6 5-22 0,11-10-5 16,0 0-1-16,6 0 0 0,0-5-27 0,6 0-5 0,-1-1-8 0,1 6 11 16,-1-5-36-16,7 5-7 0,-7 5-2 0,1-5 0 31,-1 5-50-31,-5-10-11 0,0 5-1 0,6 0-560 15,-12-1-111-15</inkml:trace>
          <inkml:trace contextRef="#ctx0" brushRef="#br0" timeOffset="98110.5364">10089 14750 1094 0,'-22'-5'48'0,"10"5"11"0,7 0-47 0,-7 5-12 0,1 5 0 0,0 0 0 15,0 10 260-15,-6 5 51 0,5 0 9 0,-10 11 3 16,-7 9-193-16,7 5-38 0,-7 0-8 0,1 11-2 16,0-1-14-16,-6 5-2 0,0 6-1 0,0-1 0 15,0 0-28-15,6 1-5 0,-6 4-2 0,6-9 0 16,-1 4-30-16,7-5 0 0,-1 6 0 0,1-1 0 31,5 0-128-31,5-4-26 0,1-6-5 0,0-5-964 0</inkml:trace>
        </inkml:traceGroup>
        <inkml:traceGroup>
          <inkml:annotationXML>
            <emma:emma xmlns:emma="http://www.w3.org/2003/04/emma" version="1.0">
              <emma:interpretation id="{C77BEDED-B374-4E02-B759-42228CE19786}" emma:medium="tactile" emma:mode="ink">
                <msink:context xmlns:msink="http://schemas.microsoft.com/ink/2010/main" type="inkWord" rotatedBoundingBox="14096,15992 16836,15935 16880,18060 14140,18117"/>
              </emma:interpretation>
              <emma:one-of disjunction-type="recognition" id="oneOf29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8923.6836">11582 15494 928 0,'-28'-5'41'0,"23"5"9"0,-1-10-40 0,6 10-10 0,-6-5 0 0,-5 0 0 15,5 0 67-15,6 5 11 16,0 0 2-16,0 0 1 0,-11 0 12 0,5-5 3 0,6 5 0 0,0 0 0 15,0 0-14-15,0 0-2 0,0 0-1 0,0 0 0 16,17-10-18-16,0 5-3 0,6 5-1 0,-1-5 0 16,1 5-1-16,11 0 0 0,-6 0 0 0,6 0 0 15,0 0-31-15,6 0-6 0,-1-5-2 0,-5 0 0 16,0 5-1-16,6-11 0 0,-6 6 0 0,5-5 0 16,-5 5-8-16,6 0-8 0,-1-10 12 0,1 10-12 0,0 0 9 0,-1 5-9 15,-5 0 0-15,-6-5 9 16,6 5-9-16,-5 0 0 0,-1 0 0 0,0 5 0 15,0 0 0-15,-5 0-14 0,0 0 3 0,-1 5 1 16,7 0-92-16,-7 0-18 0,-5 1-4 0,0-6-806 16</inkml:trace>
          <inkml:trace contextRef="#ctx0" brushRef="#br0" timeOffset="89286.6382">11837 14674 403 0,'0'0'36'0,"0"0"-36"0,0 0 0 0,0 0 0 0,0 0 85 0,0 0 11 16,0 0 1-16,0 0 1 15,-11 5-26-15,11-5-6 0,-12 6-1 0,12-6 0 16,0 0-26-16,-11 5-6 0,0 0-1 0,11-5 0 16,0 0-32-16,-6 5 0 0,-5 0 0 0,-1 0 0 15,12-5 0-15,0 0 0 0,0 0 0 0,0 0 0 31,-5 10-19-31,5-10-10 0,0 0-3 0,0 0 0 16,-6 10 0-16,6-10 0 0,0 0 0 0,0 0 0 0</inkml:trace>
          <inkml:trace contextRef="#ctx0" brushRef="#br0" timeOffset="99275.1619">12436 14825 990 0,'-11'-30'44'0,"11"20"8"0,-6-5-41 0,6 0-11 0,0-5 0 0,0 5 0 16,0 5 98-16,0-5 18 15,6 5 3-15,-6 10 1 0,-6-6-7 0,6 6-1 0,0 0 0 0,0 0 0 0,0 0-40 0,0 0-8 16,-5 6-1-16,-1 14-1 16,-5 0-32-16,-6 5-6 0,0 10-2 0,-6 10 0 15,1 6 0-15,-7 4 0 0,1 15 0 0,-6 11 0 16,-5 9 14-16,-1 1 2 0,0-1 1 0,-5 1 0 16,0-1 0-16,-6-4 0 0,6-1 0 0,-6 1 0 15,0-6-27-15,0-5-4 0,0 1-8 0,6-6 11 16,5-10-32-16,1-4-7 0,5-6 0 0,6-5-1 15,5-5-141-15,6-4-28 0,0-11-6 0,6-5 0 0</inkml:trace>
          <inkml:trace contextRef="#ctx0" brushRef="#br0" timeOffset="99975.8186">13647 14443 1422 0,'0'0'63'16,"5"-20"13"-16,1-5-61 0,0 0-15 16,5 5 0-16,-5 5 0 0,-1-5 60 0,1 4 10 15,5 1 2-15,-5 5 0 0,0 0 3 0,-6 10 1 16,5-10 0-16,-5 10 0 0,0 0-30 0,0 0-6 15,0 0 0-15,0 0-1 0,0 0 4 0,0 0 1 0,0 15 0 0,0 15 0 16,-5 11-21-16,-7 14-4 0,-5 15-1 0,0 11 0 16,-11 4-2-16,0 11-1 15,-12-1 0-15,1 1 0 0,-12 9 20 0,-6 1 4 0,6-6 1 0,0 1 0 16,-5-5-40-16,5-11 0 0,0-10 0 16,6 1 0-16,-6-11 9 0,6-5-9 0,-1-4 12 0,1-6-12 15,6-5 12-15,5-10-12 0,-6-4 12 0,6-11-12 16,6 0 0-16,5-10 0 0,1-5 0 0,5 0 0 15,0-10-10-15,5 0 10 0,1-10-10 0,5 0 10 16,1-5-17-16,10 0 2 0,-5-6 1 0,17 1 0 0,-5-5-2 16,10 0 0-16,1 0 0 0,5 5 0 15,6 0 7-15,0 4 1 0,0 6 0 0,0 5 0 16,0 0 0-16,0 10 0 0,-6 10 0 0,6 0 0 0,-6 0 8 0,0 10-10 16,6 1 10-16,-5 4-10 0,-1 0 10 0,0 0 0 15,1 0 0-15,-1 0 8 0,-6 0-8 0,12-4 0 16,0-6 0-16,6-5 0 0,-1-5 0 0,1-5 0 15,-6 0 0-15,6-5 0 0,5-5 0 0,0-5 0 16,-5-6 0-16,5 6 0 0,0-10 0 0,-5 0 0 16,-1-5 0-16,1 5 8 0,-6-10-8 0,0 4 12 15,-6-4-4-15,6 0 0 0,0-5-8 0,-11 5 0 16,-1-6 0-16,-5 6 0 0,0-5 0 0,0 5 0 0,0 5 0 0,-6 5 0 16,6 4 0-16,-11 6 0 15,-12-5 0-15,6 15 0 0,0 5 11 0,-11 5-3 16,-12 0 0-16,-5 15 0 0,-12 0-8 0,1 6 0 15,-1 14 0-15,-5 0 0 0,0 5 0 0,5 6 0 16,1-6 8-16,5 0-8 0,-6 0 24 0,18 1-1 0,-1-6 0 0,0 0 0 16,6-5-6-16,6 0-1 0,5-5 0 0,1 1 0 15,5-6-16-15,5 0 8 0,7-5-8 0,5 0 0 16,5 0 0-16,7 0-12 0,10-10 0 0,6 0-745 16,6 1-149-16</inkml:trace>
        </inkml:traceGroup>
        <inkml:traceGroup>
          <inkml:annotationXML>
            <emma:emma xmlns:emma="http://www.w3.org/2003/04/emma" version="1.0">
              <emma:interpretation id="{AF89619D-92C7-4FFB-BCD6-333E7FC2936F}" emma:medium="tactile" emma:mode="ink">
                <msink:context xmlns:msink="http://schemas.microsoft.com/ink/2010/main" type="inkWord" rotatedBoundingBox="18357,16235 24319,16112 24354,17850 18392,17972"/>
              </emma:interpretation>
              <emma:one-of disjunction-type="recognition" id="oneOf30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2080.2811">19681 15016 1785 0,'-17'-15'159'0,"17"15"-127"16,-6-10-32-16,1 0 0 0,-12 5 31 0,0 0 0 16,0 10 0-16,-6 0 0 0,-5 10-31 0,0 0 0 15,-1 5 0-15,12 6-842 0</inkml:trace>
          <inkml:trace contextRef="#ctx0" brushRef="#br0" timeOffset="112589.8484">20563 15479 1882 0,'0'0'41'0,"0"0"9"0,-11-10 2 0,0 5 1 0,-6-5-42 0,0 10-11 0,-6-10 0 0,1 0 0 16,-7 5 34-16,1 0 5 0,-6-1 1 0,0 6 0 15,-5 6-12-15,-7-1-1 0,1 5-1 0,0 0 0 16,-6 5-16-16,11 5-10 0,-5 0 12 0,11 5-12 16,0 0 12-16,6 0-12 0,5 6 12 0,6-1-12 15,0 0 0-15,6 0 0 0,0-5-15 0,11 5 5 16,-6-5 19-16,6 1 4 0,6-6 1 0,-1 0 0 16,7-5 5-16,5 0 1 0,0-5 0 0,0-10 0 15,11 5-20-15,0-10 0 0,6-5 0 0,0 0 0 16,6-5 0-16,5 0 0 0,-6-10 0 0,7-1 0 0,-7 1 0 0,1-5-12 0,-1-5 0 0,1-5 0 15,-6 0 12-15,0-6 0 0,0-9 0 0,-6-5 0 16,6-1 14-16,-6-9-4 16,1 0-1-16,5-1 0 0,-12 1-9 0,12-1 0 15,-6-4 0-15,1 5-11 0,-7 4 11 0,1 6 0 16,0 0 0-16,-1 9 0 0,-5 16 0 0,-6 0 0 16,1 10 0-16,-7 10 0 0,1 0 0 0,0 10 8 15,-6 5-8-15,0 0 8 0,-6 20-8 0,-5 5 11 0,-1 10-11 0,-5 10 12 16,0 6-12-16,1 4 10 0,-7 5-10 0,6 11 10 15,0-1-10-15,0 0 0 0,0 6 9 0,0-1-9 16,0 6 0-16,11-1 0 0,-5-15 0 0,5 1 0 31,6-6-94-31,-5-5-23 0,5 1-5 0</inkml:trace>
          <inkml:trace contextRef="#ctx0" brushRef="#br0" timeOffset="112746.926">21412 15439 1555 0,'0'0'138'0,"0"0"-110"0,0 0-28 0,0 0 0 15,-6 15 92-15,0 5 12 0,-5-5 4 0,0 10 0 16,5 0-19-16,-5 0-3 0,-1 5-1 0,1 1 0 16,-6-6-51-16,6 5-10 0,0 0-3 0,-6 5 0 15,0-5-77-15,0 1-16 0,0-1-4 0,5-10 0 16</inkml:trace>
          <inkml:trace contextRef="#ctx0" brushRef="#br0" timeOffset="112861.2499">21638 14901 1094 0,'0'0'97'0</inkml:trace>
          <inkml:trace contextRef="#ctx0" brushRef="#br0" timeOffset="110802.0459">15711 15489 172 0,'0'0'16'0,"0"0"-16"0,0 0 0 0,0 0 0 16,0 0 146-16,0 0 26 0,-6-10 6 0,6 10 1 15,-5-15-79-15,5 5-15 0,0 0-3 0,0 0-1 16,0 0-9-16,5-1-1 0,1 1-1 0,0 0 0 16,-1-5-15-16,1 5-3 0,0-5-1 0,5 5 0 15,0 0-14-15,0-5-2 0,1 5-1 0,5-5 0 0,-6 5 1 0,6-5 0 16,-6 10 0-16,1-5 0 0,5 0-21 0,-6-1-4 16,0 6-1-16,1 0 0 0,-7-5-9 0,12 5 0 15,-6-5 0-15,6 5-11 16,-5 0 11-16,5 0 0 0,0 0 0 0,0 0 0 0,-6 0 0 0,6 5 0 15,0 0 8-15,0-5-8 0,0 0 0 0,0 5 0 16,-6 0 0-16,-11 0-8 0,17 0 8 0,-6 5 0 16,-11-5 0-16,17 5-8 0,-5 5 8 0,-1-5 0 15,-11-5 0-15,6 10 0 0,5 5 0 0,-5-5 0 16,-6 11 0-16,0-1-8 0,0 10 8 0,-6 5 0 0,0 10 0 16,1 11 0-16,-1 4 0 0,-5 5 11 15,-1 1-3-15,1-1 0 0,-6 5-8 0,6-4 0 16,-6-1 0-16,6-10 0 0,-1 1 0 0,1-6 0 15,5 0 0-15,-5-10 0 0,5-4 0 0,1-6 0 0,-1 0 0 0,6-10 0 16,0 0 8-16,0-10 0 0,0-10 0 0,0 0 0 16,0 0 16-16,0 0 4 0,11-5 0 0,6 0 0 15,0-10 9-15,0 0 3 0,6-5 0 0,5-5 0 16,6-6-16-16,0 1-2 0,0-10-1 0,5 0 0 16,1 0-1-16,0-1 0 0,5 6 0 0,0-5 0 15,0-5-8-15,1 5-1 0,-1 4-1 0,0-4 0 16,-5 0-10-16,-1 5 0 0,-5-5-10 0,0-1 10 31,0 6-46-31,-11 5-3 0,-6 0-1 0,5 5 0 16,-5 0-118-16,0 4-24 0,11-14-5 0,-11 20-1 0</inkml:trace>
          <inkml:trace contextRef="#ctx0" brushRef="#br0" timeOffset="111432.784">17849 15630 518 0,'5'-26'23'0,"-5"21"5"0,0-10-28 0,-5 5 0 16,5-5 0-16,-6 5 0 15,-5-5 168-15,11 5 28 0,0-5 5 0,-6 5 2 0,-11 0-94 0,0 0-18 16,6-5-4-16,0 10-1 16,5-5-13-16,-11 0-2 0,-6 5-1 0,-5 0 0 15,5 0-15-15,-5 5-3 0,5 0-1 0,-10 10 0 16,-7 5-30-16,6 5-5 0,0 5-2 0,0 5 0 16,0 5-6-16,6 5-8 0,-6-4 11 0,6 4-11 15,-6 0 8-15,6 0-8 0,5-5 0 0,0 1 0 0,6-6 0 0,0-5 0 16,6-5 8-16,0 0-8 0,5 0 0 0,6-10 0 15,0 0 0-15,0-10 0 0,0 0 8 0,11 0-8 16,12-10 9-16,0 0-9 0,-1-5 12 0,18-5-4 16,5 0-8-16,0-5 12 0,-5-5-12 0,5 0 0 15,12-1 8-15,-6 1-8 0,-6 0 0 0,0-5 0 16,0 5 0-16,1 0-10 0,-12 4 10 0,5 1 0 16,-11 5 8-16,-5 0-8 0,0 10 0 0,-6 0 9 15,-6 10-9-15,-11 0 0 0,11 10 14 0,-5 5-4 16,-6 10-1-16,6 0 0 0,-6 6-9 0,0-1 0 15,0 5 0-15,-6-5 0 0,6 5 8 0,0 0-8 16,-6 1 8-16,1 4-8 16,5-5-76-16,-6-5-20 0,6 5-4 0,-6-10 0 0</inkml:trace>
          <inkml:trace contextRef="#ctx0" brushRef="#br0" timeOffset="111703.46">18590 14624 1324 0,'-6'-15'118'15,"6"-5"-94"-15,-11 0-24 0,11 0 0 16,11 0 72-16,-5 5 11 0,-18 0 1 0,12 4 1 16,0 11 16-16,0 0 3 0,0 0 1 0,0 0 0 0,0 0-57 0,0 0-12 0,12 16-3 0,-1 9 0 15,-5 5-3-15,-1 15-1 16,6 0 0-16,1 6 0 0,-1-1 7 0,-5 5 2 15,-1 0 0-15,1 1 0 0,5 4-6 0,-11 0 0 0,0-4-1 0,-5 4 0 16,10 0-19-16,-10 1-3 16,-7-1-1-16,1 0 0 0,0-9-17 0,-6 4-4 15,6 0-1-15,-6-10 0 16,-6 6-115-16,6-6-23 0,17 0-5 0</inkml:trace>
          <inkml:trace contextRef="#ctx0" brushRef="#br0" timeOffset="111929.813">19082 15700 1850 0,'0'0'82'0,"0"0"17"0,0 0-79 0,0 0-20 0,0 0 0 0,0 0 0 16,0 10 37-16,0 5 4 0,11 0 1 0,-5 5 0 15,-1-5-10-15,-5 6-1 0,-5-1-1 0,-1 5 0 16,0-5-22-16,6 5-8 0,-11 0 0 0,5 0-620 16,6 0-132-16</inkml:trace>
        </inkml:traceGroup>
        <inkml:traceGroup>
          <inkml:annotationXML>
            <emma:emma xmlns:emma="http://www.w3.org/2003/04/emma" version="1.0">
              <emma:interpretation id="{81EC6485-BBCD-42BD-8599-31EBCE104F7E}" emma:medium="tactile" emma:mode="ink">
                <msink:context xmlns:msink="http://schemas.microsoft.com/ink/2010/main" type="inkWord" rotatedBoundingBox="25074,15772 27557,15721 27608,18165 25124,18216"/>
              </emma:interpretation>
              <emma:one-of disjunction-type="recognition" id="oneOf31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3093.8484">22413 14785 864 0,'0'0'76'0,"11"-5"-60"0,6 0-16 0,0 0 0 31,0 0 114-31,11 0 20 0,0-5 4 0,6 5 1 15,6-5 1-15,0 5 0 0,16-5 0 0,1 0 0 16,-1-5-56-16,6 5-12 0,1 4-1 0,4-4-1 16,-4 0-43-16,-1 5-9 0,-6 0-2 0,-5-5 0 15,-5 5-30-15,-1-5-6 0,0 0-2 0,-5 5 0 32,-1-5-176-32,-5-5-35 0,23-15-7 0,-18 5-2 0</inkml:trace>
          <inkml:trace contextRef="#ctx0" brushRef="#br0" timeOffset="113289.2784">23284 14066 1400 0,'0'0'31'0,"0"0"6"0,0 0 2 0,0 0 0 0,0 0-31 0,-6 15-8 16,0 0 0-16,1 10 0 0,-1 6 64 0,0 14 11 16,1 10 2-16,-7 6 1 0,7 14 14 0,-7 0 4 15,-10 11 0-15,-1 4 0 0,1 1-45 0,-7-1-9 16,-5 1-2-16,-5-1 0 0,5-4-31 0,-6-6-9 15,12 6 0-15,-6-11-640 16,0 0-132-16</inkml:trace>
          <inkml:trace contextRef="#ctx0" brushRef="#br0" timeOffset="113728.9187">23544 14921 1976 0,'0'0'88'0,"0"0"17"0,0 0-84 0,0 0-21 0,11 15 0 0,0 0 0 16,-5 5 20-16,0 5 0 0,5 5 0 0,-5 1 0 15,-6-1-20-15,5-5 0 0,1 5 0 0,5-5 0 16,-5-5 0-16,5 0 0 0,1 0 0 0,-1-4 8 16,6-6-8-16,0-10 0 0,5 0 0 0,7 0 0 15,5-10 12-15,0-1 2 0,5 6 0 0,6-10 0 16,1-5 14-16,10-5 4 0,-5 0 0 0,6-5 0 0,-1 0-11 15,6 5-1-15,6-6-1 0,0 11 0 16,-6 0-19-16,6 5 0 0,0 5 0 0,-11 10 0 16,-1 5 0-16,-5 5 0 0,-11 5 0 0,-6 5 0 0,-12 15 0 0,-5 11 0 15,-5-1 0-15,-12 15-9 0,-6 11 20 0,-17 4 4 16,-5 6 1-16,-6 9 0 0,-17 0 3 0,0 6 1 16,-11-6 0-16,-6 6 0 0,6-6-4 0,0-4-1 0,5-11 0 0,1-4 0 15,-1-11 15-15,1-5 3 0,5-9 1 0,5-11 0 16,1-5-2-16,0-5-1 0,11 0 0 0,0-15 0 15,6-5 0-15,5-5 0 0,6-5 0 0,6-5 0 16,11-5 7-16,0-5 2 16,5-10 0-16,12 0 0 0,12-11-26 0,10 1-5 15,7-10-1-15,10 0 0 0,12-1-23 0,11 6-5 16,12-5 0-16,10 0-1 16,7 4-98-16,5 1-19 0,0 0-4 0,-5 0-630 0,-1 4-127 0</inkml:trace>
        </inkml:traceGroup>
        <inkml:traceGroup>
          <inkml:annotationXML>
            <emma:emma xmlns:emma="http://www.w3.org/2003/04/emma" version="1.0">
              <emma:interpretation id="{C0FFD644-21D3-48F6-9E08-4CEFDBA9367E}" emma:medium="tactile" emma:mode="ink">
                <msink:context xmlns:msink="http://schemas.microsoft.com/ink/2010/main" type="inkWord" rotatedBoundingBox="28913,16763 30954,16721 30982,18065 28940,18107"/>
              </emma:interpretation>
              <emma:one-of disjunction-type="recognition" id="oneOf32">
                <emma:interpretation id="interp32" emma:lang="" emma:confidence="0">
                  <emma:literal>x</emma:literal>
                </emma:interpretation>
                <emma:interpretation id="interp33" emma:lang="" emma:confidence="0">
                  <emma:literal>y</emma:literal>
                </emma:interpretation>
                <emma:interpretation id="interp34" emma:lang="" emma:confidence="0">
                  <emma:literal>X</emma:literal>
                </emma:interpretation>
                <emma:interpretation id="interp35" emma:lang="" emma:confidence="0">
                  <emma:literal>D</emma:literal>
                </emma:interpretation>
                <emma:interpretation id="interp36" emma:lang="" emma:confidence="0">
                  <emma:literal>+</emma:literal>
                </emma:interpretation>
              </emma:one-of>
            </emma:emma>
          </inkml:annotationXML>
          <inkml:trace contextRef="#ctx0" brushRef="#br0" timeOffset="114989.2464">26253 15846 1324 0,'17'-5'118'0,"-17"5"-94"0,0-5-24 0,0 5 0 16,0-5-9-16,0 5-7 0,0 0 0 0,0 0-1 15,0 0 65-15,0 0 12 0,0 0 4 16,17 0 0-16,0 0 15 0,17 0 3 0,-1 0 1 15,13 0 0-15,5 0-15 0,5 0-4 0,12 0 0 16,0 5 0-16,0-5-18 0,11 0-4 0,0-10-1 0,6 10 0 16,5-5-7-16,-5 0-2 0,-6 0 0 0,-5 5 0 15,-6-10-22-15,-6 5-10 0,-5-1 8 0,-6 1-8 16,-1-5 0-16,-10 0 0 0,-6 5 0 0,0-5 0 31,-12 0-100-31,7 0-26 0,-12-5-5 0,0 0-1 0</inkml:trace>
          <inkml:trace contextRef="#ctx0" brushRef="#br0" timeOffset="115293.7501">27553 15248 1292 0,'0'-36'28'0,"0"16"7"0,0 5 1 0,6-10 0 0,5 0-36 0,1 5 0 0,5 0 0 0,0 5 0 16,0 0 71-16,11 10 7 15,0-1 2-15,6 6 0 0,0 6-17 0,11 4-3 16,1 5-1-16,-1 0 0 0,0 10-15 0,0 0-2 16,1 0-1-16,-1 15 0 0,0-4 15 0,0 9 4 15,-5 0 0-15,-12 5 0 0,0 6-10 0,-11-1-2 16,-5-5 0-16,-18 5 0 0,0-4 4 0,-11-1 0 16,-11 0 0-16,-6 1 0 0,-5-1-23 0,-12 0-4 0,-6 0-1 0,-11-4 0 15,0-6 7-15,-5-5 1 16,-1 5 0-16,-5-5 0 15,0-4-55-15,-11-1-10 0,5 0-3 0,-17 0 0 16,-6 0-177-16,1 0-36 0,-85 21-7 0,45-21-2 0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2:28.6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250D55-E7B7-475C-B9BD-94C99AE511C1}" emma:medium="tactile" emma:mode="ink">
          <msink:context xmlns:msink="http://schemas.microsoft.com/ink/2010/main" type="writingRegion" rotatedBoundingBox="1925,285 32468,-249 32553,4623 2010,5159"/>
        </emma:interpretation>
      </emma:emma>
    </inkml:annotationXML>
    <inkml:traceGroup>
      <inkml:annotationXML>
        <emma:emma xmlns:emma="http://www.w3.org/2003/04/emma" version="1.0">
          <emma:interpretation id="{9E7A504F-DA91-4DAC-8083-4835A362F7DB}" emma:medium="tactile" emma:mode="ink">
            <msink:context xmlns:msink="http://schemas.microsoft.com/ink/2010/main" type="paragraph" rotatedBoundingBox="1925,285 32468,-249 32508,2046 1965,25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8F52F9-5CAE-48E9-93F4-E5FB38BDADA1}" emma:medium="tactile" emma:mode="ink">
              <msink:context xmlns:msink="http://schemas.microsoft.com/ink/2010/main" type="line" rotatedBoundingBox="1925,285 32468,-249 32508,2046 1965,2582"/>
            </emma:interpretation>
          </emma:emma>
        </inkml:annotationXML>
        <inkml:traceGroup>
          <inkml:annotationXML>
            <emma:emma xmlns:emma="http://www.w3.org/2003/04/emma" version="1.0">
              <emma:interpretation id="{F9925CE6-E1A1-4116-965E-2F87DA6D8516}" emma:medium="tactile" emma:mode="ink">
                <msink:context xmlns:msink="http://schemas.microsoft.com/ink/2010/main" type="inkWord" rotatedBoundingBox="1925,285 3822,252 3857,2249 1960,22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646-937 230 0,'-23'5'20'0,"-5"-5"-20"0,-6-5 0 0,0 5 0 15,0 5 330-15,6-5 62 0,-1 0 12 0,12 0 2 16,12 10-289-16,-7-5-57 0,12 10-12 0,0 0-847 16</inkml:trace>
          <inkml:trace contextRef="#ctx0" brushRef="#br0" timeOffset="-166.2686">238 154 1177 0,'0'0'25'0,"0"-10"6"0,-5-5 1 0,-1 4 2 0,0-4-34 0,6 0 0 0,6 0 0 0,-6-5 0 16,0 5 112-16,6 0 16 0,-6 0 4 0,5 5 0 15,-5 10-56-15,0 0-12 0,0 0-1 0,-11 0-1 0,0 10-36 0,5 5-7 16,0 5-2-16,-5 10 0 0,-17 5 7 0,11 11 0 16,6 9 1-16,-1 10 0 0,-16 1-13 0,5 4-4 15,12 5 0-15,-6-9 0 16,-6 4 12-16,12-4 1 0,5-11 1 0,6-5 0 0,-5 0-10 0,5 1-1 16,0-11-1-16,5 0 0 0,1-10-10 0,5 0 0 15,12-4 0-15,-17-16-11 16,-6-10-113-16,0 0-22 0,39-5-5 0,-22-16-1 0</inkml:trace>
          <inkml:trace contextRef="#ctx0" brushRef="#br0" timeOffset="483.1071">1030 154 1699 0,'6'-15'75'0,"-1"15"16"0,1 0-73 0,5 0-18 16,6 0 0-16,-5 15 0 0,-1-10 42 0,0 10 5 16,-5 5 1-16,-6 5 0 0,11 5-35 0,-16 5-13 15,-7 11 11-15,1 4-11 0,0 0 9 0,-1 0-9 16,-10 1 8-16,5-1-8 0,-6-10 84 0,12-5 11 0,-1 1 2 0,-4-11 1 31,-1-5-110-31,11 0-23 0,0-5-4 0,1-5-1 0,5-10 40 0,0 0 18 0,0 0-2 16,0 0 0-16,0 0-7 0,0-5-1 15,11-10-8-15,-5-5 12 0,5-5-4 0,0-5-8 16,6-6 11-16,0-4-11 0,11 0 15 0,6-5-4 16,0-11-1-16,6 6 0 0,5-5 0 0,-5 5 0 0,5-6 0 0,-5 1 0 15,5 5-10-15,-6 9 0 0,1-4 9 0,-6 15-9 16,5 10 0-16,-10 5 8 0,-7 10-8 0,1 5 0 16,0 15 0-16,-1 0 0 0,-5 15 0 0,0 0 0 15,6 11 0-15,-6 4 0 0,-6-5 0 0,0 10 8 16,1 1-8-16,-1-1 0 0,0-5 0 0,1 5 8 0,-1-4-8 0,0-1 0 15,6-5 0-15,6 0-8 16,11 0-128-16,-12-4-24 0</inkml:trace>
        </inkml:traceGroup>
        <inkml:traceGroup>
          <inkml:annotationXML>
            <emma:emma xmlns:emma="http://www.w3.org/2003/04/emma" version="1.0">
              <emma:interpretation id="{BDE99762-1A94-4EA0-B44D-F3C128AEE99C}" emma:medium="tactile" emma:mode="ink">
                <msink:context xmlns:msink="http://schemas.microsoft.com/ink/2010/main" type="inkWord" rotatedBoundingBox="6848,211 10287,151 10327,2435 6888,249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17.8141">6205 98 1566 0,'-6'-10'34'0,"12"0"7"0,-6 0 2 0,5-5 1 0,12 5-35 0,-11 0-9 16,-6-5 0-16,11 5 0 0,1-5 84 0,-7 5 14 0,1-5 3 0,0 5 1 16,-6 10-45-16,0 0-9 0,-6-5-1 0,6 5-1 15,-6 0-24-15,-5 0-5 0,-6 15-1 0,-6-5 0 16,1 10-16-16,-6 5 0 0,-6 10 0 0,0-5 0 16,-12 11 0-16,13-6 0 0,-7 10 0 0,6-5 0 15,6 5 0-15,-1 1 0 0,13 4 0 0,-1-5 0 16,5 0 0-16,7-9-9 0,5-1 9 0,5 0-12 15,7 0 12-15,5-5 0 0,-1-10 0 0,7-4 8 16,0-6-8-16,11-5 0 0,-6-10 0 0,6-5 0 16,0-1 0-16,0-9 8 0,-6-5-8 0,0 5 8 0,1-10-8 0,-1 5 0 15,-6-5 0-15,1-6 8 16,0-4 14-16,-6 5 3 0,0-10 1 0,-6 5 0 0,6-11-15 16,-6 1-3-16,1 0-8 0,-7 0 12 0,1-1-12 15,-6 1 0-15,0 5 0 0,-6 5 0 0,-5 4 9 0,0 6-9 16,-6 5 8-16,0 5-8 0,-6 5 0 0,0 10 0 0,-5 5-9 0,0 10 9 15,-6 5-37-15,6 10-1 0,-6 0 0 0,0 5-614 32,0 1-124-32</inkml:trace>
          <inkml:trace contextRef="#ctx0" brushRef="#br0" timeOffset="1634.6967">5272-294 403 0,'0'-40'36'0,"5"15"-36"0,1 0 0 0,0 5 0 0,5-5 180 0,-5-1 30 0,-1 11 6 0,7-5 0 15,-12 10-113-15,5 0-23 0,-5 10-5 0,0 0-1 16,0 0-10-16,0 0-1 0,0 0-1 0,0 0 0 16,0 0-22-16,0 0-5 0,0 0-1 0,-5 15 0 0,5 10-21 0,0 16-4 15,0-6-1-15,0 10 0 16,0 15 3-16,-6 11 0 0,0-11 0 0,1 10 0 16,-1 1 5-16,-5-1 0 0,5 6 1 0,-5-6 0 0,5 15 9 0,-5-4 2 15,-6 9 0-15,0-4 0 0,0-1-28 0,-11-4 0 16,5-6 0-16,0-10 0 0,1-4 29 0,5-6 1 15,0-5 0-15,0-4 0 0,0-6-4 0,6-5-1 16,-1 0 0-16,1-15 0 0,0-5-4 0,5-5-1 16,-5 0 0-16,5-5 0 0,6-5 0 0,0 0-1 15,0 0 0-15,0 0 0 0,-6-10-3 0,1-5-1 16,-1 0 0-16,0-5 0 0,1-5-7 0,-1-5 0 16,0 0-8-16,6-6 12 0,-5-9-12 0,5-5 0 15,0-5 0-15,0-6 0 0,11-9 0 0,-5 0 0 16,5-6 0-16,-5-9 0 0,11-1 0 0,5 1-8 0,1-6 8 0,-1-4-13 15,7-6-11-15,5 1-1 0,-6-1-1 0,12 6 0 32,-7-6 0-32,7 21 0 0,0 9 0 0,-6 16 0 0,5 5 26 0,-5 10 0 0,0 9 12 0,0 6-4 15,0 10-20-15,-6 5-4 0,0 15-1 0,1 5 0 16,-1 0 17-16,0 10 0 0,1 5 0 0,-1 11 0 16,-6-6 0-16,1 5 0 0,-6 0 0 0,-6 5 0 15,6 6 0-15,-17-6 0 0,0 0 0 0,-5 0 0 16,-7 6 0-16,-5-6 0 0,-5 0 8 0,-1 0-8 15,-5-5 10-15,-12 1-10 0,1-1 10 0,-1 0-10 16,-5-5 0-16,5 0-16 0,-5 0 1 0,5-4 1 16,1-1-118-16,11 0-23 0,-6-5-5 0,11-5 0 15</inkml:trace>
          <inkml:trace contextRef="#ctx0" brushRef="#br0" timeOffset="2468.9285">7245-877 1839 0,'-11'-40'40'0,"11"25"9"0,6-5 2 0,-6 0 1 0,0 5-42 0,5-11-10 0,1 11 0 0,-6 0 0 16,0 15 74-16,0 0 13 0,0 0 2 0,0 0 1 16,-6 10-51-16,1 5-11 0,-12 16-1 0,6-6-1 15,-12 10-26-15,6 10 0 0,-6 0 0 0,1 16 0 16,-1-11 0-16,0 15 0 0,1 6 0 0,-1 4 0 16,1 11 12-16,-7 9-4 0,12-4 0 0,-5 4 0 15,-1-4-8-15,6 4 0 0,6-4 0 0,-1 4 8 0,1-4-8 0,6-6 0 16,-1 5 0-16,6-4 8 15,6-11-144-15,-6-9-28 0,0 49-7 0,5-54-1 0</inkml:trace>
          <inkml:trace contextRef="#ctx0" brushRef="#br0" timeOffset="2943.0007">7822-143 1479 0,'0'0'65'0,"0"0"15"0,-5-5-64 0,5 5-16 0,0 0 0 0,-12 0 0 15,1 5 80-15,0 10 12 0,-6 5 4 0,0 10 0 16,-6 6-61-16,6 4-12 0,-5 0-3 0,5 5 0 16,-6 6-20-16,12-6 8 0,5-10-8 0,0 0 0 15,1 0 0-15,10-4 0 0,1-16 0 0,0 0 0 16,5 0 0-16,6-10 0 0,-6 0 0 0,12-5 0 15,0-15 17-15,-1-5-1 0,6 5 0 0,1-6 0 16,5-9 15-16,0 0 2 0,-6 0 1 0,0 0 0 16,6 5-11-16,0-11-3 0,0 11 0 0,0 5 0 15,0 0-20-15,0 5 8 0,-6 5-8 0,6 15 0 0,-6 5 0 0,6 10 0 16,-6 5 0-16,1 16 0 16,-7-6 0-16,-5 20 0 0,-11 10 0 0,-6 6 0 15,-6-1 0-15,-5 6 8 0,-6-1-8 0,-11 0 0 0,-1-4 0 16,-10-1 0-16,-6-10 0 0,-1 1 8 0,-10-6 3 0,5-5 1 15,0 1 0-15,6-6 0 0,-6-10 29 0,0-5 7 16,6-5 0-16,-1-10 1 0,7-5-1 0,-1-4-1 16,1-6 0-16,10-6 0 0,-5-4-14 0,6-5-2 15,0 0-1-15,5-10 0 0,6-5-7 0,6 0-2 16,5 0 0-16,6-6 0 0,17-4-21 0,0-10 0 16,17 0 0-16,11-6 0 15,6-9-89-15,17 0-23 0,11-6-4 0,12 1-627 16,11 0-125-16</inkml:trace>
        </inkml:traceGroup>
        <inkml:traceGroup>
          <inkml:annotationXML>
            <emma:emma xmlns:emma="http://www.w3.org/2003/04/emma" version="1.0">
              <emma:interpretation id="{C91C5BEE-6011-4B78-82DE-FF67D03E7661}" emma:medium="tactile" emma:mode="ink">
                <msink:context xmlns:msink="http://schemas.microsoft.com/ink/2010/main" type="inkWord" rotatedBoundingBox="11087,1193 14436,1134 14448,1824 11100,188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44.4588">9151 189 1209 0,'-5'-10'108'16,"-1"-5"-87"-16,0 5-21 0,12-15 0 16,-6 4 100-16,6 1 15 0,5 0 3 0,6 0 1 15,0 0-32-15,0 10-7 0,6 0 0 0,-1 0-1 0,-5 10-35 0,6 10-8 16,-1-5 0-16,7 10-1 0,-7 10-35 0,1 10 0 15,-6-5 0-15,5 11 0 0,-5 4 0 0,-11 0 0 16,5 5 8-16,-11-9-8 0,0 4 0 0,0-5 10 16,-11 0-10-16,5 1 8 0,-5-6 0 0,5-5-8 15,-5 0 12-15,0-10-4 0,5 0 28 0,-5-5 6 16,5-5 1-16,6-10 0 0,0 0-31 0,0 0-12 0,0 0 11 0,-5-10-11 16,5 5 24-16,-6-10 0 0,12 0-1 0,-1-10 0 15,7 0-12-15,-1 0-3 16,0-10 0-16,6 4 0 0,0-9-8 0,11 0 0 15,1 0 9-15,-1-5-9 0,-5 4 0 0,5 1 0 16,0-5 0-16,6 10-12 0,-6-6 12 0,6 6 0 16,-5 5 0-16,-1 0 0 0,-6 5 0 0,1 10 0 15,-6 5 0-15,-6 10 0 0,1 0 0 0,-1 15 0 16,-11 0 0-16,6 10 0 0,-12 10 0 0,6-5 0 16,-11 11 0-16,11-11 0 0,-6 10 0 0,6 0 0 0,0-5 0 15,0 6 0-15,0-6 0 0,0 5 0 0,6-5 0 0,-1 5 0 16,-5 1-20-16,6-6-9 0,0 0-2 0,5 0-654 15,-5-5-131-15</inkml:trace>
          <inkml:trace contextRef="#ctx0" brushRef="#br0" timeOffset="4178.2321">10577 13 1422 0,'0'0'63'0,"0"0"13"0,0 0-61 0,0 0-15 16,-12 15 0-16,7 0 0 0,-1 5 84 0,0 5 13 16,-5 5 3-16,0 6 1 0,5-1-56 0,0 5-11 15,1 0-2-15,-1 6-1 0,0-1 4 0,6-5 1 16,6-5 0-16,-6 0 0 0,0-4-36 0,6-1 0 16,5 0 0-16,6-10 0 0,-6 0 0 0,1-5 0 0,-1-10 0 0,6 0 0 15,-6-5 16-15,6-5-3 0,0-5-1 0,6-5 0 16,-1-5 32-16,1-5 7 0,5-5 1 0,0-6 0 15,-5 6-24-15,5-5-5 16,1-5-1-16,-7 0 0 0,-5 4 2 0,0-4 1 16,-5 0 0-16,-7 0 0 0,-5 10-11 0,0-6-2 15,-17 6-1-15,0 5 0 0,-11 5-11 0,-6 10 10 0,-17 5-10 0,-11 15 10 16,0 0-28-16,-12 15-6 16,1 0 0-16,-1 6-1 15,1-1-110-15,5 10-21 0,0 0-5 0</inkml:trace>
          <inkml:trace contextRef="#ctx0" brushRef="#br0" timeOffset="4819.2398">11408 103 633 0,'0'0'56'0,"0"-10"-44"0,0 0-12 0,0 10 0 15,0 0 260-15,0 0 49 0,0 0 11 0,0 0 1 0,0 0-205 0,17-5-42 16,5 10-8-16,-5 0-2 0,-5 5-31 0,-1 0-6 16,6 11-2-16,0-11 0 0,-6 10-14 0,1 5-3 15,-1 0-8-15,-5 0 12 0,-1 5-12 0,1 0 0 16,-12 1 8-16,6-1-8 0,-5 0 8 0,-7-5 0 16,1 0-8-16,0-5 12 0,-1-5 16 0,-5 5 4 15,0-4 0-15,6-1 0 0,0-10-7 0,-1 5-1 16,7 0 0-16,-7-5 0 0,1 0-8 0,0-10-3 15,11 0 0-15,-6-5 0 0,1 0 5 0,-1-5 1 0,12 5 0 0,-1-21 0 16,-5 6-19-16,6-10 8 0,0 5-8 0,10-5 0 16,-4-11 9-16,10 6-9 15,1-5 0-15,11 5 9 0,-6 5-9 0,6-6 0 16,0 6 0-16,0 0 8 0,0 10-8 0,0 0 0 16,-6 5 0-16,0 10 0 0,-5 5 0 0,0 5-9 15,5 0 9-15,-5 10-13 0,-6 5 13 0,0 0 0 0,0 5 0 0,-1 5 0 16,-4 5 0-16,-1 0 0 0,-5 0 0 15,-1 6 0-15,1-11 0 0,0 5 0 0,-12 0 0 0,6 0 0 16,0-5 0-16,-6 1 0 0,6-11 0 0,-5 5 0 16,-1 0 0-16,0-5 8 0,1-5-8 0,5-10 0 15,-6 10 9-15,6-10-9 0,0 0 0 0,0 0 9 16,0 0-9-16,0 0 0 0,-6-10 9 0,6 10-9 16,0-10 0-16,6-5 0 0,-6 0 0 0,6 0 0 15,5-5 0-15,0-6 0 0,1 1 0 0,5-5 0 16,5-5 0-16,1 5 0 0,11-5 0 0,0-1 0 15,0 1 0-15,0 5 0 0,5 0-9 0,-5 5 9 16,0 5 0-16,6 5 0 0,-12 10 8 0,0 0-8 0,-5 5 0 0,0 10 0 16,-7 5 0-16,-4-5 0 0,-1 15 0 0,-5 0 0 15,-1 5 0-15,-5 0 0 0,-5 0 12 0,-1 6-4 16,-5-6 0-16,-1 5 0 0,7 0-8 0,-6 0-11 16,11-4 3-16,-6 4 0 15,6 0-106-15,-6 0-21 0,6 20-4 0,0-14-1 0</inkml:trace>
        </inkml:traceGroup>
        <inkml:traceGroup>
          <inkml:annotationXML>
            <emma:emma xmlns:emma="http://www.w3.org/2003/04/emma" version="1.0">
              <emma:interpretation id="{9CDFB044-1D9A-4BA5-B626-6C2CE078849F}" emma:medium="tactile" emma:mode="ink">
                <msink:context xmlns:msink="http://schemas.microsoft.com/ink/2010/main" type="inkWord" rotatedBoundingBox="15056,315 17862,266 17887,1684 15081,173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044.9495">13133-17 1497 0,'0'0'133'0,"-6"15"-106"0,6 0-27 0,0 10 0 16,-6 0 76-16,6 5 11 0,0 6 1 0,0-6 1 16,0 10-9-16,0-5-1 0,0 0-1 0,0-5 0 15,0 6-27-15,6-6-6 0,-6 0-1 0,6 0 0 16,-6-5-44-16,-6-5-23 0,6 0 3 0,0 1-637 16,0-11-127-16</inkml:trace>
          <inkml:trace contextRef="#ctx0" brushRef="#br0" timeOffset="5209.1054">13172-233 1497 0,'-11'-26'133'0,"5"11"-106"16,-5 0-27-16,5 0 0 0,1 0 122 0,-1 0 19 0,6 15 4 0,0 0 1 15,0 0-66-15,0 0-12 16,0 0-4-16,0 0-1027 15</inkml:trace>
          <inkml:trace contextRef="#ctx0" brushRef="#br0" timeOffset="5873.9325">14122-22 230 0,'-5'-10'20'0,"5"-15"-20"0,-6-6 0 0,6 1 0 16,-5 5 352-16,-1 0 65 0,0 5 14 0,1 5 2 16,5 0-291-16,-12 15-58 0,1-15-12 0,5 15-3 15,-5 15-52-15,5-5-17 0,-11 10 10 0,0 5-10 16,0 10 0-16,-5 0 0 0,5 1 0 0,-6-1 0 0,6 0 0 15,12 0 0-15,-7 0 0 0,7-5 0 16,-1-4 0-16,12-1 0 0,-1-10 0 0,7 5 0 16,-7-10 0-16,7 0 0 0,5-5 0 0,5-5 0 0,1-5 0 0,-1-5 0 15,1 0 12-15,5-5-4 0,1-10 0 0,4 0 0 16,1-1 0-16,6 1 0 0,-12 0-8 0,1 5 0 16,-1-5 0-16,0 10 0 0,-5 0 0 0,-6 5 0 15,0 5 0-15,-17 5 0 0,0 0 0 0,5 20 0 0,1 0 0 0,-6 10 0 16,-6 0 0-16,6 5 0 0,-5 1 0 0,-1-1 0 15,6-5 0-15,6 0 0 0,-1-5 0 0,1-5 0 16,5 5 0-16,1-9-11 16,10-6 3-16,1-5 0 0,-1-5 18 0,1 0 4 15,11-10 1-15,0 0 0 0,0-6 24 0,5-4 5 16,1-5 0-16,5-5 1 0,-5 0-7 0,-1-5-2 16,1 5 0-16,0-21 0 0,-6 6-12 0,5-5-4 15,-11-6 0-15,6 1 0 0,0-5-9 0,-11 5-3 16,0-6 0-16,-1 1 0 0,-5 0-8 0,-6-1 0 15,1 1 0-15,-1 0 0 0,-5 4 0 0,-6 1 0 0,0 10 0 0,-6 5 0 16,0-1 0-16,1 16 0 0,-7 5 0 0,1 5 0 31,-6 0-20-31,0 5-5 0,-5 5-2 0,-7 10 0 0,1 5 27 0,-6 10 0 0,-5 10 0 0,5 0 0 16,-6 6 16-16,0-1 9 0,6 10 2 0,1 5 0 16,10 6-19-16,0-6-8 0,6 10 8 0,0 5-8 15,6 1 15-15,5-1-3 0,6 1 0 0,6-1 0 16,0 0-3-16,5-4-1 0,6-1 0 0,0 5 0 15,6-9-8-15,-1-1 0 0,6 0 0 0,6-5 0 16,0-9-32-16,6-1 2 0,5-10 0 0,12 0-720 16,-1 0-144-16</inkml:trace>
          <inkml:trace contextRef="#ctx0" brushRef="#br0" timeOffset="6998.0564">15582 229 633 0,'-17'0'56'0,"0"0"-44"0,0 0-12 0,-6 5 0 15,6-5 206-15,0 0 39 0,6 5 8 0,11-5 2 16,0 0-136-16,0 0-27 0,0 0-6 0,11 10-1 0,12 0-61 0,5 0-12 15,12-5-2-15,5 0-1 0,11-5-9 0,7 0 0 16,-1 5 0-16,11-5-558 16,-10-5-114-16</inkml:trace>
        </inkml:traceGroup>
        <inkml:traceGroup>
          <inkml:annotationXML>
            <emma:emma xmlns:emma="http://www.w3.org/2003/04/emma" version="1.0">
              <emma:interpretation id="{00C4948F-EDC1-4C56-B603-0502D7F5C651}" emma:medium="tactile" emma:mode="ink">
                <msink:context xmlns:msink="http://schemas.microsoft.com/ink/2010/main" type="inkWord" rotatedBoundingBox="19033,94 24306,1 24336,1703 19063,179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255.5741">17126-243 806 0,'-12'0'72'0,"7"-11"-58"0,-1 6-14 0,-5 5 0 16,11 0 128-16,0 0 22 16,0 0 5-16,0 0 1 0,0 0-62 0,22 0-12 15,1 0-2-15,11-5-1 0,5 0-11 0,12 0-1 16,0-5-1-16,17 0 0 0,0 5-16 0,0-5-3 0,0 5-1 0,-6 0 0 15,0 0-37-15,-5 0-9 16,-6 0 0-16,-1 0 0 0,-10-5-56 0,0 5-14 0,-6 0-2 0,-1-5-1 31,-4 10-73-31,-1-5-14 0</inkml:trace>
          <inkml:trace contextRef="#ctx0" brushRef="#br0" timeOffset="7580.3507">17888-1058 1220 0,'6'-10'27'0,"-6"0"5"0,0 0 2 0,5 0 0 0,1 0-34 0,-6 10 0 15,0-10 0-15,0 5 0 0,0 5 109 0,0 0 15 16,0 0 4-16,0 0 0 0,-11-10-52 0,-1 20-9 15,1-5-3-15,-6 20 0 0,0 5-3 0,1 5-1 16,-1 6 0-16,-6 9 0 0,1-5-12 0,-1 10-4 16,-5 6 0-16,5 4 0 0,1 0-16 0,-1 6-4 0,-5-6-1 0,11 16 0 15,1-16 8-15,-1 0 1 16,0 6 1-16,6 4 0 0,5-10-33 0,-5 1-12 16,5-6 0-16,0 0 0 15,1 1-14-15,-1-6-2 0,0-5-1 0,6 1 0 16,6-16-122-16,-6 10-24 0,17 25-5 0,0-24 0 0</inkml:trace>
          <inkml:trace contextRef="#ctx0" brushRef="#br0" timeOffset="7791.5613">18585-153 864 0,'0'0'38'0,"0"0"8"0,11 0-37 0,6 5-9 0,-17-5 0 0,0 0 0 15,0 15 191-15,0 5 36 0,0 5 7 0,-11 6 2 16,-6-1-98-16,0 0-19 0,11 5-4 0,-5 5-1 16,-18 0-26-16,12-4-4 0,1 4-2 0,4-5 0 15,7 0-66-15,-7 0-16 0,1-4 0 0,5-1 0 16,18-5-28-16,-7 0-8 0,-5-5-3 0,6-5-997 16</inkml:trace>
          <inkml:trace contextRef="#ctx0" brushRef="#br0" timeOffset="7928.6128">18828-419 230 0,'6'-10'20'0,"-6"-11"-20"15,-6 1 0-15,0 0 0 0,1 0 286 0,-7 10 53 16,12 10 10-16,0 0 3 0,0 0-282 0,0 0-56 16,23-15-14-16,-23 15 0 0</inkml:trace>
          <inkml:trace contextRef="#ctx0" brushRef="#br0" timeOffset="8513.77">19490-329 1580 0,'5'-25'70'0,"-5"25"14"0,17 0-67 0,-6 0-17 0,-11 0 0 0,23 0 0 15,-6 5 68-15,6 0 9 0,-1 5 3 0,1 5 0 16,-6 5-44-16,0 0-9 0,5 5-2 0,-5 11 0 15,-11-6-25-15,0 5 0 0,-1 0 0 0,1 0 0 16,-6 1 56-16,-6-1 7 0,-5 0 1 0,0-5 0 16,5-5 0-16,0 0 0 0,-10 1 0 0,4-1 0 15,7-10-53-15,-1 0-11 0,0-5 0 0,1 0 0 16,-1 0 0-16,0 0 12 0,6-10-3 0,0 0 0 16,0 0-9-16,0 0-9 0,17-10 9 0,-5 5-13 0,5 0 13 0,-6-10 0 15,0 0 0-15,6-5 0 0,0 0 0 0,0-6 0 16,0-4 0-16,0 0 0 0,0-5 0 0,6-5 0 15,-12-1 0-15,11-4 0 0,7 0 0 0,-1 5 0 16,12 5 0-16,-12-1 0 0,-5 11 48 0,5 0 13 16,11 10 3-16,-10 5 0 0,-7 10-52 0,7 5-12 15,-1 0 0-15,6 10 0 0,-6 0-48 0,-5 10-13 0,-1 0-3 0,-5 11 0 0,6-11 52 0,-6 5 12 32,-11 5 0-32,5 0 0 0,-6 1 0 0,1-6 0 15,0-5 0-15,-6 0 0 0,0-5 48 0,-6 0 13 16,12-10 3-16,-12 5 0 0,0-5-52 0,6 5-12 15,0-15 0-15,0 0 0 0,0 0-16 0,-5 16-5 16,5-16-2-16,0 0 0 0,0 0 37 0,0 0 7 16,0 0 2-16,5-16 0 0,7 1-23 0,-1 5-10 0,-11-10 1 0,11 0 0 15,1-5 9-15,5 0 12 0,0 0-2 0,5-5-1 16,7-6-9-16,-7 1-12 0,12 0 2 0,0 0 1 16,6 5 9-16,-1-1 12 0,1 11-2 0,-6 0-1 15,5 0-9-15,-10 10 0 0,-1 5 0 0,0 5 0 16,-5 5 0-16,-6 5 0 0,0 10 0 0,-6 0 0 15,-5 5 0-15,-1 11 0 0,-5-11-12 0,0 10 12 0,0 0 0 0,0 0 0 16,0 6 0-16,0-6 12 16,6 0-12-16,0 0 0 0,-1 0 0 0,7 1-783 15,-1-6-158-15</inkml:trace>
          <inkml:trace contextRef="#ctx0" brushRef="#br0" timeOffset="8873.2568">21661 3 1926 0,'6'-10'42'0,"5"5"9"0,-11 5 1 0,12-10 3 0,4 5-44 0,1 0-11 16,-5 5 0-16,5-15 0 0,11 5 60 0,0-6 11 15,6 6 1-15,0-5 1 0,6 5-58 0,-6 0-15 16,11-5 0-16,-6 0 0 0,-5-5 0 0,0 0 0 15,0 0 0-15,0 0 0 0,-11 5 0 0,-1-21 0 16,-5 6 0-16,0 0 0 0,-5-5 54 0,-7 10 8 16,1 0 2-16,-6-1 0 0,0-9-52 0,0 10-12 15,-11 0 0-15,-1 5 0 0,1 5 0 0,0 0 0 16,-12 10 0-16,1 5 0 0,-1 0 0 0,-5 0 0 0,-1 10 0 16,-5 0 0-16,0 15 0 0,-5 0-12 0,5 0 3 0,0 10 0 15,6 11 9-15,5-1 12 0,6 0-2 0,6 5-1 16,5 6-9-16,6-6 0 0,0 5 0 0,17 6 0 15,6-6 0-15,11 5 0 0,11-5 0 0,6 6 0 0,11 9 16 0,0-4 0 32,12-6 1-32,11 0-744 0,-1-5-149 0</inkml:trace>
        </inkml:traceGroup>
        <inkml:traceGroup>
          <inkml:annotationXML>
            <emma:emma xmlns:emma="http://www.w3.org/2003/04/emma" version="1.0">
              <emma:interpretation id="{6AC35A47-2A3C-45E0-9E38-1AAD34B0C7D9}" emma:medium="tactile" emma:mode="ink">
                <msink:context xmlns:msink="http://schemas.microsoft.com/ink/2010/main" type="inkWord" rotatedBoundingBox="26358,445 27707,421 27724,1374 26374,139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407.1321">25026-269 1216 0,'0'0'27'0,"0"0"5"0,6-5 2 0,0-5 0 0,-6 5-34 0,0 5 0 16,11-10 0-16,-11 10 0 0,11 0 91 0,-11 0 11 15,0 0 2-15,17 5 1 0,-6 0-33 0,1 10-6 16,-1 0-2-16,-5 11 0 0,-1-1-25 0,1 5-6 0,-6 0-1 0,0 5 0 15,0 0-6-15,0 1-2 16,0-6 0-16,0 5 0 0,6-10-12 0,-6 5-4 16,0-10 0-16,0 11 0 0,-6-21-8 0,6 5 8 15,0-15-8-15,0 0 8 0,6 5 12 0,-6-5 1 16,5 5 1-16,12-5 0 0,6-5 5 0,-6 0 1 16,6-15 0-16,5-1 0 0,-6 6-5 0,7-5-1 15,-1-5 0-15,-5 0 0 0,-1 0 2 0,7-5 1 0,-1 0 0 0,6-11 0 16,-12 11-25-16,7 0 0 0,-1 5 0 0,-5 10 0 15,-1 5 0-15,-5 5 0 0,0 0 0 0,0 5 0 16,-17 0 0-16,11 5 0 0,-5 10 0 0,5 5 0 16,-5 0 0-16,0 5 0 0,5 5 0 0,-5 0 0 15,-1 11 0-15,7-11 0 0,-1 5 0 0,0 0 0 16,6-5-148-16,0 11-36 0</inkml:trace>
          <inkml:trace contextRef="#ctx0" brushRef="#br0" timeOffset="9624.5821">24670-354 806 0,'23'-5'72'0,"-6"-5"-58"16,-17-5-14-16,5 0 0 0,1 10 156 0,-6 5 29 15,0-15 6-15,0 15 1 0,-6-10-52 0,1-1-9 16,-7 11-3-16,7 0 0 0,-12 0-48 0,5 11-11 16,-5-1-1-16,-5 5-1 0,-1 10-56 0,-5 5-11 0,0 0 0 15,5 10 0-15,-5 6 26 0,5-6 10 0,6-5 3 0,6 10 0 16,-6-5-29-16,11 1-10 0,0-11 0 0,6 0 9 15,6 0-9-15,0-5 0 0,5 0 0 0,-5 1 0 16,11-6-34-16,-6-10-9 0,0 0-1 0,1 0-952 16</inkml:trace>
          <inkml:trace contextRef="#ctx0" brushRef="#br0" timeOffset="11077.2242">24579-771 345 0,'0'0'31'15,"0"0"-31"-15,0 0 0 0,0 0 0 0,0 0 235 0,0 0 41 16,0 0 8-16,0 0 1 0,-5 10-158 0,-7 0-32 16,1 0-7-16,6 5 0 0,-7 0-49 0,12 0-10 15,-5 5-1-15,-1 0-1 16,6 0-154-16,0 1-30 0,0 9-7 0,11-15 0 0</inkml:trace>
        </inkml:traceGroup>
        <inkml:traceGroup>
          <inkml:annotationXML>
            <emma:emma xmlns:emma="http://www.w3.org/2003/04/emma" version="1.0">
              <emma:interpretation id="{13488AD4-7613-4A95-8AF0-BBE15204479A}" emma:medium="tactile" emma:mode="ink">
                <msink:context xmlns:msink="http://schemas.microsoft.com/ink/2010/main" type="inkWord" rotatedBoundingBox="29722,346 32477,297 32504,1849 29749,189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788.7331">28058-299 806 0,'0'0'36'0,"0"0"7"0,0 0-35 0,0 0-8 16,0 0 0-16,0-5 0 0,-12 0 86 0,7 0 15 15,-1-5 3-15,-5 10 1 0,5-5-31 0,-5 5-6 16,-1-5-2-16,12 5 0 0,0 0-18 0,0 0-3 15,0 0-1-15,23 0 0 0,5 0-2 0,6 5-1 0,6-5 0 0,11 0 0 16,0 0-2-16,11-5-1 16,6 0 0-16,5 0 0 0,6 0-14 0,1 0-4 15,-1 0 0-15,0 5 0 0,0 5-20 0,-11 0 8 16,-6-5-8-16,-5 0-572 16,-6 5-118-16</inkml:trace>
          <inkml:trace contextRef="#ctx0" brushRef="#br0" timeOffset="12129.4331">29025-681 576 0,'0'-25'25'0,"0"10"6"0,0 5-31 0,0-5 0 0,0 10 0 0,0-10 0 15,5-5 157-15,-5 10 26 0,0 10 5 0,0 0 0 16,-5-16-96-16,5 6-20 0,0 10-4 0,0 0-1 16,-6-5 29-16,-5 5 7 0,-6 5 1 0,0 0 0 15,-6 11-58-15,1-6-11 0,-1 15-3 0,-11 5 0 0,0 15-32 0,-6 5 0 16,1 6-12-16,-18 14 3 0,6 5 57 0,-5 1 12 16,-1 4 3-16,-11 1 0 0,12-6-35 0,-1-4-6 15,1-11-2-15,5 10 0 0,-6-14-20 0,6 4-16 0,6-5 2 0,-6 0 1 16,12-9 2-16,-1-1 1 15,6-5 0-15,0 0 0 16,6 1-25-16,5-6-5 0,6-10 0 0,0 5-1 16,0-10-155-16,12 0-30 0,5-5-6 0,0-15-2 0</inkml:trace>
          <inkml:trace contextRef="#ctx0" brushRef="#br0" timeOffset="12916.9473">29528-696 864 0,'11'-10'76'0,"6"-5"-60"0,6-5-16 0,0 10 0 15,-1-15 65-15,1 5 11 0,5-6 1 0,0 6 1 16,-5 5-1-16,-6 0 0 0,0 0 0 0,0 5 0 15,-6 5-26-15,-11 5-6 0,0 0-1 0,0 0 0 16,0 0-3-16,0 0-1 0,0 0 0 0,0 0 0 16,-11 0-6-16,0 5-2 0,-1 0 0 0,-5 0 0 15,6 0-4-15,0 5-2 0,-1 5 0 0,1 0 0 16,-6 0-13-16,6 11-2 0,-6-16-1 0,5 15 0 0,1 5-10 0,-6 0 0 16,6 0 0-16,0 10 0 0,-1-4 0 0,-5 9 0 15,0 0 0-15,-5 10 0 0,-7 1 0 0,1-1 0 16,-11 5 0-16,-1-4 0 0,-5-6 28 0,-1 0 12 15,-4-5 4-15,-1 6 0 0,0-16-20 0,-6 5-3 16,6-5-1-16,0-5 0 0,1-4-20 0,4-1-16 0,12-5 2 16,0 0 1-16,0-5 13 0,12-5 0 0,5 0 0 0,0 0 0 15,6-5 8-15,-1 0-8 16,12-5 0-16,0 0 0 0,0 0 0 0,0 0 0 16,0 0-11-16,0 0 11 0,0 0 0 0,12-5 0 15,5-5 12-15,0 5-3 0,11-5-9 0,0 0 0 16,0 0 0-16,12 5 0 0,-6-10 8 0,5 5-8 15,-5-5 12-15,6 10-4 0,-6-10-8 0,0 10-12 16,-6 0 2-16,-5 5 1 0,-6 0 9 0,-6 0 0 0,0 10 0 16,1 5 0-16,-1-10 0 0,-5 10 0 0,-1 0 0 0,1 5 0 15,0 5 0-15,-1-5 0 0,1 0 0 0,5 0 0 16,1 1 0-16,4-1 12 0,1-5-2 0,6 5-1 16,0-5-9-16,-1-10-14 0,7 0 3 0,10 0 1 0,1 5 10 0,-1-10 0 15,-5-5 0-15,12 5 0 16,4 0 0-16,1 0 14 0,0-10-3 0,6 5-1 15,-1-5-10-15,-5 0 0 0,6 5 0 0,-1-10 0 16,-5 0 0-16,0 5-14 0,6 0 3 0,-6-16 1 16,-12 1 10-16,1 0 0 0,5 0 0 0,-11-5 0 15,0 0 8-15,-6 5 1 0,-5-16 0 0,-1 6 0 16,1 0-9-16,-12 0 0 0,-5 5 0 0,0-1 0 0,-6 6 0 0,-6 5 0 16,-5 0 0-16,-1 5 0 0,-10 10 11 15,-1 0 0-15,-5 0 0 0,-6 10 0 0,-6 0-11 0,1 10 8 16,-6 5-8-16,-1 0 8 0,1 5-18 0,5 6-4 15,1-1-1-15,-1 5 0 0,6 0 15 0,12-5 0 16,-7 5 0-16,12 6 0 0,6-11 0 0,5 10 0 16,6 0 0-16,0 0 0 0,12 1 22 0,5-6 7 15,0 0 2-15,5 0 0 16,7 0-50-16,5 1-9 0,11-6-3 0,6 0 0 16,5 0-79-16,6 0-16 0</inkml:trace>
        </inkml:traceGroup>
      </inkml:traceGroup>
    </inkml:traceGroup>
    <inkml:traceGroup>
      <inkml:annotationXML>
        <emma:emma xmlns:emma="http://www.w3.org/2003/04/emma" version="1.0">
          <emma:interpretation id="{49E61FD3-B3BB-460F-96A4-D951BF5AF476}" emma:medium="tactile" emma:mode="ink">
            <msink:context xmlns:msink="http://schemas.microsoft.com/ink/2010/main" type="paragraph" rotatedBoundingBox="2176,2993 22627,2596 22670,4792 2219,5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678DC2-38B6-4DC3-B511-90F2F31A069A}" emma:medium="tactile" emma:mode="ink">
              <msink:context xmlns:msink="http://schemas.microsoft.com/ink/2010/main" type="line" rotatedBoundingBox="2176,2993 22627,2596 22670,4792 2219,5188"/>
            </emma:interpretation>
          </emma:emma>
        </inkml:annotationXML>
        <inkml:traceGroup>
          <inkml:annotationXML>
            <emma:emma xmlns:emma="http://www.w3.org/2003/04/emma" version="1.0">
              <emma:interpretation id="{F56B70DF-A4E9-4DF9-850F-DCA7E325E721}" emma:medium="tactile" emma:mode="ink">
                <msink:context xmlns:msink="http://schemas.microsoft.com/ink/2010/main" type="inkWord" rotatedBoundingBox="2187,3536 5623,3469 5653,5021 2217,508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195.2776">2088 2627 1177 0,'0'0'52'0,"11"-10"11"0,12 0-51 0,-6 0-12 0,-6-5 0 0,0 5 0 16,12 5 70-16,-6-5 11 0,5 0 3 0,-5 0 0 15,6-1-29-15,0 1-6 0,-1-5-1 0,6 5 0 16,1 0-9-16,5 5-3 0,0-5 0 0,-6 5 0 16,12 0-12-16,-7 0-2 0,7 5-1 0,-6-5 0 15,0 5-5-15,0 0 0 0,-6 5-1 0,-5 0 0 16,-1-5-3-16,-5 10-1 0,0 0 0 0,0 0 0 16,-5 0 8-16,-1 0 1 0,-5 5 1 0,-6 6 0 15,0-6-21-15,-6 0 0 0,-5 5 0 0,-6 0 0 16,0 5 0-16,-12 0 0 0,-10 0 0 0,-1 5 0 15,1 1 0-15,-7-1 0 0,-5 0 0 0,12 0 0 0,-1 0-15 0,1 0-1 16,5-4 0-16,5-1 0 0,1 0 16 16,6-5 0-16,5 5 0 0,0-10 0 0,11 0 0 0,0-5 0 15,6-10-10-15,0 0 10 0,12 10 0 0,-1-5-11 16,12 5 11-16,-1-10-8 0,1 0 8 0,5 0 0 16,-5 0 0-16,5 5 0 0,0 1 0 0,1-1 9 15,-7 5-9-15,1 0 0 0,-6 0 21 0,0 10-2 16,-12 5-1-16,1 0 0 0,-6 0-18 0,0 5 0 15,-6 1 8-15,-5 4-8 0,5 0 12 0,-11 0 0 16,0-5-1-16,1 5 0 0,-1-4 5 0,-6 4 0 0,6-5 1 0,-11 0 0 16,5 0-9-16,0-5-8 15,-5 6 9-15,6-6-9 0,-1 0 0 0,-5 0 0 16,-1 0 0-16,7 0 0 0,5-15 0 0,-6 5 0 16,-5-5 0-16,0-4 0 0,11-1 8 0,0-10-8 0,0-1 0 15,-6 6 0-15,0-5 0 0,12 5 8 0,11 0-8 0,0 0 0 16,-17-10 0-16,12 0 0 0,10-5 0 0,12 0 0 15,0 10 0-15,6-10 0 0,-1 0 0 0,12-5 0 16,6 5-8-16,5-5 8 0,-5-5 0 0,11-1 0 16,-1 1 0-16,7-5 0 0,5-5 0 0,-5 0 0 0,5 0 0 0,0-1 0 15,0-4 0-15,1-5 0 16,5 5 0-16,-1-11 0 0,-4 6 0 0,-1 0 0 16,-6-5 0-16,7 4 0 0,-7-4 0 0,6 0 0 15,-5 0 0-15,-1-1 0 0,-5 6 0 0,0-5 0 0,-6 5 0 0,-11 4 0 16,6 1-8-16,-12 5 8 15,-11 0 0-15,0 5 0 0,-5 9 0 0,-7 6 0 0,-5 0 0 0,-5 10 0 16,-7 5 0-16,-5 5 0 0,0 10 28 16,-5 0 4-16,-7 11 0 0,-5 4 0 0,1 5-32 0,4 10 0 15,-5 0 0-15,0 6 0 0,6-1 0 0,5 0 8 16,1 1-8-16,5-1 0 0,0 0 0 0,6 0 0 16,-1-4 0-16,7 4 0 15,-1-5-19-15,6 0-6 0,0-9-2 0,11-1-626 16,6 5-126-16</inkml:trace>
          <inkml:trace contextRef="#ctx0" brushRef="#br0" timeOffset="14082.3597">787 2416 1263 0,'0'-25'56'0,"-11"15"12"0,-18-5-55 0,12 5-13 0,17-1 0 0,-11 1 0 0,-17 0 78 0,5 5 13 16,6 0 2-16,0 10 1 16,-5-5-56-16,-1 10-11 0,-11 0-3 0,11 6 0 0,1-1-24 0,-1 5 0 15,-16-5 0-15,10 10 0 16,7 0-12-16,5 0 12 0,-12 10-12 0,-5-4 12 16,6-1 0-16,11 10 0 0,12-10 0 0,-7 0 0 15,-5-5 0-15,17 6 0 0,17-6 0 0,-5-5 0 16,-1 0 0-16,12-5 0 0,-1 5 0 0,12-10 0 0,0 0 0 0,0-5 0 15,-6 0 12-15,1 0-4 0,10 0 26 0,-5 0 5 16,-17 0 1-16,6 5 0 0,-6 0-12 0,0 6-1 16,0 4-1-16,-6 0 0 0,-11 5 3 0,0 0 1 15,0 5 0-15,-11 0 0 0,-12 6 1 0,0-1 0 16,6 0 0-16,0 0 0 0,-17-5 1 0,12 0 1 16,-6-4 0-16,11-1 0 0,5-5-33 0,1 0 0 15,-12-5 0-15,12 0 0 16,11 0-89-16,-6-5-25 0,-11-5-5 0,6 5-764 0</inkml:trace>
          <inkml:trace contextRef="#ctx0" brushRef="#br0" timeOffset="14288.7313">1268 2808 1094 0,'0'0'97'0,"0"0"-77"0,0 0-20 0,0 0 0 15,0 0 138-15,5 15 24 0,-10 0 5 0,-1 5 1 16,17 0-60-16,-11 0-12 0,-11 6-3 0,0-6 0 16,5 10-48-16,-5-5-9 0,-1 0-3 0,1 0 0 15,-6 0-33-15,6 1 0 0,16-6 0 0,-5 0 0 16,-5-5-119-16,5-15-24 0,11 10-5 0</inkml:trace>
          <inkml:trace contextRef="#ctx0" brushRef="#br0" timeOffset="14411.747">1460 2597 518 0,'11'-35'23'0,"-11"15"5"0,-11-6-28 0,0 1 0 16,-1-5 0-16,7 5 0 0,-1 0 203 0,0 5 35 15,-5 0 7-15,5 5 2 0,6-1-151 0,0 16-31 16,0 0-5-16,0 0-744 16</inkml:trace>
        </inkml:traceGroup>
        <inkml:traceGroup>
          <inkml:annotationXML>
            <emma:emma xmlns:emma="http://www.w3.org/2003/04/emma" version="1.0">
              <emma:interpretation id="{B1CE7E20-AFC9-4DB5-9245-28A893169638}" emma:medium="tactile" emma:mode="ink">
                <msink:context xmlns:msink="http://schemas.microsoft.com/ink/2010/main" type="inkWord" rotatedBoundingBox="7183,2958 9006,2923 9045,4972 7223,500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200.5842">6137 3286 1267 0,'0'0'56'0,"0"0"12"0,-6-11-55 0,-5 1-13 0,11 10 0 0,0-10 0 16,11-5 157-16,1 5 29 0,5 0 6 0,5-5 0 16,12-5-89-16,11 5-19 0,12 0-3 0,11 0-1 0,5 0-67 0,1-5-13 15,11-1 0-15,5 6-667 16,6 5-129-16</inkml:trace>
          <inkml:trace contextRef="#ctx0" brushRef="#br0" timeOffset="16014.9445">6657 2888 1357 0,'0'0'29'0,"0"0"7"0,0 0 0 0,0 0 4 0,0 0-32 0,12-5-8 0,-1-5 0 0,0 0 0 15,6 0 70-15,0-5 13 0,0-10 2 0,11 0 1 16,-5 0-11-16,5 0-3 0,1-11 0 0,4 6 0 16,-4-5-26-16,-1 0-6 0,0-10 0 0,-5 4-1 15,0-4-24-15,-6 0-5 0,-6-5-1 0,-5-6 0 16,5 6 6-16,-11 5 1 0,-6-5 0 0,-5-1 0 0,0 1-16 0,-6 0 11 15,-6 5-11-15,0-1 10 0,-5 6-10 0,0 5 12 16,-1 0-12-16,1 5 12 16,0 9-1-16,5 1 0 0,1 5 0 0,-1 5 0 15,6 0-11-15,6 10 0 0,-6 0 9 0,0 5-9 0,6 5 0 0,-1 5 0 16,7 10 0-16,-7 6 0 0,1 9 0 0,5 5 0 16,6 15 0-16,-5 1 0 0,5 9 24 0,-6 0 1 15,-5 11 0-15,5 9 0 0,-5-4 23 0,-1-1 5 16,-5 1 1-16,-5 9 0 0,5-4-2 0,0-1 0 15,-6-4 0-15,1 4 0 0,5-9-41 0,0-1-11 16,5 0 0-16,7-4 0 0,-7-11 0 0,12 1 0 16,-5-6 0-16,5-5 0 15,-6 1-132-15,0-11-29 0,6 0-6 0,0-10-873 0</inkml:trace>
          <inkml:trace contextRef="#ctx0" brushRef="#br0" timeOffset="15592.3718">5803 2773 1638 0,'0'0'36'0,"-11"-10"7"0,5-5 1 0,1 5 3 0,-7 5-38 0,1 0-9 0,0-6 0 0,-6 11 0 15,0 0 95-15,-6 0 17 0,1 6 3 0,-12 4 1 0,0 5-72 0,-6 5-15 16,1 0-2-16,-1 15-1 16,0 5-26-16,1 6 8 0,5-6-8 0,0 0 0 0,6 5 0 15,5-5 0-15,6-4 0 0,6-1 0 16,11-5 0-16,0-10 0 0,0 0 0 0,11-10 0 0,-5 0 0 15,11-5 0-15,0 0-8 0,5-5 8 0,-5-10 0 0,6 0 0 16,5-10 8-16,0 0-8 0,1-5 23 0,5 0-1 0,0-5 0 0,5-1 0 16,-5 1-3-16,-6 0-1 0,6 0 0 0,-5-5 0 15,-1 5-18-15,0-6 0 0,-11-4 0 0,6 5 0 16,-6 5 0-16,-6 0 8 16,0-1-8-16,-5 1 0 0,-6 10 15 0,0 0-4 15,0 5-1-15,-6 10 0 0,-5 0-10 0,-6 5 0 16,6 5 9-16,-18 5-9 15,7 5-114-15,-12 10-27 0,-51 31-6 0,17-11-1 0</inkml:trace>
        </inkml:traceGroup>
        <inkml:traceGroup>
          <inkml:annotationXML>
            <emma:emma xmlns:emma="http://www.w3.org/2003/04/emma" version="1.0">
              <emma:interpretation id="{F55664D4-9BA8-4DA1-A6A5-161874DCE404}" emma:medium="tactile" emma:mode="ink">
                <msink:context xmlns:msink="http://schemas.microsoft.com/ink/2010/main" type="inkWord" rotatedBoundingBox="11237,2817 19603,2655 19635,4342 11270,450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137.8837">9389 2939 748 0,'-23'-10'33'0,"18"10"7"0,-1 0-32 0,6 0-8 0,0 0 0 0,0 0 0 0,0 0 150 0,0 0 28 15,0 0 6-15,11-5 0 16,6 0-102-16,6-5-21 0,5-6-4 0,12-4-1 15,11 0-6-15,-1-5-2 0,7 0 0 0,5-10 0 16,0 10-23-16,1-6-5 0,-7 1 0 0,1-5-1 16,-6 5-11-16,-12 0-8 0,-5 0 9 0,-6-1-9 15,-5 1 9-15,-12 0-9 0,-5 5 8 0,-6-5-8 0,-6 0 11 0,-5 0-3 16,-6-6-8-16,-5 6 12 0,-1 5 1 0,-11 0 0 16,-6 0 0-16,6 15 0 0,1 0 11 0,-13 5 1 15,7 5 1-15,-7 10 0 0,13 0-2 0,-7 10 0 16,-5 0 0-16,5 5 0 0,0 5-12 0,1 5-2 15,-1 1-1-15,6 9 0 0,0 0-9 0,6 5 12 16,0 1-12-16,5-1 12 0,6 0-12 0,0 0 0 16,6 1 9-16,11-6-9 0,6 5 0 0,-1-5 8 15,12-4-8-15,12-1 0 0,5 0-71 0,11-10-18 0,0 0-4 0</inkml:trace>
          <inkml:trace contextRef="#ctx0" brushRef="#br0" timeOffset="17504.0791">10537 2707 460 0,'11'-40'20'0,"1"25"5"0,-7-10-25 0,7 0 0 0,-7 0 0 0,6 5 0 16,-5 5 251-16,5-6 45 0,1 6 8 0,-1 5 3 15,-5 5-188-15,-6 5-38 0,17 0-7 0,-6 5-2 16,0 10-31-16,6 5-6 0,0 1-2 0,0 9 0 0,-5 0-1 0,4 5-1 16,-4 0 0-16,-7 0 0 15,1 6-17-15,-6-6-3 0,-6 0-1 0,6 5 0 16,-11-5-10-16,0 1 12 0,-6-1-12 0,-6-10 12 0,6-5 0 0,0 0 0 15,-5-10 0-15,5 0 0 16,0 0 17-16,5-5 4 0,1-5 1 0,0-5 0 16,0 0 18-16,-1-5 4 0,7 0 1 0,-1-5 0 0,6-5-29 15,6-10-5-15,11-10-2 0,-1-1 0 0,7 1-21 16,5-5 8-16,12 0-8 0,0-6 0 0,5 6 0 0,0 0 0 16,12 0 0-16,-6 10 0 0,-1 4 0 0,1 6-8 15,0 10 8-15,-6 5-8 0,-5 10 8 0,-6 5 0 16,6 5 10-16,-12 5-10 0,6 5 0 0,-12 6 0 15,-5-1 0-15,6 5 0 0,-12 0 0 0,1 10 8 16,-1-5-8-16,12 1 0 16,-7 4-117-16,7-5-27 0,-6 5-4 0,6-5-2 0</inkml:trace>
          <inkml:trace contextRef="#ctx0" brushRef="#br0" timeOffset="17829.8066">13020 2134 1728 0,'-17'-35'76'0,"11"20"16"0,0-5-73 0,-11 0-19 0,6-5 0 0,-6 10 0 16,0 0 92-16,0 5 16 0,0-6 2 0,-5 6 1 15,-1 10-55-15,0 0-10 0,-11 5-2 0,-5 5-1 16,-1 21-27-16,-5-1-4 0,-6 10-2 0,-5 5 0 16,-7 11-2-16,7 4-8 0,-1 5 12 0,1 6-4 15,10-6 10-15,1-5 2 0,6 6 0 0,-1 4 0 16,17-10-10-16,6 1-2 0,0-6 0 0,12 0 0 0,5-4-8 0,0-6 0 16,11 5 0-16,6-10 0 0,6-10-20 0,-1 1 0 15,7-6 0-15,10 0 0 16,1-5-156-16,-1 0-30 0,46 5-6 0,-17-15-2 0</inkml:trace>
          <inkml:trace contextRef="#ctx0" brushRef="#br0" timeOffset="18134.0839">13235 2803 979 0,'22'-40'43'0,"-10"30"9"0,-1-5-41 0,6 5-11 16,0-6 0-16,-6 1 0 16,6 5 105-16,-6 5 19 15,-5 0 4-15,-6 5 1 0,0 0-25 0,0 0-4 16,0 0-2-16,-6 15 0 0,-11 5-70 0,0 11-13 15,0 4-3-15,-5 0-1 0,-6 0 3 0,-1 5 1 0,7-4 0 0,5 4 0 0,0 0-1 0,5-5 0 16,1-5 0-16,0 1 0 0,5-1-14 0,6-10 8 16,0 0-8-16,11-5 0 15,-5-5 12-15,5-5-4 0,1-10-8 0,5 0 12 16,5 0 8-16,7-5 2 0,-7-10 0 0,6-5 0 16,1 0 25-16,-1-6 5 0,0 1 0 0,1 0 1 15,-1 0-18-15,-11-10-4 0,5-1-1 0,-5 1 0 16,0 0 6-16,-5 0 0 0,-1 0 1 0,-5-1 0 15,-1 11-23-15,-5 5-5 0,-5 0-1 0,-1 10 0 16,0 0-8-16,-11 10 0 0,0 0 0 0,-11 5 0 16,0 10-129-16,-6 0-28 0,-6 5-6 0</inkml:trace>
          <inkml:trace contextRef="#ctx0" brushRef="#br0" timeOffset="18645.916">14728 2647 1429 0,'34'-25'63'0,"-17"15"13"0,-1-10-60 0,1 5-16 16,0-5 0-16,-5 0 0 0,-1-1 48 0,-5-4 6 16,-1 0 2-16,-5 5 0 0,-5-5 0 0,-7 0 0 15,1 10 0-15,-6 0 0 0,-11 0-2 0,0 4 0 0,-6 1 0 0,0 10 0 16,-6 10-32-16,-5 6-6 15,0-1-2-15,-6 15 0 0,0 0 2 0,0 5 0 16,-6 10 0-16,1 1 0 0,-1-1-8 0,6 5-8 0,6 5 11 16,0 6-11-16,-6-6 0 0,11 0 0 0,6 1 0 15,6-11 0-15,0-5 0 0,11-5 0 0,6 0 0 0,-1-4 0 16,12-11 0-16,6 0 0 0,5-10 0 0,1-5 0 16,5-5 12-16,5 0 1 0,6-10 1 0,6 0 0 15,12-10 11-15,-1 0 3 0,6-11 0 0,0-4 0 16,5 5-8-16,-5-10-2 0,0 0 0 0,0-11 0 15,-6 1-5-15,6-5-1 0,-6-11 0 0,6 1 0 0,-6-10 6 0,6-1 1 16,6-9 0-16,-6-11 0 16,0 11-19-16,0-1 0 0,-6-4 0 0,0 4 0 15,-5 11 8-15,-12 0-8 0,0-1 0 0,-5 16 0 0,-6 5 0 0,-6 9 0 16,0 11 0-16,-11 10 0 0,0 5 36 0,0 10 9 16,-11 5 3-16,0 10 0 0,-6 5-48 15,-6 10-21-15,-5 10 1 0,-6 10 1 0,6 1 19 0,-6 9 0 16,11-5 0-16,-5 5 0 0,0 6 0 0,11-1 0 15,-6 5-10-15,12-4 10 0,5 4 0 0,-5-5 0 16,5 1 0-16,6 4-8 0,0-5 8 0,0 6 0 0,0-6-9 0,6 0 9 31,-1 0-112-31,7-4-19 0,-1 4-3 0,-5-10-1 0</inkml:trace>
          <inkml:trace contextRef="#ctx0" brushRef="#br0" timeOffset="18835.8781">15531 2531 1911 0,'0'0'42'0,"0"0"9"0,0 0 1 0,0 16 2 0,0 4-43 0,0 0-11 0,-6 10 0 0,-5 0 0 16,5 5 79-16,0 0 13 0,1 6 4 0,-1-1 0 0,0 0-60 0,6 5-11 16,6-9-2-16,-6-1-1 15,6 0-22-15,-1-5-18 16,7-5 3-16,-1-5-669 0,6-5-133 0</inkml:trace>
          <inkml:trace contextRef="#ctx0" brushRef="#br0" timeOffset="18975.5246">15989 1928 1792 0,'0'0'40'0,"0"0"8"0,-17-5 1 0,17 5 1 0,0 0-40 0,0 0-10 15,0 0 0-15,0 0 0 0</inkml:trace>
          <inkml:trace contextRef="#ctx0" brushRef="#br0" timeOffset="19351.5097">16645 2280 1587 0,'45'10'70'0,"-17"0"15"0,6 0-68 0,0 10-17 0,0 6 0 0,0 9 0 16,6 5 85-16,-6 0 14 0,-12 0 2 0,1 11 1 15,-1-6-30-15,-10 5-5 0,-7-5-2 0,1 1 0 16,-12-6-1-16,1 0 0 0,-7 0 0 0,1-5 0 16,-6-9-29-16,6 4-7 0,-6-10 0 0,6 0-1 15,-6-5-15-15,5-5-4 0,1 0 0 0,5-5 0 16,6-5 10-16,0 0 2 0,0 0 0 0,0-20 0 15,6 5 6-15,5-10 2 0,1-5 0 0,5-5 0 16,0-1-28-16,5-4 0 0,1-5 0 0,5 0 0 16,6-6 0-16,0 1 0 0,6-10 0 0,-1 10 0 15,6 4 0-15,1 1 0 0,5 5 0 0,-6 15 0 0,0 5 0 0,-5 4 0 16,-6 6 0-16,-1 10 0 16,-4 5 0-16,-7 6-17 0,7 4 2 0,-12 10 1 0,5 0 14 15,-10 0-11-15,-1 10 11 0,0-5-10 0,-5 6 10 0,-1-1 0 16,-5 5 0-16,-5 0 0 15,5 0-156-15,-6-4-28 0,6 4-7 0,-5 0-1 0</inkml:trace>
        </inkml:traceGroup>
        <inkml:traceGroup>
          <inkml:annotationXML>
            <emma:emma xmlns:emma="http://www.w3.org/2003/04/emma" version="1.0">
              <emma:interpretation id="{A178F485-4B4A-4D6B-90DE-E1737D5FD7AA}" emma:medium="tactile" emma:mode="ink">
                <msink:context xmlns:msink="http://schemas.microsoft.com/ink/2010/main" type="inkWord" rotatedBoundingBox="22605,3805 22651,3805 22651,3844 22606,3845"/>
              </emma:interpretation>
              <emma:one-of disjunction-type="recognition" id="oneOf10">
                <emma:interpretation id="interp10" emma:lang="" emma:confidence="0">
                  <emma:literal>g.</emma:literal>
                </emma:interpretation>
                <emma:interpretation id="interp11" emma:lang="" emma:confidence="0">
                  <emma:literal>g ,</emma:literal>
                </emma:interpretation>
                <emma:interpretation id="interp12" emma:lang="" emma:confidence="0">
                  <emma:literal>g .</emma:literal>
                </emma:interpretation>
                <emma:interpretation id="interp13" emma:lang="" emma:confidence="0">
                  <emma:literal>g</emma:literal>
                </emma:interpretation>
                <emma:interpretation id="interp14" emma:lang="" emma:confidence="0">
                  <emma:literal>g /</emma:literal>
                </emma:interpretation>
              </emma:one-of>
            </emma:emma>
          </inkml:annotationXML>
          <inkml:trace contextRef="#ctx0" brushRef="#br0" timeOffset="20165.4001">20694 2592 1951 0,'0'0'43'0,"0"0"9"0,0 0 1 0,-6 10 2 0,-10 0-44 0,4 0-11 16,1 0 0-16</inkml:trace>
          <inkml:trace contextRef="#ctx0" brushRef="#br0" timeOffset="20000.3218">18607 2612 1324 0,'17'-15'118'0,"0"0"-94"0,-17 0-24 0,6-5 0 16,11-6 16-16,-6 6-2 0,-5 0 0 0,5 0 0 15,0-5 16-15,-5 0 3 0,0-5 1 0,-1 5 0 16,-5-1 24-16,0 1 5 0,6 0 1 0,-6 0 0 16,-6 0-52-16,1 5-12 0,-1 0 0 0,0 5 0 15,-5 5 51-15,5-1 7 0,-11 1 2 0,6 10 0 16,-6 0-45-16,-11 15-15 0,-12 1 9 0,1 14-9 16,5 5 0-16,-6 10 0 0,-5 5 0 0,-6 6 0 15,12-6 30-15,-1 0 1 0,6 1 0 0,6-1 0 0,11-5-31 0,0-5 0 16,11-10 0-16,0 6 0 0,1-6 11 0,5-5-11 15,11-10 12-15,0 0-12 0,1-10 21 0,5-5-2 16,0-5-1-16,5 0 0 0,12-10 19 0,0-5 4 16,-6 0 1-16,12-5 0 0,5-6-17 0,1 1-3 0,-1-5-1 0,6-5 0 15,-6 0-9-15,0-6-3 16,0 1 0-16,6 0 0 0,-5-5-9 0,4 9 0 16,1 6 0-16,0 5 0 0,-11 5 0 0,-1 5 0 15,1 15-11-15,-12 5 11 0,1 15 0 0,-7 5 0 16,-5 10 0-16,0 10-8 0,-6 6 8 0,-5 9 9 15,-17 5-1-15,-6 6-8 0,-6 4 0 0,-11 0 0 16,0 11 0-16,-11 4 0 0,-6-4 0 0,0-1 0 16,6 1 0-16,-12-1 0 0,1-15 58 0,5 1 5 15,0-6 1-15,0-5 0 0,-5-9-30 0,-1-6-6 16,6-5 0-16,0-5-1 0,12-10-11 0,-7-5-1 0,1-10-1 0,6 0 0 16,5-5 22-16,0-10 5 0,0 0 1 0,6-5 0 15,5-5-24-15,0-5-5 0,12-5-1 0,5-5 0 16,-5-1 0-16,22-4-1 0,6 0 0 0,12-5 0 15,-1-6-11-15,11 1 0 0,18 0-12 0,11-5 12 16,17-1-36-16,5-4 0 0,6 10 0 0,12-11 0 16,-6 11-176-16,-6 0-36 0,0 0-6 0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2:38.3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 6 1497 0,'0'0'66'0,"0"0"14"0,0 0-64 0,0 0-16 16,0 0 0-16,0 0 0 0,-5-10 96 0,5 10 15 15,0 0 3-15,0 0 1 0,0 0-83 0,0 0-16 16,0 10-3-16,0 6-874 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56:28.7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C938274-9587-4F76-8CFD-8DB66AEDD851}" emma:medium="tactile" emma:mode="ink">
          <msink:context xmlns:msink="http://schemas.microsoft.com/ink/2010/main" type="writingRegion" rotatedBoundingBox="1773,6655 27596,4794 28113,11970 2291,13831"/>
        </emma:interpretation>
      </emma:emma>
    </inkml:annotationXML>
    <inkml:traceGroup>
      <inkml:annotationXML>
        <emma:emma xmlns:emma="http://www.w3.org/2003/04/emma" version="1.0">
          <emma:interpretation id="{1C5E4C07-6B45-436B-BDC2-1519A03C7082}" emma:medium="tactile" emma:mode="ink">
            <msink:context xmlns:msink="http://schemas.microsoft.com/ink/2010/main" type="paragraph" rotatedBoundingBox="1877,6648 27596,4794 27745,6863 2026,87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114CFD-23F5-4984-8D8B-0312CDD83357}" emma:medium="tactile" emma:mode="ink">
              <msink:context xmlns:msink="http://schemas.microsoft.com/ink/2010/main" type="line" rotatedBoundingBox="1877,6648 27596,4794 27745,6863 2026,8718"/>
            </emma:interpretation>
          </emma:emma>
        </inkml:annotationXML>
        <inkml:traceGroup>
          <inkml:annotationXML>
            <emma:emma xmlns:emma="http://www.w3.org/2003/04/emma" version="1.0">
              <emma:interpretation id="{A530A210-1127-40B4-9259-CEF1125B3F40}" emma:medium="tactile" emma:mode="ink">
                <msink:context xmlns:msink="http://schemas.microsoft.com/ink/2010/main" type="inkWord" rotatedBoundingBox="1920,7247 3859,7108 3965,8578 2026,87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867 805 1350 0,'0'0'60'0,"0"0"12"0,0 0-58 0,0 0-14 15,0-8 0-15,0 8 0 0,0 0 48 0,0-7 6 16,0-5 2-16,0 12 0 0,0 0-45 0,0 0-11 15,-5-8 0-15,5 8 0 0,0 0 0 0,0 0 8 16,0 0-8-16,0 0 8 0,0 0-8 0,5 8 0 16,-5-8 0-16,4 12-11 0,5-5 11 0,-5 5 0 15,1 0 0-15,-1 0 0 0,-4-1 16 0,4 5 4 16,1-1 2-16,-1 5 0 0,-8-1 18 0,4 1 4 16,9 3 1-16,-5 1 0 0,-4 3-22 0,4-4-5 15,-8 5-1-15,8-5 0 0,1 1-9 0,-5-1-8 16,0 0 12-16,0-3-12 0,8-1 10 0,-8 1-10 15,-8-5 8-15,8-3-8 0,-5 0 13 0,5-12-2 16,0 0-1-16,0 0 0 0,-8 8 23 0,8-1 5 16,0-3 1-16,0-4 0 0,-5-7 10 0,1-1 3 15,4-4 0-15,0 0 0 0,0-7-20 0,9-1-4 0,-5 1-1 0,5-8 0 16,-1-5-27-16,6-3 0 0,-1-4 0 0,4-4 0 16,1 0 0-16,4 1 12 0,4-5-4 0,-4 8 0 15,4-4-8-15,5 8-11 0,-9 0 3 0,0 11 0 16,0 5 8-16,0 3 0 0,0 1 0 0,-9 7 0 15,0 0 0-15,5 4 0 0,-5 4 0 0,0 0 0 16,0 0 0-16,0 4 0 0,0 0 0 0,1 4 8 16,-6 3-8-16,1 1 0 0,0 0 0 0,-5-1 0 15,5 9 0-15,-4 3 0 0,3 5 0 0,-3-1 0 16,-5 0 0-16,0 4 0 0,4-3 0 0,-4 7 0 16,0-4 0-16,-4 0 11 0,-1 0-1 0,1 5 0 0,4-5-2 0,0-4 0 15,0 0 0-15,0-3 0 0,4-5-8 0,-4-3-11 16,0 3 3-16,5-7 0 15,-5 0-161-15,8-4-32 0,-8-8-7 0,0 0 0 0</inkml:trace>
          <inkml:trace contextRef="#ctx0" brushRef="#br0" timeOffset="-805.7937">-217 1375 288 0,'-9'-12'12'0,"9"8"4"0,-9 4-16 0,9 0 0 15,0-4 0-15,0 4 0 0,-4 0 174 0,-5 0 32 16,9 0 6-16,-8 4 2 0,-1 0-124 0,9-4-25 16,0 0-5-16,-5 0 0 0,1 4-36 0,0 4-8 15,-1-4 0-15,5-4-1 0,0 0 2 0,0 0 1 16,-9-4 0-16,9 4 0 0,0 0 20 0,0 0 4 15,0 0 1-15,0 0 0 0,0 0-3 0,0 0 0 16,0 0 0-16,0 0 0 0,0 0-10 0,0 0-2 0,0 0-1 0,0 0 0 16,0-4-9-16,0 4-2 0,0 0 0 0,0 0 0 15,0 0-16-15,0 0 0 0,0 8 8 0,0-8-8 16,0 0 0-16,0 0 0 0,0 0 0 0,0 0 0 16,0 0 8-16,0 0-8 0,0 0 12 0,9 3-12 15,0 1 28-15,9-4 0 0,-5 0-1 0,0 0 0 16,4 0 13-16,-3-4 4 0,3 1 0 0,1-5 0 15,4 4-2-15,-5 0 0 0,5-4 0 0,0 4 0 16,0 0-26-16,0 4-6 0,-5 0-1 0,10-4 0 16,-5 1-9-16,0 3 0 0,8 0 0 0,-8 0 8 15,0-4-8-15,9 4 0 0,0 0 0 0,-1 0 0 16,1-8-12-16,-5 4 3 0,5-4 0 0,0 0-671 16,-14 4-133-16</inkml:trace>
          <inkml:trace contextRef="#ctx0" brushRef="#br0" timeOffset="-2258.3027">-2 80 849 0,'0'0'37'0,"9"-8"9"0,-9 0-37 0,0-3-9 15,0 3 0-15,0 8 0 0,0 0 88 0,4-8 15 0,1 0 3 0,-5-4 1 16,0 12-12-16,0 0-3 15,0 0 0-15,0-7 0 0,0-1-42 0,0 8-9 0,0-4-1 16,0 4-1-16,0 0-7 0,0 0 0 0,0 0-1 0,0 0 0 16,0 0-10-16,0 0-1 0,0 0-1 0,0 0 0 15,0 0 14-15,0 0 3 0,0 0 1 0,0 0 0 16,0 0-13-16,4 12-2 0,0-5-1 0,1 5 0 16,3 0-6-16,-8-12-2 0,0 8 0 0,5 7 0 15,-1 5-1-15,-4-1-1 0,0 5 0 0,0 3 0 16,0 0 5-16,0 8 2 0,5-3 0 0,-5 7 0 15,0 0-18-15,0 0 0 0,4 3 0 0,0 1 0 16,5 4 0-16,-4 4 0 0,3-4 0 0,1 3 0 16,-4-3 0-16,-5 0 0 0,4 0 0 0,0-4 0 15,1-4 0-15,-1 0 8 0,-4-4-8 0,-4-4 0 0,4 0 11 16,-5-4-11-16,1 1 10 0,-5-9-10 0,0 5 8 0,9-5-8 16,0 1 0-16,0-1 9 0,-8-7-9 0,8 3 0 15,0-3 0-15,0-4 0 0,0-8 0 0,0 0-11 16,0 0 3-16,0 0 0 15,0 0-151-15,0 0-29 0</inkml:trace>
          <inkml:trace contextRef="#ctx0" brushRef="#br0" timeOffset="-1576.2729">-590 49 748 0,'0'0'67'0,"0"0"-54"15,0 0-13-15,0 0 0 0,0 0 133 0,0 0 24 16,0 0 5-16,4-8 1 0,-4 8-95 0,0 0-20 16,0 0-3-16,0 0-1 0,0 0-11 0,0 0-2 15,0 0-1-15,0 0 0 0,0 0-22 0,5-4-8 16,-5 4 0-16,0 0 0 0,0 0 11 0,13 0-11 16,-4 4 12-16,-9-4-12 0,13 0 12 0,-4 0-12 15,0 0 12-15,4 0-12 0,0-4 27 0,0 4-2 16,-4 0 0-16,8-4 0 0,5-4 23 0,-4 4 5 15,8 0 1-15,-8-3 0 0,4-5-12 0,4 4-2 16,0 0-1-16,1 1 0 0,3-5-14 0,1 0-2 0,0 0-1 16,-5 5 0-16,0-1-12 0,5 0-2 0,-5 4-8 15,1-4 12-15,-5 4-12 0,4-3 9 0,5 7-9 16,-1 0 8-16,-3 0-8 0,3 4 0 0,-8 3 0 0,9-3 0 16,0 0 0-16,4-4 0 0,-4 0 0 0,8 4 0 15,-8 0 0-15,-5 0 0 0,5-4 0 0,0 0 0 16,-1 0 12-16,1 0 6 0,-5-4 2 0,1 0 0 15,-5 0 0-15,-1-4 1 0,1 4 0 0,0-3 0 16,-4-1-12-16,-1 0-9 0,1 4 12 0,-5 0-12 0,5-4 0 16,-14 5 0-16,-4 3 0 0,0 0-9 15,0 0-109-15,0 0-22 0,0 0-4 0,-4 7-751 16</inkml:trace>
        </inkml:traceGroup>
        <inkml:traceGroup>
          <inkml:annotationXML>
            <emma:emma xmlns:emma="http://www.w3.org/2003/04/emma" version="1.0">
              <emma:interpretation id="{CDF62A6C-5C48-4663-8206-7D54A0B705F0}" emma:medium="tactile" emma:mode="ink">
                <msink:context xmlns:msink="http://schemas.microsoft.com/ink/2010/main" type="inkWord" rotatedBoundingBox="5428,6630 8686,6395 8813,8154 5555,838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96.6906">4245 138 1940 0,'13'-7'86'0,"-4"3"18"0,-5 0-84 0,-4 4-20 16,-9-4 0-16,9 0 0 0,14-8 75 0,-10 8 10 15,-13 0 3-15,9 4 0 0,0-7-56 0,0 3-10 16,-13 0-2-16,-5 0-1 0,1 4-19 0,4 0 0 16,4 4 0-16,-9 4 0 0,-3-1 0 0,-1 5 0 15,8 8-10-15,1 3 10 0,-9 4-8 0,5 5 8 16,-5-1-10-16,9 0 10 0,4 0 0 0,0 4 0 16,-4-7 0-16,4 3 0 0,9-4 0 0,-4-4 0 15,-5-3-8-15,5-1 8 0,-1-3 0 0,10-4 0 16,3-1 0-16,1-3 0 0,-9-8 0 0,9 0 0 15,17-4 0-15,-8-3 0 0,-1-5 0 0,1 4 0 16,8-11 0-16,5-1 0 0,0 1 0 0,-9-5 0 16,-5-3 0-16,5 0 0 0,13-1 11 0,-13-7 5 15,-9 0 0-15,5 4 1 0,-1 4 18 0,1 3 3 16,-5 9 1-16,-4 3 0 0,-5 0-31 0,-4 12-8 16,0 0 0-16,0 0 0 0,-9 4 0 0,1 4 0 15,8 4 0-15,0 3 0 0,-5 5 0 0,-3 3 0 0,-1 4 0 0,4 1 0 31,14-5-45-31,-13 0-11 0,-5 1-1 0,5-1-1 16,12-7-11-16,-3 3-3 0,-10-3 0 0,1-4-868 0</inkml:trace>
          <inkml:trace contextRef="#ctx0" brushRef="#br0" timeOffset="1319.0098">2990 431 1936 0,'22'0'43'0,"-13"0"9"0,-9 0 1 0,9-4 1 0,4 0-43 0,0 0-11 16,4-4 0-16,-8 8 0 0,-9 0 64 0,13-7 10 15,14 3 2-15,-5 0 1 0,-5-4-57 0,1 4-11 0,4 0-9 16,4 0 12 0,5-4-167-16,-9 5-33 0</inkml:trace>
          <inkml:trace contextRef="#ctx0" brushRef="#br0" timeOffset="1115.4766">3205 115 1209 0,'4'-4'108'0,"1"-4"-87"16,4-3-21-16,-1-1 0 0,10 0 48 0,-1-3 6 15,-3-5 1-15,3 4 0 0,5-3 2 0,-9-1 1 16,0 1 0-16,1-1 0 0,-6 5-37 0,10-5-7 16,0 1-2-16,-14-1 0 0,-4-3-12 0,0 0 0 15,13-5 8-15,-9 1-8 0,-8 0 0 0,4-5 9 16,0-3-9-16,4-4 8 0,-4 4-8 0,-4 0 0 16,-9-4 0-16,9 4 0 0,8 0 0 0,-8 4-11 15,-10 4 3-15,6 3 0 0,3 5 8 0,-4 3 0 16,1 0 0-16,-1 5 0 0,4 3 0 0,-3 0 0 15,8 8 0-15,0 0 0 0,-9-4 9 0,9 4-9 16,0 0 12-16,0 0-12 0,0 0 0 0,-4 8 0 16,4-8 0-16,-5 8 0 0,5-8 10 0,0 12-10 15,-13-5 8-15,9 1-8 0,-1 4 0 0,1-4 0 16,-9-1 0-16,4 1 0 0,0 0 9 0,0 0-9 16,5 4 10-16,-9-5-10 0,0-3 32 0,8 4 1 0,5-8 0 15,0 12 0-15,-4-1-13 0,-1 1-4 0,10 4 0 0,4-1 0 16,-1 5 18-16,-3-1 3 0,-1 5 1 0,5 7 0 15,4 0-23-15,0 4-5 0,-4 0-1 0,-5 8 0 16,10 0 15-16,-6 0 2 0,1 4 1 0,-4 3 0 16,-1 1 14-16,0 8 3 0,5-1 1 0,-9 1 0 15,-4-1-17-15,-1 5-3 0,10-5-1 0,3 1 0 16,-8-1 0-16,0 1-1 0,0-1 0 0,0-3 0 16,9-1-9-16,-4-3-2 0,-5 0 0 0,4-5 0 15,-4-3-12-15,0-4 9 0,-4 0-9 0,-1-7 8 16,-4-9-44-16,1 4-10 0,-1-7-2 0,-4-1-677 15,-5 1-136-15</inkml:trace>
          <inkml:trace contextRef="#ctx0" brushRef="#br0" timeOffset="2056.7432">5184-41 1976 0,'-5'0'88'0,"-3"0"17"0,3-4-84 0,-4 0-21 15,5 4 0-15,0 0 0 0,-5-4 42 0,4 8 4 16,-8-4 1-16,5 8 0 0,-1-4-13 0,-4 0-2 16,-5 0-1-16,5 3 0 0,0 5-31 0,0 0 0 15,-5 0 0-15,5 3 0 0,-5 1 0 0,10 3 0 16,-1 5 0-16,4-1 0 0,1 4 0 0,-5-3 0 15,0 7 0-15,-4 0 0 0,5 4 0 0,3-4 14 16,1 1-4-16,-5-1-1 0,5-4-9 0,4 4 0 16,4-3 0-16,5-5 0 15,0-3-42-15,-1-1-4 0,1 1-1 0,9-9 0 16,-1-7-156-16,5 0-31 0,31-8-6 0,-9-11-2 0</inkml:trace>
          <inkml:trace contextRef="#ctx0" brushRef="#br0" timeOffset="2314.5079">5486-236 1440 0,'0'0'128'15,"9"-4"-103"-15,9 0-25 0,-5 0 0 16,0 0 101-16,0 4 15 0,5-4 4 0,4 1 0 15,4-1-40-15,0 0-7 0,1 0-1 0,3 0-1 0,1-4-28 0,0 0-6 16,4 4-1-16,-4-3 0 0,8-5-36 0,-4 0 0 16,0-3 0-16,0 3-12 0,-4 0-8 0,4 1-3 15,0-1 0-15,-4 0 0 16,-5 1-145-16,1-1-30 0,-1 0-6 0,-8 4 0 0</inkml:trace>
          <inkml:trace contextRef="#ctx0" brushRef="#br0" timeOffset="2646.4548">5973-817 1220 0,'0'0'27'0,"0"0"5"0,0 0 2 0,0 0 0 0,0 0-34 0,0 0 0 0,0 0 0 0,0 0 0 16,0 0 84-16,0 0 9 0,0 0 3 0,0 16 0 16,0-5-26-16,0 5-5 0,0-1-1 0,0 1 0 15,-4 11-11-15,4 1-2 0,-4 7-1 0,-1 4 0 16,1 0 9-16,-5 8 1 0,5 3 1 0,-9 5 0 16,-1-1-17-16,1 1-4 0,0 7-1 0,0 5 0 15,4 3-23-15,-4-4-5 0,4-7-1 0,0 3 0 16,1 0 18-16,3 1 3 0,-3-12 1 0,3-1 0 15,1-3-32-15,4-4 0 0,-5-4 0 0,1-4 0 0,4 0 0 16,0-4 0-16,4-3 0 0,1-1-732 16,-5-8-151-16</inkml:trace>
        </inkml:traceGroup>
        <inkml:traceGroup>
          <inkml:annotationXML>
            <emma:emma xmlns:emma="http://www.w3.org/2003/04/emma" version="1.0">
              <emma:interpretation id="{46575FE4-8F79-42DD-A7B7-60E80D5F0A6B}" emma:medium="tactile" emma:mode="ink">
                <msink:context xmlns:msink="http://schemas.microsoft.com/ink/2010/main" type="inkWord" rotatedBoundingBox="9863,6702 13074,6470 13156,7604 9945,783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7666.0276">8145-310 691 0,'9'-4'61'0,"0"-4"-49"16,-1-4-12-16,1 1 0 0,0-1 112 0,4-4 20 15,5 5 4-15,-5-1 1 0,0 4-41 0,0 1-8 16,-4-1-1-16,0 4-1 0,-9 4-4 0,0 0-1 16,0 0 0-16,0 0 0 0,9 4-27 0,-9-4-6 0,0 0 0 0,4 11-1 15,0 5-15-15,1 3-4 16,-1-3 0-16,-4 4 0 0,4-5-12 0,5 5-4 0,0 3 0 16,0 0 0-16,4 5 0 0,0-1 0 0,5 8 0 0,-1-4 0 15,5 8-12-15,0-4 0 0,-4 4 0 0,-1 0 0 16,1 4 8-16,-5 0-8 0,0 0 0 0,-4-4 0 15,-5 0 10-15,5-4-10 0,-9-7 10 0,0 3-10 16,-4-4 12-16,-1-4-4 0,1 1-8 0,-1-9 12 16,1 5-3-16,0-8-1 0,-1-5 0 0,5-7 0 15,0 0 8-15,0 0 2 0,0 0 0 0,0 0 0 16,5-11 2-16,-1-1 1 0,5-4 0 0,4-3 0 16,0-4 6-16,0-9 1 0,0-3 0 0,9-4 0 0,-4-4-8 15,4 0 0-15,0-7-1 0,-5-1 0 0,1 0-11 0,4 1-8 16,-5-5 9-16,-3 4-9 0,-1-3 0 0,0 3-8 15,0 0-1-15,-4 1 0 0,-5-5-1 0,5 8 0 16,0 4 0-16,0 1 0 16,4 3-29-16,0 3-5 0,-4 5-2 0,4 4 0 15,0 4-80-15,0-1-16 0,0 9-3 0</inkml:trace>
          <inkml:trace contextRef="#ctx0" brushRef="#br0" timeOffset="28233.783">9128 25 1558 0,'0'0'69'0,"0"0"15"0,0 0-68 0,4-4-16 0,5 0 0 0,4-3 0 16,5-1 56-16,-1 0 8 0,-4-4 2 0,5 1 0 15,4-1-46-15,-4-4-10 0,3 5-2 0,-3-5 0 16,4 0-8-16,-5 5 0 0,1-5 0 0,0 4 8 16,-1-3-8-16,-8-1 0 0,4 1 0 0,0 3 0 15,-4-8 23-15,-5 5-1 0,1-5 0 0,-1 1 0 16,1-1-6-16,-5 1 0 0,-5-5-1 0,1 1 0 0,4 0-1 15,-5-1 0-15,-3 5 0 0,-1-1 0 0,0 1-14 16,0 3-8-16,1-3 8 0,-6 3-13 0,1 4 13 0,4 1 0 16,1-1 0-16,3 4 0 0,-8 0 0 0,4 5 0 15,5 3 0-15,4 0 0 0,-9 3 0 0,0 1 0 16,1 0 0-16,3 4-9 0,-4 4 9 0,5-1 12 16,0 5-2-16,-1 0-1 0,1-1 6 0,0 5 1 15,-1 3 0-15,-4 4 0 0,5 5 8 0,-5-1 1 16,5 0 1-16,-5 4 0 0,5 4-2 0,-5 0-1 15,4-4 0-15,5 4 0 0,0-8-8 0,5 4-2 16,4-3 0-16,-1-5 0 0,1 4-13 0,4-4 11 16,1-7-11-16,3-1 10 0,1 1-10 0,4-12-14 15,-1 3 3-15,6-7-1009 0</inkml:trace>
          <inkml:trace contextRef="#ctx0" brushRef="#br0" timeOffset="28622.406">9786-361 1681 0,'0'0'36'0,"0"0"8"16,0 0 2-16,0 0 2 0,0 0-38 0,0 0-10 0,0-8 0 0,0 8 0 15,0 0 79-15,0 0 13 0,0 0 4 0,13-4 0 16,-4 8-48-16,4 0-10 0,0 4-2 0,0 8 0 0,1-1-27 0,-6 1-9 15,6 11 0-15,-6 0 0 0,5-3 27 0,-8 3-2 16,4 4 0-16,-5 1 0 0,5-5-25 0,-9 4 0 16,0-4 0-16,0 1 0 0,-5-9 16 0,1 5-3 15,0-5 0-15,4 1 0 0,0-5-13 0,0-3 11 16,-5-4-11-16,5 3 10 0,0-11-10 0,0 0 0 16,0 0 9-16,0 0-9 0,13 0 0 0,-4-7 9 15,4-5-9-15,0-4 0 0,5 5 10 0,-5-5-10 16,5-7 8-16,-1-1-8 0,1-7 12 0,4-4-4 15,-5-4 0-15,5 0 0 0,0-4 0 0,5-4-8 16,-1 0 12-16,0-3-4 0,-4 7-8 0,0 0 0 16,-4 4 0-16,-1 4 0 0,1 11-9 0,-5 1-1 15,4 7 0-15,-3 1 0 0,3 7 10 0,-4 0 0 16,-4 4 0-16,9 4-8 0,-5 8 8 0,4 4 0 16,-4 0 0-16,5 7 8 0,0 4-8 0,-5 1 0 0,0 3 0 15,0 4 0-15,0 1 0 0,-4 3 0 0,4 0 0 0,0-4 0 16,-8 4 0-16,3 0 8 0,1 4-8 0,0-8-702 15,-5 0-145-15</inkml:trace>
          <inkml:trace contextRef="#ctx0" brushRef="#br0" timeOffset="27108.3094">7395 29 691 0,'-4'4'61'0,"4"-4"-49"0,0 0-12 0,0 0 0 16,0 0 97-16,0 0 17 0,0 0 3 0,0 0 1 15,0 0-46-15,8 0-10 0,5-4-2 0,1 0 0 16,3-4-7-16,1 5-1 0,4-1-1 0,-5-4 0 16,5 4-23-16,0-4-5 0,-4 4-1 0,-1 0 0 15,1 0-22-15,-5 4 0 0,4 0 0 0,1-3 0 16,0-1 9-16,-1 0 4 0,1-4 1 0,4 0 0 16,-5 0 9-16,1-3 1 0,4-1 1 0,0-4 0 15,-1 1-15-15,6-5-10 0,-5 1 12 0,0-1-12 0,-5 1 0 16,1-1 0-16,-5-3 0 0,0 3 0 0,-4-3 0 0,-5 0 0 15,5 3 0-15,-9-3-12 0,0-1 12 0,-4-3 0 16,-1 0 0-16,1 3-9 0,-5 1 9 0,0 0 0 16,1-1 0-16,-6 5 0 0,6 3 14 0,-1-3-2 15,-4 3 0-15,0 0 0 0,4 1-12 0,-4 7 11 16,-1 0-11-16,1 4 10 0,-4 0-18 0,4 4-4 16,-5 4-1-16,0 4 0 0,-3-4 13 0,-1 8-12 15,0-1 12-15,4 5-12 0,1-8 25 0,-1 7 6 16,0 1 1-16,1 3 0 0,-1 5-20 0,1-5 0 15,-1 9 0-15,-4-5 0 0,9 4 9 0,0-3-1 16,-5 3-8-16,5 0 12 0,5 1 5 0,-6-1 1 0,10 4 0 16,-5 0 0-16,0 8 22 0,1 4 5 0,-1-4 1 0,0 8 0 15,5 0-17-15,-1 0-3 0,5-1-1 16,5-3 0-16,-1 0 2 0,5 0 0 0,0-4 0 0,8-8 0 16,5 0-3-16,9 1-1 0,0-9 0 0,4 4 0 15,4-7-15-15,-4-8-8 0,9-5 10 0,-4-3-10 31,-1 0-156-31,1-12-36 0</inkml:trace>
        </inkml:traceGroup>
        <inkml:traceGroup>
          <inkml:annotationXML>
            <emma:emma xmlns:emma="http://www.w3.org/2003/04/emma" version="1.0">
              <emma:interpretation id="{DF3741AD-A031-45FE-833C-B781EABF84C0}" emma:medium="tactile" emma:mode="ink">
                <msink:context xmlns:msink="http://schemas.microsoft.com/ink/2010/main" type="inkWord" rotatedBoundingBox="14624,5913 15823,5827 15937,7406 14738,749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0293.0688">12638-334 2019 0,'0'0'44'0,"13"0"10"0,-4-3 2 0,8 3 0 0,-4-4-44 0,9 0-12 0,-4 4 0 0,4-4 0 15,-5 0 41-15,5 0 7 0,5 4 0 0,-1-4 1 16,0 0-21-16,5 0-4 0,-5 4 0 0,5-4-1 16,4 1-40-16,0-1-8 0,0 0-2 15,5 0 0-15,4-4-147 0,0 0-30 0,-1 1-5 0</inkml:trace>
          <inkml:trace contextRef="#ctx0" brushRef="#br0" timeOffset="29571.7327">12572-1176 1796 0,'0'0'80'0,"-4"-8"16"0,4 8-77 0,0 0-19 15,0 0 0-15,0 0 0 0,0 0 28 0,0 0 1 16,0 0 1-16,0 0 0 0,0 0-30 0,0 0 0 16,0 0-8-16</inkml:trace>
          <inkml:trace contextRef="#ctx0" brushRef="#br0" timeOffset="30066.8434">13261-809 1414 0,'13'-20'63'0,"-13"20"13"0,4-8-61 0,1 1-15 0,3-1 0 0,-3 0 0 16,-1 0 52-16,1 0 8 0,-5-3 2 0,4-5 0 16,-4 4-14-16,0-3-4 0,4-1 0 0,-4-3 0 15,0 3-35-15,0-7-9 0,-4-1 0 0,4 1 0 16,0-4 0-16,0 3 0 0,-4-3 0 0,4-4 0 16,-5 3 0-16,1-3 0 0,4 4 0 0,0-4 0 15,0 7 16-15,0-3 0 0,4 0 1 0,-4 3 0 16,0 1 13-16,0 3 2 0,5 5 1 0,-5-1 0 15,0 5-6-15,0-1-2 0,0 12 0 0,0 0 0 16,0 0-14-16,0-4-3 0,-9 0-8 0,9 4 12 16,-5 4-12-16,-3-4 0 0,-1 8 0 0,0-4 0 0,5 0 8 0,-5 3-8 15,5 1 0-15,-5 4 0 0,0 0 0 0,0 7 0 16,-4-3 0-16,9 7 0 0,-5 4 0 0,5 1 0 16,-5-1 0-16,0 8 0 0,0 4 0 0,0 0 0 15,-4 4 0-15,4 4 0 0,1 0 12 0,3-1-4 16,1 1-8-16,0 8 12 0,4-1 20 0,4 5 3 15,-4-1 1-15,0 5 0 0,0-1 6 0,0 1 2 16,-4-1 0-16,-1 4 0 0,-4-7-16 0,1-5-2 16,3 5-1-16,-8-5 0 0,4-7-25 0,1-4 0 15,-1 0 8-15,0-8-8 0,5-4 0 0,-5-3-11 16,-4-1 3-16,-5-8 0 16,5-3-173-16,0-4-35 0</inkml:trace>
          <inkml:trace contextRef="#ctx0" brushRef="#br0" timeOffset="29397.3718">12252-489 1267 0,'0'0'56'0,"0"0"12"0,0-8-55 0,0-4-13 16,4 0 0-16,-4 12 0 0,0 0 104 0,0 0 19 15,0 0 3-15,0 0 1 0,0 0-79 0,0 0-16 16,0 0-4-16,4 12 0 0,1 0-28 0,-1 3 0 16,-8 5 0-16,4-1 0 0,-5 5 19 0,1-1-3 15,0 8 0-15,-5-3 0 0,0 3 8 0,5-4 2 16,-5 4 0-16,5-3 0 0,-5-1-6 0,4 0 0 0,5-3-1 0,-4-5 0 15,4 4-11-15,4-7-8 0,1 0 12 0,4-5-12 16,-5 1 0-16,5-8-14 0,-9-4 1 16,8 4-893-16</inkml:trace>
        </inkml:traceGroup>
        <inkml:traceGroup>
          <inkml:annotationXML>
            <emma:emma xmlns:emma="http://www.w3.org/2003/04/emma" version="1.0">
              <emma:interpretation id="{F345B71B-2FD7-4AF5-A004-BDE0BA6E5AF2}" emma:medium="tactile" emma:mode="ink">
                <msink:context xmlns:msink="http://schemas.microsoft.com/ink/2010/main" type="inkWord" rotatedBoundingBox="17213,5542 19496,5378 19633,7279 17351,744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1771.4938">15441-1523 748 0,'0'0'33'0,"0"-8"7"0,5-3-32 0,-5-1-8 16,0 12 0-16,4-8 0 0,-4 8 132 0,0 0 25 15,0 0 5-15,0 0 1 0,0 0-65 0,0 0-13 0,0 0-2 0,0 0-1 16,0 0-41-16,0 0-8 0,0 0-1 0,-4 8-1 16,-1 4-3-16,1-1-1 0,-1 5 0 0,-3 3 0 15,-1 5 20-15,4 7 4 0,-8 4 1 0,0 12 0 16,0 4-31-16,0 11-5 0,-5 4-2 0,1 12 0 16,-10 0 10-16,5 4 1 0,-8 4 1 0,-1 8 0 15,0-13-2-15,1 1 0 0,-5-4 0 0,4 0 0 16,0-4-10-16,5-7-2 0,4-1-1 0,4-11 0 15,-4-1-11-15,5-3 0 0,-1-4 9 0,1-8-9 16,-1 0-59-16,1-8-16 16,3-4-3-16,-3-3-869 0</inkml:trace>
          <inkml:trace contextRef="#ctx0" brushRef="#br0" timeOffset="31401.805">14774-673 1263 0,'0'0'56'0,"0"0"12"0,9 0-55 0,0 0-13 0,0-4 0 0,-1 4 0 15,1-4 67-15,4 4 10 0,1-3 3 0,3-1 0 16,5 0-11-16,4 0-1 0,5-4-1 0,0 0 0 16,4 8-19-16,0-8-4 0,4 5-1 0,1-5 0 15,-1 4-7-15,1-4-2 0,8 0 0 0,-4 0 0 16,-4 1-6-16,-1-1-2 0,0-4 0 0,-3 0 0 15,3 1-17-15,-8 3-9 0,-1-8 10 0,1 9-10 16,-9-5-25-16,0 4-11 0,-4 0-3 0,-1 0-584 16,-4-3-117-16</inkml:trace>
          <inkml:trace contextRef="#ctx0" brushRef="#br0" timeOffset="32639.6242">16178-1788 230 0,'0'0'10'0,"0"0"2"0,0 0-12 0,0-8 0 0,5 0 0 0,-5 8 0 16,0 0 182-16,0 0 34 0,4-11 6 0,-4 3 2 16,0 8-104-16,4-8-21 0,1-4-4 0,-5 12-1 15,9-8-28-15,-5 1-6 0,5-1 0 0,0 4-1 16,-9 4-18-16,8-4-3 0,5 0-1 0,-4 0 0 16,0 4 3-16,0 0 0 0,-9 0 0 0,9 0 0 15,-5 4-18-15,0 0-3 0,1 4-1 0,-5-8 0 16,0 8-9-16,0-1-1 0,-5 1-8 0,1 4 12 15,4 0 6-15,-4 3 1 0,-5 5 0 0,4 3 0 16,-3 4-11-16,-1 5-8 0,0 7 12 0,0 4-12 16,5 7 12-16,-5 5-12 0,0 7 12 0,1 12-12 15,-1 0 0-15,4 4 0 0,-3 4 0 0,-6 4 0 16,-3-4 0-16,4 0 0 0,-5-4 0 0,1 8 0 0,-10-4 20 16,5-8-2-16,-8 0-1 0,3-8 0 0,-3-7-1 0,-1-5-1 15,-9-3 0-15,1 0 0 0,4-9 3 0,4-3 1 16,0-7 0-16,10-1 0 0,-1-12-19 0,4-3 0 15,0-4 0-15,5-5 0 0,5-3 8 0,-1-4-8 16,0-7 0-16,5-1 0 0,-1-8 9 0,5-3-1 16,5-5-8-16,8-3 12 0,-4 0-12 0,8-5 0 15,1-3 0-15,8 0 0 0,5 0 0 0,4 0 8 16,0 4-8-16,0 0 9 0,-4 11-9 0,-1 1 0 16,1 3 0-16,-5 4 0 0,-4 1 0 0,5 7 0 15,-10 8-9-15,5 0 9 0,0-4 0 0,-4 7-8 16,-1 1 8-16,5 0 0 0,0 0-21 0,0-4 2 15,0 0 1-15,0 3 0 0,0-3-2 0,4-4 0 16,5 0 0-16,0 0 0 0,-1-7 12 0,5-1 8 0,0-4-12 16,1 0 12-16,3 1 0 0,1-1 0 0,-1-4 0 0,1 1 0 15,-1-5 0-15,0-3 0 0,-3-4 0 0,3-1 0 16,-4 5 8-16,5-1-8 0,-5-7 0 0,-5 4 9 16,-12-4-9-16,4 3 10 0,4-3-10 0,-8 4 10 15,-9 0-10-15,-5-1 8 0,9 1-8 0,-8 0 8 16,-1 3-8-16,-4 1 0 0,-13 0 0 0,8 3 0 15,5 4 0-15,-4 1 0 0,-14-1 0 0,1 8 0 16,-1 1-9-16,1-1 9 0,-14 8-12 0,0 0 12 16,5 0-13-16,-5 0 4 0,9 4 1 0,-8 0 0 15,3 3 8-15,1 5 0 0,4 0 0 0,0 0 0 16,5 7 0-16,-1 1 0 0,5 3 0 0,0 8 0 16,0 0 0-16,4 8 0 0,0 4 8 0,0 0-8 0,5 0 17 15,-1 8-1-15,1-4 0 0,4 3 0 0,4 1 13 0,1-4 3 16,4-4 0-16,-1 3 0 0,10-7-20 0,0-4-3 15,-1 1-1-15,5-5 0 0,0 0-17 0,9-8-4 16,4-7-1-16,9-4-1007 16</inkml:trace>
        </inkml:traceGroup>
        <inkml:traceGroup>
          <inkml:annotationXML>
            <emma:emma xmlns:emma="http://www.w3.org/2003/04/emma" version="1.0">
              <emma:interpretation id="{96F1E177-616E-498E-9BC7-67233C416BE5}" emma:medium="tactile" emma:mode="ink">
                <msink:context xmlns:msink="http://schemas.microsoft.com/ink/2010/main" type="inkWord" rotatedBoundingBox="21212,6087 26273,5722 26340,6657 21280,702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3990.131">19820-1160 1440 0,'13'-12'128'0,"-9"8"-103"0,1-8-25 0,3 5 0 16,1-1 69-16,0 0 9 0,4-4 2 0,0 8 0 16,0 4 18-16,1 0 4 0,-6 0 1 0,6 4 0 0,-1 0-63 0,0 8-12 15,0 4-2-15,-4 7-1 0,0 0-17 16,-1 5-8-16,1 7 0 0,-5 0 8 0,1 4 4 0,-5-4 1 15,0 4 0-15,0 0 0 0,0 0-1 0,-9-4-1 16,5-4 0-16,-5 0 0 0,5-3-11 0,-5-5 0 16,0-3 0-16,-4-1 8 0,4 1 12 0,5-5 1 15,-1-3 1-15,-3-4 0 0,3 0 8 0,5-8 2 16,0 0 0-16,0 0 0 0,0 0-7 0,0 0-1 16,0 0 0-16,0-12 0 0,5-4 13 0,-1 1 3 15,0-1 0-15,5-3 0 0,4-5-32 0,0 1-8 16,1-1 0-16,7 1 0 0,1-8 0 0,0 3 0 15,5-3 0-15,-1 0 0 0,0 4 0 0,1-4 0 16,-1 3 0-16,-4 1 0 16,0 7-24-16,-5 5-7 0,-3 3-1 0,3 0 0 0,-8 5 32 0,4-1-9 15,0 8 9-15,-4 0 0 0,0 4 0 0,0 4 0 0,-1 3 0 16,-3 9 0-16,8-5-10 0,-4 9 10 0,-5-5-12 16,5 9 12-16,0-5 0 0,4 0 0 0,-4 1 0 15,-1 3 0-15,1 0 15 0,4 1 3 0,0-5 1 0,1 0 0 31,-1 1-169-31,0-9-34 0,4 1-6 0,-3 0-2 0</inkml:trace>
          <inkml:trace contextRef="#ctx0" brushRef="#br0" timeOffset="33551.1277">19543-1043 1170 0,'5'-16'52'0,"-5"16"10"0,8-8-50 0,-8 1-12 0,5-1 0 0,-5 0 0 16,0-8 91-16,0 5 15 0,-5-1 3 0,5-4 1 16,0 1-66-16,-4-1-12 0,0 1-4 0,-1-1 0 15,-3 4-16-15,-1 1-3 0,4-1-1 0,-8 0 0 16,4 4 0-16,1 4-8 0,-6-3 12 0,-3 3-4 15,-1 4 10-15,-8 0 2 0,0 4 0 0,-5 3 0 16,-4 5 7-16,0 0 1 0,-5 7 1 0,-4 9 0 16,5-5 11-16,-5 12 3 0,0 4 0 0,0 4 0 15,5 0-26-15,-1 4-5 0,5-4 0 0,-4 7-1 16,8 1-11-16,5 0 0 0,4-1-12 0,4-11 12 16,5 0-21-16,4 0 3 0,1-3 1 0,3-9 0 15,5 4 3-15,0-8 1 0,0 1 0 0,9-5 0 16,-5-3 13-16,5-4 0 0,9-12 0 0,-1 0-9 0,1 0 23 15,8-12 5-15,5-4 1 0,-5-3 0 0,5-1-10 16,-5-3-2-16,5-4 0 0,0-5 0 0,-5-7-8 0,0 0 0 16,5-3 0-16,0-5 0 0,-5-4 0 0,5 0 0 15,-5-3 0-15,5-1 0 0,-5 1 0 0,0 3 0 16,1 0 0-16,-5 4 0 0,-5 16 0 0,1 0 0 16,-5 4 0-16,0 11 0 0,-4 8 8 0,0 4 0 15,-9 4 0-15,0 0 0 0,0 0 0 0,0 0 0 16,0 12 0-16,-5 11 0 0,5 1-8 0,-4 3 0 15,-1 0 0-15,1 5 0 0,4-1 0 0,-4 4 0 16,4 0 0-16,0 0 0 0,0-4 0 0,0 1 0 16,4-1 0-16,-4 4 0 0,0-4 0 0,4 0-11 15,-4-3 3-15,0-5 0 16,0-4-135-16,0 1-26 0</inkml:trace>
          <inkml:trace contextRef="#ctx0" brushRef="#br0" timeOffset="34680.4042">21439-1246 1310 0,'0'0'28'0,"0"0"7"0,0 0 1 0,0-4 1 0,-5-8-29 0,1 5-8 0,-1-1 0 0,1 0 0 15,0 0 37-15,-5 0 7 0,0 1 0 0,5 3 1 16,-1 0-30-16,5 4-7 0,-13-4 0 0,0 0-8 16,4 0 58-16,-4 0 5 0,-4 4 1 0,-1 4 0 15,-4 0-52-15,0 4-12 0,-4 0 0 0,-5 3 0 16,-8 1 0-16,3 4 0 0,1 3 0 0,-4 8 0 15,-5 1 28-15,5-1 2 0,3 0 1 0,-3 4 0 16,8 1-31-16,9-5 0 0,0-4 0 0,5 1 0 16,4-1 0-16,4 1 0 0,0-5 0 0,9 1 0 0,0-1 0 15,9-3 0-15,0 3 0 0,4-3 0 0,4 3-13 0,5-7 4 16,9 7 1-16,0-7 0 0,-1-4 8 0,10 4 0 16,4-5 0-16,0 1 0 0,-5 0 0 0,1 4 11 15,-5-8-3-15,0 3 0 0,0 5 26 0,-13-4 5 16,-5 4 1-16,1-5 0 0,0 1 3 0,-10 4 1 15,-3-4 0-15,-1 0 0 0,-4 3-22 0,-4-3-4 16,-1 4-1-16,-3-1 0 0,-6 5-17 0,-8 0 0 16,5-1 0-16,-5 1 0 0,-4-4 0 0,-1-5 0 15,5 9 0-15,-8-4 0 16,3-1-130-16,-3-3-30 0,-27 4-5 0,8 0-2 0</inkml:trace>
          <inkml:trace contextRef="#ctx0" brushRef="#br0" timeOffset="35291.753">21899-1117 1609 0,'13'-16'71'0,"-13"16"15"0,0-8-69 0,0 8-17 15,5-8 0-15,-5 8 0 0,0 0 92 0,0 0 16 16,0 0 2-16,0 0 1 0,0 0-63 0,0 0-12 16,0 0-2-16,0 0-1 0,0 0-16 0,13 4-3 15,-4 0-1-15,0 12 0 0,-5-1-13 0,0 5 9 16,1-1-9-16,-1 9 8 0,0-1-8 0,-4 0 0 15,0 5 0-15,0 3-11 0,0-4 11 0,0 4 0 16,0 0 0-16,5-4 0 0,-5-3 0 0,4-5 0 16,-4 0 0-16,5-3 11 0,-1-5-11 0,-4-3 0 15,4-4 0-15,1 0-11 0,4-4 33 0,4-4 6 16,0 0 2-16,4-4 0 0,1-4 1 0,4-4 0 16,4-3 0-16,1-1 0 0,-6 0-19 0,6-3-4 15,4-1-8-15,-1-7 12 0,1 4-12 0,-5-5 9 0,-4-7-9 16,5 4 8-16,-6-4-8 0,1 8 0 0,-4-1 9 15,-1 5-9-15,1 7 0 0,0 1 0 0,-10 7-12 0,-8 8 4 16,0 0 8-16,0 0 0 0,5 16 0 0,-5 3 0 16,-5 5 0-16,1 3 0 0,0 4 0 0,4-4 0 15,0 1 0-15,4-1 0 0,-4-4 0 0,4 1 0 16,5-1 0-16,0-7 0 0,-5-1 0 0,5-3 0 16,4-4 0-16,5-4 0 0,-1 0 0 0,5-8 0 15,-4 4 0-15,4-12 0 0,0 4 0 0,-5-3 0 16,1 3 49-16,4-4 12 0,0-4 3 0,-5 1 0 15,5-5-52-15,-4 1-12 0,-5-5 0 0,4 1 0 16,1-4 13-16,-5-1 0 0,0-3 0 0,0 0 0 0,1 0-13 0,-1-4-18 16,0 4 4-16,0-1 1 15,0 5-131-15,0 0-27 0,-8 3-5 0</inkml:trace>
          <inkml:trace contextRef="#ctx0" brushRef="#br0" timeOffset="35781.2784">23158-981 864 0,'49'0'76'0,"-49"0"-60"0,0 0-16 0,17 0 0 16,5-4 157-16,0 0 29 0,-4 0 6 0,-18 4 0 15,13-3-96-15,4-1-19 0,5-4-4 0,5 4-1 16,-5-4-20-16,4 0-4 0,9 1 0 0,-4-1-1 16,-5 0-32-16,5-4-7 0,-1 1 0 0,1-1-8 15,0-4 8-15,4 1-8 0,-9 3 0 0,1-4 0 16,-5 5 12-16,-9-5-12 0,-5 0 12 0,1 1-12 15,0 7 40-15,-5-4 0 0,-8 1 1 0,0 3 0 16,-1-4-27-16,5 4-6 0,0-3 0 0,-9 3-8 16,-12 4 0-16,-1 0 0 0,13 0-10 0,-4 4 10 15,-5 0 16-15,-4 4 12 0,0 0 1 0,5 0 1 16,4 4-48-16,-1-1-10 0,-3-3-1 0,-1 8-1 0,5-4 30 0,-4 7 0 16,-1 1 0-16,5 7 0 0,4 1 0 0,-4-1 0 15,4 1 0-15,-4-1 0 0,0 0 0 0,0 1 0 16,8-5 0-16,1 1 0 0,-5 3 18 0,5-3 10 15,4-5 1-15,4 5 1 16,0-5-48-16,5 5-10 0,4-4-1 0,5-1-1 0,8-3 30 0,5 3 0 16,0-3 0-16,13 0-979 0</inkml:trace>
        </inkml:traceGroup>
        <inkml:traceGroup>
          <inkml:annotationXML>
            <emma:emma xmlns:emma="http://www.w3.org/2003/04/emma" version="1.0">
              <emma:interpretation id="{120677BF-7536-4185-AD4E-8738F437F4CB}" emma:medium="tactile" emma:mode="ink">
                <msink:context xmlns:msink="http://schemas.microsoft.com/ink/2010/main" type="inkWord" rotatedBoundingBox="26956,5852 27668,5801 27716,6463 27004,6514"/>
              </emma:interpretation>
              <emma:one-of disjunction-type="recognition" id="oneOf6">
                <emma:interpretation id="interp6" emma:lang="" emma:confidence="1">
                  <emma:literal>r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t</emma:literal>
                </emma:interpretation>
                <emma:interpretation id="interp9" emma:lang="" emma:confidence="0">
                  <emma:literal>V</emma:literal>
                </emma:interpretation>
                <emma:interpretation id="interp1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6185.3851">24567-1468 1152 0,'0'0'51'0,"0"0"10"0,0 0-49 0,0 0-12 0,-9 0 0 0,9 0 0 16,0 0 77-16,-4 11 13 0,-10 1 2 0,6 11 1 16,3 5-21-16,-8-1-4 0,0 4 0 0,4-3-1 15,5 3-35-15,-1 4-8 0,1 4 0 0,4-4-1 16,-4 4 20-16,-1 0 4 0,5-4 1 0,0 8 0 15,5-4-4-15,-1 0 0 0,-4-8 0 0,4-4 0 16,-4-3-24-16,5-9-6 0,-5 5-1 0,4-8 0 16,-4-5 41-16,0-7 8 0,0 0 2 0,0 0 0 15,0 0 0-15,0 0 0 0,0 0 0 0,5-7 0 16,-5-5-35-16,0-4-6 0,4 1-2 0,5-5 0 0,-5 1 7 0,5 3 0 16,4-3 1-16,5-1 0 0,-1 1-20 0,5-5-9 15,0 1 8-15,9-1-8 0,-1 1 13 0,1-4-2 16,9-4-1-16,-1-1 0 15,1 5-59-15,-1 0-12 0,5 3-3 0,-5-3 0 16,5 8-102-16,0-1-21 0,0 4-4 0,0 5-478 16,-5-1-96-16</inkml:trace>
        </inkml:traceGroup>
      </inkml:traceGroup>
    </inkml:traceGroup>
    <inkml:traceGroup>
      <inkml:annotationXML>
        <emma:emma xmlns:emma="http://www.w3.org/2003/04/emma" version="1.0">
          <emma:interpretation id="{08CD611F-5308-4D3B-B464-246B7ED0D187}" emma:medium="tactile" emma:mode="ink">
            <msink:context xmlns:msink="http://schemas.microsoft.com/ink/2010/main" type="paragraph" rotatedBoundingBox="2258,9636 27509,7482 27673,9412 2423,115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27572E-FDCF-4250-9681-4B25586C349E}" emma:medium="tactile" emma:mode="ink">
              <msink:context xmlns:msink="http://schemas.microsoft.com/ink/2010/main" type="line" rotatedBoundingBox="2258,9636 27509,7482 27673,9412 2423,11566"/>
            </emma:interpretation>
          </emma:emma>
        </inkml:annotationXML>
        <inkml:traceGroup>
          <inkml:annotationXML>
            <emma:emma xmlns:emma="http://www.w3.org/2003/04/emma" version="1.0">
              <emma:interpretation id="{FED7E686-A456-4793-A594-F38228E17175}" emma:medium="tactile" emma:mode="ink">
                <msink:context xmlns:msink="http://schemas.microsoft.com/ink/2010/main" type="inkWord" rotatedBoundingBox="2260,9654 3165,9577 3282,10945 2377,1102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7806.2048">410 2287 2048 0,'0'0'91'0,"0"0"18"0,0 0-87 0,0 0-22 0,-13 0 0 0,4 4 0 16,9-4 19-16,-4 8-1 0,0-4 0 0,4-4 0 31,0 0-122-31,0 0-24 0,0 0-4 0,0 0-2 0</inkml:trace>
          <inkml:trace contextRef="#ctx0" brushRef="#br0" timeOffset="37672.2796">-63 3040 1573 0,'0'0'34'0,"0"0"7"0,-5-4 2 0,5 4 2 0,0 0-36 0,0 0-9 16,-9-4 0-16,1 4 0 0,-1 4 47 0,0 0 7 15,0 0 2-15,1 0 0 0,3 3-32 0,-4 1-7 16,1 4-1-16,8-4 0 0,-14 3 0 0,6 1 0 16,3 8 0-16,1-1 0 0,4 1-8 0,0 3-8 15,0 0 12-15,0 5-12 0,0 7 29 0,4 0-1 16,1-4 0-16,-1 8 0 0,0 0-14 0,1 0-3 15,-5-4-1-15,9 0 0 0,-9 0-10 0,0-3 0 16,0-5 0-16,0-4 8 0,0-3-8 0,0-1 0 16,0-3 0-16,0-4 0 0,0-12 0 0,0 0 0 0,0 0 0 15,8-4 0-15,6 0 8 0,-1-8-8 0,4 0 0 0,5-3 8 16,0-9-8-16,0-3 12 0,0 0-12 0,9-4 12 16,-9 3-12-16,8-7 0 0,-8 0 0 0,5 0 8 15,-1-4-8-15,0 8 0 0,1-4 0 0,3 0 0 16,-3 3 0-16,3 1 0 0,1 4 0 0,0 4 0 15,-1-1 0-15,-3 9 0 0,-1-1 0 0,0 8 0 16,5-4 0-16,0 5 0 0,0 3-9 0,-10 0 9 16,6 0 0-16,-1 8 0 0,-4 4 0 0,0-1 0 15,-9 1 0-15,5 4 0 0,-10 4-8 0,-3-1 8 16,-5 5 0-16,0-1 0 0,-5 8-8 0,-3-3 8 16,-1-1 8-16,0 5 4 0,-4-1 2 0,0 0 0 0,0-3 20 15,-5 3 4-15,1-4 1 0,-5-3 0 0,0-1-4 0,0 1-1 16,0-5 0-16,-13-3 0 0,4 4-13 0,-4-5-2 15,-5 1-1-15,-3-4 0 0,3-4-10 0,5 3-8 16,-4-7 9-16,-1 0-9 16,5-3-93-16,0-5-25 0,4 0-5 0</inkml:trace>
        </inkml:traceGroup>
        <inkml:traceGroup>
          <inkml:annotationXML>
            <emma:emma xmlns:emma="http://www.w3.org/2003/04/emma" version="1.0">
              <emma:interpretation id="{9EBFD1A6-D27E-4D0C-93EF-DD428C1616AA}" emma:medium="tactile" emma:mode="ink">
                <msink:context xmlns:msink="http://schemas.microsoft.com/ink/2010/main" type="inkWord" rotatedBoundingBox="4562,10083 6664,9904 6731,10685 4629,1086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8720.2755">2073 3114 518 0,'0'0'46'0,"5"-8"-37"0,-5-4-9 0,4 1 0 0,5-5 206 0,4 1 39 16,-4-1 8-16,13-4 2 0,-5 1-141 0,9-4-28 15,5-1-6-15,0-3 0 0,4 3-34 0,0 1-6 16,0 4-2-16,0-1 0 0,0 4-11 0,0 5-3 16,-8-1 0-16,4 8 0 0,-10 4-16 0,6 0-8 15,-10 8 0-15,1 4 8 0,-5-1 8 0,0 5 2 16,0 3 0-16,1 5 0 0,-10 3-18 0,0 0 0 16,1 5-13-16,-1-1 5 0,-8 4 17 0,4 0 4 15,-5 0 1-15,1 4 0 0,-5 0-6 0,0 0 0 16,-4 4-8-16,0-4 12 0,4 0-12 0,-4-4 9 15,0-4-9-15,0-3 8 0,4-5-8 0,-4-4 0 16,4-3 9-16,0-4-9 0,1-1 8 0,8-11-8 16,0 0 10-16,0 0-10 0,0 0 8 0,0 0-8 15,8-11 0-15,1-1 0 0,0-4 8 0,0-3-8 0,4-8 0 16,4-4 0-16,5-8 14 0,-4 3-3 0,-1-6-1 0,5-1 0 16,5-4 8-16,-1 0 2 0,0-4 0 0,1 1 0 15,-1-1-10-15,13 0-2 0,1-3 0 0,-5 7 0 16,-9 8-8-16,9 4 12 0,5 4-12 0,-5 7 12 15,-9 5-12-15,-4 7 0 0,0 8 0 0,0 4 0 16,0 12 0-16,-4-1 0 0,-14 9 8 0,5 7-8 16,8 1 10-16,-8 7-10 0,-9 0 12 0,-4 4-12 15,4 4 16-15,0-4-4 0,0 0-1 0,-5 0 0 16,1 0-11-16,4 0 0 0,4-4 0 0,1 0 0 16,-10-4 0-16,5 0 8 0,5 0-8 0,3-3 0 15,-3-5-89-15,-5 1-23 0,0-1-5 0,4-4-818 16</inkml:trace>
          <inkml:trace contextRef="#ctx0" brushRef="#br0" timeOffset="39080.8633">4043 2662 1670 0,'0'0'74'0,"0"0"15"0,-13 0-71 0,4 0-18 16,9 0 0-16,-9 3 0 0,-8 5 112 0,-1 4 18 15,9 4 4-15,-4 3 1 0,-4 1-74 0,-5 7-14 16,0 4-3-16,4-4-1 0,5 8-33 0,-4 1-10 16,-10-1 0-16,10 4 0 0,8 0 0 0,0 0 0 15,0 0 0-15,1 0 0 0,-1-4-9 0,4-4 1 0,14 0 0 16,-4-4 0-16,-5 1-6 0,4-9-1 0,14-3 0 0,-1-4 0 16,-4-5 7-16,5-7 8 0,-1-4-13 0,10 1 5 15,-5-9 8-15,0-4 0 0,-5 5 0 0,5-9 0 16,13 1 0-16,-13-5 0 0,-4 1 9 0,4-1-9 15,4 1 31-15,-4-4-1 0,-9-5 0 0,0 1 0 16,-4 0-6-16,0 0-2 0,8-4 0 0,-12 4 0 16,-14-1-10-16,0 5-3 0,9 0 0 0,-9 3 0 15,-8 5-9-15,-1-5 12 0,-4 5-12 0,0 3 12 16,5 5-12-16,-5 3 0 0,-13 4 0 0,0 0 0 16,8 8-76-16,-3 4-13 0,-14 0-3 15,-4 7-907-15</inkml:trace>
        </inkml:traceGroup>
        <inkml:traceGroup>
          <inkml:annotationXML>
            <emma:emma xmlns:emma="http://www.w3.org/2003/04/emma" version="1.0">
              <emma:interpretation id="{223367CE-7130-4E1C-A172-5E7E972BC548}" emma:medium="tactile" emma:mode="ink">
                <msink:context xmlns:msink="http://schemas.microsoft.com/ink/2010/main" type="inkWord" rotatedBoundingBox="8786,9735 10486,9590 10546,10297 8846,10442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143.7283">6408 2451 230 0,'-9'-4'20'0,"9"0"-20"0,0 0 0 0,0-4 0 15,0 5 224-15,0-1 41 0,0 0 8 0,4 0 2 16,-8 0-121-16,4 4-24 0,0 0-5 0,0 0-1 16,0 0-60-16,0 0-13 0,-4 4-3 0,4 4 0 15,-5 3-25-15,5 1-6 0,-9 8-1 0,1 3 0 16,-1 4 15-16,0 4 2 0,0 12 1 0,1 0 0 16,-6 4-26-16,6 4-8 0,3-1 0 0,1 5 0 15,4-8-13-15,4-4-10 0,1 0-1 0,3-8-1 16,6-4-1-16,3-8 0 15,1 1 0-15,-1-9 0 0,5-3 17 0,0-4 9 0,-4-8-10 0,-1 0 10 16,5-4 20-16,-4-4 11 0,-1-4 1 0,1-3 1 0,-1-1-1 16,1-3 0-16,-5-5 0 0,5 1 0 0,-5-4 0 15,0-5 0-15,0 1 0 0,-4-4 0 0,0-4-4 16,4 0 0-16,0 0-1 0,-4 0 0 0,4 4-15 0,0 8-4 16,-4-1 0-16,4 9 0 0,0 3-8 0,-4 5 0 15,0 7 0-15,-1 0 0 0,-3 8 0 0,4 4 0 16,-1 3-12-16,-3 1 12 0,4 7-15 0,-5 1 5 15,5 3 1-15,-5 1 0 0,5 3-13 0,0-4-2 16,-1 1-1-16,6 3 0 0,-6-7 10 0,1-1 3 16,0-3 0-16,0-5 0 0,4 1 12 0,-4-4 0 15,-5-8 0-15,5 4 10 0,4-4 25 0,0-8 5 16,5 0 0-16,-5 0 1 0,0-7-3 0,5 3-1 16,-1-3 0-16,5-5 0 0,-4 1-1 0,4-1-1 0,-5-3 0 15,1-1 0-15,4-3-13 0,-5 4-2 0,1-5-1 0,-5 5 0 16,4-1-19-16,-8-3 8 0,4 0-8 15,-4 3 0-15,4-3-11 0,-4-4-9 0,4 4-1 16,-4-1-1 0,-5 5-154-16,5 0-30 0</inkml:trace>
          <inkml:trace contextRef="#ctx0" brushRef="#br0" timeOffset="40547.687">7641 2763 1152 0,'0'0'102'0,"0"0"-82"0,0 0-20 0,0 0 0 0,0 0 71 0,13-4 9 16,0-4 3-16,9 0 0 0,-9-3 1 0,9-1 0 15,-4 0 0-15,3-3 0 0,1-1-40 0,5 1-8 16,-5-5-2-16,0 1 0 0,-5-1-10 0,5 4-1 15,-4-3-1-15,-1-1 0 0,-8 1 3 0,4-1 1 16,-4 5 0-16,0-5 0 0,-5 1-6 0,-4 3-2 16,4-3 0-16,-4 3 0 0,-8 1 12 0,3-1 2 15,-4 4 1-15,1 4 0 0,-1-3-12 0,0 7-2 16,-4-4-1-16,0 4 0 0,-5 8-10 0,1 0-8 16,-1 4 12-16,1 0-12 0,-5 3 8 0,-5 5-8 15,1 3 0-15,-5 1 0 0,1 3 12 0,3 5-12 16,5-1 12-16,0 4-12 0,5 0 15 0,-1 0-4 0,5-3-1 0,9 3 0 15,4 4 0-15,0-4 0 0,4-3 0 16,9-1 0-16,1 0-10 0,7-3 12 0,1-1-12 0,9 0 12 16,4-7-25-16,5 0-5 0,4-9-1 0,4 1 0 15,0 0-157 1,0-8-32-16</inkml:trace>
        </inkml:traceGroup>
        <inkml:traceGroup>
          <inkml:annotationXML>
            <emma:emma xmlns:emma="http://www.w3.org/2003/04/emma" version="1.0">
              <emma:interpretation id="{959F9C4C-669F-4D42-9538-7007093E50AF}" emma:medium="tactile" emma:mode="ink">
                <msink:context xmlns:msink="http://schemas.microsoft.com/ink/2010/main" type="inkWord" rotatedBoundingBox="12509,9167 15151,8942 15231,9872 12588,1009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1190.1305">10707 1975 1220 0,'0'0'27'0,"5"-4"5"0,-1-7 2 16,-4 3 0-16,0-4-34 0,0 0 0 0,0 5 0 0,-4-5 0 0,4-4 95 0,-5 1 12 16,-3 3 2-16,-6 0 1 0,6 1-38 0,-6 3-8 15,1 0-2-15,-4 0 0 0,-5 4-31 0,0 4-7 16,4-4 0-16,-4 4-1 0,-4 0-23 0,0 4 0 16,-1-4 0-16,1 8 0 0,4 0 8 0,-4 4 6 15,-1-1 2-15,1 5 0 0,0 7 8 0,0 1 3 16,-1 7 0-16,1 4 0 0,0 4 2 0,-1 4 1 15,5 4 0-15,0 3 0 0,0-3-13 0,5 4-2 16,-1-4-1-16,1-4 0 0,8 3-14 0,0-11 8 16,5-3-8-16,4 3 0 0,4 0 0 0,1-4 0 15,8 0 0-15,0-3-10 16,4-1-15-16,14 4-3 0,0-8-1 0,4-7-928 0</inkml:trace>
          <inkml:trace contextRef="#ctx0" brushRef="#br0" timeOffset="41572.275">11497 2162 1267 0,'0'0'56'0,"4"-7"12"0,1-1-55 0,-5 0-13 0,0 8 0 0,-5-4 0 16,-3-4 176-16,-6 4 32 0,1 0 6 0,0 4 2 16,-9 4-121-16,0 4-24 0,-4-4-5 0,0 4-1 15,-1 4-47-15,-3-1-10 0,-6 1-8 0,1 4 12 16,5-1-12-16,-10 5 0 0,5-1 0 0,-4 8 0 15,8-3 0-15,-4 3 0 0,4 0 0 0,5 1 0 16,-1 3 0-16,10-4 0 0,-1 1 0 0,10-5 0 16,-6 0 0-16,10-3 0 0,4-5 0 0,0 5 0 15,0-4 0-15,4-5 0 0,1-3 0 0,4-4 0 0,-1 0 0 0,1-4-12 16,4-4 4-16,9 0 8 0,0-4 0 0,0-3 0 16,0-5 0-16,0 0 0 0,0-3 0 0,4-1 0 15,-4-3 0-15,4-4 0 0,-4-1 9 0,5-3 3 16,-5-4 1-16,0 0 0 0,-5-4 3 0,5 4 0 15,-4 4 0-15,-1 3 0 0,-4 9-5 0,1 3-1 16,-6 8 0-16,-8 8 0 0,0 0 1 0,0 0 0 16,0 0 0-16,5 12 0 0,-1 8-11 0,-4 3 0 15,4 0 0-15,-8 5 0 0,0 3 0 0,4-4-9 16,0 4 9-16,-5 1-10 16,5-5-72-16,-4 8-14 0,4-4-4 0,0-3-883 0</inkml:trace>
          <inkml:trace contextRef="#ctx0" brushRef="#br0" timeOffset="41986.3675">11844 1979 1566 0,'30'-19'69'0,"-17"15"15"0,5 0-68 0,0 4-16 0,-1 0 0 0,1 0 0 15,-1 8 106-15,-4 3 18 0,5 5 3 0,-9 3 1 16,4 9-60-16,-4-1-12 0,-1 0-3 0,1 8 0 15,-4-3 2-15,-1 3 0 0,0-4 0 0,-4 4 0 16,0-4-22-16,-4 0-4 0,0 1-1 0,-5-5 0 0,4-4-16 0,-3-3-3 16,3-1-1-16,1-3 0 0,-5-1 0 0,5-3 0 15,-1-4 0-15,5-8 0 0,0 0 0 0,0 0 0 16,0 0 0-16,0 0 0 0,0 0 20 0,5-12 3 16,-1 4 1-16,5-7 0 0,0-1-32 0,-1 1 0 15,6-9 0-15,-1-3 0 0,4 0 0 0,5-1 0 16,0-7 0-16,9 0 0 0,4-4 12 0,0 4-3 15,9-4-1-15,4-4 0 0,-4 4-8 0,4 8 0 16,-8 0 0-16,-5 11 0 0,-4 5 0 0,-5 7 0 16,-8 4 0-16,-5 4 0 0,0 8 0 0,-4 7 8 15,-5 5-8-15,0 7 8 0,-4 0-8 0,0 9 0 16,0-5 0-16,0 8 0 0,0-4 0 0,0 4 0 16,5-4 0-16,-1 4-11 15,5-4-23-15,-5 0-5 0,5-4-1 0,0 1 0 16,-5-1-86-16,9-4-18 0,1-4-3 0,3 5-535 15,-4-5-107-15</inkml:trace>
        </inkml:traceGroup>
        <inkml:traceGroup>
          <inkml:annotationXML>
            <emma:emma xmlns:emma="http://www.w3.org/2003/04/emma" version="1.0">
              <emma:interpretation id="{1F45D304-A918-4B8B-A2C8-C621BB402A52}" emma:medium="tactile" emma:mode="ink">
                <msink:context xmlns:msink="http://schemas.microsoft.com/ink/2010/main" type="inkWord" rotatedBoundingBox="16835,8392 20992,8038 21157,9968 16999,1032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1211.9272">14401 2077 403 0,'0'0'17'0,"0"0"5"0,0 0-22 0,0 0 0 0,0 0 0 0,0 0 0 15,0 0 106-15,0 0 17 0,0 0 3 0,0 0 1 16,0 0-95-16,0 0-20 0,0 0-3 0,0 0-1 0,0 0 0 15,0 0 0-15,0 0 0 0,0 0 0 0,0 0 45 16,0 0 9-16,0 0 2 0,0 0 0 0,0 0-4 0,9 0 0 16,-9 0 0-16,0 0 0 0,13-8-44 0,-13 8-16 15,0 0 9-15,0 0-9 0,0 0 0 0,0 0 0 16,0 0 0-16,0 0 0 0,0 0 0 0,0 0 0 16,0 0 0-16,0 0 0 0,0 0 0 0,0 0 0 15,0 0 0-15,0 0 0 0,0 0 0 0,0 0 0 16,0 0 0-16,0 0 0 0,0 0 0 0,0 0 0 15,0 0 0-15,0 0 0 0,0 0 12 0,9-8-4 16,0 0 0-16,-9 8 0 0,0 0 7 0,4-8 1 16,-4 8 0-16,0 0 0 0,9-7 9 0,-9 7 3 15,0 0 0-15,0 0 0 0,9-8-7 0,-9 8-1 16,0 0 0-16,4-8 0 0,-4 8 3 0,0 0 0 16,0 0 0-16,0 0 0 0,5-8-2 0,-5 8 0 0,0-4 0 0,0 4 0 15,0 0-3-15,0 0-1 0,4-11 0 0,0 7 0 16,-4-4-8-16,0 8-1 0,9-8-8 0,-4 0 12 15,3 0-12-15,1 1 0 0,-5-1 0 0,10 0 0 16,-1-4 0-16,-4 5 0 0,-1-1 0 0,6 0 0 16,-6 4 0-16,1-4 0 0,0 4 0 0,-9 4 0 15,0 0 0-15,9-4 0 0,4 1 0 0,0 3 0 16,-13 0 8-16,9 0-8 0,4 0 11 0,0 0-11 16,-13 0 0-16,13 3 0 0,5-3 0 0,-5 8 0 15,-4-8 0-15,-1 8 0 0,6 0 0 0,-10 4 0 16,0 3 0-16,-4 9 0 0,-4-1-9 0,0 8 9 15,-10 4 0-15,1 8-8 0,-4 0 8 0,-1 0 0 0,-4 0 0 0,0 4 0 16,0-8 0-16,5 0 0 0,-5 0 0 0,9-8 0 16,-5-4 0-16,5 0-8 0,4-3 8 0,0-5 0 15,-4 1 10-15,5-5-10 0,3-7 0 0,1 4 0 16,-1 0 0-16,1-1 0 0,0-3 35 0,4-8 1 16,0 8 0-16,0-8 0 0,0 0-18 0,0 0-3 15,0 0-1-15,0 0 0 0,0 0 30 0,13 0 7 16,4-4 1-16,1-4 0 0,-5 0-32 0,5-3-7 15,-1-5-1-15,5 1 0 0,0-5 15 0,0-3 2 16,0-1 1-16,9-3 0 0,-5-4 2 0,5-4 0 16,4-8 0-16,0-4 0 0,4 0-7 0,1-4-1 15,4 1 0-15,0-1 0 0,-1 4-24 0,-3 0 0 16,-1 1 0-16,1 3-11 0,-5 8-8 0,-4 3-1 16,-5 1-1-16,0 12 0 15,-4 3-115-15,-9 8-22 0,-4 4-5 0,-9 4-1 0</inkml:trace>
          <inkml:trace contextRef="#ctx0" brushRef="#br0" timeOffset="51627.5276">15498 2123 1101 0,'0'0'48'0,"9"-11"12"0,4 3-48 0,-4-4-12 16,0 4 0-16,4-3 0 0,0-5 78 0,5 0 14 16,-5-3 2-16,4-1 1 0,5 1-19 0,-9-1-4 15,5-3-1-15,-5 4 0 0,0 3-38 0,0 0-7 16,-4-3-2-16,4-1 0 0,-8 5-24 0,4-5 8 16,-5 9-8-16,0-5 0 0,-4 4-11 0,0 1-7 15,-4-5-2-15,-5 8 0 0,5-4 12 0,-1 1 8 16,-8 3-12-16,9 0 12 0,4 8 14 0,0 0 10 15,-9 0 1-15,-4-4 1 0,0 4-11 0,0 0-3 16,4 4 0-16,-4-4 0 0,-1 8-1 0,1-4-1 16,0 0 0-16,4 0 0 0,-4 3 3 0,0 1 1 15,-5 4 0-15,10 0 0 0,-5 3 9 0,4 1 1 16,-4 7 1-16,8-3 0 0,-4 3 2 0,5 1 0 16,0 3 0-16,-1 4 0 0,5 0-2 0,-4 4 0 15,8-3 0-15,1-5 0 0,-5 4-1 0,4 0-1 0,0-3 0 16,5-1 0-16,-4-4-23 0,3 1-10 0,1-5 1 15,0-3 0 1,0-1-174-16,-1-7-34 0</inkml:trace>
          <inkml:trace contextRef="#ctx0" brushRef="#br0" timeOffset="51954.7282">16003 1749 1324 0,'0'0'118'0,"0"0"-94"0,0 0-24 0,0 0 0 0,0 0 92 0,0 0 15 16,0 0 2-16,-5 12 1 0,1 3-20 0,4-3-4 16,-4 7-1-16,4 1 0 0,0 3-55 0,0 1-11 15,0 3-3-15,-5 0 0 0,5 5 0 0,0-1 0 16,0-4 0-16,0 0 0 0,-4-3 23 0,4-1 4 16,-5-3 1-16,1-5 0 0,4 1-14 0,-4-4-2 15,4-5-1-15,0-7 0 0,0 0 5 0,0 0 0 16,0 0 1-16,0 0 0 0,0 0-8 0,0 0-1 15,4-7-1-15,0-5 0 0,1-4 8 0,-1 5 1 16,5-9 1-16,0 1 0 0,-5-5-33 0,5 1 0 16,0 3 0-16,4-3 0 0,-4-1 0 0,4 1 0 15,0 0 0-15,4-1 0 16,-3 5-25-16,-1-5-12 0,4 1-3 0,1 3 0 16,-5 1-83-16,9 3-17 0,0 1-3 0,0-1-533 15,4 4-106-15</inkml:trace>
          <inkml:trace contextRef="#ctx0" brushRef="#br0" timeOffset="52807.369">16665 1768 1170 0,'0'0'52'0,"0"0"10"0,0 0-50 0,0 0-12 15,0 0 0-15,0 0 0 0,0 0 76 0,0 0 12 0,0 0 2 0,0 0 1 16,0 0-22-16,0 0-4 0,5 16-1 0,-1 0 0 15,-8-1-13-15,4 5-3 16,-5 3-1-16,5 4 0 0,0-3-25 0,-4 3-5 0,-1-3-1 0,5 7 0 16,0-4-2-16,-4-4-1 0,4 1 0 0,0-1 0 15,0-3-13-15,-4-1-18 0,-1-3 4 0,1-1 1 16</inkml:trace>
          <inkml:trace contextRef="#ctx0" brushRef="#br0" timeOffset="52954.1509">16942 1382 2188 0,'0'0'48'0,"0"0"11"0,8-3 1 0,-8 3 1 16,0 0-49-16,0 0-12 0,0 0 0 0,0 0 0 16,14-4-100-16,-14 4-22 0,0 0-5 0,-9 11-1 0</inkml:trace>
          <inkml:trace contextRef="#ctx0" brushRef="#br0" timeOffset="53573.6554">17117 1761 1728 0,'-17'-4'153'0,"8"0"-122"0,9 4-31 0,0 0 0 16,-5-8 30-16,5 8 0 0,9-4 0 0,4-4 0 15,1 1 3-15,7 3 1 0,6-4 0 0,8 4 0 16,4-4-23-16,-4 8-11 0,-4-4 10 0,4 4-592 16,-4 0-118-16</inkml:trace>
          <inkml:trace contextRef="#ctx0" brushRef="#br0" timeOffset="53389.4591">17398 1496 1285 0,'22'-16'56'0,"-9"8"13"0,0-4-55 0,0 1-14 15,0-5 0-15,-4 1 0 0,4-9 108 0,-4 5 18 0,0-1 4 0,-5-3 1 16,1-1-58-16,4 5-11 0,-1-5-2 0,-3 1-1 16,-5 0-50-16,0-1-9 0,4 1 0 0,0 3 0 15,-4-7 32-15,-4 0 12 0,4-1 3 0,-4 5 0 16,-1-4-31-16,1 3-7 0,-5 1-1 0,9 0 0 16,0-5-8-16,0 9 0 0,0-1-12 0,-4 1 12 15,4 3-19-15,0 4 4 0,0 1 1 0,-5 3 0 16,1 0 6-16,4 8 8 0,0 0-13 0,0 0 5 15,-9 0 8-15,0 4 0 0,9-4 0 0,0 0 0 16,-8 8 11-16,-1 7-3 0,4-3 0 0,-8 8 0 16,0-1 4-16,4 5 0 0,5 3 0 0,0 4 0 15,-5 8 0-15,0 0 0 0,5 0 0 0,4 8 0 16,0-4 18-16,0 4 4 0,-5 7 1 0,10 5 0 0,3-5 12 16,-3 1 2-16,-1-1 1 0,1 5 0 0,-1-8-22 15,0-1-5-15,1-3-1 0,-1 0 0 0,-4-4-13 0,0 4-9 16,0-5 12-16,0 1-12 0,-4-4 0 0,-5 0 0 15,9-7-15-15,-4 3 5 16,-10-8-81-16,6 0-16 0,-5-3-3 0,-1-1-915 16</inkml:trace>
          <inkml:trace contextRef="#ctx0" brushRef="#br0" timeOffset="54080.2163">18043 1460 1728 0,'0'0'153'0,"0"0"-122"16,0 0-31-16,0 0 0 0,-5-7 57 0,1 11 6 15,-5-1 1-15,5 9 0 0,4 0 0 0,-4 3 0 16,-5 1 0-16,4 4 0 0,5-1-64 0,-4 4 0 15,0-3-9-15,-1-1 0 0,5 1 9 0,0-5 12 16,5-3-2-16,-5 0-1 16,4 0-58-16,0-5-12 0,10-3-3 0,-1 0 0 0,0-4 103 0,0 0 20 15,5-4 4-15,-1-4 1 0,9 1-52 0,-4-5-12 16,0 4 0-16,0-7 0 0,5-1 54 0,-1 0 8 16,-9-3 2-16,10 3 0 0,-1-3-52 0,-4-1-12 15,-4 1 0-15,-1 3 0 0,5 8 0 0,-4 1 0 16,-10-5 0-16,1 8 0 0,-9 4 0 0,9 4 0 15,4 0 0-15,-4 4 0 0,-5 7 0 0,1 1 0 0,-1 3 0 16,5 5 0-16,0 7 0 0,-9 4 0 16,0 0 0-16,0 8 0 0,8 0 0 0,-12 8 0 0,-5-1 0 15,0 9 0-15,1-5 0 0,-1 5 0 0,-9-1 0 0,1 5 0 16,-5-9 0-16,4 1 0 0,-4-4 0 0,0 3 0 16,-4-11 47-16,-5 4 6 0,9-4 2 0,-4 0 0 15,-5-8-37-15,5 0-7 0,-5-8-2 0,5-3 0 16,8-5-9-16,-3-3 0 0,-6-8 0 0,10-1 0 15,-1-7 0-15,5 0 0 0,-5-7 0 0,5-5 0 16,-4 4 53-16,8-8 9 0,9-3 2 0,4-4 0 16,-8 3-52-16,13-3-12 0,8-1 0 0,10-3 0 15,-10-4-11-15,14 3-5 0,0-7 0 0,12-4-1 16,1 0-24-16,5 0-5 0,-6 0-1 0,6-4 0 16,12 1-116-16,-8 3-23 0,48-51-5 0,-36 24-1 15</inkml:trace>
        </inkml:traceGroup>
        <inkml:traceGroup>
          <inkml:annotationXML>
            <emma:emma xmlns:emma="http://www.w3.org/2003/04/emma" version="1.0">
              <emma:interpretation id="{89B950BA-7759-443C-A28B-83B2F1C1638A}" emma:medium="tactile" emma:mode="ink">
                <msink:context xmlns:msink="http://schemas.microsoft.com/ink/2010/main" type="inkWord" rotatedBoundingBox="22410,8078 23743,7964 23858,9317 22525,943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4766.3457">20061 1488 345 0,'0'0'31'0,"0"0"-31"16,0 0 0-16,9-8 0 0,-5-4 262 0,1 4 46 16,-5 1 10-16,0 7 2 0,0 0-175 0,0 0-34 15,0 0-7-15,0 0-2 0,0 0-50 0,0 0-9 0,0 0-3 0,0 7 0 16,-5 5-10-16,1 0-2 0,-5 7-1 0,0 5 0 16,0-1-3-16,1 4-1 0,-1-3 0 0,-4 3 0 15,4 0-23-15,0 1 0 0,0-1 0 0,5-4 0 16,0 1 37-16,4-1 3 0,4-7 1 0,-4 3 0 15,4-3-65 1,1-1-14-16,4-7-2 0,-5 0-628 0,9 0-124 0</inkml:trace>
          <inkml:trace contextRef="#ctx0" brushRef="#br0" timeOffset="54924.815">20504 895 1555 0,'0'0'138'0,"0"0"-110"16,4-8-28-16,-4 0 0 0,0 8 139 0,0 0 22 16,0 0 5-16,0 0 1 15,0 0-167-15,0 0-32 0,0 0-8 0,0 0-877 16</inkml:trace>
          <inkml:trace contextRef="#ctx0" brushRef="#br0" timeOffset="55515.7131">20715 1546 1612 0,'0'0'72'0,"0"0"14"0,0 0-69 0,13-4-17 0,-4 0 0 0,4 1 0 15,0-1 148-15,4 4 25 0,5-4 6 0,0 4 1 16,5 0-94-16,-1-4-18 0,9 0-4 0,0 0-1 15,0 0-63-15,9 0-18 0,4 0-1 0,1 4 0 16,-1 4-76 0,-4-4-15-16,4-4-3 0</inkml:trace>
          <inkml:trace contextRef="#ctx0" brushRef="#br0" timeOffset="55350.5638">21175 657 1843 0,'0'0'164'0,"9"0"-132"0,0 0-32 0,4 0 0 15,-4 4 51-15,-9-4 3 0,0 0 1 0,0 0 0 16,0 0-11-16,4 12-3 0,1-5 0 0,-1 9 0 16,-4 0-33-16,-4 3-8 0,-1-3 0 0,1 7 0 15,4 8 14-15,-5 4 1 0,1 1 0 0,-5 6 0 0,-4-3 1 0,4 8 0 16,1 4 0-16,-6 4 0 0,1-1 13 0,-4 5 3 15,4-5 1-15,-1 9 0 0,-3-5 7 0,-5 1 0 16,9-5 1-16,-5 5 0 0,5-5-25 0,0 1-4 16,0-4-2-16,4 3 0 0,0-3 2 0,5-8 1 0,-1 4 0 15,1-8 0 1,8-8-137-16,-4-4-28 0,0-7-6 0</inkml:trace>
        </inkml:traceGroup>
        <inkml:traceGroup>
          <inkml:annotationXML>
            <emma:emma xmlns:emma="http://www.w3.org/2003/04/emma" version="1.0">
              <emma:interpretation id="{B1E67095-0033-4CFE-A031-74E72D4D79BB}" emma:medium="tactile" emma:mode="ink">
                <msink:context xmlns:msink="http://schemas.microsoft.com/ink/2010/main" type="inkWord" rotatedBoundingBox="26192,7941 27538,7826 27644,9064 26298,917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6871.6097">23777 1421 403 0,'31'-7'36'0,"-14"-1"-36"0,-12-4 0 0,-5 0 0 16,4 1 198-16,-4-5 33 0,0 4 6 0,0-3 2 15,0-1-139-15,4 1-28 0,-4-5-6 0,5 5-1 16,-5-1-21-16,4 0-4 0,1 5 0 0,-5-1-1 15,0 4-11-15,0 0-3 0,4 4 0 0,-4 4 0 16,0 0 23-16,0 0 4 0,0 0 0 0,0 0 1 0,0 0-33 16,0 0-8-16,0 0 0 0,-13 16-1 0,4 0 34 0,0 3 7 15,0 5 2-15,-4-1 0 0,5 0-25 0,-1 1-5 16,4-1 0-16,-8 4-1 0,4 5-7 16,1-1 0-16,8 4-1 0,0-4 0 0,0-4-7 0,4 5-8 15,5-5 11-15,-5 0-11 0,5-3 11 0,0-1-11 16,-5-4 10-16,5 1-10 15,0-1-28-15,-5-3-12 0,-4 0-3 0,0-9-949 0</inkml:trace>
          <inkml:trace contextRef="#ctx0" brushRef="#br0" timeOffset="57046.2139">24185 657 2070 0,'-9'-19'92'0,"9"11"18"0,-4 0-88 0,4-4-22 0,-5 4 0 0,5 1 0 16,0 7 29-16,0-8 2 0,0 8 0 0,0 0 0 15,0 0-177-15,0 0-35 0</inkml:trace>
          <inkml:trace contextRef="#ctx0" brushRef="#br0" timeOffset="57499.8857">24615 1098 1958 0,'0'0'43'0,"4"-8"9"0,10 0 1 0,-6 0 3 0,1 1-45 0,0-1-11 15,-9 8 0-15,0 0 0 0,13 8 53 0,-4 3 9 16,0 5 2-16,-1 3 0 0,-3 5-52 0,-1 3-12 16,0 4 0-16,1 4 0 0,-5 4 0 0,0-4 0 15,0 1 0-15,0-1 0 0,0 0 54 0,-5-4 8 16,1 0 2-16,4-7 0 0,0-1-52 0,0-7-12 16,-4-5 0-16,4 1 0 0,0-12 0 0,0 0 0 0,0 4 0 15,0-4 0-15,0 0 0 0,0 0 0 16,0 0 0-16,-5-8 0 0,1-4 0 0,4-3 0 0,0-1 0 0,4 1 0 15,1-9 54-15,3 5 8 0,1-9 2 0,9 5 0 16,-5 0-52-16,5-1-12 0,3 1 0 0,6-1 0 31,3 5-48-31,-3-5-13 0,4 5-3 0,-1 3 0 0,-3 1 52 0,-1 3 12 0,-4-4 0 0,-9 13 0 16,0-1 0-16,-4 4 0 0,4 4 0 0,-4 3 0 16,-5 5 0-16,1 8 0 0,-1-1 0 0,0 8 0 15,-4 5 16-15,5 7 5 0,-5 3 2 0,0 5 0 16,0-4-23-16,-5 4 0 0,1 0-10 0,0 3 10 15,4-3-122-15,0 0-18 0,-5 0-3 0</inkml:trace>
        </inkml:traceGroup>
      </inkml:traceGroup>
    </inkml:traceGroup>
    <inkml:traceGroup>
      <inkml:annotationXML>
        <emma:emma xmlns:emma="http://www.w3.org/2003/04/emma" version="1.0">
          <emma:interpretation id="{18175BEE-E958-4C6D-B6F9-96D97540F20F}" emma:medium="tactile" emma:mode="ink">
            <msink:context xmlns:msink="http://schemas.microsoft.com/ink/2010/main" type="paragraph" rotatedBoundingBox="2147,11679 15966,10768 16107,12907 2288,138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35EC20-BC1F-453A-BC0E-B994786E30B5}" emma:medium="tactile" emma:mode="ink">
              <msink:context xmlns:msink="http://schemas.microsoft.com/ink/2010/main" type="line" rotatedBoundingBox="2147,11679 15966,10768 16107,12907 2288,13817"/>
            </emma:interpretation>
          </emma:emma>
        </inkml:annotationXML>
        <inkml:traceGroup>
          <inkml:annotationXML>
            <emma:emma xmlns:emma="http://www.w3.org/2003/04/emma" version="1.0">
              <emma:interpretation id="{3A10D0BD-1868-4558-AB07-977C695F358E}" emma:medium="tactile" emma:mode="ink">
                <msink:context xmlns:msink="http://schemas.microsoft.com/ink/2010/main" type="inkWord" rotatedBoundingBox="2156,11810 4988,11623 5120,13631 2288,1381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9591.1324">871 5555 1630 0,'0'0'36'0,"0"0"7"0,0 0 1 0,0 0 3 0,0-12-38 0,0 5-9 0,0-5 0 0,0 4 0 15,0-4 96-15,0 1 18 0,4 3 3 0,-4 0 1 16,-4 0-66-16,4 8-14 0,0 0-2 0,0 0-1 15,0 0-11-15,-9 0-3 0,-4 4 0 0,4 4 0 16,-4 4-21-16,4 7 0 0,-4 5 0 0,-4 3 0 16,-1 4 0-16,1 0 0 0,-1 1 0 0,5 3 0 15,0-4 0-15,4 4 0 0,0-4 0 0,5-4 0 16,4-3 0-16,0-1 0 0,0-3 0 0,4-5 0 16,5 1 0-16,0-8 0 0,4 0 0 0,4-5 0 0,5-6 0 15,0-5 0-15,5 0 0 0,-1-4 0 0,5-3 0 16,-1-1 0-16,5-3 0 0,-8-5 0 15,-1 5-18-15,5-1-8 0,-5-3-2 0,-4 3 0 16,0-3 20-16,-4-1 8 0,-5 1-8 0,-4 0 8 0,-5-1 0 16,0 1 0-16,-8-4 9 0,-5 3-9 0,0-3 28 0,-4 7-2 15,-4-7 0-15,-5 8 0 0,-5-1-26 0,1 1 0 16,-5 3 0-16,5 4 0 0,8 1 0 0,-8 3 0 16,9 4 0-16,3 0 0 0,6 4 0 0,8 0 0 15,0 0 0-15,0 0-664 16,0 0-137-16</inkml:trace>
          <inkml:trace contextRef="#ctx0" brushRef="#br0" timeOffset="59981.5831">1810 4405 1094 0,'0'0'97'0,"-4"-8"-77"15,-5-4-20-15,4 4 0 0,-3 1 88 0,8-1 13 16,-9 4 3-16,9 4 1 0,0 0-13 0,-9 0-4 15,-4 8 0-15,4 0 0 0,-4 7-27 0,4 1-5 16,5 11-2-16,-1 0 0 0,1 8-15 0,-9 8-3 16,8 4-1-16,1 8 0 0,0 3 12 0,-1 5 2 15,1 3 1-15,0 0 0 0,-1 1-14 0,-4-1-2 16,1 4-1-16,-6-4 0 0,14-3-9 0,-17 3-1 16,4 0-1-16,4-3 0 15,0-1-50-15,-4-3-11 0,0-9-1 0,-5 1-1 16,5-8-125-16,0 0-25 0,0-8-5 0</inkml:trace>
          <inkml:trace contextRef="#ctx0" brushRef="#br0" timeOffset="59071.6574">-270 5586 691 0,'-8'-19'61'0,"3"11"-49"15,1-4-12-15,-1-3 0 0,5-9 108 0,0 5 18 16,5-8 4-16,4-1 1 0,-1-3-14 0,14-8-2 0,-9 4-1 0,9-4 0 15,-4 0-35-15,8 0-7 0,1 8-2 0,-5-4 0 16,-1 4-42-16,1-1-8 0,5 5-1 0,-1 0-1 16,5-1 16-16,-5 1 3 0,5 4 1 0,0-1 0 15,-1 5-30-15,1-1-8 0,4 5 0 0,5 7 0 16,-5 0-8-16,4 0-4 0,-8 4 0 0,0 4 0 16,4 4 12-16,-5 0 0 0,1 0 0 0,-5 4-8 15,-4 0 8-15,5 3 0 0,-5-3 0 0,-5 12-8 16,1-1 8-16,-10 1 0 0,-8 7 0 0,0 0-8 15,-8 8 8-15,-10 1 0 0,-8 3 0 0,-5 3 0 16,-4-3 8-16,-9 0-8 0,-9 0 10 0,5-3-10 16,4-1 16-16,-4-4-2 0,0-4-1 0,4 0 0 15,-4-7 13-15,8-1 2 0,5 1 1 0,9-8 0 16,-9-9-29-16,8 1 0 0,5 0 0 0,9-4-628 16,-4-4-131-16</inkml:trace>
          <inkml:trace contextRef="#ctx0" brushRef="#br0" timeOffset="58705.1035">-63 5185 831 0,'0'0'36'0,"4"-8"9"0,-4-4-36 0,4 4-9 15,-4 1 0-15,5-5 0 0,-1 4 84 0,-4 4 14 0,0-7 3 0,4 7 1 16,1-4-32-16,-5 8-6 0,4-8-2 0,-4 8 0 16,0 0 11-16,5-4 3 0,-5 4 0 0,0 0 0 15,0 0-23-15,0 0-4 0,0 0-1 0,0 0 0 16,0 0-28-16,-5 4-7 0,-4 4-1 0,5 4 0 16,-5 7 16-16,5 1 2 0,-5 7 1 0,9 4 0 15,-13 4-18-15,9 4-3 0,-5 8-1 0,4 0 0 16,-3 3-9-16,3 5 8 0,1-4-8 0,0-5 8 15,-1 5 0-15,1-4 0 0,4 4 0 0,-5-5 0 16,-3-3 3-16,8 0 0 0,-9-4 0 0,4 4 0 16,-3 0 22-16,-1-8 5 0,-4 0 1 0,4 0 0 15,0-3-31-15,0-5-8 0,5-8 0 0,-5 1 0 0,5-1 0 16,-5-7-8-16,5-4 8 0,-1 4-12 16,5-12-129-16,0 0-27 0,0 0-4 0,0 0-2 15</inkml:trace>
          <inkml:trace contextRef="#ctx0" brushRef="#br0" timeOffset="60521.6167">1972 5360 1443 0,'5'-15'64'0,"-5"11"13"0,4-8-61 0,0 8-16 0,-4 4 0 0,0 0 0 15,5-8 80-15,-5 8 12 0,0 0 4 0,0 0 0 16,4 12-56-16,1 4-12 0,-5-1-1 0,4 5-1 0,5-5-18 0,-5 5-8 16,5-5 8-16,0 1-8 0,-5 0 0 0,9-5 0 15,-4 1 0-15,4-4 0 0,-13-8 8 16,9 4-8-16,8-4 8 0,1-8-8 0,0 4 10 0,-1-4-10 15,1-7 12-15,-5 3-12 0,4-4 10 0,1 1-10 16,-5-1 8-16,0-3-8 0,0-1 23 0,1 1-1 16,3-1 0-16,5 1 0 0,-4-1-22 0,-1 5 8 15,5 3-8-15,-4 0 0 0,-1 0 12 0,1 9-1 16,-1 3-1-16,-4 3 0 0,5 5-2 0,0 8 0 16,-5 3 0-16,4 13 0 0,-8 3-8 0,0 8-11 15,0 11 3-15,-5-3 0 0,-4 3 8 0,-4 5 0 16,-1-1 0-16,-8-3 0 0,-4 7 0 0,-5-3 0 15,0 3 8-15,-5-3-8 0,1-5 16 0,-9-3 0 16,0 0-1-16,0-8 0 0,0-4 21 0,4-4 5 16,5-4 1-16,-5-8 0 0,0 1-17 0,5-9-3 0,-1-3-1 0,6-4 0 15,3 0 8-15,5-8 2 0,-5 0 0 0,10-4 0 16,3-4-3-16,1-8 0 0,-1 1 0 16,10-9 0-16,-1-3-16 0,9-4-4 0,-4-8-8 0,9 0 12 15,4-8-12-15,4-4 0 0,0 5 0 0,5-5-10 31,4-4-98-31,0 8-19 0,9 1-4 0</inkml:trace>
        </inkml:traceGroup>
        <inkml:traceGroup>
          <inkml:annotationXML>
            <emma:emma xmlns:emma="http://www.w3.org/2003/04/emma" version="1.0">
              <emma:interpretation id="{73013DD5-3123-4A8F-AF9E-D482AEB286EC}" emma:medium="tactile" emma:mode="ink">
                <msink:context xmlns:msink="http://schemas.microsoft.com/ink/2010/main" type="inkWord" rotatedBoundingBox="5536,11738 10358,11420 10447,12764 5625,13082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1916.5436">4600 5150 576 0,'0'0'51'0,"0"0"-41"16,-4-4-10-16,4 4 0 0,0 0 310 0,0 0 60 15,0 0 12-15,0 0 2 0,0 0-250 0,0 0-50 16,4 11-11-16,5 1-1 0,-5 0-36 0,1 3-6 15,-1 5-2-15,1 3 0 0,-1 5-18 0,-4-1-10 16,4 8 10-16,-4 0-10 0,-4-4 0 0,4 4 0 16,0-7 0-16,-4 3 0 0,4-8 0 0,-5 1 0 15,1-5 0-15,4 1 0 0,-5-1 10 0,5-7-10 16,-4 0 10-16,4-12-10 0,0 0 17 0,0 0-2 0,0 0-1 16,0 0 0-16,0 0 13 0,0-8 2 0,-4-4 1 0,4-4 0 15,0-7-9-15,4 0-1 0,0-5-1 0,5-3 0 16,0 4-6-16,0-4-1 0,-1-4 0 0,6 7 0 15,3-7-12-15,-4 4 9 0,1 4-9 0,3 3 8 16,-4 5-8-16,0-1 0 0,1 5 0 0,-6 3 0 16,5 0 0-16,5 8-17 0,-5 4 4 0,5 0 1 15,-5 4 12-15,0 8 0 0,0 0 0 0,5 3 0 16,-5 1 0-16,0 0-12 0,-8 3 1 0,3 1 1 16,5-1 10-16,-4 1-8 0,0-1 8 0,0 1-8 15,-5-5 8-15,1 5 0 0,-1-5 0 0,0 1-8 16,-4-1 8-16,0-3 0 0,0 0 0 0,0-1 0 15,-8 1 0-15,8-12 0 0,0 0 0 0,-5 4 8 0,-8 0-8 0,13-4 0 16,-4 4 8-16,-5-8-8 0,0 0 0 0,0 0 8 16,1-4-8-16,3-3 0 0,1-1 0 0,-1-4 0 15,1-3 0-15,4-4 0 0,9-1 0 0,-5-3 0 16,1-4 0-16,3-1 0 0,1 1 0 0,0 0 0 16,0 4 0-16,4 3 0 0,0 1 0 0,0 3 0 15,0 9 0-15,0-1 0 0,-4 4 0 0,4 8 0 16,-13 0 0-16,9 8 0 0,0 4 0 0,0 7 0 15,-5 1 0-15,5 3 0 0,0 1 0 0,-5 3 0 16,9 0 0-16,-4 0 0 16,0 1-37-16,4-1-3 0,0 0 0 0,0 1-1059 0</inkml:trace>
          <inkml:trace contextRef="#ctx0" brushRef="#br0" timeOffset="62233.8653">5465 5118 1267 0,'0'0'56'0,"0"0"12"0,0-7-55 0,4 3-13 16,5-4 0-16,-9 8 0 0,0 0 137 0,0 0 25 16,8 0 5-16,6 4 1 0,-1 0-91 0,-4 4-17 15,-1 3-4-15,1 1-1 0,0 4-3 0,4 3-1 16,-9-3 0-16,5 3 0 0,0 5-34 0,0 3-6 16,-5-8-2-16,5 5 0 0,0-1-9 0,-5 1 0 15,5-1 0-15,0 0 0 16,-1-3-132-16,-3-1-21 0,-1 1-5 0,-4-1-1 0</inkml:trace>
          <inkml:trace contextRef="#ctx0" brushRef="#br0" timeOffset="62382.1174">5802 4728 403 0,'-8'-7'17'0,"3"-1"5"0,-4 0-22 0,5 0 0 0,0 0 0 0,-5 5 0 15,9 3 393-15,0 0 75 0,0 0 14 0,0 0-1148 16</inkml:trace>
          <inkml:trace contextRef="#ctx0" brushRef="#br0" timeOffset="60913.0074">3073 5267 1094 0,'18'0'97'0,"-9"0"-77"16,-9 0-20-16,0 0 0 0,4 4 168 0,5-1 31 15,4 9 5-15,-4 0 2 0,-5 3-121 0,9 1-24 16,1 7-5-16,3 1 0 0,-12 3-23 0,-1 0-4 16,5 5-1-16,-1-1 0 0,-3 0-14 0,-5 0-3 15,-5-4-1-15,1-3 0 0,4-1 2 0,-4-3 1 16,-9-5 0-16,4-3 0 0,9 0 17 0,-9-4 3 15,0-1 1-15,0-3 0 0,1 0-15 0,8-4-3 16,0 0-1-16,-5-8 0 0,-8-3-3 0,9 3 0 16,12-8 0-16,6 1 0 0,3-5-12 0,-4 1 11 15,-8-1-11-15,4-3 10 0,12-1-10 0,-7-3 8 16,-6-4-8-16,10 0 8 0,4-1 3 0,0 1 0 0,-9 0 0 16,0 8 0-16,0-1-3 0,5 5-8 0,-5 7 12 15,-9-3-4-15,-4 7-8 0,9 4 0 0,4 4 0 16,-4 4 0-16,-9-4 0 0,5 15-9 0,3 1 9 0,-3 7-10 15,-5 5 10-15,0 7 0 0,-5 0-9 0,5 0 9 16,5 0-15-16,-5 0 2 0,-13 4 0 0,8-4 0 16,10-4-105-1,-5 4-21-15,-5 4-4 0</inkml:trace>
          <inkml:trace contextRef="#ctx0" brushRef="#br0" timeOffset="61356.6757">3968 5290 1670 0,'-26'-8'74'0,"17"4"15"16,5 0-71-16,0-3-18 0,-5-1 0 0,4 4 0 0,-8 0 133 0,13 4 23 15,0 0 5-15,0 0 1 0,-9 4-113 0,9-4-22 16,0 0-5-16,5 16-1 0,-10-1-21 0,5 5 9 15,5 3-9-15,-1 4 0 0,1 1 0 0,-1 3 0 16,-4 0 0-16,4 0 0 0,10 0 0 0,-10 1 0 16,-4-5 0-16,4 0 0 0,5-3 0 0,0-1 0 15,-5-4 0-15,5-3 0 0,-5 0 0 0,5-9 0 16,4 1-8-16,-4-4 8 0,-9-4 0 0,9 0 0 0,13-8 0 0,-5 1 0 16,-3-5 0-16,-1 0 8 15,0-3 1-15,4-1 0 0,1-4-9 0,-5-3 0 0,-8 0 0 16,-5-1 8-16,13-3 0 0,-13 0-8 0,-9-1 12 0,0 1-4 15,0 4-8-15,-4 7 0 0,0 1 0 0,-4 3 0 16,-14 8 0-16,9 4-12 0,0 4 0 0,0 8 1 16,-13-1 11-16,4 1-8 0,5 3 8 0,0 1-8 15,4 4-5-15,0-1-1 0,-5 1 0 0,14-5-669 16,9 1-133-16</inkml:trace>
          <inkml:trace contextRef="#ctx0" brushRef="#br0" timeOffset="63117.2614">6500 5052 403 0,'0'0'36'0,"0"0"-36"15,0 0 0-15,4-8 0 0,1-3 230 0,-5 3 39 16,0 0 8-16,-5 0 2 0,1 0-103 0,0 5-21 16,-5-5-4-16,0 4-1 0,-4 0-54 0,0 0-10 15,-1 0-2-15,1 4-1 0,0 4-49 0,0 0-10 16,-9 4-1-16,9 0-1 0,-5 3-9 0,1 1-1 15,-1 4-1-15,1-1 0 0,-1 5-11 0,5 3 0 16,0-3 0-16,0 7 0 0,4-4 0 0,5 5 0 16,-1-5 0-16,5-4 0 0,0 1-9 0,0-4 9 15,9 3 0-15,4-7 0 0,-4-4 0 0,0-5 0 16,-9-3 0-16,8-3 0 0,10-1 0 0,-1-4 12 16,-3-4-3-16,3 4-1 0,1-11 17 0,-5 3 3 15,0 1 1-15,5-5 0 0,-1 1-13 0,5-1-4 16,-9 1 0-16,5-1 0 0,-5 5-4 0,5-1-8 0,-5 4 11 15,-5 4-11-15,1 5 9 0,-9 3-9 0,0 0 0 0,9 7 9 16,0 5-9-16,-5 8 0 0,5-1 0 0,-5 4 0 16,5 1-15-16,-4-1 5 0,3 1 1 0,1-1 0 15,4 4-7-15,-4-7-2 0,4-1 0 0,0-3 0 16,0 0 8-16,1-5 2 0,3-3 0 0,5 0 0 16,-9-4 8-16,5-4 0 0,-1 0 0 0,1-4 0 15,4-4 15-15,-5 0-2 0,1-7 0 0,0 3 0 16,8-8-1-16,-9-3 0 0,-3 0 0 0,-1-5 0 15,4-3-4-15,1-4 0 0,4-8-8 0,0 0 12 16,0 0-12-16,0-7 0 0,-1-1 0 0,-3-8 0 16,0 1 0-16,-1 3 0 0,1-3-8 0,-5-5 8 0,0 9 0 0,-4-5 0 15,-5 13 0-15,1-5 0 0,-5 8 0 0,0 4 0 16,0 4 0-16,0 4 0 0,-5 3 0 0,1 5 0 16,-1 3 0-16,1 1 0 0,0 3 0 0,-1 5 0 15,1 3 0-15,4 0 0 0,-5 4-10 0,5 4 10 16,0 0-8-16,0 0 8 0,0 0 0 0,0 0 0 15,-4 8 0-15,0 4 0 0,-1 3 0 0,5 5 0 16,-4-1 0-16,4 5 0 0,-4 3 0 0,-1 0 0 16,1 1 0-16,-5 3 8 0,5 4 0 0,4 4 1 15,-5 4 0-15,1 0 0 0,-1 0 0 0,5 3 0 16,5 9 0-16,-1-4 0 0,1-1 20 0,3 5 4 16,1-8 1-16,4 3 0 0,0-3-34 0,1 0 0 15,-1 0 0-15,-4-4 0 0,8 0 0 0,-8-4 0 16,4 0 0-16,0-4 0 15,0-4-95-15,1-4-25 0,3-3-6 0,-4-1-955 0</inkml:trace>
          <inkml:trace contextRef="#ctx0" brushRef="#br0" timeOffset="64530.584">7689 5220 921 0,'-9'0'82'0,"5"0"-66"16,-5 0-16-16,0 0 0 0,5 0 196 0,-1 0 35 16,5 0 7-16,0 0 2 0,0 0-140 0,0 0-27 15,0 0-5-15,0 0-2 0,0 0-33 0,14 0-6 16,-14 0-2-16,13 8 0 0,9-8-13 0,0 4-2 15,0-4-1-15,-1 0 0 0,6 0-9 0,-5-4 0 16,4 4 0-16,-4 0 0 16,4 0-176-16,1-4-30 0</inkml:trace>
        </inkml:traceGroup>
        <inkml:traceGroup>
          <inkml:annotationXML>
            <emma:emma xmlns:emma="http://www.w3.org/2003/04/emma" version="1.0">
              <emma:interpretation id="{2872C09A-85D1-40CA-AF4B-A06F52C23E67}" emma:medium="tactile" emma:mode="ink">
                <msink:context xmlns:msink="http://schemas.microsoft.com/ink/2010/main" type="inkWord" rotatedBoundingBox="11116,11088 14160,10888 14275,12629 11231,1282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5128.9339">9115 3773 1324 0,'0'0'59'0,"4"-4"12"0,5-4-57 0,-5 0-14 16,9 5 0-16,1-5 0 0,-1 8 34 0,0-4 4 15,0 4 1-15,-4 0 0 0,4 4 5 0,0 4 2 16,-4 7 0-16,0 1 0 0,-5 3 0 0,1 9 0 16,-1 7 0-16,-4 8 0 0,0 11 11 0,0 9 3 15,-9 3 0-15,0 8 0 0,-4 0 8 0,0 4 1 0,-5 0 1 0,1 4 0 16,-5 0-8-16,4-4-2 0,1 4 0 16,-1 0 0-16,1-12-38 0,4 0-8 0,-9-4-2 0,4 1 0 15,9-5-4-15,1-3-8 0,-6-9 11 0,10 1-11 31,-5-4-24-31,5-4-11 0,-5-4-2 0,5-8-1 0,-1-4-157 16,1-7-31-16</inkml:trace>
          <inkml:trace contextRef="#ctx0" brushRef="#br0" timeOffset="65394.6318">9961 4892 1976 0,'0'0'88'0,"0"0"17"0,0 0-84 0,0 0-21 16,0 0 0-16,0 0 0 0,-8 12 84 0,3-4 13 16,1 3 3-16,0 5 0 0,-1 0-40 0,-4 3-8 15,1 5-2-15,-1 3 0 0,0-4-30 0,0 5-7 0,1 3-1 0,-1 0 0 16,4-4-12-16,1 4 0 15,4-3 0-15,4-1 0 0,-4 0-13 0,5-7-6 0,-1-1-1 0,9-3 0 32,-4-4-137-32,0-5-28 0,4-7-6 0</inkml:trace>
          <inkml:trace contextRef="#ctx0" brushRef="#br0" timeOffset="65542.537">10093 4210 1609 0,'0'0'35'0,"0"0"7"0,0 0 2 0,0 0 2 15,0 0-37-15,-4 11-9 0</inkml:trace>
          <inkml:trace contextRef="#ctx0" brushRef="#br0" timeOffset="64789.1644">8663 4767 1836 0,'0'0'81'0,"4"-7"17"0,9-1-78 0,1 4-20 0,3-4 0 0,1 0 0 16,4 4 59-16,4-3 8 0,5 3 1 0,4 0 1 15,4 0-34-15,1 0-7 0,4 0-2 0,4 0 0 16,4 0-26-16,-3-3 0 0,-5 3 8 0,4 0-8 16,-4-4-12-16,0 0-4 0,-5 4 0 0,1-4-620 15,-5 1-124-15</inkml:trace>
          <inkml:trace contextRef="#ctx0" brushRef="#br0" timeOffset="66225.5615">10462 4740 1785 0,'0'0'159'0,"4"-12"-127"16,0-3-32-16,10 3 0 0,-6 4 8 0,6-3-8 15,-1 3 0-15,0-4 9 0,0 4 54 0,5 4 10 16,-5 1 3-16,0 6 0 0,0 1-22 0,-4 4-4 16,4 4-1-16,-4 3 0 0,0 5-39 0,-1-1-10 15,1 9 0-15,0-1 0 0,-5 4 13 0,1 0 1 16,-1 1 0-16,0 3 0 0,1-4-2 0,-1 0 0 16,-4-4 0-16,0 1 0 0,0-5-3 0,-4-3-1 0,-1-1 0 0,5 1 0 15,0-5 0-15,0-7 0 0,-4 4 0 0,4-12 0 16,0 0 3-16,0 0 0 0,0 0 0 0,0 0 0 15,0 0 12-15,0 0 2 0,0 0 1 0,9-8 0 16,0-4-16-16,-1 4-10 0,1-7 12 0,0-1-12 16,0-3 10-16,-1-1-10 0,1 1 8 0,4-9-8 15,5 1 8-15,-5-4-8 0,5 0 8 0,-1 0-8 16,5-1 8-16,0 1-8 0,0 0 8 0,4 4-8 16,1 3 0-16,-1 5 0 0,-4-1 0 0,9 9 0 15,-5 3 0-15,0 4 0 0,1 4-11 0,-6 4 11 0,1 7-8 0,0 9 8 16,0-1-8-16,-4 13 8 0,-1 3-12 0,-3-4 4 15,-1 8 0-15,-5 0 0 0,1 0 8 0,-4 0 0 16,-5 0 0-16,4-4-8 0,-4 0 17 0,-4-4 4 16,-1-3 1-16,1-5 0 0,-1 0 21 0,1-7 4 15,0-4 1-15,-1 3 0 0,1-7-26 0,4 0-5 16,0-8-1-16,0 0 0 0,0 0-8 0,0 0 8 16,0-12-8-16,0 1 8 0,0-5-8 0,4 0 0 15,1-3 0-15,3-5 0 0,1-3 0 0,0 0 0 16,0-4 0-16,4-4-11 0,5 3 11 0,-1-3 0 15,5-4 0-15,0 0 0 0,4 4 0 0,5 0 0 16,4 0 0-16,-4 0 0 0,0 8 0 0,-1 3 0 16,-8 5 0-16,0 7 0 0,0 0 0 0,-4 8 0 0,-1 4 0 15,-4 4 0-15,-4 8-8 0,0 0 0 16,0 3 0-16,-5 9 0 0,0 3 8 0,1 4 0 0,-5-4 0 16,0 5 0-1,0 3-28-15,0-4-3 0,4-4-1 0,-8 4 0 16,-1 1-94-16,1-1-19 0,4-4-4 0,0 0-858 0</inkml:trace>
        </inkml:traceGroup>
        <inkml:traceGroup>
          <inkml:annotationXML>
            <emma:emma xmlns:emma="http://www.w3.org/2003/04/emma" version="1.0">
              <emma:interpretation id="{660BE7B2-EF31-435E-BD49-DD7A15A002D1}" emma:medium="tactile" emma:mode="ink">
                <msink:context xmlns:msink="http://schemas.microsoft.com/ink/2010/main" type="inkWord" rotatedBoundingBox="14842,11775 15467,11733 15524,12608 14900,1264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6737.3456">12348 4830 806 0,'0'0'72'0,"5"-4"-58"32,-5 4-14-32,13 0 0 0,-5 0 178 0,1 0 33 15,0 4 6-15,4-4 2 0,-4 0-110 0,9-4-21 16,-1 4-5-16,5 0-1 0,-4 0-29 0,3-4-5 15,1 0-2-15,5 4 0 0,-1-12-14 0,0 9-4 16,9-5 0-16,1 0 0 0,-6-4-1 0,-8 1-1 16,5 3 0-16,-1-8 0 0,0 4-26 0,-4 1 0 15,0-1 0-15,-4 0 0 0,-1 1 11 0,1-5-3 16,-1-7-8-16,-4 7 12 0,-4-3 0 0,0-1 0 0,-9 4 0 16,-4-3 0-16,-1-1 5 0,1 5 1 0,-1-1 0 0,-3 1 0 15,-1-1-7-15,0 4-2 0,0 1 0 0,5 3 0 16,-9 0 7-16,4 4 2 0,0 4 0 0,-4 0 0 15,0 4-18-15,-5 0 0 0,1 4 8 0,-1 3-8 16,1 1 13-16,-1 8-1 0,-8 3 0 0,4 8 0 16,0 4 7-16,0 8 1 0,0 4 0 0,0 4 0 15,5-1 16-15,-1-3 3 0,1 4 1 0,8 0 0 16,-4-5-23-16,4 1-4 0,4-8-1 0,5 4 0 16,5 0-12-16,4-8 0 0,4 0 0 0,9-4-10 15,0-3-30-15,4-5-7 0,9-7-1 0,5-8 0 16,8-5-73-16,9-10-15 0,9-1-4 15</inkml:trace>
        </inkml:traceGroup>
        <inkml:traceGroup>
          <inkml:annotationXML>
            <emma:emma xmlns:emma="http://www.w3.org/2003/04/emma" version="1.0">
              <emma:interpretation id="{0EC8E911-DBAD-49C8-A7FA-AA65CECDA346}" emma:medium="tactile" emma:mode="ink">
                <msink:context xmlns:msink="http://schemas.microsoft.com/ink/2010/main" type="inkWord" rotatedBoundingBox="16040,12123 16056,12122 16060,12188 16045,12189"/>
              </emma:interpretation>
              <emma:one-of disjunction-type="recognition" id="oneOf18">
                <emma:interpretation id="interp22" emma:lang="" emma:confidence="0">
                  <emma:literal>.</emma:literal>
                </emma:interpretation>
                <emma:interpretation id="interp23" emma:lang="" emma:confidence="0">
                  <emma:literal>:</emma:literal>
                </emma:interpretation>
                <emma:interpretation id="interp24" emma:lang="" emma:confidence="0">
                  <emma:literal>)</emma:literal>
                </emma:interpretation>
                <emma:interpretation id="interp25" emma:lang="" emma:confidence="0">
                  <emma:literal>1</emma:literal>
                </emma:interpretation>
                <emma:interpretation id="interp26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740749.9762">13537 4877 691 0,'0'-8'61'0,"0"0"-49"15,0 0-12-15,0-3 0 0,0 3 152 0,0 0 27 16,0 0 5-16,0 8 2 0,0-8-103 0,0 8-21 16,0 0-4-16,0 0-1 0,0 0-26 0,0 0-6 15,0 0-1-15,0 0 0 0,0 0-24 0,0 0 0 16,0 0-9-16,-4 8 9 15,-1 0-48-15,5 4-4 0,-4-5 0 0,4-7-620 0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09:01.3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58AD13A-3580-4521-92C3-C682A76CDEFC}" emma:medium="tactile" emma:mode="ink">
          <msink:context xmlns:msink="http://schemas.microsoft.com/ink/2010/main" type="writingRegion" rotatedBoundingBox="3335,1305 32766,201 33103,9188 3672,10292"/>
        </emma:interpretation>
      </emma:emma>
    </inkml:annotationXML>
    <inkml:traceGroup>
      <inkml:annotationXML>
        <emma:emma xmlns:emma="http://www.w3.org/2003/04/emma" version="1.0">
          <emma:interpretation id="{9C44E1CB-32DC-4D15-A323-4708EC61555F}" emma:medium="tactile" emma:mode="ink">
            <msink:context xmlns:msink="http://schemas.microsoft.com/ink/2010/main" type="paragraph" rotatedBoundingBox="3674,1225 31827,415 31891,2626 3738,34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E6C5B7-47DA-49AF-AABF-6F86091EF820}" emma:medium="tactile" emma:mode="ink">
              <msink:context xmlns:msink="http://schemas.microsoft.com/ink/2010/main" type="line" rotatedBoundingBox="3674,1225 31827,415 31891,2626 3738,3436"/>
            </emma:interpretation>
          </emma:emma>
        </inkml:annotationXML>
        <inkml:traceGroup>
          <inkml:annotationXML>
            <emma:emma xmlns:emma="http://www.w3.org/2003/04/emma" version="1.0">
              <emma:interpretation id="{22A4FC70-E611-4FC6-85D7-149410D540A2}" emma:medium="tactile" emma:mode="ink">
                <msink:context xmlns:msink="http://schemas.microsoft.com/ink/2010/main" type="inkWord" rotatedBoundingBox="3692,1834 4451,1812 4486,3019 3726,3041"/>
              </emma:interpretation>
            </emma:emma>
          </inkml:annotationXML>
          <inkml:trace contextRef="#ctx0" brushRef="#br0">-16364 806 964 0,'0'0'43'0,"0"0"9"0,0 0-42 0,0 0-10 16,0-8 0-16,0 8 0 0,0-3 59 0,0 3 9 15,0 0 3-15,0-8 0 0,0 0-6 0,0 8-1 16,0 0 0-16,0 0 0 0,-9-4-28 0,0 4-7 16,0-4-1-16,1 4 0 0,-1 0-9 0,0 0-3 0,-4 0 0 0,4 0 0 15,0 0-16-15,-4 4 0 0,0 0 8 0,0 0-8 16,0 0 8-16,0-4-8 0,-9 4 12 0,4 0-12 16,1 3 10-16,-1 1-10 0,-13 0 8 0,9 11-8 15,0-11 0-15,0 12 0 0,-4-1 0 0,0 9 0 16,-5-1 25-16,5 16 0 0,-5-4 0 0,5-4 0 15,-5 16-13-15,5-9-4 0,-1 9 0 0,1-4 0 16,0 4-8-16,4-1 0 0,0 5 0 0,4-4 0 16,1-8 0-16,8 3 0 0,-4 1 0 0,4 0 0 15,9-8 0-15,0 8 8 0,4-12-8 0,5 4 8 16,9-4-8-16,-5 0 0 0,9-12 9 0,9-3-9 16,-1-1 9-16,10-3-9 0,8-4 12 0,5-1-12 0,-5-7 8 15,5 4-8-15,4-4 0 0,-5-4-805 16</inkml:trace>
        </inkml:traceGroup>
        <inkml:traceGroup>
          <inkml:annotationXML>
            <emma:emma xmlns:emma="http://www.w3.org/2003/04/emma" version="1.0">
              <emma:interpretation id="{60F7F51C-17DF-4A43-A3C8-9A559A4A4C9A}" emma:medium="tactile" emma:mode="ink">
                <msink:context xmlns:msink="http://schemas.microsoft.com/ink/2010/main" type="inkWord" rotatedBoundingBox="5134,1472 8028,1388 8071,2895 5177,2979"/>
              </emma:interpretation>
            </emma:emma>
          </inkml:annotationXML>
          <inkml:trace contextRef="#ctx0" brushRef="#br0" timeOffset="558.8994">-15658 537 403 0,'0'0'36'0,"0"0"-36"0,0 0 0 0,0 0 0 16,-4-8 93-16,-1-3 12 0,5 7 3 0,-4-4 0 16,-5-4-48-16,9 4-10 0,0 8-2 0,0-7 0 0,0-5-19 0,0 0-4 15,0 4-1-15,0-3 0 0,0 3 15 0,0 8 2 16,0 0 1-16,0 0 0 0,0 0 17 0,0 0 3 15,0 0 1-15,0 0 0 0,0 0-14 0,0 0-2 16,0 0-1-16,0 16 0 0,0-13-24 0,0 13-5 16,5-8-1-16,-1 7 0 0,-4 5 0 0,4 3-1 15,1-3 0-15,4-1 0 0,-5 5-7 0,0 3-8 16,1-4 11-16,3 13-11 0,6-1 19 0,-1 4-3 16,-4 4-1-16,-1 7 0 0,5 5 1 0,-4 7 1 15,0 5 0-15,4 11 0 0,-4-8 11 0,0 4 1 16,4-4 1-16,-9 0 0 0,1-3-2 0,-5-5 0 15,13-4 0-15,-4-3 0 0,4-8-9 0,-9 0-3 16,1-8 0-16,3 0 0 0,5-4-16 0,-4-8-14 16,-9 0 2-16,0-7-606 0,5-5-122 15</inkml:trace>
          <inkml:trace contextRef="#ctx0" brushRef="#br0" timeOffset="1188.6203">-14627 1348 1134 0,'22'-15'50'0,"-9"11"10"0,0 0-48 0,-4 0-12 16,-4-4 0-16,3 4 0 0,1-7 65 0,0 3 11 16,-9 0 1-16,4-4 1 0,5 1-3 0,-5-1-1 15,-4 0 0-15,-8 1 0 0,3-1-18 0,1 0-3 16,4 0-1-16,-5 5 0 0,-12-9-25 0,8 4-6 16,5 5-1-16,-5-9 0 0,0 12-12 0,-4-8-8 15,9 5 8-15,4 7-8 0,0 0 0 0,-9 0 0 16,-9-8 0-16,10 4 0 0,8 4 48 0,0 0 11 15,-14 0 2-15,1 0 1 16,9 12-102-16,-5-9-21 0,-8 5-4 0,-1 8-1 0,-8-4 48 0,8 7 10 16,5 8 8-16,0 1-12 0,-14-1 12 0,6 4 0 15,3 0 0-15,0 1-8 0,-3-1 8 0,-1 0 0 16,8 0 0-16,10-4-8 0,4 5 8 0,0-1 0 0,-9 4 0 0,5-12-8 16,4 5 8-16,9-1 0 0,-9-4 0 0,4-3-8 15,5 3 8-15,0-3 0 0,8-9-9 0,-4 1 9 16,0 0 0-16,5-8-11 0,8-8 11 0,1 0-8 15,-10 0 8-15,1-4 0 0,4-3 0 0,4 3-8 16,0-12 8-16,-4 1-13 0,-9-5 5 0,5-3 8 16,0 0 0-16,-5-1 0 0,-13 1 0 0,4-8 0 15,5 0 0-15,-5-4 0 0,5 4 0 0,-5 0 0 16,-12 7 12-16,12 5-4 0,5 11 0 0,0-7 0 16,-5 7 10-16,-4 4 2 0,0 8 0 0,0 0 0 15,0 0 3-15,13 12 1 0,-9 4 0 0,10 3 0 16,3 8-24-16,-8 1-15 0,-5-1 3 0,5 8 0 0,4-8 12 0,-4 5 16 15,-5 3-3-15,1-4-1 0,-1 0-12 0,1 0 0 16,-1-3 0-16,0-1 0 16,-8 0-42-16,8 1-11 0,5-9-3 0,0 1-511 15,-9-5-102-15</inkml:trace>
          <inkml:trace contextRef="#ctx0" brushRef="#br0" timeOffset="1680.3899">-13578 1009 1076 0,'0'0'48'0,"0"0"9"0,-5-8-45 0,1 8-12 0,4 0 0 0,-9-11 0 15,5 7 34-15,-5 0 5 0,5-4 1 0,-5 4 0 16,9 4-7-16,-9-4-1 0,5 0 0 0,-10 4 0 16,14 0-32-16,-8 0 0 0,-1 0 0 0,-4 0 0 15,4 0 0-15,-4 8 0 0,0-4 0 0,0 4 0 16,-5 0 0-16,0 3 0 0,5 1 0 0,0 4 0 0,-13-1 13 0,8 5-4 15,1-1-1-15,4 5 0 0,-1-1 5 0,6 0 1 16,-6 5 0-16,10-9 0 0,8 1-5 0,1 3-1 16,-1-3 0-16,9-1 0 0,5-3 21 0,-1 3 4 15,5-3 1-15,-4 3 0 0,8-7-21 0,-4 4-4 16,5-1-1-16,-1 5 0 0,0-13 10 0,-4 5 2 16,4 8 0-16,-4-9 0 0,-4 5 24 0,-5 3 6 15,-4 1 1-15,0-1 0 0,-9 1-3 0,0-1-1 16,-5 5 0-16,-4-1 0 0,1 1-21 0,-5-1-4 15,-5-3-1-15,5 3 0 0,-5 0-21 0,-4-3 8 16,5-1-8-16,-10 1 0 16,6-8-41-16,3 3-13 0,0-3-2 0,1 0-822 0</inkml:trace>
          <inkml:trace contextRef="#ctx0" brushRef="#br0" timeOffset="2160.8667">-12780 962 1263 0,'5'-15'28'0,"-5"7"5"0,4 0 2 0,-4 0 1 0,0 0-36 0,-4 5 0 15,4 3 0-15,-5-8 0 0,5 4 20 0,0 4-4 16,-9-8 0-16,1 8 0 0,3 0-8 0,-8 0-8 16,4 0 12-16,-4 4-12 0,4 4 0 0,1 0 0 15,-1-8 0-15,-4 7 0 0,4 1 0 0,4 0 16 16,-3 0-1-16,3 3-1 0,-3 1-5 0,-1 4-1 16,0-5 0-16,5 9 0 0,-5 3-8 0,4-3 8 15,-3 3-8-15,3 5 8 0,1-9-8 0,0 1 0 16,4 3 0-16,-5-4 0 0,5 5 0 0,0-5 0 15,5 1 0-15,-1 3 0 0,0-3 0 0,5-1 0 16,0 5 0-16,0 3 0 0,-5-8 18 0,5 1 2 16,-5 3 0-16,5-3 0 0,-5-1 22 0,-4-3 5 15,5 3 1-15,-1 1 0 0,-4-4 11 0,0-1 2 16,0 1 1-16,0-5 0 0,0 5-10 0,-4 0-1 16,-1-5-1-16,1 1 0 0,-9 4-15 0,4-1-3 0,0 1-1 0,-4-4 0 15,-4-1-11-15,-1 1-1 0,0 4-1 0,-4-1 0 16,-4-3-18-16,0 0 0 0,0-5 8 0,-5 5-8 31,-4 0-130-31,0-1-30 0,-36 5-5 0,14-4-2 0</inkml:trace>
        </inkml:traceGroup>
        <inkml:traceGroup>
          <inkml:annotationXML>
            <emma:emma xmlns:emma="http://www.w3.org/2003/04/emma" version="1.0">
              <emma:interpretation id="{55C51BC1-A67C-4E66-9133-F0BEC380A201}" emma:medium="tactile" emma:mode="ink">
                <msink:context xmlns:msink="http://schemas.microsoft.com/ink/2010/main" type="inkWord" rotatedBoundingBox="10298,1034 11816,991 11879,3202 10362,32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651.2536">-10507 354 1220 0,'9'-4'27'0,"4"-4"5"0,-5-4 2 0,6 1 0 0,3-1-34 0,1-4 0 0,-1 5 0 0,1-1 0 16,-1-4 84-16,1 5 9 0,4-5 3 0,-5 1 0 15,10-1-55-15,-5 4-10 0,0-3-3 0,0 3 0 16,4-4 6-16,0 5 1 0,9-1 0 0,0 0 0 15,9 5-35-15,0-9-22 0,4 0 3 0,5 5 1 16,4-5 18-16,0 0 0 0,0 5 0 0,5-5 0 16,-5 4 23-16,4 1 8 0,0 3 1 0,1 4 1 0,-14 4-15 0,0 0-3 15,1 12-1-15,-5-4 0 0,-9 7 2 16,-5 1 1-16,1 3 0 0,-9 1 0 0,0 3-17 0,-5 1 0 16,-3-1 0-16,-1 0 0 0,0 8 33 0,0-7 3 15,-4 11 1-15,4 0 0 0,-4 0-5 0,0 0-2 16,-1 12 0-16,-3-8 0 0,-1 4-2 0,-4 0-1 15,0 4 0-15,-9 3 0 0,1-7-5 0,-10 0-1 16,-4 4 0-16,-4 8 0 0,-5-9 9 0,-4 1 2 16,-4-4 0-16,-10 8 0 0,5-4-20 0,-4-1-4 15,0 5-8-15,-9-8 12 0,4 0-12 0,-4 0 0 16,0-4 8-16,0-4-8 0,-4-4 8 0,-1-4 0 16,1 1-8-16,-1-9 12 0,10 1-12 0,3-13 0 15,1 5 8-15,9-8-8 0,4 4 0 0,8-8 0 16,5 0 0-16,0-4 0 15,9 0-19-15,9-8-9 0,0 1-3 0,8-9-708 0,0 1-141 0</inkml:trace>
          <inkml:trace contextRef="#ctx0" brushRef="#br0" timeOffset="3101.155">-10218 463 748 0,'0'0'67'0,"9"-12"-54"16,-9 5-13-16,0-1 0 0,0-4 48 0,0 12 8 15,-4-12 0-15,4 12 1 0,0-7 10 0,0 7 1 16,4-8 1-16,-4 8 0 0,0 0-9 0,0 0-3 16,0 0 0-16,0 0 0 0,0 0 1 0,9-4 0 15,-9 4 0-15,0 0 0 0,13 4-11 0,-13-4-3 0,13 8 0 0,-4-1 0 16,0 5-13-16,-5 0-3 0,5-1-1 15,-5 9 0-15,-4 3-4 0,5 5-1 0,-5 3 0 0,0 0 0 16,-5 4 5-16,1 4 1 0,4 0 0 0,-9 0 0 16,5 4-9-16,-1 0-2 0,-3-4 0 0,3 12 0 15,1-5-8-15,-1 9-1 0,1 0-8 0,0 7 12 16,-1-11 16-16,1 3 4 0,0 5 0 0,-1-5 0 16,-4 1-16-16,5 0-2 0,0-5-1 0,-1 5 0 15,1 0 8-15,-5-5 2 0,5 1 0 0,-1 0 0 16,1-5-23-16,-5-3 0 0,5 0 0 0,-1-4-12 15,1-8 26-15,-5 5 5 0,5-9 1 0,-1 0 0 16,1-4 0-16,4-3 1 0,-4-1 0 0,4 1 0 16,-5-4-21-16,5-1 8 0,-4-3-8 0,4-4 0 0,-5-1 10 15,5-7-2-15,0 0-8 0,0 0 12 16,0 0-22-16,0 0-5 0,0 0-1 0,-4-7 0 16,-5-1-137-16,-4 0-28 0,0-4-6 0</inkml:trace>
          <inkml:trace contextRef="#ctx0" brushRef="#br0" timeOffset="12973.6339">-10253 241 324 0,'0'0'14'0,"0"0"3"0,0 0-17 0,0 0 0 15,0 0 0-15,0 0 0 0,0 0 0 0,0 0 0 16,0 0 0-16,0 0 0 0,0 0 13 0,0 0-1 15,0 0 0-15,0 0 0 0,0 0 16 0,0 0 4 16,0 0 0-16,0 0 0 0,0 0 14 0,0 0 3 16,0 0 1-16,0 0 0 0,0-8-15 0,0 8-3 15,0 0-1-15,0 0 0 0,0 0 1 0,0 0 0 16,0 0 0-16,0 0 0 0,0-8 0 0,0 8 0 0,0 0 0 0,0 0 0 16,0 0 0-16,0 0 1 0,0 0 0 0,0 0 0 15,0 0 3-15,0 0 1 0,0 0 0 0,0 0 0 16,0 0-17-16,0 0-4 0,0 0-1 0,0 0 0 15,0 0 2-15,0 0 1 0,0 0 0 0,5 16 0 16,-5-8 20-16,0 11 4 0,0 1 1 0,0-1 0 16,-5 4-6-16,1 5-1 0,-5 3 0 0,5 4 0 15,-1-8-20-15,-3 5-5 0,-1-1-1 0,0-4 0 16,5 0-19-16,-1-7-4 0,1 3-1 0,-1-3-480 16,5-1-96-16</inkml:trace>
        </inkml:traceGroup>
        <inkml:traceGroup>
          <inkml:annotationXML>
            <emma:emma xmlns:emma="http://www.w3.org/2003/04/emma" version="1.0">
              <emma:interpretation id="{ED3E3A45-D725-4382-B583-29635461624F}" emma:medium="tactile" emma:mode="ink">
                <msink:context xmlns:msink="http://schemas.microsoft.com/ink/2010/main" type="inkWord" rotatedBoundingBox="18203,1174 19713,1130 19746,2279 18237,2323"/>
              </emma:interpretation>
            </emma:emma>
          </inkml:annotationXML>
          <inkml:trace contextRef="#ctx0" brushRef="#br0" timeOffset="51380.0273">-2566 135 806 0,'0'0'17'0,"0"0"4"0,0 0 1 0,13 0 2 0,0 0-24 0,-9-7 0 16,-4 7 0-16,0 0 0 0,14 0 56 0,-14 0 6 15,0 0 2-15,0 0 0 0,0 0 0 0,0 0 0 16,0 0 0-16,0 0 0 0,0 0-64 0,0 0-18 16,0 0-1-16,0 0 0 0,0 0 31 0,0 0 5 15,0 0 2-15,0 0 0 0,0 7-3 0,4 1-1 16,-4 4 0-16,0-4 0 0,0-8-24 0,4 11-5 15,-8-3-1-15,4 4 0 0,0 0 63 0,0-1 13 16,0 1 3-16,0 0 0 0,-4 7-52 0,-1 1-12 16,1-1 0-16,-1 1 0 0,5 3 51 0,-4 8 7 15,0 1 2-15,-1 7 0 0,5-8-25 0,0 8-5 16,-8 0-1-16,-1 4 0 0,4-4 8 0,5 0 2 16,-8 0 0-16,8 0 0 0,-5 0-31 0,5-4-8 15,-4 4 0-15,4-4 0 0,0-4 0 0,0 4 0 16,4 0 0-16,1-7 0 0,-1-1 0 0,0 0 0 0,-4 0 0 15,5 1 0-15,4-1 50 0,-5-11 9 0,0 3 1 0,1-3 1 16,-1-1-46-16,0 1-15 0,-4-4 8 0,0-1-8 16,0-3 0-16,0-8 0 0,0 0 0 0,0 0 0 15,0 0 0-15,0 0 0 0,0 0 0 0,0 0 0 16,0 0-48 0,0 0-12-16,0 0-4 0,0 0 0 0,0 0-6 0,-4-8-2 15,0-3 0-15,4 11 0 0,0 0-111 0,0 0-22 0,8-24-5 16,-8 24-1-16</inkml:trace>
          <inkml:trace contextRef="#ctx0" brushRef="#br0" timeOffset="51919.2719">-2492 471 824 0,'-22'-8'36'0,"22"8"8"0,0 0-35 0,0-12-9 16,-4 5 0-16,4-5 0 0,0 8 56 0,4 0 10 16,1-8 2-16,8 5 0 0,-9-1-48 0,9 0-10 15,-8 4-2-15,4-8 0 0,4 5 16 0,0-1 4 0,-4 4 0 0,0-4 0 16,4-4 24-16,-5 8 4 15,6-3 2-15,-1 3 0 0,0-8-26 0,0 4-6 0,5-3-1 0,-5 3 0 16,0 0 31-16,5 0 7 0,-1-4 1 0,1 5 0 16,-1 3-52-16,1-8-12 0,-1 0 0 0,1 5 0 15,4-1 0-15,0 0 0 0,-5 4 0 0,5 0 0 16,0 0 0-16,-4-4 0 0,4 8 0 0,-9 0 0 16,0 0 0-16,0 0 0 0,0 0 0 0,-4 0 0 15,-9 0 0-15,13 4 0 0,-4 0 0 0,4 4 0 16,0 0 0-16,0 4 0 0,1-1 0 0,-1 9 0 15,-4-12 0-15,8 7 0 0,-4 5 0 0,0-1 0 16,1 1 0-16,-1-1 0 0,-4 1 8 0,-1 3-8 16,1-3 9-16,-5-1-1 0,-4 1 0 0,0-9 0 0,-4 1-8 0,0 4-14 15,-5-5 3-15,-4 5 1 0,-9 3 41 0,0-7 8 16,-4 0 1-16,-10 3 1 0,6-3-29 0,-10 4-12 16,5-5 8-16,4 1-8 0,1 0 20 0,-5-4 0 15,4 3-1-15,0-3 0 0,0 0-19 0,10 0-16 16,-6-1 4-16,1 5 0 0,4-8 12 0,4 4-11 15,1 0 11-15,-1-4-10 16,10-1-136-16,-6 1-27 0,14-4-6 0,0 0-1 0</inkml:trace>
          <inkml:trace contextRef="#ctx0" brushRef="#br0" timeOffset="52378.467">-1627 787 1036 0,'0'0'46'0,"0"0"10"0,0 0-45 0,0 0-11 16,0 0 0-16,0 0 0 0,0 0 104 0,0 0 20 15,0 0 3-15,0 0 1 0,0 0-54 0,13 0-10 16,-4-4-3-16,-1 4 0 0,5 0-46 0,5-4-15 16,8 4 8-16,-4-4-8 0,5 0 40 0,-1 0 4 15,0 4 0-15,9-4 1 0,0 0-22 0,-8 4-5 16,-1 0-1-16,0 0 0 0,5 0-17 0,-13 0 0 16,-1 0 0-16,-8 0 0 15,0 0-42-15,4 0-2 0,0 0-1 0,-13 0-503 16,0 0-101-16</inkml:trace>
          <inkml:trace contextRef="#ctx0" brushRef="#br0" timeOffset="52643.7148">-1557 1029 1148 0,'0'0'51'0,"0"0"10"0,0 0-49 0,0 0-12 0,0 0 0 0,0 0 0 16,0 0 80-16,0 7 14 0,0 5 2 0,0-12 1 15,0 0-26-15,4 12-6 0,1-1-1 0,3-3 0 16,-8-8 0-16,14 4-1 0,-1 0 0 0,4 0 0 16,1-8-50-16,12 4-13 0,1-4 0 0,9 0 0 15,4 0 0-15,-5 0 0 0,-4-3 0 0,5 3 0 16,4 0-46-16,-5 0-14 0,-8-4-4 0,-1 8 0 0</inkml:trace>
        </inkml:traceGroup>
        <inkml:traceGroup>
          <inkml:annotationXML>
            <emma:emma xmlns:emma="http://www.w3.org/2003/04/emma" version="1.0">
              <emma:interpretation id="{D4022350-6FF1-4971-AD28-DF60D50B7E50}" emma:medium="tactile" emma:mode="ink">
                <msink:context xmlns:msink="http://schemas.microsoft.com/ink/2010/main" type="inkWord" rotatedBoundingBox="20778,771 24040,677 24084,2228 20823,232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801.426">97 116 230 0,'0'0'10'0,"0"0"2"0,9-8-12 0,-9 8 0 0,0 0 0 0,4-8 0 15,5 5 133-15,-9 3 24 0,0 0 5 0,0 0 1 16,9-12-109-16,-5 0-22 0,-4 12-4 0,0-8 0 16,0 1-12-16,0 7-3 0,4-8 0 0,5 0 0 15,-9 0-4-15,0 8-1 0,9-4 0 0,0-7 0 16,-1 7 4-16,-8 4 1 0,0 0 0 0,0 0 0 16,9-4 21-16,-9 4 4 0,0 0 1 0,0 0 0 15,9-8-14-15,-9 8-2 0,0 0-1 0,0 0 0 16,0 0-22-16,0 0 9 0,0 0-9 0,0 0 0 15,0 0 0-15,0 0 0 0,0 0 0 0,0 0 0 0,-9-4 20 0,9 4-4 16,0 0 0-16,0 0 0 0,0 0 2 0,0 0 0 16,0 0 0-16,0 0 0 0,9 12 12 0,-9-8 2 15,-4 3 1-15,4 5 0 0,8 4-33 0,-8-8 0 16,-8 7 0-16,3 1 0 0,1 3 48 0,4 1 13 16,-5 7 3-16,-3-4 0 0,-10 9-52 0,9 3-12 15,14 0 0-15,-5 8 0 0,-9-4 21 0,0 4 2 16,9-1 0-16,5 5 0 0,-1 0-7 0,-8 0 0 15,-10-4-1-15,10 0 0 0,13-4 2 0,-9 0 1 16,-9-8 0-16,5 4 0 0,4-8 6 0,0 4 2 16,-9-11 0-16,0 3 0 0,0 1-10 0,9-5-3 15,0 1 0-15,-9-9 0 0,-4 1-4 0,5-4-1 16,8-8 0-16,0 0 0 0,0 0 4 0,0 0 0 0,0 0 0 16,0 0 0-16,0 0-12 0,0 0 8 0,-5 8-8 15,5-8 8-15,0 0-8 0,0 0 0 0,-4 4 0 16,4-4 0-1,0 0-20-15,0 0-7 0,0 0-1 0,-5 4 0 16,-8-4-18-16,13 0-4 0,0 0-1 0,0 0 0 16,-13 0-11-16,4 0-2 0,9 0-1 0,0 0-703 0</inkml:trace>
          <inkml:trace contextRef="#ctx0" brushRef="#br0" timeOffset="35274.1792">49 42 403 0,'-22'-12'17'0,"22"12"5"0,0 0-22 0,4-11 0 15,0 3 0-15,-8-4 0 0,0 4 170 0,8 0 30 16,9 1 5-16,-4 3 2 0,-9 4-124 0,4-12-25 16,9 4-5-16,5-3-1 0,0 7-22 0,-1-4-5 15,1 0-1-15,8 4 0 0,0 0-2 0,1 0-1 16,-5 0 0-16,-5 4 0 0,9-11 10 0,5 7 1 16,-4 0 1-16,-1 4 0 0,-4-8-21 0,4 4-12 0,0 4 12 0,1-4-12 15,-5 0 27-15,0 4-2 0,4 0 0 0,-4 0 0 16,0 0-25-16,-5 0 0 0,5 4 0 0,0 0 0 15,0 0 18-15,-4 4-2 0,-1 0 0 0,1 3 0 16,-5-3-4-16,0 4 0 0,-4 4-1 0,0 3 0 16,-5 4 21-16,0 5 4 0,-4-9 0 0,-8 9 1 15,-5-1-24-15,-5 4-5 0,0-4 0 0,-8 4-8 16,0 1 23-16,-5-5-3 0,-4 4 0 0,4-4 0 16,1 1-9-16,-1-9-3 0,5 5 0 0,-5-1 0 15,4-3-8-15,6-1 8 0,-10 1-8 0,5-13 8 16,8 5-22-16,-4-4-5 0,0 0-1 0,5-1-589 15,-1-7-119-15</inkml:trace>
          <inkml:trace contextRef="#ctx0" brushRef="#br0" timeOffset="35868.3532">860 389 1105 0,'0'0'24'0,"0"0"4"0,0 0 2 0,0 0 2 0,0 0-32 0,0 0 0 0,0 0 0 0,0 0 0 15,9-4 23-15,-9 4-3 0,0 0 0 0,0 0 0 16,9-16-12-16,-9 16-8 0,0 0 8 0,0 0-8 16,0 0 10-16,0 0-2 0,0 0-8 0,0 0 12 15,0 0 17-15,0 0 3 0,0 0 1 0,0 0 0 16,0 0-15-16,0 0-3 0,-5 0-1 0,-3 4 0 15,-1 0 29-15,0 4 5 0,-4-4 2 0,0 4 0 16,0 0-13-16,-1-1-2 0,-3 5-1 0,4 8 0 0,0-9-4 0,-1 9-1 16,6-1 0-16,-1 5 0 0,0-1-29 0,5 4-13 15,-1-7 1-15,5-1 0 0,0-3 12 0,5 3 16 16,-1 1-3-16,5-4-1 0,4-1-12 0,-4 5 0 16,0-16 0-16,4 11 0 0,0-11 0 0,0 0-10 15,5-4 2-15,-5 0 0 0,4 0 8 0,-4-4 12 16,9 4-2-16,-4-4-1 0,-1-4 12 0,-3 1 3 15,-1-5 0-15,0 0 0 0,-4 0 12 0,4-3 4 16,-4-1 0-16,-1-3 0 0,1-5-23 0,0 5-4 16,-5-1-1-16,5-11 0 0,-4 8-12 0,-1-5 0 15,-4 5 0-15,-4 4 0 16,-5-1-22-16,0 1-7 0,-4 7-2 0,0 4 0 0,-5-4 40 0,-4 12 8 16,0 0 2-16,0-4 0 15,-4 4-51-15,4 4-11 0,-4 0-1 0,4 4-812 0</inkml:trace>
          <inkml:trace contextRef="#ctx0" brushRef="#br0" timeOffset="36333.2449">1452-223 673 0,'5'-16'29'0,"-1"8"7"0,5 4-28 0,4-3-8 15,-4-5 0-15,0 4 0 0,4-4 46 0,-9 5 8 16,1-1 2-16,-1 4 0 0,-8 0-6 0,4 0-1 15,-5 4 0-15,-3 0 0 0,3 0 9 0,-4 0 2 16,5 4 0-16,-5 0 0 0,5 0 3 0,-5-4 1 16,0 8 0-16,0-4 0 0,9-4-52 0,0 0-12 15,-8 7 0-15,8-7 0 0,0 0 26 0,0 0 2 16,0 0 1-16,4 12 0 0,5 4 5 0,0 3 1 16,-1-3 0-16,1 3 0 0,0 12 13 0,0-7 2 15,-5 11 1-15,1-4 0 0,-10 8-31 0,5 4-5 16,-9 8-2-16,5-4 0 0,-9-9 41 0,0 9 8 15,4 4 2-15,-4 0 0 0,0-5-44 0,-1 1-8 0,1 0-1 16,4 0-1-16,5-8-10 0,0 0-14 0,-1 0 3 0,5-16 1 16,0 8 10-16,5-11 9 0,-1-1-1 0,-4 1-8 31,0-8-147-31,0-1-36 0,0-11-7 0,0 0-602 0</inkml:trace>
          <inkml:trace contextRef="#ctx0" brushRef="#br0" timeOffset="36892.2">1720 284 1580 0,'0'0'35'0,"9"-4"7"0,0-8 2 0,-1 4 0 0,-3 8-36 0,4-11-8 15,-5 3 0-15,-4 8 0 0,0 0 56 0,0 0 10 16,0 0 2-16,0 0 0 0,0 0-39 0,0 0-7 15,0 0-2-15,-4 19 0 0,4-7-2 0,-9 7-1 16,4 9 0-16,-3-9 0 0,3 12 31 0,-4-3 5 16,1-1 2-16,-1 4 0 15,5-3-97-15,-1-5-19 0,5 0-4 0,0-3-1 0,5-1 66 0,-1-11 0 16,0 4 13-16,5-4-1 0,0-4-12 0,0 3 0 16,4-7 0-16,0 0 0 0,5-11 0 0,-5 7 0 15,4-8 0-15,1 4 0 0,-1-3 40 0,1-1 5 16,-5-4 2-16,5 1 0 0,-1-5-24 0,-4 1-5 0,5 3-1 15,-1-3 0-15,1 3-9 0,0 0-8 0,-1 1 9 16,1 3-9-16,-1 4 0 0,-4 4 0 0,9 0 0 0,-4 4-10 16,-1 0 10-16,-3 4 0 0,-1 0 0 0,0 8 0 15,-4 4 0-15,-1 3 0 0,1 1-10 0,0-1 10 16,0 8 0-16,-5 5-8 0,0 3 8 0,1 4 0 16,4-4 0-16,-9 8 0 0,4-4 8 0,-8 0-8 15,-5 0 0-15,0-4 0 0,0 0 0 0,-4 4 0 16,-9-4 0-16,0 0 0 0,5-4 11 0,-5 4-11 15,0-7 26-15,0 3-2 0,-4 0 0 0,4-11 0 16,4 3-6-16,1-7-2 0,-1-5 0 0,5 1 0 16,0-4-6-16,4-4-2 0,0 0 0 0,0-8 0 0,1-4 29 0,3 0 6 15,-4-8 1-15,5-3 0 0,-5-4 6 0,9 3 2 16,-4-11 0-16,4 4 0 0,4-9-52 0,5 5-20 16,0-4 0-16,8 0 1 0,5 4 19 0,-4-4-8 15,8 7 8-15,-4-11 0 16,9 8-56-16,-5 0-4 0,-8 0 0 0,4 4-685 15,0-1-137-15</inkml:trace>
          <inkml:trace contextRef="#ctx0" brushRef="#br0" timeOffset="37459.1533">2584 342 1728 0,'9'-15'76'0,"-9"15"16"0,5-8-73 0,3-4-19 0,-3 4 0 0,3 8 0 16,10-8 55-16,-9 8 7 0,-9 0 2 0,13 0 0 15,0 8 0-15,0-8 0 0,0 12 0 0,-4 0 0 16,-4-1-52-16,3 1-12 0,6 4 0 0,-6 7 0 16,-3 0 0-16,-1 1 0 0,5 7 0 0,-5-4 0 15,-4 1 0-15,5 3 0 0,-5-8 0 0,4 1 0 16,0 3 0-16,-4-4 0 0,0-3 0 0,0-1 0 0,5-3 10 0,-5 0 6 16,0-1 0-16,0-7 1 0,0 4 8 0,0-12 2 15,0 0 0-15,0 0 0 0,0 0-4 0,4 0-1 16,9 0 0-16,-13 0 0 0,5 0-22 0,4-12 0 15,-1 4-10-15,5-4 10 0,-4 5 0 0,9-9 0 16,-9 0 0-16,8 9 0 0,1-17 0 0,-5 5 0 16,-4 3 8-16,4-3-8 0,4-1 0 0,-4 1 0 15,1-1 8-15,-6 5-8 0,1-1 0 0,4-4 0 16,1 5 0-16,-6 7-10 0,1-11 10 0,4 11-8 16,-4-4 8-16,4 4-8 0,-4 0 8 0,4 5 0 15,-4 3-9-15,4 0 9 0,-4 3 0 0,4 5 12 16,-4 8-2-16,0-4 0 0,4 7-26 0,-5-7-6 15,1 11-1-15,0 8 0 0,-5-7 23 0,1 3 0 0,-1 4-9 16,1 0 9-16,-1 1 0 0,-4-5 0 0,4 4 0 0,1-7 0 16,-5-1-16-16,4 0 0 0,0-3 0 0,1-1 0 31,-1-3-108-31,1 3-22 0,-1-15-4 0</inkml:trace>
        </inkml:traceGroup>
        <inkml:traceGroup>
          <inkml:annotationXML>
            <emma:emma xmlns:emma="http://www.w3.org/2003/04/emma" version="1.0">
              <emma:interpretation id="{9965A6FF-5C79-439F-9396-4085219A9C0F}" emma:medium="tactile" emma:mode="ink">
                <msink:context xmlns:msink="http://schemas.microsoft.com/ink/2010/main" type="inkWord" rotatedBoundingBox="24587,1063 28898,938 28930,2053 24619,217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520.0724">4054 588 460 0,'-22'-8'20'0,"22"8"5"16,0 0-25-16,0 0 0 0,-4 0 0 0,-5 0 0 0,0 0 117 0,0 0 19 0,1 0 3 0,-1 0 1 15,0 8-92-15,-4-8-17 0,4 0-4 0,-4 8-1 16,4-4-15-16,-4 3-3 0,4-3-8 0,-4 4 12 16,4 0 3-16,1 4 0 0,-1-1 0 0,4 1 0 15,-3 4 17-15,3-1 3 0,-3 5 1 0,-1 3 0 16,0-7-25-16,5 3-11 0,-1-3 10 0,-4 7-10 16,5-3 15-16,-5-1-3 0,14-3-1 0,-5-5 0 0,0-11-22 0,4 12-4 15,-4-12-1-15,4 8 0 0,-4-8 62 0,14 8 12 16,-6-8 2-16,6 0 1 0,-1-4-46 0,4 4-15 15,-4 0 8-15,5-8-8 0,4 0 16 0,-5 0-1 16,1-3 0-16,0 3 0 0,-5-4-24 0,0 4-5 16,4-7-1-16,-8-1 0 0,0-3 47 0,0-1 8 15,4 5 3-15,-4-5 0 0,-9 1-21 0,0-1-4 16,0 1-1-16,0 3 0 0,-5 0-17 0,-3 5 10 16,-6 3-10-16,1-4 8 0,-4 8-8 0,-1-3 0 15,-4 3 0-15,0 4 0 0,-4 0 28 0,4 0 3 16,0 0 1-16,4 11 0 15,-3-11-103-15,-1 8-20 0,4-4-4 0</inkml:trace>
          <inkml:trace contextRef="#ctx0" brushRef="#br0" timeOffset="39200.7831">4410 373 1594 0,'0'0'71'0,"0"0"14"16,0 0-68-16,13 0-17 0,0 0 0 0,0 4 0 15,-4-4 52-15,4 8 6 0,0-4 2 0,5 12 0 16,-10-16 36-16,6 7 7 0,3 5 1 0,-4-4 1 16,5 4-80-16,-5-1-16 0,0 1-9 0,0 0 10 15,-4 3-58-15,4 1-11 0,-8 3-2 0,-1 1-1 0,0-1 99 0,-4 1 20 16,0-1 4-16,-4 1 1 15,0-5-101-15,-1 5-20 0,-4-4-4 0,5-1-1 0,-5-3 64 0,5 0 0 16,0-5 9-16,4-7 0 0,0 0 13 0,0 0 2 16,0 0 1-16,0 0 0 0,0 0 0 0,0 0 0 15,0 0 0-15,0 0 0 0,0 0 11 0,0 0 1 16,4-11 1-16,0-1 0 0,1 4-15 0,3-11-3 16,1 3-1-16,4-3 0 0,-4 3-11 0,4 0-8 15,9-3 12-15,-4-1-12 0,-1 5 8 0,5-1-8 16,0 1 0-16,0-1 0 0,-4 4 0 0,-1 1 0 15,1 7 0-15,4 0 0 0,-5-4 0 0,1 8-11 16,-5 4 2-16,0 0 0 0,0 0 1 0,-4 3 0 16,0 5 0-16,0 0 0 0,-1 7 8 0,1-7-10 0,0 4 10 15,0 3-10-15,-5 1 10 0,-4-1 0 0,9 1 0 16,-9-1 0-16,4 1 0 0,-4-9-8 0,-4 1 8 0,4 4 0 16,4-9 0-16,-4 5 0 0,-8 0 0 0,3-4 0 15,5-8 20-15,0 0 2 0,0 7 1 0,-4 1 0 16,-5-8-32-16,9 0-7 0,0 0 0 0,0 0-1 15,0 0 17-15,0 0 0 0,0 0 0 0,0 0 0 16,9-8 9-16,-5 1-9 0,9-13 8 0,-4 8-8 16,-5 5 0-16,5-9 0 0,0 0 0 0,0 1 0 15,0-5 0-15,4 1 0 0,0-1 8 0,-4 1-8 16,4-1 0-16,0 1 0 0,0-1 0 0,0 5 0 16,1 3 0-16,-1 0 0 0,0 5 0 0,0-1 0 0,-4 0 0 15,0 4-9-15,-1 4 9 0,-8 0-10 0,0 0 20 16,9 4 4-16,0 4 1 0,-5 0 0 0,5 7-15 0,-5-3 0 15,1 7 0-15,4-7 0 0,-5 8-12 0,0-5-4 16,5 5-2-16,-4-5 0 16,3 5 8-16,1-1 2 0,4 5 0 0,0-5 0 15,-4 1-127-15,9-9-25 0,4 5-4 0,0 0-2 0</inkml:trace>
          <inkml:trace contextRef="#ctx0" brushRef="#br0" timeOffset="39531.4915">5862 522 403 0,'0'0'36'0,"0"0"-36"0,0 0 0 0,0 0 0 15,8-4 148-15,-8 4 22 0,0 0 5 0,0 0 1 16,0 0-39-16,0 0-7 0,0 0-2 0,0 0 0 16,0 0-51-16,0 0-10 0,0 0-3 0,0 0 0 15,0 0 0-15,5 11 0 0,-5-3 0 0,0 8 0 16,0-1-24-16,4 5-6 0,-4-1-1 0,5-7 0 16,3 4-1-16,-3 3-1 0,-1 1 0 0,5 3 0 15,0-3-31-15,0-5-13 0,-5 5 1 0,0-5 0 16,1 1-32-16,-1-1-7 0,0 5-1 0,5-8 0 15,-9 3-80-15,0-3-17 0,5-4-3 0,-5 3-1 0</inkml:trace>
          <inkml:trace contextRef="#ctx0" brushRef="#br0" timeOffset="39752.5582">6178 104 1728 0,'0'0'38'0,"0"0"8"0,0 0 2 0,0 0 0 0,0 0-39 0,0 0-9 0,0 0 0 0,0 0-510 15,8 12-104-15</inkml:trace>
          <inkml:trace contextRef="#ctx0" brushRef="#br0" timeOffset="40462.3056">6665 549 518 0,'0'0'46'0,"0"0"-37"0,0 0-9 0,0 0 0 31,0 0 161-31,0 0 31 0,0 0 5 0,0 0 2 0,4-12-81 0,0 4-16 0,-4 8-3 0,0 0-1 16,5-11-54-16,-5-1-12 0,0 12-1 0,4-8-1 16,-4 8-17-16,0 0-3 0,0-8-1 0,0 8 0 15,0 0-9-15,0-7 0 0,-4 3 0 0,4 4-11 16,-9-4 11-16,-4 4 0 0,0 4 8 0,-1-4-8 16,-3 7 0-16,-5 1 0 0,4 0 0 0,-4 4 0 15,1 3 0-15,-1 5 0 0,0-8 0 0,4 7 0 16,1 8 56-16,-1-11 6 0,5 7 2 0,4 5 0 15,0-9-103-15,5 1-20 0,0-9-4 0,4 5-1 0,4 0 103 16,0-5 20-16,1-3 4 0,3 0 1 0,1-4-52 16,4 4-12-16,1-8 0 0,-6 0 0 0,1-4 0 0,4 0 0 15,-4 0 0-15,4-4 0 0,0 0 0 0,-4-3 0 16,4-1 0-16,-4 0 0 0,0-7 0 0,0 3 0 16,-1-3 0-16,1-1 0 0,0 1 0 0,0-1 0 15,-5 1 0-15,1 7 0 16,-1-8 0-16,0 13 0 0,-4 7 0 0,0 0 0 15,0 0 0-15,0 0 0 0,0 0 0 0,0 0 0 0,0 11 0 0,5 5 0 16,-1-4 0-16,0-1-10 0,1 5 10 0,8-1 0 16,0-3 0-16,5 0 0 0,-5 3 0 0,9-3-8 15,0 0 8-15,4 0-12 16,5-5-119-16,0 1-24 0,30 0-5 0,-13-4 0 0</inkml:trace>
          <inkml:trace contextRef="#ctx0" brushRef="#br0" timeOffset="41136.8094">7213 596 518 0,'0'0'23'0,"0"0"5"15,0 0-28-15,0 0 0 0,4 11 0 0,-4-11 0 16,0 0 172-16,0 0 28 0,0 0 7 0,9 4 1 0,-9-4-116 0,0 0-22 15,0 0-5-15,9 0-1 16,-9 0 0-16,9 0 0 0,4 0 0 0,0-4 0 0,-4 4-16 16,0-11-4-16,4 3-1 0,-5-4 0 0,1 4-18 0,0-3-3 15,4-5-1-15,-4 4 0 0,4-3-21 0,-8-1 0 16,3-7 0-16,1 3 0 0,0-3 0 0,-5 3-8 16,5-3 0-16,0-4 0 0,0-1 8 0,4 5 11 15,0 0-3-15,4-5 0 0,-3 9-8 0,3-12 0 16,-4 3 0-16,5 1 0 0,-1 0 0 0,-3 3 0 15,-1 1 0-15,0 0 0 0,-4 3 0 0,-1 4 0 16,1 5 0-16,-4-9 0 0,-1 9 0 0,0 3 0 16,1-4 0-16,-5 4 0 0,0-3-16 0,0 11-6 15,0 0-1-15,0-8 0 0,-5 0 23 0,5 8 0 16,-4-4 0-16,4 4 0 0,-9-4 0 0,9 4 0 16,-9-4 0-16,9 4 0 0,0 0 0 0,0 0 0 15,-8-4 0-15,8 4 0 0,0 0 0 0,0 0 8 0,0 0-8 16,0 0 8-16,0 0 8 0,-9 8 0 0,0-4 1 0,0 0 0 15,9-4-17-15,-8 4-16 0,-1-4 4 0,9 0 0 16,-9 8 12-16,0-4 16 0,-4-1-3 0,4 5-1 16,-4-4-12-16,0 4-13 0,4 0 2 0,0-4 1 15,1 0 10-15,-1 7 14 0,-4-7-3 0,4 0-1 16,5 8-10-16,-1-12 0 0,-4 8 0 0,5 3 0 16,0-3 0-16,-1 4 0 0,5-8 0 0,-4 7 0 15,-1 1 0-15,1 0 0 0,0-1 0 0,-1 5 0 16,1-4 0-16,0 3 0 0,4 5 0 0,-5-1 0 15,1 1 0-15,-1 3 0 0,-3 1 0 0,8 7 0 0,-5 0 53 0,1 0 9 16,-1 12 2-16,5-4 0 0,-8 0-52 0,3 4-12 16,1 4 0-16,-1 0 0 0,1-8 54 0,0 3 8 15,-1-3 2-15,1 0 0 0,4-3-52 0,-4-5-12 16,4 0 0-16,-5-4 0 0,5-3 54 0,5-1 8 16,-5-3 2-16,4-1 0 15,5-7-82-15,-1-1-16 0,1 1-3 0,13 4-1 16,0-12-93-16,13 0-18 0,9-4-4 0,9-8-1 0</inkml:trace>
          <inkml:trace contextRef="#ctx0" brushRef="#br0" timeOffset="45066.5784">7796 650 1036 0,'0'0'23'0,"9"0"5"0,-9 0 0 0,13 4 1 0,-4-4-29 0,0 0 0 15,0 0 0-15,4 0 0 0,-4 0 108 0,-1-4 15 16,1 4 3-16,0 0 1 0,4 0-50 0,0-4-9 15,0 4-3-15,1-4 0 0,3 4-1 0,1 0 0 16,4 0 0-16,-5 0 0 0,1 0-64 0,-1 0 0 16,1 0-11-16,-1 0-563 0,-3 0-113 0</inkml:trace>
        </inkml:traceGroup>
        <inkml:traceGroup>
          <inkml:annotationXML>
            <emma:emma xmlns:emma="http://www.w3.org/2003/04/emma" version="1.0">
              <emma:interpretation id="{206A3542-F40E-482C-A59E-5973294A3780}" emma:medium="tactile" emma:mode="ink">
                <msink:context xmlns:msink="http://schemas.microsoft.com/ink/2010/main" type="inkWord" rotatedBoundingBox="29490,624 31831,557 31882,2327 29541,239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5583.9944">8691 155 230 0,'0'0'20'0,"0"0"-20"15,0 0 0-15,0 0 0 0,0 0 95 0,9 4 14 16,0 0 3-16,0 0 1 0,0 3-16 0,4-7-3 16,0 0-1-16,4 0 0 0,5-7-9 0,0 3-1 0,0 4-1 0,5-4 0 15,-1 0 26-15,0 4 6 0,-4-8 1 16,9 4 0-16,-5 4-31 0,1-4-5 0,-1 0-2 15,0 4 0-15,1-7-49 0,-6 3-11 0,1-4-1 0,5 0-1 16,-5 4-24-16,4-3-5 0,-4-1-1 0,0 4 0 16,0-4 15-16,0 4 0 0,-5-4 0 0,1 4-583 15,-5-3-113-15</inkml:trace>
          <inkml:trace contextRef="#ctx0" brushRef="#br0" timeOffset="46183.1262">9472-442 518 0,'0'0'23'0,"0"0"5"0,0 0-28 0,9 0 0 16,-9 0 0-16,0 0 0 0,0 0 73 0,0 0 10 15,0 0 1-15,0 0 1 0,0 0-28 0,0 0-5 0,0 0-2 16,0 0 0-16,0 0-33 0,-4 0-6 15,-5 4-2-15,5 0 0 0,-5 8-9 0,4-12 0 0,5 0 0 0,0 0 0 16,-8 4 53-16,-1 0 9 0,9-4 2 0,-4 11 0 16,4-11-52-16,0 0-12 0,-5 4 0 0,5 4 0 15,0-8 18-15,0 8 1 0,-4 0 0 0,4-8 0 16,-5 7 21-16,5-7 4 0,-4 8 0 0,-5-4 1 16,0 4-45-16,1 4 0 0,-1-8-12 0,0 3 2 15,5 1 10-15,-9-4 8 0,8 4-8 0,-4 4 11 16,5-5-11-16,-5 1 0 0,5 0 9 0,-1 4-9 15,-3-12 0-15,3 7 0 0,1 5 0 0,0-4 0 16,-1 0 0-16,5 0 0 0,-4-1 0 0,-1 9 0 16,1-12 0-16,4 11 0 0,-9-7 0 0,5 8 0 0,-1-1 56 15,-3-3 6-15,-1 4 2 0,0 3 0 0,0 1-52 0,1 3-12 16,-6 1 0-16,6-1 0 0,-6 4 0 0,6-3 0 16,-5 3 0-16,4 8 0 0,-4-8 54 0,4 4 8 15,0 5 2-15,0 3 0 16,-4 3-72-16,4-3-15 0,1 0-2 0,-6 4-1 0,6-4 42 0,3-4 8 15,-8-3 1-15,4 7 1 0,1-8-26 0,-1-4 0 16,4 0 0-16,1-7 0 0,4-1 0 0,-4 1 0 16,8-1 0-16,-4-7-865 0</inkml:trace>
          <inkml:trace contextRef="#ctx0" brushRef="#br0" timeOffset="46525.7396">9336 720 1378 0,'0'0'30'0,"0"0"6"0,0 0 2 0,0 0 2 0,0 0-32 0,0 0-8 16,0 0 0-16,0 0 0 0,0 0 70 0,0 0 13 15,0 0 2-15,-4 12 1 0,0 0-16 0,-1 0-3 16,1 3-1-16,-1 5 0 0,1-1-36 0,0 1-7 16,-1-1-2-16,-3 1 0 0,3-1-5 0,5 1-2 15,-4-9 0-15,4 5 0 0,0 0-6 0,4-5 0 16,1-3-8-16,-1 4 12 15,5-12-32-15,4 4-6 0,0-4-2 0</inkml:trace>
          <inkml:trace contextRef="#ctx0" brushRef="#br0" timeOffset="46696.7261">9762 221 1728 0,'0'0'76'0,"0"0"16"0,0 0-73 0,0 0-19 0,0 0 0 0,0 0 0 16,0 0 0-16,0 0 0 0,0 0 0 0,-9-4 0 16,5 0 0-16,4 4 0 0,0 0 0 0,0 0-764 15</inkml:trace>
          <inkml:trace contextRef="#ctx0" brushRef="#br0" timeOffset="47347.3805">9806 455 345 0,'0'0'31'0,"0"0"-31"16,9 8 0-16,4-8 0 0,-9 0 228 0,5 4 39 15,0 4 8-15,-5 0 1 0,0 3-152 0,1 5-30 16,-1 3-6-16,1 5-2 0,-5-1-37 0,0 8-7 15,0-7-2-15,0 7 0 0,0 0-6 0,0 0-2 16,0 1 0-16,-5-1 0 0,5 0 42 0,-4-12 8 16,4 5 2-16,0-5 0 15,0-3-106-15,0 0-21 0,0-1-4 0,0-3-1 0,0-12 62 16,0 0 12-16,0 0 2 0,0 0 1 0,0 0 7 0,0 0 2 16,0 0 0-16,9-8 0 0,-5 4 0 0,5-4 0 15,-5 1 0-15,5-5 0 0,-5-4-30 0,1 8-8 16,4-11 0-16,-1 3 0 0,1 1 19 0,4 7 2 0,0-12 1 15,1 5 0-15,3-1-22 0,1 5 0 0,-1-1 0 0,5 0-12 16,0 0 12-16,-4 5 0 0,8-5-9 16,-4 4 9-16,0 8 0 0,-5-8-9 0,-3 4 9 0,3 4 0 15,-4 0-16-15,-4 0 4 0,-9 0 1 0,9 12 0 16,-9-12 11-16,0 8 9 0,4 4-1 0,-4 7-8 16,-4-7 0-16,-5 7 0 0,5-3-10 0,-1 7 10 15,1-3 0-15,-5 3 0 0,0-3 0 0,5-1 12 16,0-3-12-16,-1 3 0 0,1-7 0 0,4 4-11 15,0-16 11-15,0 15 0 0,4-11 0 0,9 4-8 16,-13-8 8-16,9 8 0 0,0-4 0 0,0 0 0 16,-9-4 0-16,8 0 0 0,6-4 0 0,-6 0 0 15,1-4 0-15,0 4 0 0,0-4 0 0,-1-7 0 0,6-1 0 16,-6 4 0-16,6-3 0 0,-1 3 0 0,0-4 0 0,0 1 0 16,-4-1 0-16,4 8 0 0,-4-11 0 0,4 7 0 15,0 4 0-15,-4 1 0 0,4-1 0 0,-9 4 0 16,-4 4 0-16,0 0 0 0,0 0 0 0,0 0-10 15,0 0 10-15,0 0 0 0,5 8-11 0,-5 3 11 16,0 1-10-16,0 4 10 0,0-5 0 0,-5 9 8 16,1-8 1-16,0 3 0 0,4-7-21 0,0 0-4 15,-5 7 0-15,5-3-1 16,-4-4-49-16,4-8-10 0,4 12-1 0,-4 3-575 16,5-7-114-16</inkml:trace>
          <inkml:trace contextRef="#ctx0" brushRef="#br0" timeOffset="47753.4858">10740 962 1267 0,'0'0'56'0,"0"0"12"0,0 0-55 0,0 0-13 0,0 0 0 0,0 0 0 16,0 0 54-16,0 0 8 0,0 0 2 0,0 0 0 15,9-11-11-15,0 11-1 0,4-4-1 0,0 0 0 16,0 0-31-16,1 0-5 0,-6 4-2 0,5-4 0 16,5-4 41-16,4 4 8 0,0-3 2 0,0-1 0 0,-5 0-56 15,1 0-8-15,-5 0-8 0,5 4 8 0,-5-7 0 0,0 3 0 16,-9-8 8-16,10 5-8 0,-6-1 37 0,1 0 2 16,-5 1 0-16,1 3 0 0,-5 0-25 0,0 8-5 15,0-12-1-15,-5 4 0 0,1 5 0 0,4 3-8 16,-9-4 12-16,1-4-4 0,-1 4 2 0,-4 4 0 15,-1 4 0-15,1 4 0 0,0-4-10 0,-4 3 0 16,3 1 0-16,1 4 0 0,-4 0-12 0,-1-1-4 16,1 5 0-16,-1 3-1 0,0 1 27 0,1 3 6 15,-1 1 0-15,1-1 1 0,4 0-17 0,4 5 0 16,5-5 0-16,-1 4 0 16,1 1-48-16,4 3-12 0,4 4-4 0,5-8 0 0,4 1 52 0,0-1 12 15,0 0 0-15,5-3-583 0,-1 7-113 16</inkml:trace>
        </inkml:traceGroup>
      </inkml:traceGroup>
    </inkml:traceGroup>
    <inkml:traceGroup>
      <inkml:annotationXML>
        <emma:emma xmlns:emma="http://www.w3.org/2003/04/emma" version="1.0">
          <emma:interpretation id="{97984AA0-3A4A-476F-B2A2-C73C63212B8F}" emma:medium="tactile" emma:mode="ink">
            <msink:context xmlns:msink="http://schemas.microsoft.com/ink/2010/main" type="paragraph" rotatedBoundingBox="3870,4227 32849,2750 33007,5850 4028,73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0D1DAE-3B9F-443E-A974-6DF111FC8143}" emma:medium="tactile" emma:mode="ink">
              <msink:context xmlns:msink="http://schemas.microsoft.com/ink/2010/main" type="line" rotatedBoundingBox="3870,4227 32849,2750 32940,4541 3961,6017"/>
            </emma:interpretation>
          </emma:emma>
        </inkml:annotationXML>
        <inkml:traceGroup>
          <inkml:annotationXML>
            <emma:emma xmlns:emma="http://www.w3.org/2003/04/emma" version="1.0">
              <emma:interpretation id="{6DC27910-F7DC-45D1-9573-B308DD59DC46}" emma:medium="tactile" emma:mode="ink">
                <msink:context xmlns:msink="http://schemas.microsoft.com/ink/2010/main" type="inkWord" rotatedBoundingBox="3903,4874 4608,4838 4667,5981 3961,601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4682.5837">-16303 3817 864 0,'0'0'76'0,"0"0"-60"15,-9 0-16-15,9 0 0 0,0 0 80 0,0 0 12 16,-8-4 4-16,8 4 0 0,-5-4-47 0,5 4-9 0,-13 0-1 0,4 0-1 15,9 0-14-15,-13 0-2 0,9-4-1 0,-14 4 0 16,5 0-2-16,0 0-1 0,4 4 0 0,-8 0 0 16,3-4-8-16,1 4-2 0,-4 0 0 0,-1 0 0 15,1 0 5-15,-5 0 1 0,4 3 0 0,-4 1 0 16,9 0-14-16,-13 0 0 0,4 0 0 0,4 3 0 16,9 5 0-16,-8-4 0 0,8-1 0 0,0-3 0 15,-4 4 0-15,0 3 0 0,0-3 0 0,4 0 0 16,-8 3 0-16,8-3 0 0,0 4 0 0,0-5 0 15,-4 5 0-15,4-1 9 0,-4 1-1 0,9-4 0 16,-5 3 4-16,5 1 0 0,-5 0 0 0,4-1 0 0,1 1 24 16,4 3 6-16,-9 1 1 0,5-1 0 0,-1 5-4 0,5-1-1 15,0 0 0-15,0 9 0 0,-4-1-4 0,4 4-1 16,0 0 0-16,4 0 0 0,-4 4-12 0,5-4-2 16,-1-4-1-16,5 5 0 0,0-1-7 0,4-4-2 15,4-4 0-15,1 0 0 0,8 1 2 0,-4-1 0 16,5-4 0-16,3-3 0 0,14 3-11 0,0-3 10 15,0-5-10-15,9 1 10 0,-10-4-10 0,6-4 0 16,-1-5 0-16,-4 5 0 16,4-4-124-16,0 0-26 0,-4-4-6 0,-4-4-663 0</inkml:trace>
        </inkml:traceGroup>
        <inkml:traceGroup>
          <inkml:annotationXML>
            <emma:emma xmlns:emma="http://www.w3.org/2003/04/emma" version="1.0">
              <emma:interpretation id="{03AFEE53-12E7-4C4B-991B-CCC864CFBCDF}" emma:medium="tactile" emma:mode="ink">
                <msink:context xmlns:msink="http://schemas.microsoft.com/ink/2010/main" type="inkWord" rotatedBoundingBox="5351,4313 5418,4310 5487,5656 5419,565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5287.2542">-15447 3353 345 0,'13'-4'31'0,"-4"-4"-31"15,-9 0 0-15,-5 1 0 0,5-1 180 0,0 0 31 16,5 0 5-16,-5 0 2 0,-9 1-113 0,9-1-22 16,17 0-5-16,-17 8-1 0,0 0-12 0,0 0-2 15,5-4-1-15,-5 4 0 0,0 0-38 0,0 0-8 16,0 0-2-16,0 0 0 0,13 4 12 0,-13-4 2 0,-13 12 1 0,8-1 0 15,10 1-21-15,-5 0-8 0,-5-1 0 0,-3 1 9 16,-1 0 2-16,4 3 0 0,5 1 0 0,-4 4 0 16,-5-1 3-16,5 4 1 0,8 5 0 0,1 3 0 15,-5 4 11-15,4 0 2 0,0 8 1 0,10 8 0 16,-6-1 3-16,1 9 1 0,-13-4 0 0,8 3 0 16,18 4 3-16,-9 1 1 0,-17-1 0 0,4-3 0 15,4-5-23-15,1 1-5 0,-5-1-1 0,0-3 0 16,-9-8-8-16,9 0 0 0,9-8 0 0,-5 0 0 15,-13-4-25-15,14-7-11 0,8-5-1 0,4-3-615 16,-8-1-124-16</inkml:trace>
        </inkml:traceGroup>
        <inkml:traceGroup>
          <inkml:annotationXML>
            <emma:emma xmlns:emma="http://www.w3.org/2003/04/emma" version="1.0">
              <emma:interpretation id="{ECD1AAFF-D6E5-4810-91F4-2DCF7A09DCB8}" emma:medium="tactile" emma:mode="ink">
                <msink:context xmlns:msink="http://schemas.microsoft.com/ink/2010/main" type="inkWord" rotatedBoundingBox="6108,4730 8375,4615 8425,5589 6157,5705"/>
              </emma:interpretation>
            </emma:emma>
          </inkml:annotationXML>
          <inkml:trace contextRef="#ctx0" brushRef="#br0" timeOffset="26143.6705">-14263 4055 460 0,'13'0'41'0,"-4"-8"-33"15,-4 4-8-15,-1-4 0 0,-4 0 128 0,4 1 24 16,5-1 5-16,-9 0 1 0,-9 0-51 0,9 0-11 15,5-3-1-15,-1 3-1 0,-13 0-25 0,5-3-5 16,4 3 0-16,0 4-1 0,0-4-27 0,-4 0-6 16,-10 0-1-16,6 5 0 0,8 3-3 0,-9-4-1 15,-9 0 0-15,5 0 0 0,0 4-25 0,4 0 0 16,-4 0 0-16,-4 0 0 0,-1 4 12 0,0-4-4 16,10 0 0-16,-6 4 0 0,-7 0-8 0,7-1 0 15,1 5 0-15,4-4 0 0,-8 4 0 0,-1 0-14 16,1 7 3-16,4 1 1 0,8 3 10 0,-12 1 0 15,-14 3 0-15,18 8 0 0,13 8 0 0,-9 8 8 0,-8-4-8 0,-1 4 0 16,9 4 0-16,5-5 0 0,4 1 0 0,-5 0 0 16,-3-8 9-16,8 0-9 0,17-4 12 0,-8-8-12 15,-5 1 0-15,10-9 0 0,3 1-15 0,5-9 5 16,0-7-3-16,0-4-1 0,-5-4 0 0,10-3 0 16,3-5 14-16,-3-4 0 0,-14-3 0 0,0-5 0 15,9 1 0-15,-4-8 0 0,-1 0 8 0,-8-4-8 16,-5-1 20-16,1-6 1 0,3-5 0 0,-3 4 0 15,-5-4-5-15,0 8-2 0,13-4 0 0,-4 8 0 16,-5 4-14-16,1 7 0 0,3 1 0 0,1 4 0 16,4 7 9-16,-4 4-1 0,-9 8 0 0,0 0 0 15,18 8 19-15,-5 4 3 0,-9 7 1 0,1 1 0 0,3 3-16 16,5 0-3-16,-4 1-1 0,0 3 0 0,-9 4-11 0,4-3-11 16,14-5 3-16,-5 0 0 0,-4 5 8 0,0-5 11 15,13-3-3-15,-5-1 0 16,-4-3-29-16,0-1-7 0,-13-3 0 0,14 0-564 15,8 3-112-15</inkml:trace>
          <inkml:trace contextRef="#ctx0" brushRef="#br0" timeOffset="26711.2886">-12960 3602 997 0,'0'0'44'0,"0"0"9"0,0 0-42 0,-8 0-11 16,-1-3 0-16,4 3 0 0,-8 3 68 0,4-3 11 15,-8 8 2-15,4-4 1 0,-5 4-38 0,1 4-8 16,-5-5-2-16,0 9 0 0,4-4-34 0,1-1 0 16,-5 1 0-16,4 0 0 0,1 0 0 0,3-1 0 15,1 1 0-15,0 0 0 0,4 3 8 0,5-3-8 16,4 0 0-16,0-1 0 0,9 5 0 0,0-4 0 16,4-1 0-16,4 1 0 0,1-4 0 0,4 4-9 15,-5 3 9-15,5-3 0 0,-4 3 0 0,-1 1 0 16,-4 4 0-16,1-1 0 0,-6 0 0 0,-3 9 0 15,-5-1 0-15,-5 4 0 0,-3 0 36 0,-6 1 7 16,-3 3 1-16,-5 0 0 0,-4-4 16 0,-1 4 3 16,-3-8 1-16,3 1 0 0,1 3-32 0,4-4-7 0,4-3-1 0,-3-5 0 15,3 1-24-15,-4-5 0 0,5 1 0 0,3-1-557 16,-3-7-110-16</inkml:trace>
          <inkml:trace contextRef="#ctx0" brushRef="#br0" timeOffset="27178.3508">-12438 3622 1134 0,'0'0'50'0,"0"0"10"0,0 0-48 0,-4-8-12 16,-5 0 0-16,5 1 0 0,-5 3 64 0,0-4 9 16,1 4 3-16,-6 4 0 0,1 0-26 0,4 0-5 15,-8-4-1-15,4 4 0 0,-5 4-35 0,1 0-9 16,-1 8 0-16,0-9 0 0,5 5-17 0,0-4-6 15,-4 4-1-15,8 4 0 0,9-12 24 0,-5 7-11 16,-3 1 11-16,3 4-8 0,1 0 8 0,4-1-8 0,0-11 8 0,0 12-8 16,4 4 8-16,1-1 0 0,-1 1 8 0,5-1-8 15,0 5 0-15,-1-1 0 0,10 1 0 16,-5 3-8-16,0 1 8 0,0 3 0 0,5 0 0 0,0-3 0 16,-1 3 24-16,-4-4 6 0,0 5 2 0,-4-1 0 15,0 0 0-15,0 1 0 0,-5-1 0 0,-4 0 0 16,-4 0 16-16,-1 1 3 0,-3 3 1 0,-1 0 0 15,-4-4 0-15,-1-3 0 0,-3-1 0 0,-1 1 0 16,1-1-29-16,-5 0-6 0,0-7-1 0,-4 4 0 16,4-5-86-16,0 5-18 0,-5-5-3 0</inkml:trace>
        </inkml:traceGroup>
        <inkml:traceGroup>
          <inkml:annotationXML>
            <emma:emma xmlns:emma="http://www.w3.org/2003/04/emma" version="1.0">
              <emma:interpretation id="{A3767DB7-5174-432B-8BA0-D329EB606FAF}" emma:medium="tactile" emma:mode="ink">
                <msink:context xmlns:msink="http://schemas.microsoft.com/ink/2010/main" type="inkWord" rotatedBoundingBox="10835,4052 13805,3901 13880,5374 10910,552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8406.8192">-9682 3407 576 0,'-9'-15'25'0,"9"15"6"0,0-4-31 0,-5-4 0 16,1 0 0-16,4 1 0 0,0 7 212 0,0-8 36 16,0 0 7-16,0 0 1 0,0 8-172 0,0 0-36 15,0 0-6-15,0 0-2 0,0 0-20 0,0 0-5 16,0 0-1-16,0 0 0 0,0 12-4 0,4 3-1 15,-4 5 0-15,0 3 0 0,0 9 13 0,0 3 2 16,-4 4 1-16,0 7 0 0,-1 5 15 0,-4 4 4 16,-4 3 0-16,0 9 0 0,4-9 0 0,-4 1 1 15,0-5 0-15,4 1 0 0,-4-5-9 0,4-3-1 0,5-4-1 16,-5 4 0-16,0-12-13 0,5 0-2 0,-5-4-1 16,5-7 0-16,-1-5-7 0,5-3-2 0,-8-5 0 0,3-3 0 15,1 4 4-15,4-12 1 0,0 0 0 0,0 0 0 16,-4 4 5-16,4-4 1 0,-9-4 0 0,0 0 0 15,9 4-20-15,-9-8 0 0,9 8 0 0,-4-11 0 16,-1 3 8-16,5-4-8 0,0-7 0 0,0 3 0 16,0-4 0-16,0 5 0 0,5-5 0 0,-5-3 0 15,4-4-16-15,1-1 4 0,-1-3 0 0,0-4 0 16,1-4 20-16,-1-4 5 0,1-4 1 0,-1-3 0 16,0-9-38-16,1 5-7 0,-1-5-1 0,0 1-1 0,1 7 33 15,4-4 0-15,-1 5 0 0,6 3 0 0,-6 0-12 0,6 8-3 16,-6 0 0-16,5 4 0 0,-4 4 15 0,4 0-11 15,1 3 11-15,3-3-10 0,-4 12 10 0,0-5-10 16,1 1 10-16,3 3-10 0,-4 1 10 0,0 7 0 16,1-4 0-16,-1 5 0 0,-4 3 0 0,4 4-8 15,0-4 8-15,-4 0 0 0,-5 5 0 0,-4 3-8 16,9 7 8-16,4-3 0 0,0-4 0 0,-4 8-10 16,0 0 10-16,4 4 0 0,-4 7-11 0,-1 1 11 15,1-1-10-15,4 8 10 0,-4 1 0 0,4 7 0 16,-4 0 0-16,4 8 0 0,-4 0 0 0,4 3 0 15,0 5 0-15,-8 8 0 0,-1-5 8 0,0 5-8 16,5-5 9-16,0 1-9 0,-5 0 10 0,-4-9-10 16,0-3 10-16,5 4-10 0,4-8 12 0,-1-4-4 15,1 0-8-15,4-4 12 0,0-3-12 0,1-5 9 0,-1 0-9 16,0-3 8-16,-4-1-8 0,4-3 8 0,0-4-8 16,-4 3 8-16,-5-7 2 0,1 4 0 0,3-4 0 0,-8-8 0 15,0 0 18-15,0 0 3 0,0 0 1 0,0 0 0 16,0 0-7-16,0 0-1 0,0-8 0 0,-4-4 0 15,8 0 13-15,-4 1 3 0,5-5 0 0,-1-3 0 16,1-1-23-16,-5-3-4 0,4-8-1 0,0-1 0 16,1-3-3-16,-1 0-1 0,0-8 0 0,1-3 0 15,4-5-8-15,-5 0 8 0,9 0-8 0,0-7 8 16,0 7-8-16,5-3 0 0,4 3 0 0,-4-4 0 16,-1 5 0-16,1-5 0 0,4 4 0 0,-1-3 0 15,6 3 0-15,-5 4-14 0,4 4 3 0,0 4 1 0,1 4 0 0,-1 4 0 16,0 8 0-16,-4 3 0 0,-4 1 10 0,-1 3-8 15,1 8 8-15,-9 4-812 16,-9 4-156-16</inkml:trace>
          <inkml:trace contextRef="#ctx0" brushRef="#br0" timeOffset="29105.0208">-7897 3189 1177 0,'0'-12'52'0,"0"12"11"0,0 0-51 0,0 0-12 15,0-7 0-15,0 7 0 0,0 0 48 0,0 0 6 16,0 0 2-16,0 0 0 0,5-8-32 0,-5 8-7 15,0 0-1-15,0 0 0 0,0 0-6 0,0 0-2 16,0 0 0-16,0 0 0 0,0 0 15 0,0 11 2 16,-5-3 1-16,5 4 0 0,0-12 6 0,0 12 2 15,-4-1 0-15,4 1 0 0,4 0 12 0,-4 7 2 16,-4-3 1-16,-1 3 0 0,5 1 5 0,0-1 1 16,-4 9 0-16,0 7 0 0,-1 0-9 0,5 8-2 15,-9 4 0-15,5 7 0 0,-5-3-10 0,5 3-2 0,0 5-1 0,-5-1 0 16,-4-3-4-16,4-4-1 0,0-1 0 0,9-3 0 15,0 0-2-15,4-4 0 0,-8 0 0 0,0-4 0 16,4-8-11-16,-5 0-2 0,-3 0-1 0,3-7 0 16,-4-5 0-16,5-7 0 0,0 0 0 0,-5-1 0 15,0-3-10-15,0 0 12 0,0 0-12 0,5 0 12 16,-9-5-30-16,4 1-6 0,5 0 0 0,-5-4-1 16,0 4-131-16,0-4-25 0,9 0-6 0</inkml:trace>
          <inkml:trace contextRef="#ctx0" brushRef="#br0" timeOffset="29546.5604">-7914 3314 691 0,'-9'-16'61'0,"13"8"-49"16,-4-3-12-16,5-1 0 0,-1 0 95 0,0-3 16 15,5-1 3-15,4 1 1 0,1-5-41 0,-1 1-8 16,-5 3-2-16,6 4 0 0,3-3 0 0,1 3 0 16,-5-4 0-16,4 5 0 0,1-1 0 0,-5 4 0 15,5-4 0-15,-1 1 0 0,-4-1-25 0,5-4-6 16,0 5-1-16,3-1 0 0,-3 4 10 0,0 0 2 16,3 1 0-16,1-1 0 0,0 0-23 0,5 0-4 0,-1 0-1 0,5 1 0 15,4-1-1-15,-4 4-1 0,-1-4 0 16,5 8 0-16,-4 0-14 0,0 4 8 0,-1 0-8 0,-3 0 0 15,-1 4 21-15,0 3-1 0,-4 1-1 0,5 4 0 16,-5-1-19-16,-5 5 0 0,1-1 0 0,-5 5 0 16,0 3 0-16,-4 0 0 0,-5 1 0 0,1 3 0 15,-1 4 13-15,-13-4-1 0,5 0 0 0,-9 4 0 16,-1-3 7-16,-7-1 1 0,-6 0 0 0,-3 0 0 16,-6 4 16-16,-3-4 3 0,-5 1 1 0,-4-1 0 15,4 0-26-15,0-4-5 0,0-3-1 0,0-1 0 16,0 4 32-16,9-7 7 0,0 3 1 0,5-3 0 15,3-5-39-15,1 1-9 0,4-4 0 0,0-4 0 16,0-5-83-16,9 1-18 0,-5 0-4 0,5-8-997 16</inkml:trace>
        </inkml:traceGroup>
        <inkml:traceGroup>
          <inkml:annotationXML>
            <emma:emma xmlns:emma="http://www.w3.org/2003/04/emma" version="1.0">
              <emma:interpretation id="{9C7DE86B-E83E-4CEA-BAF1-8171F84E3261}" emma:medium="tactile" emma:mode="ink">
                <msink:context xmlns:msink="http://schemas.microsoft.com/ink/2010/main" type="inkWord" rotatedBoundingBox="17616,3999 20288,3863 20342,4929 17671,506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4727.9354">-3123 3095 633 0,'0'0'28'0,"0"0"6"0,0 0-34 0,0 0 0 0,4-7 0 0,-4 7 0 16,0 0 137-16,0-8 21 0,0-4 4 0,0 12 1 15,0-8-89-15,0 8-18 0,-4-7-3 0,4 7-1 16,0 0-35-16,0 0-7 0,0 0-2 0,0 0 0 16,0 0-8-16,0 0 0 0,0 0 0 0,0 0 0 15,0 0 0-15,0 0 0 0,0 0 0 0,0 0-11 16,0 0 39-16,0 0 8 0,0 0 2 0,4 11 0 16,0 1-13-16,1 0-2 0,-5-1-1 0,0 5 0 0,4 0-5 15,-4 3-1-15,4 4 0 0,-4 9 0 16,5-1 9-16,-5 4 2 0,0 4 0 0,4 0 0 0,-4 4-16 0,0-4-3 15,-4 4-8-15,-1 0 12 0,1 0-12 0,0-4 11 16,-1-4-11-16,1 4 10 0,0-8 7 0,-1 0 2 16,-4-8 0-16,5 1 0 0,0-5 12 0,-1 1 2 15,5-8 1-15,0-12 0 0,-4 11-34 0,4-11 0 16,0 0 0-16,0 0 0 0,0 0 0 0,0 0 0 16,9-4 0-16,-1-3 0 0,6-5 13 0,-1 0-4 15,-5-3-1-15,6-1 0 0,-6 0-8 0,6-3 0 16,-10-5 9-16,5 5-9 0,-5-8 11 0,1 3-3 15,-1 1 0-15,-4-1 0 0,0-3-8 0,-4 4 0 16,-1-5 0-16,1 1 0 0,-5 0-12 0,5 0 0 16,4 3-1-16,-5-3 0 15,5 0-11-15,0 3-1 0,5-3-1 0,-5 0 0 0,4-1 7 0,0 5 2 0,-4-4 0 0,9-1 0 16,-4 1 17-16,-1 0-10 0,5 3 10 0,-5 1-8 16,5 3 8-16,-5 1 0 0,5 3 0 0,0 1-8 15,0-1 8-15,4 0 0 0,-5 5 0 0,1 3 0 16,-4 0 0-16,-5 8 0 0,0 0 0 0,0 0 0 15,0 0 0-15,8 8 0 0,1-4 8 0,-4 8-8 16,-1-1 0-16,0 1 0 0,1 4 0 0,-1-5 0 16,5 9 0-16,0-5 8 0,-1 5-8 0,1 3 0 15,0-3 0-15,0 3 0 0,0 4 0 0,4 1 0 16,-4-1 0-16,4 4 0 0,0-3 0 0,0 3 0 16,-4 0 0-16,0 0 0 0,4 4 0 0,-5 0 0 15,-3-3 0-15,4 3 0 0,-5 0 0 0,0 0-12 0,5-4 12 16,-9-4 0-16,0 5 0 0,5-5 0 0,-5 0 0 0,4 0 0 15,0-3 0-15,-4-1 0 0,5-3 0 0,-1-5 0 16,-4-3 0-16,5 0 8 0,-5-12-8 0,8 8 11 16,1-5-11-16,-9-3 12 0,0 0-4 0,0 0-8 15,4-3 12-15,5-1-4 0,-4 4 22 0,-1-4 4 16,5-4 1-16,-5 0 0 0,5 0-9 0,-5-7-2 16,1-1 0-16,-1 1 0 0,-4-1 13 0,4-4 3 15,-8 1 0-15,4-1 0 0,0-7-15 0,4 0-2 16,1-4-1-16,-1-1 0 0,-4 1 16 0,5-4 3 15,-1 0 1-15,0-4 0 0,5 4-34 0,-4-4-8 16,8-4 0-16,4 4 0 16,-8 4-22-16,4 0-3 0,-4 0-1 0,4 0 0 0,0 3 26 0,0 1 16 15,1 0-3-15,-1 4 0 16,0-1-38-16,0 5-8 0,5 4-2 0,-5-1 0 16,0 4-123-16,5 9-25 0,-5-5-5 0,0 4 0 0</inkml:trace>
          <inkml:trace contextRef="#ctx0" brushRef="#br0" timeOffset="55253.581">-1978 3115 1094 0,'44'-12'97'0,"-36"12"-77"16,-3-8-20-16,-10 5 0 0,5-5 64 0,0 8 8 15,0 0 3-15,0 0 0 0,0 0-15 0,0 0-4 16,-13 0 0-16,13 0 0 0,0 0-38 0,0 0-8 16,0 0-2-16,0 0 0 0,-4 11 24 0,-1 1 4 15,5 4 0-15,0-1 1 0,5-3-8 0,-1 8-1 16,-4 3-1-16,9 0 0 0,-9 1 6 0,4 3 2 0,-8 0 0 16,4 5 0-16,-9 3-2 0,5 4 0 0,-9 0 0 15,-5 7 0-15,0-7 4 0,1 4 1 0,-1 0 0 0,1 0 0 16,-1-4-8-16,1-4-2 0,8 0 0 0,0 0 0 15,0-3-15-15,5-1-3 0,-5-4-1 0,9-3 0 16,-4-9-9-16,8 1 8 0,-8-1-8 0,4-7 8 16,0-8-8-16,0 0 0 0,0 0 0 0,0 0-11 15,0 0-22 1,4 4-5-16,-4-4-1 0,0 0 0 0,9-4-101 0,-5-4-21 16,1 1-4-16</inkml:trace>
          <inkml:trace contextRef="#ctx0" brushRef="#br0" timeOffset="55605.1616">-1934 3255 921 0,'-9'-15'40'0,"4"11"10"0,5-4-40 0,0-4-10 16,-4 1 0-16,0-5 0 0,4 4 115 0,0 1 21 15,4-1 4-15,-4 0 0 0,0-3-84 0,0 3-18 16,4 0-3-16,5 1-1 0,4 3-26 0,0-8-8 15,5 4 0-15,0-3 0 0,3-1 10 0,1 8-10 16,5-3 8-16,-1-1-8 0,5 0 40 0,-9 1 2 16,8 3 1-16,-3 0 0 0,-1 0-35 0,-4 0-8 15,4 1 0-15,1 3 0 0,-5 0 28 0,4 0 3 16,-13 4 1-16,5 0 0 0,4 0-8 0,-5 4-2 16,-8-4 0-16,4 8 0 0,0-4-14 0,0 3-8 15,-4 1 10-15,0 4-10 0,0 0 8 0,-5-1-8 0,9 1 0 16,-4 0 9-16,-9-5 11 0,4 9 3 0,-4 0 0 0,0 3 0 15,0 5 16-15,-8-1 3 0,-6 0 1 0,1 5 0 16,-4-1-35-16,-1 4-8 0,-4-4 0 0,0 1 0 16,0-1 12-16,0 0 1 0,1-3 0 0,-6-1 0 15,5 1-13-15,0-5-18 0,0-3 4 0,0-1 1 16,1 1 13-16,-6-8 0 0,5 3 9 0,-4 1-660 16,-5-4-132-16</inkml:trace>
          <inkml:trace contextRef="#ctx0" brushRef="#br0" timeOffset="56035.2425">-1083 3287 1458 0,'0'0'32'0,"0"0"6"0,0 0 2 0,-9 3 1 0,9-3-33 0,0 0-8 0,0 0 0 0,0 0 0 16,-9 4 8-16,9-4 0 0,9 4 0 0,0 0 0 16,-9-4 12-16,13 0 1 0,4 0 1 0,10 0 0 15,-1-4 22-15,-4 0 4 0,4 4 0 0,1-4 1 16,8 1 9-16,-5-1 2 0,-3 4 0 0,3-4 0 16,6 0-48-16,-1 4-12 0,-9-4 0 0,-4 0 0 15,0 4 0-15,0 0 0 0,0 0 0 0,-5 0 0 16,-4 0 0-16,1 0 0 0,8 4 0 0,-9-4 0 15,-5 4-49-15,1-4-12 0,0 4-3 16,0-4-742-16</inkml:trace>
          <inkml:trace contextRef="#ctx0" brushRef="#br0" timeOffset="56280.7763">-1026 3606 1566 0,'0'0'69'0,"0"0"15"0,0 0-68 0,0 0-16 16,0 0 0-16,0 0 0 0,0 0 40 0,13 0 4 15,-4 4 0-15,8-4 1 0,1-4 53 0,-1 0 10 16,1 4 3-16,8-3 0 0,0-1-75 0,1-4-16 16,-5 4-2-16,4 4-1 0,5-4-17 0,-5 0 0 0,-4 4 0 0,0 0 0 15,-5 0-13-15,1 0-7 0,4 0 0 0,-4 4-1 31,-5 0-171-31,4-4-35 0,32 4-6 0,-14 0-471 0</inkml:trace>
        </inkml:traceGroup>
        <inkml:traceGroup>
          <inkml:annotationXML>
            <emma:emma xmlns:emma="http://www.w3.org/2003/04/emma" version="1.0">
              <emma:interpretation id="{5B93B03C-5EA6-4C1C-A285-257D5CD370C3}" emma:medium="tactile" emma:mode="ink">
                <msink:context xmlns:msink="http://schemas.microsoft.com/ink/2010/main" type="inkWord" rotatedBoundingBox="21089,3522 26243,3259 26306,4494 21152,475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9897.6268">303 3053 1116 0,'9'0'24'0,"-9"0"6"0,0 0 1 0,9-4 0 0,-1 0-31 0,-3-4 0 0,4-4 0 0,4 4 0 16,-5 5 40-16,6-5 3 0,3 0 0 0,1-4 0 16,-1-3-18-16,1 7-3 0,4-4-1 0,0 0 0 15,-5 1 2-15,1-1 0 0,-1-4 0 0,5 5 0 16,-9-1-3-16,5 0-1 0,0 5 0 0,-5-5 0 16,0 8 11-16,0 0 2 0,-4 0 1 0,0 0 0 0,-5 0-6 15,5 4-2-15,-5-4 0 0,-4 4 0 16,9 4-15-16,-5 0-10 0,-4-4 12 0,9 4-12 0,-9-4 0 0,9 8 0 15,-9-8 0-15,9 8 0 0,-1 3 0 0,-3 1 0 16,-5 4 0-16,4 3 0 0,5 5 0 0,-5-1 0 16,-4 0 0-16,5 16 0 0,3 0 0 0,-3 0 0 15,-5 4 0-15,-5-4 0 0,1 0 0 0,-5 0 0 16,1-4 0-16,-6-3 0 0,6-1 0 0,-6 0 10 16,-3-8-10-16,4 1 12 0,4-1 0 0,0-3 1 15,0-5 0-15,5-3 0 0,0 0-24 0,-1-1-5 16,5-11 0-16,0 0-1 0,0 0 41 0,0 0 8 15,0 0 1-15,0 0 1 0,0 0-3 0,0 0-1 16,0 0 0-16,0 0 0 0,0 0-30 0,0 0 0 16,0 0 0-16,0 0 0 0,5-7 28 0,-1-1-1 0,0-4 0 15,1 0 0-15,4 1-27 0,-9-5 0 0,4 4 0 0,0-3 0 16,5-1 11-16,0-3 0 0,0-5 0 0,4 1 0 16,-4-4-11-16,4-1 10 0,-4-7-10 0,8 0 10 15,1 0-10-15,-1 0 0 0,5 0 0 0,0 0 0 16,0 0 0-16,9 3 0 0,-5 1-14 0,5 4 5 15,-5 4-21-15,5 3-4 16,-5 1-1-16,0 3 0 0,-4 8 35 0,0 0 0 0,-4 4 0 0,-1 4 0 16,1 4 0-16,-5 4 0 0,-4 0 0 0,0 8 0 15,-5 3 0-15,5 4 0 0,-9 1 0 0,0 7 0 16,-5-4 0-16,1 1 0 0,0 7 0 0,-1-4 0 16,-4 4 0-16,1-4 12 0,3-3 0 0,-3 3 0 15,-1-4-2-15,4 0-1 0,-3-3 0 0,3-1 0 0,5-3-9 0,0-1 0 16,-4-3 0-16,8-1 8 0,-4 1-24 0,5-4-6 15,-1-1-1-15</inkml:trace>
          <inkml:trace contextRef="#ctx0" brushRef="#br0" timeOffset="60392.0969">1602 3053 1036 0,'0'0'23'0,"0"0"5"0,0 0 0 0,0 0 1 0,0 0-29 16,0 0 0-16,8-4 0 0,-8 4 0 0,9-4 68 0,-9 4 7 0,0 0 1 0,0 0 1 15,0 0-21-15,0 0-4 0,0 0 0 0,-9 0-1 16,1 4-41-16,-1 0-10 0,0-1 0 0,-4 1 0 15,4 0 53-15,0 0 9 0,5 4 2 0,0 0 0 16,-5 3-52-16,0 5-12 0,5 0 0 0,-1-1 0 16,1 5 0-16,0 7 0 0,4-4 0 0,-5 5 0 15,5-5 0-15,0 4 0 0,0 1 0 0,5-5 0 16,-1 1 0-16,0-1 0 0,1-4 0 0,3 1 0 16,6-1 0-16,-1-3 0 0,-4-4 0 0,4-1 0 15,0 1 31-15,4-4 3 0,-3-4 1 0,3-4 0 0,1 4-5 16,-1-4-1-16,1-4 0 0,4 0 0 0,-5-4-29 0,1 0 0 15,4 1 0-15,-5-5 0 0,1 4 57 0,-1-4 6 16,-3-7 1-16,-1 3 0 0,0-3-52 0,-4-1-12 16,-1-3 0-16,-3-4 0 0,-1 7 0 0,1-3 0 15,-5-5 0-15,0 5 0 0,-5 0 0 0,1 7 0 16,-1 0 0-16,1 5 0 0,-5-1 0 0,0 4 0 16,1 0 0-16,-5 4 0 0,4-3 0 0,-4 3 0 15,4 4 0-15,-4 4 0 16,0-4-48-16,-1 4-13 0,1-1-3 0,0 1-546 15,0 0-110-15</inkml:trace>
          <inkml:trace contextRef="#ctx0" brushRef="#br0" timeOffset="60943.9639">2198 2986 1573 0,'13'-11'69'0,"-8"7"15"16,4 0-67-16,-1 0-17 0,6 0 0 0,-1 0 0 0,-13 4 89 15,13 0 15-15,0 0 2 0,0 4 1 0,-4-4-86 0,0 8-21 16,-5 0 0-16,1 3 0 0,-1 1 29 0,0 4 2 15,1 3 0-15,-1 4 0 0,-4 5 1 0,0 3 1 16,-4-4 0-16,-1 4 0 0,5 1-33 0,-4-1 0 16,0 0 0-16,-1-4 0 0,-4-3 0 0,5-1 0 15,0 1 0-15,-1-9 0 0,-4 1 0 0,5-1 0 16,0-7 0-16,-1 4 0 0,5-12 44 0,-4 8 3 16,0-1 0-16,4-7 0 0,0 0-24 0,0 0-5 15,0 0-1-15,0 0 0 0,0 0 10 0,0 0 1 16,4-7 1-16,-4-5 0 0,4-4-10 0,5 5-3 15,0-5 0-15,0-3 0 0,-1-1-16 0,6-3 0 16,3-5 0-16,1 1 0 0,4 0 0 0,0-1 0 16,-1-3 0-16,6 4 10 15,-1 0-46-15,5-1-8 0,-5 1-3 0,5 0 0 0,0 3 38 0,-5 5 9 16,0-1 0-16,1 5 0 0,-6 3 0 0,-3 0 0 0,0 8 0 16,-5 1 0-16,-13 3 0 0,0 0 0 0,9 11 0 0,-5 5 0 15,0-1 0-15,1 5 0 0,-1-4 0 0,-4 7 0 16,0 4 0-16,-4 1 0 0,-1-1 0 0,5 4 0 15,0 0 0-15,-4-3 0 0,4 7 0 0,0-4 0 16,0 0-22-16,4-4-2 0,-8 1-1 0,4-1 0 16,4-4-142-1,1 1-28-15,17 19-5 0,-14-20-633 0</inkml:trace>
          <inkml:trace contextRef="#ctx0" brushRef="#br0" timeOffset="61913.2901">3080 3298 979 0,'0'0'43'0,"0"0"9"15,-4 4-41-15,-1 0-11 0,-3 0 0 0,3 0 0 0,-4 0 104 0,1 0 18 16,-1-4 4-16,9 4 1 0,0-4-37 0,0 0-7 16,0 0-2-16,0 0 0 0,0 0-37 0,0 0-8 15,0 0-2-15,4 0 0 0,9 3 21 0,1-3 4 16,3-3 1-16,1 3 0 0,4-4-21 0,0 0-4 16,4 0-1-16,5 4 0 0,-1-4-6 0,5 0-2 15,1 0 0-15,3 0 0 16,-4 0-42-16,-4 4-8 0,4-4-1 0,-4 4-1 0,-5 0 34 15,0 4 6-15,-4-4 2 0,0 4-675 16,0 0-134-16</inkml:trace>
          <inkml:trace contextRef="#ctx0" brushRef="#br0" timeOffset="63045.7891">4673 3006 1036 0,'0'0'23'0,"0"0"5"0,0 0 0 0,0 0 1 0,0 0-29 0,0-12 0 0,4 4 0 0,-4 8 0 16,-4-11 57-16,4 11 6 0,-5-8 1 0,-3-4 0 15,-1 4 0-15,0 0 0 0,5 1 0 0,-5 3 0 16,0-4-12-16,0 4-3 0,-4 0 0 0,0 0 0 15,-5 4-27-15,5-4-6 0,-4 4 0 0,-5-4-1 16,4 4 20-16,-4 4 4 0,5-4 1 0,-5 4 0 16,0 0-30-16,0 4-10 0,0-4 0 0,0 4 9 15,-4-1-9-15,4 1 8 0,-4 4-8 0,-5 4 8 16,9-1-8-16,0 1 0 0,-4 3-12 0,8 5 12 0,-4-9-9 0,5 9 9 16,-5 3 0-16,4 4 0 0,1 0 0 15,-1-3-8-15,9-1 8 0,-4 4 0 0,0 0 0 0,8 1 0 16,1-5 0-16,0 0 0 0,4-3 0 0,0-1 0 15,4 0 0-15,5-7 0 0,0 0 22 0,4-1 2 16,-4-7 0-16,13 4 0 0,-1-12-24 0,-3 4 0 0,0-4 0 0,-1-4 0 16,1-4 18-16,4-4-1 15,4 4 0-15,0-7 0 0,1-1-3 0,3-3-1 16,-8 3 0-16,5-7 0 0,-6-9 17 0,1 5 3 16,5-4 1-16,-1-4 0 0,-4-4-34 0,4 4-17 15,-4-4 1-15,5-8 1 0,-1 4 24 0,0-4 5 16,-4 0 1-16,4 5 0 0,1-1-24 0,-1 0-5 15,0 4-1-15,-8-4 0 0,0 4 24 0,-1 0 5 0,1 0 1 0,-5 4 0 16,-4-4-27-16,4 4-6 0,4 0-1 0,1-1 0 16,-1 5 31-16,-3 4 5 0,-1 0 2 0,4-1 0 31,-4 5-67-31,-4 3-12 0,0-3-4 0,-5 11 0 0,5-3 52 0,-9 3 12 0,-4 4 0 0,4 8 0 16,0 0 0-16,0 0 0 0,0 0 0 0,0 0 0 15,-13-4 0-15,8 4 0 0,5 0 0 0,-9 4 0 16,-4 4 9-16,4 4 5 0,-4 3 1 0,5-7 0 15,-1 4-24-15,-4 3-5 0,-5-3-1 0,5 8 0 16,4-5 35-16,-4 5 6 0,-5 3 2 0,5 4 0 16,0 1-45-16,0 7-9 0,-5-4-2 0,5 12 0 15,-4-8 53-15,-1 4 11 0,5 4 1 0,0 0 1 0,-5 4-10 0,5 3-1 16,4 1-1-16,-4 4 0 0,0-9-15 0,0 9-3 16,0-4-8-16,4-1 12 0,0-3 0 0,0-8-1 15,1 0 0-15,3-4 0 0,1-3-3 0,-1-9-8 16,5 0 12-16,5 1-4 0,-1-9-8 0,1-3-14 15,3 0 3-15,1-4 1 16,4-5-171-16,9-3-35 0,26-7-6 0,1-9-2 0</inkml:trace>
          <inkml:trace contextRef="#ctx0" brushRef="#br0" timeOffset="63616.2868">5182 3095 921 0,'0'0'82'0,"0"0"-66"0,0 0-16 0,0 0 0 16,-9 8 132-16,0 4 22 0,0-8 5 0,1 0 1 15,-1 4-68-15,9-8-12 0,0 0-4 0,0 0 0 16,0 0-37-16,0 0-8 0,0 0-2 0,0 0 0 15,0 0-17-15,13-4-3 0,5-4-1 0,-1 0 0 16,5 0 6-16,0 0 1 0,4-7 0 0,-4 3 0 16,-4 0-15-16,-1 1-13 0,1 3 2 0,4-4 1 0,-5 1 10 15,-4-5 0-15,1 4-9 0,-1 1 9 0,0-1 0 16,0 0 0-16,-13-3-9 0,5-1 9 0,3 0 0 0,-3 1 0 16,-5-1 11-16,-5 4-11 15,5-3 0-15,0 3 0 0,9 0 0 0,-13 1 0 0,-5 3 0 0,-4-4 15 16,4 4-2-16,-4 1 0 0,0 3-22 0,4 4-5 15,-4 4-1-15,-5-4 0 0,5 4 24 0,-5-4 5 16,1 7 1-16,-1-3 0 0,1 4-15 0,4 4-16 16,-5-1 3-16,5 1 1 0,-5 0 12 0,5 3 16 15,-4-3-3-15,-1 8-1 0,5-5-12 0,-5 5 8 16,10 3-8-16,-1 1 0 0,-4-1 0 0,4 4 0 16,0-3 0-16,0-1 0 0,5 0 31 0,0 5 9 15,-1-9 3-15,1 9 0 0,-1-5-18 0,1 4-3 16,4-7-1-16,0-1 0 0,9 1-21 0,-5-1-12 15,-4-3 2-15,9-1 0 0,0-7 10 0,8 4-10 16,1-4 10-16,4 0-10 16,4-5-130-16,5 1-25 0</inkml:trace>
        </inkml:traceGroup>
        <inkml:traceGroup>
          <inkml:annotationXML>
            <emma:emma xmlns:emma="http://www.w3.org/2003/04/emma" version="1.0">
              <emma:interpretation id="{B992E496-8DD3-40EF-A756-6B510B038803}" emma:medium="tactile" emma:mode="ink">
                <msink:context xmlns:msink="http://schemas.microsoft.com/ink/2010/main" type="inkWord" rotatedBoundingBox="26740,3061 29344,2929 29408,4198 26805,433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4969.8693">6586 3002 1346 0,'0'0'60'0,"0"0"12"0,0 0-58 0,13 4-14 0,4-4 0 0,-4 0 0 15,5 0 36-15,-5 0 5 0,9 0 1 0,0-4 0 16,-4 0 18-16,4 0 3 0,-5-4 1 0,1 0 0 16,8 5-52-16,-4-5-12 0,-5 0 0 0,5 0 0 15,0-4 39-15,0 5 5 0,0-5 0 0,-4 0 1 16,-1 1-21-16,-4 3-5 0,1-4-1 0,3 0 0 15,-8 5-18-15,0-13 0 0,-1 8 0 0,1-3 0 16,0-1 0-16,-5-3 0 0,5-1 0 0,-4 5 0 16,-1-1 25-16,0 4-1 0,-4-7-1 0,5 7 0 15,-1-4-37-15,-4 1-7 0,-9 3-2 0,1 0 0 16,-1 5 23-16,0 3-11 0,0 0 11 0,-4 0-8 16,-4 4-18-16,-1 4-3 0,0 0-1 15,-3 4 0-15,3-1 30 0,-8 5 0 0,8 4-8 0,-4-5 8 0,0 9 0 16,5 3 0-16,-5-11 0 0,0 11 0 0,9-3 0 0,-1 3 0 15,1 1 0-15,0 7 0 0,9-8 0 0,-1 8 0 16,1 1 0-16,4 3 0 0,4-4 0 0,5 0 8 16,4 4 0-16,5-4-8 0,-5-3 29 0,5-1-1 15,4-4 0-15,-1 1 0 16,1-5-64-16,0-7-12 0,9 0-4 0</inkml:trace>
          <inkml:trace contextRef="#ctx0" brushRef="#br0" timeOffset="65358.3127">7459 2764 1728 0,'0'0'76'0,"0"0"16"0,13-8-73 0,-13 8-19 0,0 0 0 0,13 0 0 15,-13 0 0-15,9-4 0 0,4 0 0 0,-13 4 0 16,9 4 73-16,-9-4 11 0,0 0 3 0,8 8 0 15,1 0-46-15,-4 4-9 0,-10-5-1 0,10 9-1 16,-1-4-15-16,-4 3-3 0,0 1-1 0,0-1 0 16,-4 9-11-16,4-1 0 0,0-3 0 0,-5 3 0 15,1 1-9-15,4-5-4 0,-5 1-1 0,5-5 0 16,-4 1 22-16,0-1 5 0,4-7 1 0,0 4 0 16,0-4-14-16,0-8 0 0,0 7 0 0,0-7 0 15,0 0 54-15,0 0 8 0,0 0 2 0,0 0 0 0,0 0-44 0,0 0-8 16,0-11-1-16,8 3-1 0,-8 0 11 0,0 0 3 15,5 1 0-15,-5-1 0 0,0-4-9 0,4-4-2 16,1 1 0-16,-1-1 0 0,0 5-13 0,1-5 0 16,-1 0 0-16,1 1 0 0,3-1 0 0,1-3 0 15,0 7 0-15,4-8 0 16,-4 5-42-16,4-5-2 0,5 1 0 0,-1 3 0 16,5-3-76-16,0 3-16 0,0-3-4 0,0-1 0 0</inkml:trace>
          <inkml:trace contextRef="#ctx0" brushRef="#br0" timeOffset="65994.9739">8011 2756 1324 0,'0'0'118'0,"0"0"-94"0,9-4-24 0,4 0 0 15,-4 0 0-15,4 4-10 0,0 0 1 0,1 0 0 16,-6 0 103-16,1 0 21 0,-9 0 4 0,0 0 1 15,5 4-44-15,-1 4-9 0,0 0-2 0,1 0 0 16,-5 3-52-16,-5 1-13 0,5 0 0 0,-4-4 0 16,0 7 54-16,-1-3 8 0,5 4 2 0,-4-9 0 15,4 5-52-15,0-4-12 0,-5 0 0 0,1-1 0 16,4-7 0-16,0 12 0 0,0-12 0 0,0 0 0 16,0 0 0-16,0 0 0 0,0 0 0 0,0 0 0 0,0 0 0 0,0 0 0 0,0 0 0 0,0 0 0 15,0 0 54-15,-9-8 8 0,5-3 2 0,-1 3 0 16,5-4-52-1,5 4-12-15,-1 1 0 0,5-9 0 16,0 0 0-16,0 1 0 0,-1-1 0 0,6 4 0 0,-6-3 0 0,5 3 0 16,5 0 0-16,-5 5 0 0,0-1 0 15,0 0 0-15,1 4 0 0,-6 4 0 0,-8 0 0 0,9 4 0 16,-9-4 0-16,9 8 0 0,-5 0 0 0,5 3 0 16,-4 1 0-16,3 4 0 0,-3-5 0 0,-1 1 0 15,0 4 0-15,5-5 0 0,0 5 0 0,-5 0 0 16,5-9 0-16,0 5 0 0,0 0 0 0,-5-1 0 15,1-3 0-15,-1 4 0 0,0-4 0 0,1 0 0 16,-5-8 0-16,0 7 0 0,0-7 0 0,0 8 0 16,0 4 0-16,-5-4 0 0,5-8 0 0,0 0 0 15,-8 4 0-15,8-4 0 0,0 0 0 0,0 0 0 16,0 0 0-16,0 0 0 0,0 0 0 0,0 0 0 16,0-12 0-16,4 0 0 0,0-3 0 0,5 3 0 0,0 0 0 0,0 0 0 15,4-3 0-15,0-1 0 0,0 5 0 0,0-9 0 16,0 8 8-16,-4 1 0 0,4-5-8 0,1 8 12 15,-6 0-12-15,5 1-8 0,-4-1 8 0,0 8-13 16,-9 0 13-16,13-4 0 0,-8 0 0 0,-5 4 0 16,0 0 0-16,8 8 0 0,-8-8 0 0,5 8 0 15,-5 3 0-15,4 1 0 0,-4 0 0 0,4 3 0 16,-4-7 0-16,0 8 0 0,0-5 0 0,5 1 0 16,-5 4 0-16,4-5 0 0,1 5 0 0,-1 0-722 15,5-5-138-15</inkml:trace>
          <inkml:trace contextRef="#ctx0" brushRef="#br0" timeOffset="64187.8082">5971 2678 172 0,'18'4'16'0,"-18"-4"-16"0,0 0 0 0,0 0 0 15,0-4 178-15,-4 0 33 0,-1 0 6 0,-4 4 2 16,5 4-107-16,-5-4-22 0,9 0-4 0,0 0-1 16,0 0-8-16,0 0-1 0,0 0-1 0,0 0 0 0,0 0-24 0,0 0-5 15,0 0-1-15,18-4 0 16,8 0-8-16,0 1-1 0,-4-5-1 0,9 4 0 16,9-4-5-16,-1-4-1 0,1 8 0 0,3-3 0 0,1-1-9 15,-4 0-1-15,-1 4-1 0,1-4 0 0,-1 1-18 0,-4 3 10 16,0-4-10-16,0 4 8 0,1-8-8 0,-1 4-9 15,-5 1 9-15,5 3-13 16,-8-4-27-16,4 0-4 0,-5 0-2 0,5 1 0 16,-5-1-126-16,0 0-26 0,27-8-5 0,-22 9-1 0</inkml:trace>
          <inkml:trace contextRef="#ctx0" brushRef="#br0" timeOffset="64534.3899">6748 1976 576 0,'0'0'51'0,"0"0"-41"0,0 0-10 0,0 0 0 15,0 0 104-15,0 0 20 0,0 0 3 0,0 0 1 16,0 0-52-16,0 0-9 0,-9 4-3 0,5 8 0 15,-5-12 38-15,0 8 7 0,0 3 2 0,-4 5 0 16,0 3-43-16,4 5-8 0,-4-1-1 0,0 4-1 16,-5 9-28-16,1 3-6 0,-5 0 0 0,4 7-1 15,-4 5 23-15,1 4 5 0,3 3 1 0,-8 1 0 16,4-1-20-16,0-3-4 0,0-1-1 0,0 5 0 16,0-5-10-16,0-3-1 0,0 0-1 0,5-4 0 15,-5-8-36-15,8-8-7 0,1 4-2 16,5-8 0-16,-1 1 75 0,4-5 15 0,1-4 4 0,-5-3 0 15,9 0-103-15,0-1-20 0,0-7-4 0,9 4-948 16</inkml:trace>
        </inkml:traceGroup>
        <inkml:traceGroup>
          <inkml:annotationXML>
            <emma:emma xmlns:emma="http://www.w3.org/2003/04/emma" version="1.0">
              <emma:interpretation id="{22D785E2-E73A-4307-B572-64646EAAC83A}" emma:medium="tactile" emma:mode="ink">
                <msink:context xmlns:msink="http://schemas.microsoft.com/ink/2010/main" type="inkWord" rotatedBoundingBox="29820,3260 32867,3105 32930,4349 29883,450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7609.2972">10302 2417 1958 0,'0'0'43'0,"0"0"9"0,0 0 1 0,0 0 3 0,0 0-45 0,0 0-11 15,0 0 0-15,0 0 0 0,0 0 12 0,0 0 0 16,-5 8 0-16,5-8 0 16,-4 7-115-16,4-7-22 0,-9 16-5 0,9-16-1 0</inkml:trace>
          <inkml:trace contextRef="#ctx0" brushRef="#br0" timeOffset="68021.2989">10648 2468 1465 0,'0'0'32'0,"0"0"6"0,0 0 2 0,0 0 2 0,0 0-34 0,0 0-8 0,0 0 0 0,0 0 0 15,0 0 52-15,0 0 8 0,-9 0 1 0,1 0 1 16,-1 3-42-16,9-3-9 0,0 0-2 0,0 0 0 16,-5 12-9-16,-3 0 0 0,3-4 0 0,1-1 8 15,-5 1 2-15,5 0 0 0,-5 4 0 0,5-1 0 16,4 1-10-16,-9 0 0 0,4 3 0 0,1 1 0 15,-5 0 0-15,5-1 0 0,-5 1-8 0,5 3 8 0,4-3 0 16,-5 0 0-16,5-1 0 0,0 5 8 0,0-1-8 16,0 1-14-16,0-1 3 0,0 1 1 0,0-1 59 0,0 5 12 15,0-17 3-15,0 5 0 0,0 4-20 0,0-5-3 16,0 1-1-16,0 0 0 0,5-1-12 0,-1-3-4 16,-4 4 0-16,0-4 0 0,0-8-24 0,-4 11 0 15,-1 1 0-15,-3 0 0 16,-6 0-16-16,1-1-9 0,-9-3-2 0,-4 4-605 15,0-4-122-15</inkml:trace>
          <inkml:trace contextRef="#ctx0" brushRef="#br0" timeOffset="68355.9166">11004 2448 1036 0,'0'0'92'0,"0"0"-73"0,0 0-19 0,0 0 0 15,0 0 116-15,0 0 20 0,0 0 4 0,0 0 1 16,0 0-25-16,0 0-6 0,0 0-1 0,0 0 0 15,8 0-45-15,1 0-8 0,4 0-3 0,0 4 0 16,1 0-37-16,3-4-7 0,-4 0-1 0,5-4-8 16,-1 4 15-16,1-4-4 0,0 4-1 0,3-4 0 0,-3 0-10 0,0 0 0 15,-5 0 0-15,0 4 0 16,0-3-49-16,-4-1-12 0,-9 4-3 0,9 0-546 16,-9 0-110-16</inkml:trace>
          <inkml:trace contextRef="#ctx0" brushRef="#br0" timeOffset="68759.5376">11148 2144 824 0,'0'0'36'0,"0"0"8"0,5-4-35 0,-5 4-9 0,0 0 0 0,4-4 0 16,5-8 85-16,-5 5 15 0,-4 7 4 0,9-4 0 16,0-4-18-16,-9 8-3 0,0 0-1 0,9 0 0 15,-9 0-14-15,8 0-4 0,-8 0 0 0,0 0 0 16,0 0-8-16,0 0-3 0,0 0 0 0,0 0 0 16,0 0-14-16,5 8-3 0,-1 3-1 0,-4 1 0 15,0-12-3-15,0 8-1 0,0 4 0 0,-4-5 0 16,4 5-11-16,-5 0-3 0,5-4 0 0,0 7 0 15,0-3-17-15,5 0 0 0,-5-5-13 0,0 9 5 16,0 7 8-16,0-7 0 0,0 7 0 0,0 5 0 0,-5-1 31 0,5 0 8 16,0 4 1-16,-4 5 1 0,4-1-22 0,-4 0-5 15,-1 0-1-15,1 4 0 0,-1-4-13 0,-3 0 8 16,-1 0-8-16,0 4 0 0,5-8 8 0,-5-3-8 16,5 3 0-16,-5-4 9 0,9 4-24 0,-5-3-5 15,5-1 0-15,0 0-1 16,0-7-117-16,0-1-23 0,0-3-5 0</inkml:trace>
          <inkml:trace contextRef="#ctx0" brushRef="#br0" timeOffset="68985.0944">11289 2893 1267 0,'0'0'112'0,"4"-4"-89"0,5-4-23 0,-5 4 0 15,-4 4 107-15,13 0 17 0,-8 0 3 0,-5 0 1 16,13 0-88-16,-13 0-16 0,4 4-4 0,-4-4-1 16,0 0 26-16,9 8 6 0,-9 3 1 0,0 1 0 15,0 0-36-15,0 3-6 0,-9 1-2 0,5 0 0 16,0-9-18-16,-1 5-4 0,1 4-1 0,-1-5 0 16,1 1-81-1,0 0-17-15,4-4-3 0</inkml:trace>
          <inkml:trace contextRef="#ctx0" brushRef="#br0" timeOffset="66529.96">9056 2702 345 0,'0'0'15'0,"0"0"4"0,0 0-19 0,0 0 0 15,0 0 0-15,0 0 0 0,0 0 260 0,0 0 48 16,0 0 9-16,0 11 3 0,0-3-205 0,-5 0-41 16,1 4-8-16,-1-1-2 0,1 5 0 0,0-4 0 15,4 3 0-15,4 5 0 0,-4-9 0 0,4 9 0 16,1-5 0-16,-5 5 0 0,4-4-51 0,1-1-13 16,-1 1 0-16,5-5 0 0,0 5 0 0,-5-4-8 15,5-1 8-15,0 1-13 16,-1-8-43-16,-8-4-9 0,9 4-2 0,-9-4-533 15,9 8-108-15</inkml:trace>
          <inkml:trace contextRef="#ctx0" brushRef="#br0" timeOffset="66707.7851">9249 2358 1958 0,'-5'-19'43'0,"5"19"9"0,0 0 1 0,0 0 3 0,-8-8-45 0,8 8-11 0,0 0 0 0,0 0 0 16,0 0 0-16,0 0 0 0,0 0 0 0,0 0 0 15,0 0-49-15,0 0-12 0,0 0-3 0,8 8 0 16</inkml:trace>
          <inkml:trace contextRef="#ctx0" brushRef="#br0" timeOffset="67161.7387">9450 2694 864 0,'0'0'76'0,"0"0"-60"16,14 4-16-16,3 0 0 0,1 7 44 0,-5-11 5 16,0 8 2-16,5 4 0 0,-5 3 8 0,4 5 1 15,-4-1 1-15,1 1 0 0,-10 7 39 0,5-3 7 16,-5-1 1-16,-4 4 1 0,0-3-39 0,-4-1-8 15,-1-3-2-15,1-1 0 0,0 1-29 0,-5-5-7 16,0 1 0-16,0-1-1 0,5-7 45 0,-5 0 8 16,5 0 3-16,-5 0 0 0,0-8-45 0,9 0-9 15,0 0-1-15,0 0-1 0,0 0 2 0,0 0 1 16,0 0 0-16,0 0 0 0,5-8-26 0,-5 0 0 16,4-4 0-16,0 1 0 0,5 3 0 0,-4-4 0 15,3-4 0-15,1-3 0 0,4-1 0 0,0 1 0 0,1-1 0 0,-1 1 0 16,4 3 0-16,-4 1 0 0,5-1 0 15,4 1 0-15,-9-1 0 0,5 8 0 0,-1 4 0 16,-4 0 0-16,1-3 0 0,-6 3 0 0,-8 4 0 16,13 0 0-16,-13 0 0 0,0 0 0 0,0 0 0 0,9 11 0 15,-4-3 0-15,-1 4 0 0,0 0 0 0,1-5 0 16,-5 5 0-16,0 0 0 0,0-4 0 0,0 3 0 16,0 1 0-16,0 4 0 0,4-5 0 0,-4 1-11 15,9 0 11-15,-5-1 0 0,1 1 0 0,-1-4 0 16,5 0-29-16,0-1-4 0,-5 1-1 0,5 0 0 15,0 0-46-15,-5 4-10 0,0-5-2 0,-4-7-828 16</inkml:trace>
          <inkml:trace contextRef="#ctx0" brushRef="#br0" timeOffset="67439.1363">10034 2690 1728 0,'0'0'153'0,"13"-4"-122"16,-4 0-31-16,8 0 0 0,-8 4 0 0,4 4 0 15,1-4 0-15,-1 8 0 0,0 0 64 0,-4 7 6 16,-1-11 2-16,-3 8 0 0,4-4-13 0,-5 3-3 0,-4 5 0 0,4-4 0 16,-4 7-42-16,5-3-14 15,-10 3 8-15,5 1-8 0,5-1 0 0,-5 5 0 0,0-5 0 0,0 1 0 16,0-1 0-16,4 1 10 0,-4-9 0 0,5 5 0 15,3 0-10-15,1-5 0 0,0 1 0 0,0-4 0 32,4 3-37-32,0-3-3 0,-4-8-1 0,4 4-591 0,-4 0-119 0</inkml:trace>
          <inkml:trace contextRef="#ctx0" brushRef="#br0" timeOffset="69153.3105">11552 2674 1728 0,'-13'-11'76'0,"13"11"16"0,0-8-73 0,0 0-19 15,0 8 0-15,0 0 0 0,4-4 55 0,-4 4 7 16,0 0 2-16,0 0 0 15,13 0-129-15,-13 0-26 0,0 0-5 0,0 0 0 0</inkml:trace>
          <inkml:trace contextRef="#ctx0" brushRef="#br0" timeOffset="69537.7525">12078 2686 806 0,'0'0'72'0,"0"0"-58"0,5-4-14 0,-5 4 0 16,0 0 105-16,0 0 19 0,0 0 3 0,0 0 1 16,-5-8 0-16,-3 4 0 0,3-3 0 0,-3 7 0 15,-1-4-71-15,0 4-13 0,-4 0-4 0,0 4 0 16,4-1-26-16,-4 1-6 0,0 0 0 0,-5 4-8 15,5 0 11-15,0 0-11 0,0-1 10 0,-5 5-10 16,5 8 25-16,0-5-1 0,-1 1 0 0,6 3 0 16,-1 1 23-16,-4-1 4 0,4 5 1 0,0-1 0 15,5 1-42-15,-5-1-10 0,5-4 0 0,-5 5 0 16,9-5 25-16,-4 5 3 0,4-5 1 0,0 1 0 0,0 3-20 16,0 1-9-16,4-5 8 0,5 4-8 0,-1-3 10 15,1-1-10-15,4-3 12 0,1 4-12 0,-1-5 9 0,4 1-9 16,1-1 0-16,-1-3 9 15,5 0-35-15,-4-4-7 0,4-1-2 0,4 5-637 16,5-8-128-16</inkml:trace>
        </inkml:traceGroup>
      </inkml:traceGroup>
      <inkml:traceGroup>
        <inkml:annotationXML>
          <emma:emma xmlns:emma="http://www.w3.org/2003/04/emma" version="1.0">
            <emma:interpretation id="{5785DEA7-DD46-4087-9B81-31D13A3EF4C4}" emma:medium="tactile" emma:mode="ink">
              <msink:context xmlns:msink="http://schemas.microsoft.com/ink/2010/main" type="line" rotatedBoundingBox="19590,5144 30296,4599 30367,5985 19660,6530"/>
            </emma:interpretation>
          </emma:emma>
        </inkml:annotationXML>
        <inkml:traceGroup>
          <inkml:annotationXML>
            <emma:emma xmlns:emma="http://www.w3.org/2003/04/emma" version="1.0">
              <emma:interpretation id="{25E0067B-CF43-4167-9E6A-600A34E15340}" emma:medium="tactile" emma:mode="ink">
                <msink:context xmlns:msink="http://schemas.microsoft.com/ink/2010/main" type="inkWord" rotatedBoundingBox="19594,5235 21653,5131 21719,6425 19660,653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1993.5126">-267 4819 1324 0,'0'0'118'0,"0"0"-94"0,8-8-24 0,1-3 0 16,-4-1 92-16,-1 4 15 0,0-4 2 0,5 5 1 15,0-1-20-15,0 0-4 0,-9 8-1 0,0-8 0 0,8 0-69 0,-3 1-16 16,-10 3 0-16,-3 0 0 0,8 4 0 0,-9 0 0 15,0 0 0-15,-4 4 0 0,0 0 0 0,-5 3 0 16,5 1 0-16,0 0 0 0,-13 0 0 0,4 4 0 16,9-1 0-16,-1 1 0 0,-3 7 0 0,4-3 0 15,0 4 0-15,4-1 0 0,9 1 0 0,-5-1 0 16,-3 1 0-16,8-1 0 0,4 1 0 0,5-9 0 16,-5 5 0-16,9-4 0 0,-8-5 0 0,8 1 0 15,4-4 0-15,1 0 0 0,-5-4 0 0,0-4 0 16,9 4 0-16,0-8 0 0,-4 0 0 0,-1 1 0 15,1-5 0-15,-1 0 0 0,1 1 8 0,-1-1 1 16,-8-4 0-16,0 5 0 0,9-5 6 0,-10 0 1 16,-3 1 0-16,-1-1 0 0,-4 1 17 0,4 3 4 15,-4-4 1-15,-4 5 0 0,0-5-20 0,-1 4-4 16,5 4-1-16,-4-3 0 0,-9 3-13 0,4 0 0 16,9 4 0-16,0 4 0 0,-13-4 0 0,0 8-13 0,-5-4 1 0,5 4-999 15</inkml:trace>
          <inkml:trace contextRef="#ctx0" brushRef="#br0" timeOffset="72309.1125">228 4144 1152 0,'9'-7'102'0,"-4"-1"-82"16,-5 0-20-16,0 8 0 0,8-4 125 0,-8 4 21 15,0 0 4-15,0 0 1 0,0 0-67 0,5 0-12 16,8 0-4-16,-9 4 0 0,5 4-8 0,-5 4-1 16,5-1-1-16,0 13 0 0,-9 3-38 0,0 4-7 15,0 4-1-15,-4 4-1 0,-1 4 25 0,-4 0 4 16,-8 0 2-16,4 4 0 0,4-4-16 0,-9-4-3 15,-4 4-1-15,1-4 0 16,3-4-38-16,0 0-8 0,10-4-2 0,-5 0 0 16,-5 0-112-16,14-7-22 0,8 3-5 0,0-7-703 0</inkml:trace>
          <inkml:trace contextRef="#ctx0" brushRef="#br0" timeOffset="71221.3034">-956 4554 1422 0,'0'0'31'0,"0"0"6"0,0 0 2 0,0 0 1 0,0 0-32 0,0 0-8 15,0 0 0-15,0 0 0 0,0 0 39 0,0 0 5 16,0 0 2-16,0 0 0 0,0 0-19 0,0 0-4 15,0 0-1-15,0 0 0 0,-5 12 11 0,1-1 3 16,4 1 0-16,-4 8 0 0,-5-5 2 0,0 1 1 16,5-1 0-16,-1 5 0 0,1 3-5 0,0 1-1 15,-10-1 0-15,10 4 0 0,4 1-13 0,-4-1-4 0,-5 8 0 0,0 0 0 16,0 4 20-16,5 0 3 16,-5-4 1-16,-4 8 0 0,0-4-23 0,4-4-4 15,5 4-1-15,-5-8 0 0,-9 1-1 0,10-9-1 16,3 4 0-16,5-7 0 0,-4-1-10 0,-1-3 0 15,-3-4 0-15,8-5 0 0,4 1 0 0,-4-8 0 16,0 0-12-16,0 0 12 16,9 0-190-16,-9 0-30 0,-5-19-7 0,14-1-573 0</inkml:trace>
          <inkml:trace contextRef="#ctx0" brushRef="#br0" timeOffset="71513.765">-1132 4687 1209 0,'9'-16'53'0,"-9"12"12"0,-9-8-52 0,5 5-13 0,4-5 0 0,4 0 0 15,5 0 88-15,-4 1 16 0,-1-1 2 0,9 0 1 16,5-3-73-16,4-1-14 0,0-3-4 0,4 3 0 16,9 0-7-16,0 1-1 0,5-5-8 0,-1 5 12 15,-8-5 28-15,13 5 4 0,8 7 2 0,-8-4 0 16,-13 4-22-16,0 1-4 0,4-1 0 0,0 4-1 0,-5 4-11 0,-3 0-8 15,-14 8 9-15,4-1-9 0,1 1 27 0,-5 4-1 16,-13 0 0-16,-4 7 0 0,8 1-7 0,-4-1-2 16,-4 1 0-16,-9-1 0 0,-1 5 3 0,-3-5 0 15,8 1 0-15,-13-1 0 0,-4 1-9 0,0-5-2 16,4 5 0-16,0-5 0 0,-9 1-17 0,0-1-4 16,-4 5-1-16,4-4 0 15,-4-5-38-15,0 5-7 0,5-4-2 0,8-1 0 16,0 1-33-16,4-4-7 0,-4 3-2 0,9-3-652 0</inkml:trace>
          <inkml:trace contextRef="#ctx0" brushRef="#br0" timeOffset="72774.4693">487 4550 1785 0,'0'0'159'0,"0"0"-127"0,0 0-32 0,0 0 0 15,0 0 66-15,0 0 7 0,0 0 2 0,5 12 0 16,-5-4-41-16,0 3-8 0,4 1-2 0,0 0 0 16,-4 3-16-16,5-3-8 0,-1 0 0 0,1-1 8 15,-1-3 0-15,0 0-8 0,-4-8 12 0,14 8-4 16,-10 0-8-16,9-5 0 0,-13-3 0 0,13 0 0 15,0-3 0-15,-4 3 0 0,4-8 0 0,1 0 8 16,3 0-8-16,1 0 0 0,-1 1 0 0,1-5 0 0,-1 4 12 16,1-4 6-16,-5 5 2 0,0-5 0 0,5 4-30 15,-1 4-6-15,-4-4 0 0,1 4-1 0,-1 8 17 0,0 0 16 16,0 4-4-16,-4 4 0 0,-5-1-12 0,1 9-16 16,-5-1 3-16,0 1 1 0,0 7 20 0,-5 4 4 15,-4 1 0-15,1 3 1 0,-1 4-13 0,0 0-18 16,-4 0 4-16,0 4 1 0,0-4 25 0,-1 4 4 15,1-8 2-15,0 4 0 0,-4 0-18 0,-5-8 0 16,4 0 8-16,5 0-8 0,-5-3 0 0,5-5 8 16,-4-4-8-16,-1 1 0 0,1-1 11 0,3-3-11 15,1-4 10-15,0-1-10 0,0-7 21 0,9 0-1 16,-5-8-1-16,0 4 0 0,5 0 25 0,-1-7 6 16,1-1 1-16,4-8 0 0,0 4-19 0,0-7-4 0,4-4-1 15,5-1 0-15,9-3-27 0,-1 0 0 0,1-5 0 16,8 1 0-1,5 4-19-15,-5-4-9 0,5 3-1 0,-1 1-1114 0</inkml:trace>
        </inkml:traceGroup>
        <inkml:traceGroup>
          <inkml:annotationXML>
            <emma:emma xmlns:emma="http://www.w3.org/2003/04/emma" version="1.0">
              <emma:interpretation id="{4669E1F8-20B1-4930-85B4-7B6EA511BB76}" emma:medium="tactile" emma:mode="ink">
                <msink:context xmlns:msink="http://schemas.microsoft.com/ink/2010/main" type="inkWord" rotatedBoundingBox="22190,5690 24443,5575 24466,6027 22213,614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4472.7249">2742 4667 1785 0,'35'-8'159'0,"-35"8"-127"0,5-8-32 0,4 1 0 15,-1 3 32-15,6 0 1 0,-1 0 0 0,4 4 0 16,1 0-14-16,-1 0-3 0,1 0-1 0,-1 4 0 15,1 4 36-15,-5-1 7 0,5 5 2 0,-5 4 0 16,-4-5-45-16,-5 1-15 0,5 4 9 0,-5 3-9 16,-4-3 0-16,0 3 0 0,-4-3 0 0,-1 3 0 0,1 5 0 0,0-1 0 15,-14-7 0-15,5 3 0 0,0-7 0 0,0 4 0 16,4-1 0-16,0-7 0 0,0 4 56 0,1-4 7 16,8-8 1-16,0 0 0 0,-5 3-52 0,5-3-12 15,0 0 0-15,0 0 0 0,0 0 0 0,9-7 0 16,4-1-12-16,-4-4 12 0,4-3 0 0,0 3 0 15,0-4 0-15,0-3 9 0,1 3-9 0,-6-3 0 16,6-1 9-16,3 1-9 0,-4-5 11 0,5 5-3 16,-1-1 0-16,1 1 0 0,4-1-8 0,-5 9 0 15,5-1 9-15,-4 4-9 0,-1 0 0 0,-8 8 8 16,-9 0-8-16,13 8 0 0,-13-8 0 0,5 16-20 16,-1-1 4-16,1 5 1 0,-1-1 15 0,-4 5 0 15,-4-5 0-15,8 5 0 0,-4-5 0 0,0 1 0 16,-4-1 0-16,4 1 0 0,4-9 0 0,-4 5 0 15,0-4 0-15,0-1 0 0,0-11 0 0,4 8 0 16,5 0 0-16,-9-8 0 0,0 0 0 0,0 0 0 0,9 4 0 0,4-8 0 16,-4-4 0-16,4 0 0 0,-9 0 0 0,10-3 0 15,-6-1 48-15,1-7 13 0,-5 3 3 0,5-4 0 16,4-3-77 0,-4 4-15-16,0-9-4 0,4 5 0 0,0-1 32 0,0 1 0 0,5 0 13 0,0 3-4 15,3 5-9-15,1-1 0 0,5 0 0 0,-10 9 0 16,1-1 0-16,-1 4 8 0,-3 0-8 0,-1 4 8 15,0 4 5-15,-9 4 1 0,1 3 0 0,-1 5 0 16,0-4-14-16,-4 7 11 0,0-3-11 0,0 3 10 16,-4 1-10-16,0-5 0 0,-1 5 0 0,5-5 0 15,-4 5 0-15,-1-4 0 0,10-5 0 0,-1 9 0 16,1-5-100-16,3 1-21 0,6 0-5 0,3-1-923 16</inkml:trace>
          <inkml:trace contextRef="#ctx0" brushRef="#br0" timeOffset="73473.9471">1382 4729 1152 0,'0'0'51'0,"-4"-7"10"0,8-1-49 0,-4 0-12 0,5 0 0 0,-5 0 0 16,0 8 95-16,0 0 16 0,4-3 3 0,5-5 1 16,-9 8-61-16,0 0-12 0,4-4-2 0,5 0-1 15,0 4 5-15,4-4 2 0,-4 8 0 0,8-4 0 16,-4 4-17-16,1 4-3 0,3 3-1 0,-4 5 0 16,0 0-9-16,1 3-1 0,-6 4-1 0,-3 1 0 15,-1-1-5-15,-4 5-1 0,0-5 0 0,-4 8 0 16,-1-4-24-16,1 1-6 0,-9-5-1 0,4 1 0 15,-4-5 51-15,4 4 9 0,-4-7 3 0,0 0 0 16,0-9-22-16,-1 1-4 0,6 0-1 0,8-8 0 16,0 0-13-16,0 0 9 0,0 0-9 0,0 0 8 0,0 0 12 0,4-12 3 15,0-3 0-15,10-1 0 0,-6-3-4 0,6-5-1 16,-1-3 0-16,0 0 0 0,9-1 10 0,-5-3 1 16,1-4 1-16,8 0 0 0,1 4-30 0,-1 0 0 15,-4-1 0-15,9 5 0 0,-5 4 0 0,-4 3 0 16,-5 5 0-16,1 3 0 0,-5 4-12 0,0 4-8 15,0 4-1-15,-13 0-1 0,9 8 22 0,0 4-9 16,-5 3 9-16,-4 5 0 0,0 3 0 0,-4 4 0 16,0-3 0-16,-1 7 0 0,-4 0 13 0,5 0 10 15,0-3 1-15,-1-1 1 16,5 4-42-16,0-3-9 0,0-9-2 0,5 1 0 16,-1-1-160-16,0 1-32 0</inkml:trace>
          <inkml:trace contextRef="#ctx0" brushRef="#br0" timeOffset="73826.9929">2365 4636 1850 0,'0'0'82'0,"0"0"17"0,-9-4-79 0,0 4-20 0,9 0 0 0,-8 8 0 15,-1 0 33-15,-4-1 3 0,4 5 1 0,0 0 0 16,-4-1-37-16,9-3 0 0,-9 8-9 0,8-1 9 15,5 1 13-15,0 0 11 0,-4-1 1 0,4-3 1 16,4 7-17-16,5-3-9 0,-5-4 10 0,5 7-10 16,-5-7-19-16,10 0-9 0,-6-1-3 15,6-3 0-15,-6 0 62 0,5 0 12 0,-4-4 2 0,4 0 1 0,1-8-25 0,-6 0-5 16,6 0 0-16,-1-4-1 0,-5 0-15 0,1 0 8 16,4-7-8-16,-4 3 0 0,0 0 48 0,0 1 4 15,-5-5 1-15,0 4 0 0,5-3-33 16,-4-1-8-16,-5 1 0 0,0-1-1 0,0 4-11 15,-5 1 0-15,1-1 0 0,-1 4 0 0,-3-4 0 0,-5 9 0 16,-1 3 0-16,-3-4 0 0,-1 0 0 0,1 8 0 16,-5 0 0-16,0-1 0 15,4 5-191-15,1 4-40 0,-18 0-8 0,13-1-1 0</inkml:trace>
        </inkml:traceGroup>
        <inkml:traceGroup>
          <inkml:annotationXML>
            <emma:emma xmlns:emma="http://www.w3.org/2003/04/emma" version="1.0">
              <emma:interpretation id="{B03CACAE-3B8A-4927-9C6D-3B740026FAB8}" emma:medium="tactile" emma:mode="ink">
                <msink:context xmlns:msink="http://schemas.microsoft.com/ink/2010/main" type="inkWord" rotatedBoundingBox="24991,5024 26970,4923 27018,5866 25039,596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5711.6708">4918 4542 230 0,'0'0'20'0,"-4"-4"-20"0,4-7 0 0,0 7 0 16,0 4 320-16,4-8 60 0,-4 8 12 0,0 0 3 16,0 0-229-16,0 0-46 0,-8 0-8 0,-1 0-3 15,-9 0-57-15,5 4-11 0,4 4-2 0,-8-1-1 16,-5 1-29-16,4 4-9 0,1 0 0 0,-1 3 0 15,1 1 0-15,4-1 0 0,-1 1 0 0,6 0 0 16,8 3 0-16,0-7 0 0,0-4 0 0,0 3 0 16,8-3-20-16,1 0 1 0,4 0 1 0,0-8 0 15,1 4-19-15,-1-4-4 0,4-4-1 16,1-4 0-16,-1 4 64 0,1-4 13 0,4 0 2 0,0 1 1 16,-5-1-21-16,1 0-4 0,-5-8-1 0,5 5 0 0,-1-1 12 15,-4 0 3-15,-4 1 0 0,0-1 0 0,0 0-1 16,-1 4 0-16,-3 1 0 0,-5 7 0 0,0 0-18 15,0 0-8-15,0 0 0 0,0 0 8 0,0 0-8 0,-5 11 0 16,5 1 0-16,0 0 0 0,0-1-10 0,0 5 10 16,5-4 0-16,4-1-9 0,-1 5 9 0,1-4-12 15,0-1 12-15,4-3-12 16,0 0-14-16,5 0-3 0,-1-4-1 0,1 4 0 0,0-8 44 16,3 3 9-16,1-3 1 0,0 0 1 0,0-3-40 0,0-5-8 15,0 4-1-15,0 0-1 0,0-8 55 0,0 1 11 16,0-1 3-16,0 0 0 0,-5-7-27 0,5 3-5 15,-9-3 0-15,5-5-1 0,4 1-11 0,-5-1 10 16,1-7-10-16,-5 0 10 0,-4 0-10 0,0 0 0 16,4-1 9-16,-4 1-9 0,-1-4 0 0,-3-4 0 0,4 0 0 0,-5 0 0 15,-8 4-9-15,4 4 0 0,0 0 0 0,-5 3 0 16,5 1-11-16,5 4-1 0,-5 3-1 0,4-3 0 16,-4 7 6-16,0 1 2 0,4 3 0 0,-4 4 0 15,9 0 14-15,-9 0 0 0,0 1-10 0,0 7 10 16,0 0-15-16,0 0 2 0,0 0 0 0,0 0 0 15,0 0 13-15,0 0 10 0,0 0-2 0,0 0 0 16,-9 0-8-16,9 0 0 0,0 0 0 0,-8 4 0 16,-1-1 0-16,-4 5 0 0,4-8 0 0,0 8 0 15,0 0 0-15,1 0-12 0,-1-1 4 0,4 9 8 16,1-4 44-16,-5 3 16 0,0 5 3 0,1 3 1 16,3-3-52-16,-3 7-12 0,3 0 0 0,-4 8 0 0,-4-3 0 15,9 7 0-15,-5 0 0 0,5 3 0 0,-5-3 8 16,0 0 0-16,5 0-8 0,-1 4 12 0,1-4-2 0,4-4-1 15,0 1 0-15,4-1 0 0,5-4-9 0,-4 0 10 16,3-4-10-16,1 1 10 0,4-5-10 0,0-3-9 16,5-1 9-16,-1-3-13 15,5-5-114-15,5-3-22 0,-5 0-5 0</inkml:trace>
          <inkml:trace contextRef="#ctx0" brushRef="#br0" timeOffset="75912.974">5906 4694 1209 0,'0'0'108'0,"0"0"-87"0,0 0-21 0,0 0 0 16,0 0 215-16,8 0 38 0,6 0 8 0,-1 0 2 15,4 0-171-15,1 0-33 0,8 0-7 0,-4-4-2 16,0 4-36-16,0-3-14 0,9-1 11 0,4 0-11 15,-5 0-124-15,1 0-30 16</inkml:trace>
          <inkml:trace contextRef="#ctx0" brushRef="#br0" timeOffset="74762.3133">4221 4605 1785 0,'0'0'159'0,"0"0"-127"0,0 0-32 0,0 0 0 16,0 0 24-16,0 7-2 0,-5 1 0 0,5 0 0 16,0 4 47-16,-4-1 10 0,4 1 1 0,0 4 1 15,0-1-25-15,4 5-4 0,-4-1-2 0,5 1 0 16,-1-1-26-16,1-3-4 0,3 3-2 0,-3 1 0 16,4-4-18-16,-1-1 10 0,1 1-10 0,0-5 8 15,4 1-21-15,0-4-5 0,0 0-1 0,1-8-685 16,-1 4-138-16</inkml:trace>
          <inkml:trace contextRef="#ctx0" brushRef="#br0" timeOffset="74923.791">4497 4320 1951 0,'0'0'86'0,"0"0"18"0,0-8-83 0,0 8-21 16,0 0 0-16,0 0 0 0,0 0 45 0,0 0 5 15,0 0 1-15,0 0 0 16,0 0-139-16,0 0-27 0,0 0-5 0</inkml:trace>
        </inkml:traceGroup>
        <inkml:traceGroup>
          <inkml:annotationXML>
            <emma:emma xmlns:emma="http://www.w3.org/2003/04/emma" version="1.0">
              <emma:interpretation id="{4A8E3EFE-74E7-497B-BAEC-B1F91BE07CCF}" emma:medium="tactile" emma:mode="ink">
                <msink:context xmlns:msink="http://schemas.microsoft.com/ink/2010/main" type="inkWord" rotatedBoundingBox="27585,4737 30296,4599 30358,5823 27647,5961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6349.5079">6823 4285 1036 0,'0'0'46'0,"0"0"10"0,0 0-45 0,0 0-11 0,0 0 0 0,0 8 0 16,-9-1 91-16,4-3 16 0,1 0 3 0,4-4 1 15,-4 4-18-15,4-4-3 0,0 0-1 0,0 0 0 16,0 0-26-16,0 0-6 0,0 0-1 0,8 4 0 15,6 0 0-15,-1 0-1 0,4 0 0 0,1-4 0 16,4 0-37-16,4-4-7 0,0 4-2 0,5-4 0 16,0 0 20-16,-1 0 4 0,1 0 1 0,9-4 0 15,-5 5-54-15,-5-5-12 16,6 4-1-16,-6-4-1 0,-8 0-126 0,5-3-26 16,16-13-5-16,-16 9-1 0</inkml:trace>
          <inkml:trace contextRef="#ctx0" brushRef="#br0" timeOffset="76738.1967">7173 3708 1278 0,'0'0'56'0,"9"-8"12"0,0 0-54 0,0 4-14 16,4 0 0-16,-4 0 0 0,0-3 52 0,-1 7 7 15,-8 0 1-15,0 0 1 0,0 0 28 0,0 0 6 0,9-4 1 0,-9 4 0 16,0 0-52-16,0 0-9 0,0 0-3 0,0 0 0 16,0 0 26-16,4 11 5 15,-4 1 1-15,0 4 0 0,0-1-25 0,-4 9-5 16,4-1-1-16,0 4 0 0,-4 5-9 0,-1 3-3 0,1 4 0 0,0 4 0 15,-1-4 0-15,-4 3 0 0,5 5 0 0,0 4 0 16,-5 0-21-16,4-1-13 0,-3 1 1 0,3 0 1 16,-8 3 34-16,9 1 6 0,-5-4 2 0,0-1 0 15,0-7 1-15,1 0 1 16,-1-8 0-16,9 0 0 0,-9 0-77 0,9-7-16 16,0 3-4-16,0-8 0 0,4 1-102 0,1-5-21 0,8 12-4 15,5-15-1-15</inkml:trace>
          <inkml:trace contextRef="#ctx0" brushRef="#br0" timeOffset="76972.8012">7884 4550 1728 0,'0'0'38'0,"0"0"8"0,0 0 2 0,0 0 0 0,0 12-39 0,-4-1-9 15,-1 1 0-15,1 4 0 0,0-1 84 0,-5 1 16 16,5-4 2-16,-5 7 1 0,4-7-43 0,5 3-8 16,-8-3-1-16,8 4-1 0,-5-5-9 0,5-3-1 15,0 4-1-15,0 0 0 0,0-12-39 0,0 0 0 16,5 7 0-16,-5-7 0 16,8 4-144-16,1 0-23 0</inkml:trace>
          <inkml:trace contextRef="#ctx0" brushRef="#br0" timeOffset="77130.32">8073 4063 1670 0,'0'0'148'16,"0"0"-118"-16,-9-4-30 0,0 0 0 16,5 0 101-16,-5 4 15 0,0 0 2 0,-4 4 1 15,9-4-128-15,-5 0-26 0,0 0-5 0,9 0-852 16</inkml:trace>
          <inkml:trace contextRef="#ctx0" brushRef="#br0" timeOffset="77764.3705">8314 4211 345 0,'0'0'15'0,"0"0"4"0,9-4-19 0,4 0 0 16,-4 4 0-16,0 0 0 0,-1 4 291 0,-8-4 54 16,5 8 11-16,4 3 3 0,-9 5-217 0,4 0-43 15,-4 3-9-15,4 4-2 0,-4 1-29 0,0 3-7 16,0 0 0-16,0 5-1 0,0-9-30 0,0 0-5 16,0-3-2-16,0 3 0 0,0-7 32 0,0 0 6 15,0-1 2-15,0-3 0 0,-4-4-35 0,4-1-7 0,0-7-2 16,0 0 0-16,0 0-2 0,0 0 0 0,0 0 0 0,0 0 0 15,0 0-8-15,0 0 12 0,0 0-12 0,0 0 12 16,0 0 4-16,0 0 2 0,0 0 0 0,4-7 0 16,1-1 11-16,-1-4 3 0,5 0 0 0,0-3 0 15,-1-1-32-15,1 1-21 0,4 3 3 0,1-4 1 16,-6 1 17-16,6-1 0 0,-6 4 0 0,5-3 0 16,1 7 0-16,-6 0 0 0,1 4 0 0,4 0 0 15,-4-3 0-15,0 3 0 0,4 4 0 0,-13 0 0 16,9 4 0-16,4 0 0 0,-4-1-8 0,4 5 8 15,-9 0 0-15,5 4 0 0,0 3-8 0,-5-3 8 0,5 4 0 0,-5-1 0 16,1 1-8-16,-1-1 8 0,-4 5 0 0,0-4 0 16,0-1 0-16,0-3 0 0,0 0 0 0,0-1 0 15,-4 1 8-15,4 0-8 0,0-12 0 0,0 7 0 16,0-7 8-16,0 0-8 0,0 0 0 0,0 8 9 16,0-8-9-16,0 0 8 0,0 0-8 0,0 0 10 15,0 0-10-15,0 0 10 0,0 0-10 0,9-8 8 16,-5-3-8-16,5-5 8 0,-1 1-8 0,1-1 0 15,4-4 0-15,1-3 0 0,3 0 0 0,1-5 8 16,-1 1-8-16,1 4 0 0,-1 7 0 0,-4 0 0 16,5 5 0-16,-5-1 0 0,0 4 0 0,-4 0 0 15,0 1-8-15,-9 7 8 0,0 0 0 0,0 0 0 16,0 0-9-16,0 0 9 0,0 0 0 0,-4 11-12 16,4 9 12-16,0-5-10 0,0 1 18 0,4 4 4 0,-4-5 1 0,0 9 0 31,4-1-60-31,1-4-12 0,-1 5-2 0,0-5-687 0,5-3-136 0</inkml:trace>
          <inkml:trace contextRef="#ctx0" brushRef="#br0" timeOffset="78206.8824">9113 4398 1382 0,'0'0'61'0,"4"-4"13"0,5 8-59 0,4-4-15 15,-4 0 0-15,0 0 0 0,4 0 28 0,0 0 2 16,0-4 1-16,9 4 0 0,-4 0 27 0,3-4 6 16,1 0 0-16,0 0 1 0,0 4-5 0,0-4-2 15,0 4 0-15,-4-3 0 0,-1-1-23 0,-4-4-5 16,1 4-1-16,-1 0 0 0,0-4 4 0,0 4 1 15,-9-3 0-15,5-1 0 0,4-4-12 0,-8 0-2 16,4 1-1-16,-5 3 0 0,0-4-19 0,-4 0-16 16,0 5 4-16,0 3 0 0,-4-8 12 0,-5 8 0 15,5 0 0-15,-5 0 0 0,0 0 0 0,-4 1 0 16,0 3 0-16,0 0 0 0,0 3 0 0,-5 1 0 0,5 0 0 16,0 0 0-16,0 0 0 0,4 4 16 15,-4 0-3-15,-1 3-1 0,6 1-12 0,-6 0-16 0,6-1 3 0,-5 5 1 16,4 4 22-16,4-1 5 0,-3 4 1 0,3 1 0 15,1-1 5-15,4 1 2 0,-5 3 0 0,5-4 0 16,5 1-10-16,-1-1-1 0,1-3-1 0,3 3 0 16,6 0 2-16,-1-3 1 0,4-1 0 0,10 1 0 15,-1-1-134 1,0-3-28-16,9-4-4 0</inkml:trace>
        </inkml:traceGroup>
      </inkml:traceGroup>
    </inkml:traceGroup>
    <inkml:traceGroup>
      <inkml:annotationXML>
        <emma:emma xmlns:emma="http://www.w3.org/2003/04/emma" version="1.0">
          <emma:interpretation id="{F99DE114-2B59-4BD2-B861-F7B0E4E61616}" emma:medium="tactile" emma:mode="ink">
            <msink:context xmlns:msink="http://schemas.microsoft.com/ink/2010/main" type="paragraph" rotatedBoundingBox="3582,7874 28798,6929 28889,9346 3672,102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C4937E-3152-44C0-A04C-BCC45D629C8B}" emma:medium="tactile" emma:mode="ink">
              <msink:context xmlns:msink="http://schemas.microsoft.com/ink/2010/main" type="line" rotatedBoundingBox="3582,7874 28798,6929 28889,9346 3672,10292"/>
            </emma:interpretation>
          </emma:emma>
        </inkml:annotationXML>
        <inkml:traceGroup>
          <inkml:annotationXML>
            <emma:emma xmlns:emma="http://www.w3.org/2003/04/emma" version="1.0">
              <emma:interpretation id="{5E273B8E-03FB-4FB7-AED0-7BD0676CB444}" emma:medium="tactile" emma:mode="ink">
                <msink:context xmlns:msink="http://schemas.microsoft.com/ink/2010/main" type="inkWord" rotatedBoundingBox="3589,8060 7473,7914 7534,9522 3649,966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2392.3788">-15206 7073 1220 0,'0'0'27'0,"0"-8"5"0,0-3 2 0,4-1 0 0,5 0-34 0,-4 5 0 0,-10-5 0 0,5 4 0 16,9 0 92-16,-5 4 11 0,-8 0 2 0,4 4 1 15,0 0-40-15,0 0-8 0,0 0-2 0,-4 12 0 0,-5-8-20 0,4 8-5 16,10-1-1-16,-10 9 0 0,-3 3-10 0,3 5-1 15,14 7-1-15,-5 0 0 0,-4 8 3 0,5 0 1 16,-5 7 0-16,4 9 0 0,1 7-14 16,-5 4-8-16,-9 4 8 0,4 8-8 0,5 4 14 0,-8-8-2 15,-6 4 0-15,1-4 0 0,-9 0 0 0,14-8-1 16,-6-4 0-16,-3-3 0 0,-9-9 19 0,4-3 4 16,17-4 1-16,-4-12 0 0,-12 0-17 0,12-8-3 15,0-7-1-15,5-8 0 0,4-1 6 0,0-11 2 16,0 0 0-16,0 0 0 0,0 0 6 0,-5-15 2 15,-4-5 0-15,5-7 0 0,8-4-14 0,1 0-2 16,-1-8-1-16,-4 0 0 0,5-4-4 0,12 0-1 16,5 4 0-16,-4-4 0 0,-5 8-8 0,4 0 0 15,14 3-10-15,-5 9 10 0,1 7 0 0,-5 5 0 16,0 7 0-16,-1 8 0 0,1 4-11 0,0 3 11 16,-13 1-12-16,4 7 12 0,5 5-8 0,-1-1 8 0,-8 1 0 0,4-1 0 31,1 0-36-31,3 5 0 0,-4-9 0 0,0 1 0 15,-4-1-163-15,0 1-33 0</inkml:trace>
          <inkml:trace contextRef="#ctx0" brushRef="#br0" timeOffset="83163.3743">-14390 8267 518 0,'13'-4'46'0,"-4"-8"-37"15,-9 0-9-15,4-3 0 0,5 3 174 0,-4 0 33 16,-5-3 6-16,0 3 2 0,-9 0-91 0,4-3-17 16,10 3-4-16,-5-4-1 0,-9 5-27 0,5-1-6 15,4-4-1-15,0 5 0 0,0 3-16 0,0 0-3 16,-5 0-1-16,5 8 0 0,9-8-11 0,-9 8-2 16,-9-3-1-16,9 3 0 0,0 0-19 0,0 0-4 15,-9 0-1-15,5 3 0 0,-5 1-10 0,0 4 0 16,1 0 0-16,-5 8 0 0,-14 3 0 0,10 4 0 15,-1 1 0-15,-4 7 0 0,-9 4 0 0,10-4-9 16,7 1 9-16,1-5-10 0,0 4 10 0,-4-4-10 16,3-3 10-16,14-1-10 0,9-7 10 0,-4-1 0 15,-5-7-9-15,0-8 9 0,17 4 0 0,-4-4-9 16,0-4 9-16,5-8 0 0,4-3 0 0,4-5 0 0,1 1 0 16,-1-8 0-16,-9-1 0 0,10 5 0 15,-5-8 0-15,4 3 0 0,0 1 19 0,-4 0-3 0,-4 3 0 0,4 1 0 16,0 3 1-16,-5 1 0 0,-8 3 0 0,4 9 0 15,9-1-7-15,-13 4-2 0,-9 4 0 0,4 4 0 16,5 7-8-16,-5 9 0 0,5-1 0 0,-9 5 0 16,-4 3 0-16,8 4 0 0,5-3 0 0,0-1 0 15,-9 0-11-15,4 1 11 0,9-9-8 0,0 1 8 16,5-9 0-16,-9 1-10 0,0 0 10 0,4-8 0 16,9 3 0-16,-9-7 0 0,-13 0 0 0,0 0 0 15,17-4 11-15,-8-3-1 0,-9 7 0 0,5-16 0 0,3 4 2 16,1-7 1-16,9-5 0 0,-10-3 0 0,-3 0-13 0,8-4 0 15,9-4-12-15,-5-1 12 0,-3 1 18 16,8-8 10-16,-5 1 3 0,1-5 0 0,4-4-31 0,-1 0-15 16,-3-7 2-16,0-4 0 0,-1 3 13 0,1-3 0 15,-10-1 0-15,1 1 0 0,4 3 0 0,-8 1 0 16,4 3 0-16,-1-3 0 0,1 7 0 0,-5 0 0 16,5 5 0-16,-4 3 0 0,3 4 0 0,1 7 0 15,0-3 0-15,4 8 0 0,-4 4 8 0,0 3 4 16,-1 1 0-16,1 11 1 15,0-4-35-15,0 8-7 0,0 4-2 0,-1 8 0 0,-3 8 31 0,-1 3 0 16,0 5 0-16,-4 3 0 0,0 8 0 0,0 4 0 16,0 8 0-16,-4 3 0 0,0-3 0 0,-1 12 10 15,-3-1 0-15,-1 5 0 0,0-1-2 0,0 0-8 16,-4 1 12-16,4 3-4 0,-4-7-8 0,4-5 12 16,5-3-12-16,0-4 12 0,-1-1-12 0,1-7 12 0,4-3-12 0,0-1 12 15,0-8-12-15,4 4 0 0,5-11 0 0,-5 3 0 31,5-3-46-31,0-1-5 0,0 1-1 0,-1-5 0 16,6 1-112-16,-6 3-24 0,-3-7-4 0</inkml:trace>
          <inkml:trace contextRef="#ctx0" brushRef="#br0" timeOffset="81770.5324">-17198 7709 1058 0,'-4'-31'23'0,"4"19"5"0,0-4 0 0,4 9 3 0,1-1-31 0,-5 0 0 0,0 8 0 0,4-4 0 15,-4 4 70-15,0 0 8 0,0 0 2 0,0 0 0 16,0 0-33-16,0 0-7 0,9 0 0 0,-9 0-1 15,0 0-12-15,0 0-3 0,9 8 0 0,-5 4 0 16,-4-12-14-16,4 7-10 0,5 1 12 0,4 0-12 16,-13 4 10-16,9-4-10 0,-9-8 8 0,4 7-8 15,5 1 20-15,4 0-2 0,-8 4 0 0,8-1 0 16,-4 1 4-16,4 4 1 0,-4-1 0 0,-1 5 0 16,6-1 0-16,-1 5 0 0,0 3 0 0,4 0 0 15,-3 4-12-15,3 1-3 0,5 3 0 0,-4 4 0 0,8-4-8 16,-9 4 12-16,10 0-12 0,-5 0 12 0,-5-4-3 0,5-4 0 15,0 0 0-15,-4 0 0 0,-5-3-1 0,0-1 0 16,-4 0 0-16,0-7 0 0,-1-1 10 0,1-3 2 16,-5 0 0-16,-4-9 0 0,0-7-9 0,0 0-2 15,0 0 0-15,0 0 0 0,0 0 7 0,0 0 2 16,0 0 0-16,0 0 0 0,5-4 14 0,4-3 4 16,-9-9 0-16,8 0 0 0,-3-3-16 0,-1-4-4 15,5-9 0-15,0 5 0 0,8-8-8 0,1-4-8 16,-5 0 12-16,0 0-12 0,5-4 8 0,-1 0-8 15,10 4 0-15,-14 4 0 0,9 0 0 0,-5 8 0 16,5-1 0-16,-13 5 0 0,4 7 0 0,0 1-9 16,-8 3 9-16,8 4-8 0,-9 4 8 0,5 4 0 15,0 4 0-15,0 4 0 0,4 8-9 0,-5-1 9 16,1 9-10-16,-4 3 10 0,3 8-8 0,1 4 8 0,-4 4 0 0,-1 4-9 16,0 7-3-16,5-3-1 0,-4 4 0 0,-1-5 0 15,0 1 13-15,-8-8 0 0,4-4 9 0,4-4-9 16,-4-8 0-16,0 1-10 0,0-9 0 0,0-7 0 15,0 0 10-15,0-1 16 0,0-11-4 0,0 0-1 16,0 0 12-16,0 0 2 0,0 0 1 0,9-15 0 16,0-5 10-16,0 1 3 0,-1-9 0 0,6-3 0 15,-6 0-9-15,10-4-2 0,-1-4 0 0,1 0 0 16,0-4-11-16,3-4-2 0,1 0-1 0,0 1 0 16,-4-5 4-16,4 0 1 0,4 0 0 0,-4 1 0 0,0-1-19 0,4 4 0 15,1 1 0-15,-1 3 0 16,-4 4-40-16,0 7-16 0,0 5-2 0,-5 4-710 15,1 3-141-15</inkml:trace>
          <inkml:trace contextRef="#ctx0" brushRef="#br0" timeOffset="83515.6622">-14026 7537 1098 0,'-31'0'48'0,"31"0"11"0,0 0-47 0,0 0-12 15,-17 4 0-15,4 0 0 0,13-4 30 0,0 0 4 16,-13 0 1-16,4 0 0 0,0 4-35 0,9-4 0 15,0 0 0-15,0 0 0 0,-13-4 40 0,13 4 4 16,13 0 0-16,0-4 1 0,0 4 24 0,-4 0 5 16,4 0 1-16,5 0 0 0,4-4-9 0,0 4-2 15,-18 0 0-15,18-4 0 0,4 1-9 0,-4-1-3 16,-13 4 0-16,9-8 0 0,4 4-26 0,4 0-6 16,5 0 0-16,8 0-1 0,-4 0-19 0,5 4 10 15,8 0-10-15,0-4 8 0,9 1-8 0,0-1 0 0,5 4 0 16,-1 0-636-16,1 0-128 15</inkml:trace>
        </inkml:traceGroup>
        <inkml:traceGroup>
          <inkml:annotationXML>
            <emma:emma xmlns:emma="http://www.w3.org/2003/04/emma" version="1.0">
              <emma:interpretation id="{2E31B6A6-AAFF-46C5-A924-0407ACAE0C95}" emma:medium="tactile" emma:mode="ink">
                <msink:context xmlns:msink="http://schemas.microsoft.com/ink/2010/main" type="inkWord" rotatedBoundingBox="9266,8406 10218,8370 10251,9264 9299,930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84528.3706">-11490 7841 864 0,'0'0'38'0,"0"0"8"0,-4-7-37 0,-1-1-9 16,5 8 0-16,0 0 0 0,0 0 180 0,0 0 35 16,0 0 6-16,0 0 2 0,-13 8-150 0,9-1-29 15,-1 1-7-15,1 8-1 0,0-4-22 0,4 3-5 16,0 5-1-16,4 3 0 0,-4 0-8 0,9 5 0 16,-5-1 0-16,9 0 0 0,-4 1 0 0,4-1 0 15,-4 0 0-15,4-3 0 0,0-5 8 0,-4 1 7 16,4-1 1-16,-4-3 0 0,4-5 20 0,-4 1 5 0,4-4 1 0,-13-8 0 15,0 0-10-15,0 0-3 0,18-8 0 16,-1 0 0-16,1-3 11 0,-1-1 3 0,1-4 0 0,8 1 0 16,-4-5-31-16,0 1-12 0,-4-1 8 0,8-3-8 15,-9-1 8-15,5 1-8 0,0-4 0 0,-4-1 8 16,-1 5-8-16,1-4 8 0,-5-1-8 0,9-3 8 16,-4-4-8-16,-1 8 0 0,10-4 0 0,-1 3 0 15,0 1 0-15,0 0 0 0,5 11 0 0,0 1 0 16,4-5 0-16,-13 8-9 0,0 5 9 0,0 3 0 15,0 4-9-15,0 4 9 0,-5 3 0 0,1 1-9 16,4 4 9-16,-9 4 0 0,-4-1-9 0,4 5 9 16,-9 3 0-16,-4 0 0 0,-4 1 0 0,-1-1 8 0,-8 1-8 15,-4-1 12-15,-1 0-12 0,1 1 12 0,-1-1 24 0,-4-3 6 16,5-1 1-16,-5 1 0 0,-5-5-24 0,5-3-5 16,-4 4-1-16,0-1 0 0,4-7 11 0,-5 0 3 15,1 3 0-15,0-3 0 0,0-4 0 0,4 4 0 16,-5-4 0-16,1 0 0 15,-5-4-54-15,0 0-10 0,-4-8-3 0,0 4-1128 0</inkml:trace>
          <inkml:trace contextRef="#ctx0" brushRef="#br0" timeOffset="84663.9906">-11350 7370 2026 0,'0'0'44'0,"0"0"10"0,-4 0 2 0,4 0 1 0,0 0-45 0,0 0-12 0,0 0 0 0,0 0-899 16</inkml:trace>
        </inkml:traceGroup>
        <inkml:traceGroup>
          <inkml:annotationXML>
            <emma:emma xmlns:emma="http://www.w3.org/2003/04/emma" version="1.0">
              <emma:interpretation id="{187A1D25-E203-459A-9923-71E4EE5C8009}" emma:medium="tactile" emma:mode="ink">
                <msink:context xmlns:msink="http://schemas.microsoft.com/ink/2010/main" type="inkWord" rotatedBoundingBox="12171,7552 14327,7471 14408,9635 12252,9716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5847.1435">-7563 6753 1148 0,'0'0'25'0,"0"0"6"0,0 0 1 0,-9 4 0 0,0-4-32 0,0 4 0 15,-4 4 0-15,0 0 0 0,0 7 57 0,4-3 6 16,-4 8 1-16,4-1 0 0,-4 8-5 0,4 9-1 15,-4 6 0-15,-5 13 0 0,5 4 0 0,-9 3 0 16,5 8 0-16,-10 8 0 0,6 4-18 0,-10 4-4 16,-4 7-1-16,-5 5 0 0,5-8-5 0,-4 3-1 15,-5-3 0-15,0 3 0 0,4-11-14 0,1 0-3 16,-1-8-1-16,1-3 0 0,4-9-1 0,4-7 0 16,0-5 0-16,1-7 0 0,-1-8-10 0,5-4 0 15,-1-7 0-15,5-1 0 16,1-7-117-16,3-4-26 0,-13 3-5 0,23-15 0 0</inkml:trace>
          <inkml:trace contextRef="#ctx0" brushRef="#br0" timeOffset="86485.7582">-6905 6566 1400 0,'9'-27'62'0,"-1"15"13"16,1 1-60-16,0-5-15 0,0 0 0 0,-5 1 0 0,0 7 76 15,1-4 12-15,-1 4 2 0,-4 8 1 0,0 0-27 0,0 0-4 16,-9 4-2-16,-4 4 0 16,4 4-42-16,-4 3-8 0,0 13-8 0,-4 7 12 0,-5 0-2 0,4 8 0 15,1 4 0-15,-5 11 0 0,0 5-10 0,0 7-14 16,0 4 3-16,-5 8 1 0,6 0 47 0,-6 0 10 15,1-1 1-15,0 9 1 0,-1-4-35 0,1 0-14 16,0 0 11-16,-5-1-11 0,0-11 13 0,0 0-3 16,1-11-1-16,-5 3 0 0,0-3 7 0,-1-5 0 15,1 1 1-15,0-5 0 0,0-3-17 0,-4-4 0 16,4-8 0-16,-5 0 0 0,9-12 0 0,-4-4-12 16,5-3 3-16,-1-8 1 0,13-9 16 0,1-6 3 15,-1-1 1-15,14-8 0 0,4-4-12 0,4-3 0 16,5-8 0-16,4-5 0 0,5 1 0 0,8-4-17 15,0-4 4-15,9 4 1 0,-4 0 12 0,4 0 16 16,0 4-3-16,5 3-1 0,-5 1-12 0,0 7 0 16,-4 5 0-16,4 3 0 0,-4 4 8 0,-1 8 4 0,-3 4 2 15,-1 4 0-15,0 4-14 0,5-1 0 0,-5 9 8 0,1-1-8 16,-1 1 8-16,0-1-8 0,5-3 11 0,-5 0-11 16,1-5 0-16,3 1 0 0,1-8 0 0,0 0-12 15,-1 0 12-15,6-8 0 0,-1 0 0 0,0-4 0 16,0-4 0-16,4 5 0 0,1-5 0 0,-1 0 0 15,-4 1 11-15,-4-1-11 0,0 0 10 0,0 0-10 16,-10-3 19-16,6 3-3 0,-5-3 0 0,0-1 0 16,-5-4-5-16,1 5-2 0,-5-5 0 0,-4 1 0 15,4-5-1-15,-4 1 0 0,-5 0 0 0,0-1 0 0,1 1-8 16,-5-4 0-16,0 3 0 0,0-3 0 0,0 4 10 0,-5 3-10 16,1-3 12-16,-5 7-12 0,0 4 8 0,1 1-8 15,-1 7 0-15,-9 0 0 0,-4 4 0 0,0 4 0 16,-4 4 0-16,4 3 0 0,0 1 0 0,-4 4 0 15,0-1 0-15,-1 5 0 0,-3 7-16 0,-5 0-1 16,4 4 0-16,4 8 0 0,1-4 17 0,0 4 0 16,0 0 0-16,8 0 0 0,0 4 0 0,10 0 0 15,-1 4 11-15,0 0-11 0,9 0 18 0,4-1-3 16,1 1-1-16,8 0 0 0,0-8-25 0,9 0-5 16,4-4 0-16,10 4-711 15,3-12-141-15</inkml:trace>
          <inkml:trace contextRef="#ctx0" brushRef="#br0" timeOffset="85434.8633">-8533 7744 230 0,'-26'-4'20'0,"17"4"-20"0,0 0 164 0,5-4 28 16,-5 0 5-16,9 4 2 0,-4-7-74 0,4 7-14 16,-5-8-3-16,5 8-1 0,0 0-34 0,9-8-6 15,-5 0-2-15,5 0 0 0,0-3-1 0,9-1-1 16,-5 4 0-16,9 0 0 0,0-3-26 0,4-1-5 16,5 4 0-16,4 0-1 0,0-3 15 0,0 7 3 15,0 0 1-15,4-4 0 0,5 4-20 0,0-4-4 16,4 1-1-16,-4-1 0 0,5 4-1 0,8-8-1 15,-5 4 0-15,-3 1 0 16,-6-1-51-16,-8 0-9 0,-4 0-3 0,-4 0 0 16,3-3-13-16,-8 3-3 0,0 4-1 0,-4-4-535 0,-1 0-108 0</inkml:trace>
        </inkml:traceGroup>
        <inkml:traceGroup>
          <inkml:annotationXML>
            <emma:emma xmlns:emma="http://www.w3.org/2003/04/emma" version="1.0">
              <emma:interpretation id="{52581CD7-E1BC-4DAB-A4BB-99886041CFFA}" emma:medium="tactile" emma:mode="ink">
                <msink:context xmlns:msink="http://schemas.microsoft.com/ink/2010/main" type="inkWord" rotatedBoundingBox="16104,8424 17889,8357 17924,9312 16140,9379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7398.072">-4615 7483 1231 0,'61'-20'54'0,"-43"16"12"0,-18 4-53 0,0 0-13 0,0 0 0 0,0 0 0 15,-5-7 106-15,5-1 18 0,0 8 4 0,0 0 1 16,0 0-45-16,0 8-8 0,0 3-3 0,-4 5 0 16,8 7-58-16,-4 5-15 0,0 7 0 0,5 0 0 0,-5-4 22 15,0 8 2-15,0 0 0 0,-5 8 0 0,5 0-8 0,0-5 0 16,-4 5-1-16,4 0 0 0,0-4 1 0,-4-4 0 15,4 0 0-15,-5 0 0 0,1-4 16 0,0 0 3 16,-5-8 1-16,4 1 0 0,1-5-18 0,0-3-3 16,-1-5-1-16,-4 1 0 0,5-5 20 0,0-3 4 15,-5 0 1-15,4 0 0 0,5-8-29 0,0 0-10 16,-8 0 0-16,3 0 9 0,-3 0-1 0,8 0-8 16,-9-4 12-16,4-4-4 0,-3 0 8 0,-1-3 0 15,4-1 1-15,5-4 0 0,0-3 3 0,9-5 0 16,-4 1 0-16,8-4 0 0,-4-4-1 0,8-1 0 15,1-3 0-15,8 0 0 0,5-4-19 0,4-4 0 16,0 0 0-16,9 0 0 0,0 4 0 0,4 1 0 16,5-1 0-16,-1 0 0 15,10 7-20-15,3 1-10 0,1 4-2 0,0 3-1 16,-5 1-167-16,-4 7-34 0</inkml:trace>
          <inkml:trace contextRef="#ctx0" brushRef="#br0" timeOffset="87848.8596">-3681 7997 1558 0,'0'0'69'0,"0"0"15"0,0 0-68 0,14 0-16 15,-1-7 0-15,4 3 0 0,1 0 69 0,-1 0 11 16,5-4 1-16,9-4 1 0,0 1-18 0,4-1-3 16,-4-4-1-16,8 1 0 0,0-5-27 0,1 5-5 15,-5-1-2-15,-4-3 0 0,4-1-6 0,-4-3 0 16,-1 3-1-16,1 1 0 0,-9-1-8 0,4-3-2 15,-8 0 0-15,4-1 0 0,-5 1-24 0,1-1-5 16,-5-3 0-16,0 0-1 0,-4 3 41 0,0 5 9 16,-5-1 2-16,0 1 0 0,1-1-23 0,-5 9-8 15,-5-1 0-15,1 4 9 0,0 4-9 0,4 4 8 16,-13 0-8-16,-1 4 8 0,1 4-8 0,-4 4 0 16,4 3 0-16,-5 9 0 0,0-1 11 0,1 8 3 0,4 0 1 0,-5 8 0 15,5 0-3-15,0 4 0 0,4 0 0 16,5 4 0-16,-5-4-12 0,5 0 0 0,4 0 0 0,4-4 0 15,5 0 0-15,-5-4 0 0,5-4 0 0,4 0 0 16,0-4-78 0,5 1-18-16,-1-9-4 0,1-3-875 0</inkml:trace>
          <inkml:trace contextRef="#ctx0" brushRef="#br0" timeOffset="89192.5702">-3330 7806 345 0,'0'0'15'0,"0"0"4"0,0 0-19 0,0 0 0 0,0 0 0 0,14-3 0 15,-10-5 229-15,5 0 43 0,4-4 8 0,-4 8 1 16,-1 0-206-16,6-3-42 0,3-5-8 0,9 4-1 16,-4-7-2-16,9 3 0 0,-5 0 0 0,5 0 0 15,0 1-22-15,-5-5 0 0,-4-3-12 0,0 7 4 16,-4-4 57-16,-1 5 12 0,-8-5 3 0,4 0 0 16,-4-3-78-16,-5 3-15 15,1 1-3-15,-1-1-1 0,-4 4 33 0,0-3 0 0,0-1 0 0,0 5 0 16,0-1 20-16,0 0 10 0,0-3 2 0,0 3 1 15,0-4-33-15,0 5 0 0,0-1 0 0,0 4 0 16,0 0 0-16,0 0 0 0,-4 5 0 0,-1-5 0 16,1 4 20-16,-5 0-2 0,5 0-1 0,-5 4 0 0,0 4-5 15,0 0-2-15,-4 0 0 0,0 0 0 0,0 0 14 0,0 3 2 16,-5-3 1-16,1 4 0 0,-1 4 7 0,-4-1 2 16,0 1 0-16,0 4 0 0,0-1-9 0,-4 5-2 15,0-1 0-15,4 5 0 0,4-5 3 0,1 5 1 16,-1 7 0-16,5-4 0 0,9 0-21 0,-5 5-8 15,9-1 0-15,0 0 9 0,9 0-9 0,-1-3 0 16,10 3 0-16,4 0 0 0,0 0 0 0,4 0-17 16,0-3 4-16,5-1-649 15,0 0-130-15</inkml:trace>
        </inkml:traceGroup>
        <inkml:traceGroup>
          <inkml:annotationXML>
            <emma:emma xmlns:emma="http://www.w3.org/2003/04/emma" version="1.0">
              <emma:interpretation id="{474E4C26-BE75-445E-B272-1CC26C47E79D}" emma:medium="tactile" emma:mode="ink">
                <msink:context xmlns:msink="http://schemas.microsoft.com/ink/2010/main" type="inkWord" rotatedBoundingBox="18646,7677 19638,7640 19687,8951 18695,8988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9974.329">-1197 7686 1389 0,'0'-20'61'0,"0"16"14"0,-5-8-60 0,10 5-15 0,-1-5 0 0,0 4 0 16,-4-4 78-16,5 1 13 0,-1-1 2 0,1 0 1 15,-10 5-24-15,1-1-5 0,-9 0-1 0,8 0 0 16,5 8-51-16,-4-4-13 0,-9 0 0 0,8 0 0 16,5 4 31-16,-13 0 3 0,-4 0 1 0,-5 4 0 15,0 4-35-15,-5 0 0 0,5 4 0 0,-4 3 0 16,-5 1 0-16,1-1 0 0,3 5 0 0,5 3 0 15,-4 5 0-15,4-1 0 0,0-4-8 0,9 5 8 16,0-9 0-16,4 5 0 0,0-1 0 0,9-4 0 16,-4 1-24-16,4-5-6 0,0-3-1 15,4 0 0-15,1-4 53 0,-5-8 10 0,13 7 3 0,0-3 0 0,0-4-35 0,0-4 0 16,5 1 0-16,-1-1 0 0,-3-4 10 0,3-4-10 16,9-3 8-16,1-1-8 0,-5 0 8 0,0-3-8 15,-5-8 8-15,5 3-8 0,0 1 26 0,-4-1 0 16,-5-3 0-16,0 0 0 0,5 0 2 0,-5-1 0 15,-9 5 0-15,5 7 0 0,0 5-1 0,-5-1 0 16,5 4 0-16,-9 8 0 0,0 0-19 0,0 0-8 16,0 0 8-16,-5 16-8 0,-3-1 12 0,8 5-4 15,0-1 0-15,8 5 0 0,1-5-8 0,-4 1-11 16,-1 7 3-16,9 0 0 16,0-3-148-16,5-1-28 0,-1-3-7 0</inkml:trace>
          <inkml:trace contextRef="#ctx0" brushRef="#br0" timeOffset="88164.1644">-2167 6699 1555 0,'0'0'138'0,"0"-12"-110"15,0 0-28-15,0-3 0 0,4 7 44 0,-4-4 3 16,0 12 1-16,0 0 0 0,0 0 50 0,0 0 10 16,9-7 3-16,-9 7 0 0,0 0-75 0,9 7-16 15,0 9-2-15,-1 7-1 0,-3 5 38 0,-1 7 7 16,5 8 2-16,0 7 0 0,0 1-45 0,-1 8-9 0,-8 3-2 0,0 4 0 16,0-3 5-16,5 3 1 0,-10 0 0 0,5 1 0 15,-4-5-29-15,4 0-5 0,-4 5-2 16,4-5 0-16,0-7 40 0,0-1 8 0,4-3 2 0,0-4 0 31,-4-4-107-31,5-4-21 0,4-4-4 0,-1-8 0 0</inkml:trace>
        </inkml:traceGroup>
        <inkml:traceGroup>
          <inkml:annotationXML>
            <emma:emma xmlns:emma="http://www.w3.org/2003/04/emma" version="1.0">
              <emma:interpretation id="{504737AE-998B-4590-9C08-8AAE5798AF58}" emma:medium="tactile" emma:mode="ink">
                <msink:context xmlns:msink="http://schemas.microsoft.com/ink/2010/main" type="inkWord" rotatedBoundingBox="20358,7309 24812,7142 24872,8745 20418,8912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1926.6987">1817 7182 1843 0,'0'0'164'16,"0"0"-132"-16,13 0-32 0,-13 0 0 16,9 8 62-16,4 0 6 0,-5 4 0 0,1 3 1 0,0 1-33 15,0 0-8-15,0 3 0 0,-1 1-1 0,1 3 9 0,-4 0 3 16,-5-3 0-16,0 3 0 0,0 1-17 0,4-5-3 16,-4 1-1-16,-4-5 0 0,-1 5-9 0,5-9-1 15,-4 1-8-15,4-4 12 0,0-8-12 0,-5 8 0 16,5-8 0-16,0 0 0 0,0 0 0 0,0 0 0 15,0 0 0-15,0 0 0 0,9-8 34 0,-4-4 4 16,8-3 1-16,0-1 0 0,4-3-20 0,1-1-4 16,-5-3-1-16,5-5 0 0,4 5-6 0,-5-4 0 15,9-1-8-15,-4 1 12 0,0 8-12 0,9-9 8 16,-5 9-8-16,1-1 0 0,-5 9 0 0,0-1 0 16,0 0 0-16,-5 8 0 0,1 8 0 0,-5 8 0 15,-4 0 9-15,4 3-9 0,-5 5 0 0,1 3 0 16,0 0 0-16,0 5 0 0,-5-5 0 0,5 4 0 15,-5-3 0-15,1 7 0 0,4-4 0 0,-5-3 0 16,5 3 0-16,-5 4 0 16,5-7-152-16,-5-1-32 0,5-3-6 0</inkml:trace>
          <inkml:trace contextRef="#ctx0" brushRef="#br0" timeOffset="92497.8778">3304 7081 1094 0,'-9'0'97'0,"5"-8"-77"16,-1 4-20-16,5 0 0 0,0 4 123 0,-8-3 21 16,-1-1 4-16,0-4 0 0,0 4-39 0,-4 4-8 0,-4-4-1 0,-5 8-1 15,0 0-32-15,-9 4-7 0,0-1 0 0,-8 1-1 16,4 4-23-16,-5 4-4 0,1 3 0 0,-1 1-1 16,5-5-21-16,4 5-10 0,5-1 10 0,4 5-10 15,9-5 0-15,0 1 0 0,8-1 0 0,1 1 0 16,4-5 0-16,4 1 0 0,5 3-9 0,4-3 9 15,5 3-32 1,4-7-1-16,4 4 0 0,-4-5 0 0,4 1 33 0,1 4 0 0,-1-1 0 0,-4 1 0 16,-4-4 0-16,-5-1 0 0,0 1 0 0,-4 4 0 15,-5-1 24-15,-4 5 11 0,-4-5 2 0,-1 1 1 16,-3 3-12-16,-10-3-2 0,-4 3-1 0,-4-7 0 16,4 4-15-16,0-5-8 0,0-7 10 0,4 4-10 15,1 4-131-15,4-4-32 0</inkml:trace>
          <inkml:trace contextRef="#ctx0" brushRef="#br0" timeOffset="90304.4049">-421 7229 1994 0,'0'0'44'0,"0"0"8"0,0 0 3 0,0 0 1 0,0 0-44 0,0 0-12 15,0 0 0-15,0 0 0 0,9 0 42 0,4-4 6 16,5 0 2-16,4 1 0 0,8-1-26 0,1 0-6 16,4-4-1-16,0 0 0 0,18-4-4 0,-1 1-1 15,1-1 0-15,4-4 0 0,-4 5-4 0,-9 3-8 16,4 4 11-16,0-4-11 0,-8-3 0 0,-1 3 0 15,-4 0 0-15,0-4 0 16,-8 4-72-16,8 1-17 0,-5-5-4 0,-3 4-531 16,-10-4-107-16</inkml:trace>
          <inkml:trace contextRef="#ctx0" brushRef="#br0" timeOffset="90672.9263">325 6317 1094 0,'0'0'97'0,"4"-16"-77"0,5 0-20 0,0 1 0 15,0-1 16-15,-5 5-1 0,-4 11 0 0,0 0 0 16,4-8 45-16,-4 8 10 0,0 0 2 0,0 0 0 15,0 0-38-15,0 0-7 0,-4 4-2 0,-5 0 0 16,1-1 31-16,-1 9 7 0,0 0 1 0,0 3 0 16,5 9 5-16,-9-1 2 0,4 5 0 0,0 3 0 15,0 0-11-15,-4 8-3 0,0 0 0 0,0 8 0 16,4-4 6-16,-4 7 1 0,-5 1 0 0,1 8 0 0,-5-1-28 16,4 4-6-16,-4 1-1 0,-4 7 0 0,0-8-4 0,-1 1-1 15,10-1 0-15,-1 5 0 0,-8-9-12 0,8-3-4 16,5-1 0-16,9 1 0 0,4-8-8 0,-5 3 0 15,-3-7 9-15,3-4-9 16,10-4-31-16,-5 0-10 0,-5-3-3 0,5-9-1089 0</inkml:trace>
          <inkml:trace contextRef="#ctx0" brushRef="#br0" timeOffset="90957.504">663 7444 1382 0,'0'0'123'0,"4"-8"-99"0,1 0-24 0,-1-4 0 16,0 5 82-16,1-1 11 0,-5 0 3 0,0 8 0 15,0 0 25-15,-9 4 6 0,5-4 1 0,-5 8 0 16,0 0-52-16,0 3-9 0,0 5-3 0,1 7 0 15,-5 1-51-15,-1-1-13 0,1 8 0 0,4 0 0 16,1 1 26-16,-1-5 2 0,0 4 1 0,5 0 0 16,-5-3-21-16,5-5-8 0,-1 0 0 0,5-3 9 15,-4-4-101-15,4-5-20 0,0 1-4 0,-5-4-893 16</inkml:trace>
          <inkml:trace contextRef="#ctx0" brushRef="#br0" timeOffset="91133.1714">957 7058 2066 0,'0'0'45'0,"-5"-4"10"0,1-4 1 0,-5 0 3 0,9 8-47 0,0 0-12 16,-9 0 0-16,1 4 0 0,-6 0 18 0,1 4 2 16,0 3 0-16,4 1-959 0</inkml:trace>
          <inkml:trace contextRef="#ctx0" brushRef="#br0" timeOffset="91510.3039">1281 7229 1900 0,'0'-15'169'0,"0"15"-135"0,0-8-34 0,0 8 0 16,0 0 54-16,0 0 4 0,0-8 1 0,0 8 0 15,0 0-31-15,0 0-5 0,0 0-2 0,-4 4 0 16,0 4-6-16,-10 3-2 0,6 5 0 0,-5 0 0 16,4 3-5-16,0 5 0 0,-4 3-8 0,0 0 12 15,4 0-12-15,0 5 0 0,0-1 0 0,1 0 0 16,-1-4 0-16,4 1 8 0,5-1-8 0,-4 0 0 0,4 1 0 0,4-5 0 16,-4-7 0-16,5-1-10 0,-1-3 10 0,5-4 0 15,-9-8-9-15,4 7 9 0,9-3 0 0,-4-4 0 16,0-4 8-16,4 1-8 0,0-5 20 0,1 0-2 15,-1 0 0-15,-5-7 0 0,6-5 17 0,-1-3 3 16,0-1 1-16,-4 1 0 0,-1-1 9 0,1-3 3 16,4 0 0-16,1 0 0 0,-6 3-41 0,-3 1-10 15,-5 3 0-15,9 5 0 0,-5-1 0 0,-4 4 0 16,-4 1 0-16,-5 3 0 0,4 0 8 0,-8 0 0 16,-4 4 0-16,-1 0 0 0,-4 1-8 0,0 3-11 15,5 0 3-15,-10 3 0 16,5 1-235-16,0 4-46 0,-21 0-10 0,16 4-1 0</inkml:trace>
          <inkml:trace contextRef="#ctx0" brushRef="#br0" timeOffset="93027.5199">3892 6243 1728 0,'0'0'38'0,"0"0"8"0,0 0 2 0,0 0 0 0,0 0-39 0,0 0-9 0,0 0 0 0,0 0 0 16,0 0 61-16,9 3 11 0,-9-3 1 0,8 0 1 15,1 0-45-15,0 4-9 0,0 0-1 0,-1 4-1 16,1 4-1-16,0 7 0 0,4 1 0 0,-8 3 0 15,3 1-6-15,1 7-2 0,-5 4 0 0,1 8 0 16,-1 4 5-16,-8 3 1 0,-1 5 0 0,-8 19 0 16,0-4 4-16,-4 0 1 0,-5 1 0 0,0 3 0 15,0-4-8-15,0-8 0 0,0 5-1 0,0-9 0 16,4-3 13-16,1-1 4 0,4-3 0 0,-5-4 0 16,5-4-41-16,0-4-8 0,8 0-2 0,-3-12 0 15,3-4 23-15,-3-7 0 0,-6 3 8 0,10-7-8 16,4-12 8-16,0 0-8 0,0 0 0 0,0 0 8 0,0 0 0 15,0 0 0-15,-4-12 0 0,4 1 0 0,0-5 1 0,4-3 0 16,5-1 0-16,0-7 0 0,4 0-9 0,4-1 0 16,10 1 0-16,-1 4 0 0,-4-9 12 0,9 9 6 15,-1 0 2-15,-3 3 0 0,-1 8-20 0,0 5 0 16,-8-1 8-16,-1 8-8 0,1 0 12 0,-9 8-2 16,-1-1 0-16,-3 5 0 0,4 4-10 0,-5-1 0 15,0 5 0-15,-4 3 8 0,0-3-8 0,0 3 0 16,0-3 0-16,0 3 0 15,-4 0-88-15,4-3-19 0,4-5-4 0,1 5-906 0</inkml:trace>
        </inkml:traceGroup>
        <inkml:traceGroup>
          <inkml:annotationXML>
            <emma:emma xmlns:emma="http://www.w3.org/2003/04/emma" version="1.0">
              <emma:interpretation id="{1CA853A8-F6FF-47A0-A9F0-EF281406006B}" emma:medium="tactile" emma:mode="ink">
                <msink:context xmlns:msink="http://schemas.microsoft.com/ink/2010/main" type="inkWord" rotatedBoundingBox="25332,7758 26852,7701 26899,8966 25379,9023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4073.3498">5405 7097 1735 0,'-13'-16'76'0,"13"16"17"0,0-8-74 0,-4 0-19 16,4-3 0-16,-5 3 0 0,1 0 70 0,4 0 10 16,4 1 3-16,-4 7 0 0,0 0-42 0,0 0-8 15,5 0-1-15,-5 0-1 0,0 0-15 0,0 0-4 16,0 0 0-16,9 15 0 0,4 1 0 0,-4 7 0 16,-14 4 0-16,10 9 0 0,-1 3 8 0,-4 0 2 15,-9 7 0-15,-4 1 0 0,4 4 6 0,0 0 2 16,-4-1 0-16,0 5 0 0,-9-4 6 0,5-1 0 15,4-7 1-15,-5 4 0 0,0-8-9 0,1 0-1 16,4-8-1-16,4 0 0 0,0-3-14 0,0-5-2 16,5-4-1-16,0-3 0 0,4-4-9 0,4-4 12 15,-4-8-12-15,0 0 12 0,0 0-4 0,0 0-8 16,0 0 12-16,9-4-4 0,0 4 1 0,-1-8 0 16,5-4 0-16,-4 0 0 0,0 1-1 0,4-5 0 0,9-3 0 15,-9-9 0-15,-8 1 0 0,3-4 0 0,1-4 0 0,4 0 0 16,1 0-8-16,-6 0 0 0,1-4 0 0,0 0 0 15,8-4 0-15,1 0 0 0,-5 0 0 0,5-4-11 16,-5 4-4-16,4-4-1 0,10 1 0 0,-1-1 0 16,-4 0 0-16,4-4 0 0,5 8 0 0,0-7 0 15,-1 7-10 1,1 4-2-16,0 0-1 0,0 4 0 0,-1 3-13 0,-3 5-2 0,-1 8-1 16,5 3 0-16,-1 4 36 0,-3 5 9 0,-5 7 0 0,0 0 0 15,-5 0 0-15,1 11 11 0,-10 1-3 0,-3 7 0 0,4 5-8 16,-9 3-11-16,-5 12 3 0,-4 0 0 0,-4-4 8 15,-9 4 11-15,0 0-3 0,0 0 0 0,-8-4-8 0,3 0 0 16,1-3 0-16,-5 3 8 0,1-8-25 0,-5 4-6 16,-1-11-1-16,1-1 0 15,0 1-136-15,0-5-28 0,-9-3-6 0</inkml:trace>
          <inkml:trace contextRef="#ctx0" brushRef="#br0" timeOffset="93271.6148">4537 7272 1958 0,'0'0'87'0,"0"0"17"0,0 0-83 0,0 0-21 0,0 0 0 0,0 0 0 15,9 4 72-15,-1 4 9 0,1 0 3 0,0 3 0 16,0 5-31-16,-5 0-5 0,0-1-2 0,-4 5 0 0,5 3-21 0,-1 0-4 16,-4 1-1-16,0-1 0 0,5 1-33 0,-5-5-7 15,0 1-2-15,0-1 0 16,0 1-95-16,4-5-19 0</inkml:trace>
          <inkml:trace contextRef="#ctx0" brushRef="#br0" timeOffset="93414.8749">4581 6742 1497 0,'0'-12'66'0,"0"12"14"0,8-8-64 0,6 4-16 16,-6 0 0-16,1 1-662 0</inkml:trace>
        </inkml:traceGroup>
        <inkml:traceGroup>
          <inkml:annotationXML>
            <emma:emma xmlns:emma="http://www.w3.org/2003/04/emma" version="1.0">
              <emma:interpretation id="{36C09AA3-E5AC-46C7-82E0-6BAB2974CE8B}" emma:medium="tactile" emma:mode="ink">
                <msink:context xmlns:msink="http://schemas.microsoft.com/ink/2010/main" type="inkWord" rotatedBoundingBox="28010,7535 28820,7505 28889,9346 28079,9377">
                  <msink:destinationLink direction="with" ref="{E7DB8649-8AC3-4CF5-A0C0-B18760A4CE28}"/>
                  <msink:destinationLink direction="to" ref="{1F211CF6-776F-49A0-BFA3-4EF8122C8BB8}"/>
                </msink:context>
              </emma:interpretation>
              <emma:one-of disjunction-type="recognition" id="oneOf22">
                <emma:interpretation id="interp22" emma:lang="" emma:confidence="1">
                  <emma:literal>?</emma:literal>
                </emma:interpretation>
                <emma:interpretation id="interp23" emma:lang="" emma:confidence="0">
                  <emma:literal>.</emma:literal>
                </emma:interpretation>
                <emma:interpretation id="interp24" emma:lang="" emma:confidence="0">
                  <emma:literal>7</emma:literal>
                </emma:interpretation>
                <emma:interpretation id="interp25" emma:lang="" emma:confidence="0">
                  <emma:literal>p</emma:literal>
                </emma:interpretation>
                <emma:interpretation id="interp26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95683.8756">7261 8278 1670 0,'0'0'148'0,"0"0"-118"0,0 0-30 0,0 0 0 16,9 8 56-16,-5 0 6 0,1 0 1 0,4-1 0 15,-5 1-9-15,-4-8-2 0,0 0 0 0,9 4 0 16,-9-4-25-16,0 0-6 0,0 0-1 0,0 0 0 16,0 0-12-16,0 0-8 0,0 0 8 0,0 0-8 0,-9 4 0 0,9-4 0 15,-4 4 0-15,-5-4 0 0,0 4 0 16,9-4 0-16,0 0 0 0,0 0-8 0,0 0 19 0,0 0 4 16,0 0 1-16,0 0 0 0,4-16 6 0,1 5 2 15,-1 3 0-15,5 4 0 0,0-4 16 0,-9 8 3 16,4 0 1-16,-4 0 0 0,9 0-9 0,-9 0-2 15,0 0 0-15,0 0 0 0,0 0-33 0,4 12 0 16,1-4 0-16,-5 3-764 16,0-11-149-16</inkml:trace>
          <inkml:trace contextRef="#ctx0" brushRef="#br0" timeOffset="95112.204">7217 6722 1184 0,'0'0'52'0,"0"-8"12"0,0 1-52 0,0-1-12 15,0 4 0-15,0-4 0 0,5 0 86 0,-1-3 14 16,1-1 4-16,-1 0 0 0,5-3-16 0,4-1-2 15,-4 4-1-15,8-3 0 0,-4 3-47 0,9-4-10 16,5 1-1-16,3-1-1 0,5 1 17 0,5 3 3 16,-1 4 1-16,5 0 0 0,0 4-34 0,-4 4-13 15,-5-3 11-15,4-1-11 0,1 4 0 0,-5 0 0 16,-5 4 0-16,1-4 0 0,0 0-16 0,0 3 0 16,-9 1 0-16,-1 0 0 0,-3 0 7 0,0 4 9 15,-5-4-13-15,0 8 5 0,-4-5 8 0,-5 5 0 16,-4 0-9-16,-4 3 9 0,-1 1-23 0,-3 0 0 0,-6 3 0 15,-3 1 0-15,-1-1 50 0,-4 1 9 0,-4 3 3 16,0 4 0-16,-5 1-11 0,-4 3-3 0,-5 4 0 16,1 8 0-16,4-4-3 0,0 4-1 0,0 3 0 15,0 9 0-15,-1-4-9 0,6-1-1 0,8-3-1 0,0 4 0 16,0-4-10-16,9-4 10 0,4-4-10 0,9 0 10 16,0 0-37-1,4-4-7-15,5 0-2 0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47.2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9DA36E-F7D5-478D-A197-67F49B683926}" emma:medium="tactile" emma:mode="ink">
          <msink:context xmlns:msink="http://schemas.microsoft.com/ink/2010/main" type="inkDrawing" rotatedBoundingBox="6273,13352 13277,11720 14141,15429 7138,17062" hotPoints="14216,13680 10923,16147 7014,14862 10307,12396" semanticType="enclosure" shapeName="Ellipse"/>
        </emma:interpretation>
      </emma:emma>
    </inkml:annotationXML>
    <inkml:trace contextRef="#ctx0" brushRef="#br0">0 2084 345 0,'0'0'31'0,"0"0"-31"15,0 0 0-15,5-4 0 0,4-8 80 0,-1 5 11 16,-12-5 1-16,8 4 1 0,1-4-15 0,-5 5-3 16,0-1-1-16,0-4 0 0,0 4-4 0,4 0-1 15,-4 1 0-15,0-1 0 0,-4-4-6 0,4 4-2 16,0 1 0-16,0 3 0 0,0-4-15 0,0 8-3 16,0-12-1-16,4 8 0 0,5-4-21 0,-5 1-4 15,-8 3-1-15,8-4 0 0,5 0-16 0,0 0 0 16,0 1 8-16,-5-1-8 0,0-4 0 0,5 4 0 15,4-3 0-15,-4-1 0 0,-9-4 10 0,9 1-2 0,4-1 0 0,5 0 0 16,-5-3 17-16,0-1 3 0,5 1 1 0,3-1 0 16,6 1 3-16,-5-4 1 0,0-5 0 0,4 5 0 15,5-1-7-15,4 5-2 0,-9-8 0 0,0 3 0 16,5-3-15-16,4 4-9 0,-4-1 10 0,4 1-10 16,-4-5 8-16,4 1-8 0,0 4 0 0,-4-1 0 15,4 1 8-15,0-4-8 0,0 3 0 0,0 1 0 16,-4-4 15-16,4 3-3 0,0-3-1 0,-4 3 0 15,8 1-1-15,-4-4 0 0,0 3 0 0,0 1 0 16,1 0-2-16,-6-1-8 0,5-3 12 0,0 0-4 16,1 7-8-16,-1-3 10 0,4-1-10 0,1 1 10 15,-1-1-2-15,5 1 0 0,0 0 0 0,4 3 0 0,-4-3-8 16,4-1 8-16,-4 5-8 0,4-5 8 0,-4 5-8 16,0-1 0-16,0 1 0 0,4-1 8 0,-4-3-8 0,0 4 0 15,0-1 0-15,4 1 0 0,-4-1 8 0,0 1-8 16,0-1 0-16,4 1 8 0,-4 3-8 0,0-4 0 15,0 1 0-15,0 3 0 0,-5 5 0 0,1-5 0 16,-1 4 0-16,5-3 0 0,-5 3 0 0,1 4 0 16,4-7 0-16,0 3 0 0,-1 0 0 0,6 1 0 15,-5-1 0-15,4 0 0 0,0 1 0 0,0 3 0 16,1-4 0-16,-6 4 0 0,1-3 0 0,5 3 0 16,-5 0 0-16,-1-4 0 0,1 4-8 0,5 5 8 15,-6-9 0-15,6 4 0 0,3 0 0 0,-3 0 0 16,3 1 0-16,-4-1 8 0,1 0-8 0,-5 0 0 0,-1 0 0 15,1 5-11-15,0-1 11 0,0 0 0 0,0 4 0 16,0-4 0-16,4 4 0 0,-8 0 11 0,-1 0-3 0,5 0 0 16,-5 0 7-16,1 0 1 0,-1 4 0 0,-4 0 0 15,5 0-16-15,-5-4-10 0,0 3 2 0,0 1 0 16,0 0 8-16,-4-4 0 0,4 4 0 0,0 0 0 16,0 0 0-16,0-4 0 0,-4 4 0 0,4 0 0 15,0-4 0-15,0 0 12 0,1 0-4 0,-1 0 0 16,4 0-8-16,-8 0 0 0,4 4 0 0,-4-4 0 15,-1 0 0-15,-3 0-8 0,-1 0 8 0,0 0-12 16,1 0 12-16,-5 0 0 0,0 4 0 0,-1-1 0 16,1-3 0-16,0 4 0 0,5 0 0 0,-5 0 0 15,4 0 0-15,0 4 0 0,-4-4 0 0,5 4 0 16,-1-5 0-16,0 5 0 0,5-4 0 0,-5 0 0 16,5 4 0-16,-5-4 0 0,5 0 0 0,-5 3 0 0,1 1 0 15,-1 0 0-15,0-4 0 0,1 4 0 0,-1 3 0 0,-4 1 0 16,4-4 0-16,-4 4 0 0,0-5 0 0,4 1 0 15,-4 0 0-15,5 0 0 0,-1-4 0 0,0 0 0 16,1 3 0-16,-1 1 0 0,5-4 0 0,-5 4 0 16,0-4 0-16,1 0 8 0,-1 4-8 0,-4-1 12 15,4-3-4-15,0 4 0 0,-4 0 3 0,5 0 1 16,-1-1 0-16,0 5 0 0,1-4-12 0,-5 4 8 16,0-5-8-16,0 1 8 0,-1 4-8 0,-3-4 0 15,0-4 0-15,-1 3 0 0,5 5 0 0,-4-4 0 16,-10 0 0-16,10-1 8 0,-5 1-8 0,0 0 0 15,0 0 9-15,1 0-9 0,-1-1 0 0,0 1 8 0,-4 0-8 0,4 0 0 16,0-4 0-16,0 4 0 0,-4 3 0 16,4-3 8-16,0 4-8 0,-4-4 0 0,4 3 0 0,0 5 0 15,1-4 0-15,-6 3 0 0,1 1 0 0,4-1 0 16,-4 1 0-16,0 0 0 0,4-1 8 0,-4 5-8 16,-1-5 12-16,6 1-1 0,-6 3-1 0,1 1 0 15,0-1-10-15,0 1 0 0,4-5 0 0,-4 5 0 16,-1-1 0-16,1 1 8 0,0 3-8 0,0-3 0 15,4-1 8-15,-4 1-8 0,-5 3 0 0,5 1 8 16,0-1-8-16,-1-3 0 0,1-1 9 0,0 8-9 16,0-3 16-16,0-1-2 0,-1 1 0 0,-3 3 0 15,3 0-14-15,-3 0-16 0,-1 1 3 0,1-5 1 16,-1 4 12-16,0 1 16 0,1-5-3 0,-1 1-1 16,-4-1-12-16,0 0 0 0,0 1-12 0,0-5 12 15,0 1 0-15,0-1 12 0,0-3 0 0,0-1 0 0,0 1 1 16,0-4 0-16,0 3 0 0,0-3 0 0,0 4-5 0,0-1-8 15,0-7 11-15,0 8-11 0,-4-5 10 0,4 5-10 16,-5-4 8-16,5 3-8 0,-4 5 8 0,0-5-8 16,4 5 0-16,-5-5 8 0,-4 5-8 0,5-4 0 15,0 3 9-15,-5 4-9 0,-4 1 0 0,4-5 0 16,0 1 0-16,0 3-8 0,1 1 8 0,-6-1 0 16,1 0 0-16,0-3 0 0,0 3 8 0,0 1 4 15,0-1 1-15,0-3 0 0,-5-5-13 0,5 9 11 16,0-9-11-16,-1 5 10 0,-3-1-10 0,4 5 12 15,0-5-12-15,-5 4 12 0,5-3-4 0,0-1-8 0,-5 5 12 16,5-5-4-16,0 5-8 0,0-5 10 0,-5 1-10 16,5 3 10-16,-5-3-10 0,1-1 0 0,4 1 9 0,-5-1-9 15,1 5 0-15,-1-5 8 0,1-3-8 0,-1 3 0 16,-4-3 8-16,5 3-8 0,-1 1 8 0,0-5-8 16,-4 1 11-16,5-4-3 0,-1-1 0 0,1 5 0 15,-1 3-8-15,1-3 8 0,-1-4-8 0,1 3 8 16,3-3-8-16,-3 0 0 0,-1-4 0 0,1 3 8 15,-1 1-8-15,5 0 0 0,0-1 0 0,-5 5 0 16,5-4 0-16,-4-1 0 0,-1 5 0 0,-4-4 0 16,5 3 0-16,-5 1 0 0,0-4 0 0,-5 3 0 15,6-3 12-15,-6 3-2 0,1 1-1 0,4 0 0 16,-4-5-1-16,-1 5 0 0,5 0 0 0,0-5 0 16,0 1 0-16,-4 0-8 0,4-1 12 0,-4 5-4 15,0-8-8-15,4 3 0 0,-5-3 0 0,5 4 0 0,-4 0 8 16,4-1-8-16,0 1 0 0,0-4 8 0,0 4-8 0,-4-5 0 15,4 5 0-15,0-4 0 0,0 0 0 0,-4 3 0 16,4 1 0-16,-4 0 0 0,4-4 0 0,0 3 0 16,0-3 0-16,4 4 0 0,-4-4 0 0,0 3 0 15,0-7 0-15,0 8 0 0,1-4 8 0,-1 3-8 16,0-3 0-16,0 0 8 0,0 4-8 0,0-1 8 16,0-3-8-16,0 0 8 0,0 0-8 0,-4 0 0 15,4-1-12-15,0 1 12 0,0 4 0 0,0-4 0 16,4-4 0-16,-3 3 0 0,3 1 0 0,-4 0 0 15,-4 0 0-15,4 0 8 0,0-1-8 0,4 1 0 16,-4 4 0-16,-4-4 0 0,4 3 0 0,0 1 0 0,-4-4-9 16,4 0 9-16,-4-1 0 0,-1 1 0 0,5 0 0 15,-4 0 0-15,0 4 12 0,-5-5 0 0,0 1 0 0,5 0 0 16,-5 0-12-16,0-4 0 0,1 3 0 0,-1 1 0 16,5 0 0-16,-5 0-8 0,0 0 8 0,1-1 0 15,-1 1 0-15,5 0 0 0,-5-4 0 0,5 4 0 16,-1 0 0-16,1-1 0 0,0-3 0 0,4 0 0 15,0 4 0-15,0-4 0 0,0 0 0 0,4 4 0 16,-4-5 0-16,0 1 0 0,5 4 0 0,-9-4 0 16,8 0 0-16,0 4 0 0,-4-8 0 0,1 4 0 15,-1 0 0-15,0-1 0 0,4 1 0 0,-4 0 0 16,0 0 0-16,5 0 0 0,4 0 0 0,-5 0 0 16,0 0 0-16,1 0 0 0,-1-4 0 0,1 4 0 15,-1-1 0-15,1-3 0 0,-1 4 0 0,1 0 0 0,-5-4 0 16,4 4 0-16,-4 0 0 0,5 0 0 0,-10-4 0 15,10 8 0-15,-5-4 0 0,-4 0 0 0,-1 3 0 0,1-3 0 16,0 0 0-16,-1 0 0 0,1 4 0 0,0-4 0 16,-1-4 0-16,5 4 0 0,-4 0 0 0,4-4 0 15,0 3 0-15,0 1 0 0,5 0 0 0,-5 0 0 16,0 0 0-16,4-4 0 0,1 0 0 0,3 0 0 16,-3 0 0-16,-1 0 0 0,1 0 0 0,-1 0 0 15,5 0 0-15,-4 0 0 0,-1 0 0 0,5 0 0 16,-9 0 0-16,4 0 0 0,1 0 0 0,-1 0 0 15,1 0 0-15,-1 4 0 0,-4 0 8 0,5 0-8 16,-1-4 0-16,1 4 9 0,-1-4-9 0,1 4 0 16,-5-1 0-16,4 1 0 0,0 0 0 0,1 0 0 0,-5-8 0 0,0 4 0 15,4 0 0-15,5 0 0 0,-9 0 0 0,9 0 0 16,-4 0 0-16,-1-4 0 0,9 4 0 0,-4-4 0 16,-4 4 0-16,-1-3 0 0,5 3 0 0,0-4 0 15,-5 0 0-15,5 4 0 0,-9-8 0 0,9 4 0 16,-5 4 0-16,5 0 0 0,-4-4 0 0,-1 4 0 15,1-4 0-15,-5 4 0 0,4-4 0 0,-4 4 0 16,0-4 0-16,5 4 0 0,-1-3 0 0,1 3 0 16,-5 0 0-16,4-4 0 0,5 0 0 0,-5 4 0 15,1-4 0-15,-1-4 0 0,-4 8 0 0,9-8 0 16,-4 4 0-16,-1 0 0 0,1-3 0 0,-5 3 0 16,8-4 0-16,-3 4 0 0,-5 0 0 0,0 0 0 15,4 0 0-15,1 0 0 0,-5 1 0 0,0-1 0 16,0 0 0-16,0 0 0 0,-4 4 0 0,4-4 0 0,-4 4 0 15,4 0 0-15,0-4 0 0,0 0 0 0,0 4 0 16,4-4 0-16,-4 0 0 0,5 0 0 0,-1-3 0 0,1 3 0 16,-1-4 0-16,5 0 0 0,0 0 0 0,0 1 0 15,-5-1 0-15,5 0 0 0,-5 0 0 0,5 0 0 16,-4 1 0-16,-1-1 0 0,1 0 0 0,-1 4 0 16,1-4 0-16,-1 0 0 0,0 1 0 0,1 3 0 15,-5-4 0-15,9 4 0 0,-5 0 0 0,5-4 0 16,-4 1 0-16,3 3 0 0,6-8 0 0,-6 8 0 15,1 0 0-15,-4-4 0 0,4 4 0 0,4-3 0 16,-4-1 0-16,-1 0 0 0,1 0 0 0,0 0 0 16,0 1 0-16,0-1 0 0,0 0 0 0,-1 0 0 15,6 4 0-15,-5-3 0 0,4-1 0 0,0 0 0 0,0 0 0 0,0 0 0 16,1 1 0-16,-1-1 0 0,0 0 0 0,5 0 0 16,-5-4 0-16,5 1 0 0,-5-1 0 0,4 0 0 15,-3 1 0-15,3-1 0 0,1-4 0 0,-5 5 0 16,5-1 0-16,-5 0 0 0,5-3 8 0,-5 3-8 15,4 0 0-15,-3 1 0 0,3-1 0 0,-4 0 0 16,1 0 0-16,-5 1 0 0,4-1 0 0,4 4 0 16,-8-3 0-16,4 3 0 0,1-4 0 0,-1 4 0 15,0 0 0-15,0 1 0 0,1-1 0 0,-1 0 0 16,4 0 0-16,1 4 0 0,-5-3 0 0,5-1 0 16,-1 0 0-16,5 0 0 0,-8 0 0 0,3 4 0 15,1-3 0-15,0-1 0 0,-1 0 0 0,-4 0 0 16,1-3 0-16,3 3 0 0,5-4 0 0,-4 0 0 15,-9 5 0-15,4-5 0 0,4 4 0 0,-3-4 0 0,-1 5 0 16,5-1 0-16,-1-4 0 0,1 4 0 0,8 0 0 16,-8 1 0-16,-9-1 0 0,8 0 0 0,10 0 0 0,-5 0 0 15,-14-3 0-15,6 3 0 0,3-4 0 0,5 4 0 16,-4-3 0-16,0 3 0 0,-10 0 0 0,10-4 0 16,4 5 0-16,-4-5 0 0,-1 4 0 0,-4 0 0 15,9-3 0-15,0 11 0 0,0 0 0 0,0 0 0 16,-4-12 0-16,4 0 0 0,4 4 0 0,-4-3 0 15,-4-1 0-15,4 0 0 0,-4 1 0 0,4 3 0 16,-9-4 0-16,0 4 0 0,0 1 0 0,1-5 0 16,8 4 0-16,-5-4 0 0,-8 1 0 0,9-1 0 0,8 4 0 15,-4-4 0-15,-4 1 0 0,-1 3 0 0,1-4 0 0,8 4 0 16,1-3 0-16,-5 3 0 0,-5-4 0 0,5 4 0 16,5 1 0-16,-5-1 0 0,-9 0 0 0,9 4 0 15,4-4 0-15,-4 1 0 0,-4 3 0 0,-1-4 0 16,-3 4-9-16,8-8 9 0,8 8 0 0,-8-3 0 15,-8-1 0-15,8 0 0 0,4 0 0 0,5 4 0 16,-9-4 0-16,-5 1 0 0,5 3 0 0,0 4 0 16,9-8 0-16,-4 0 0 0,-10 4 0 0,5 4 0 15,5-8 0-15,-5 5 0 0,-9-5 0 0,4 0 0 16,1 0 0-16,0 4 0 0,4-4 0 0,-5 1 0 16,-8 3 0-16,9-4 0 0,8 0 0 0,-4 4 0 15,-4-4 0-15,-1-3 0 0,10 3 0 0,-5-4 0 16,4 4 0-16,1-3 0 0,-10-1 0 0,5-4 0 15,9 5 0-15,-5-5 0 0,-8 1 0 0,0 3 0 16,8-8 0-16,0 5 9 0,-8-1-9 0,4-3 8 0,-4-5-8 0,8 1 0 16,5-4 9-16,-1-5-9 0,-12 5 0 0,8-4 0 15,14-4 0-15,-5 0 0 16,0-4-20-16,0 0-8 0,1-8-1 0,3 0-845 16,5-7-169-16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48.3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425B80-32F3-457D-8FD0-565C48E7ECE8}" emma:medium="tactile" emma:mode="ink">
          <msink:context xmlns:msink="http://schemas.microsoft.com/ink/2010/main" type="inkDrawing" rotatedBoundingBox="9896,13777 9943,14940 9888,14942 9841,13780" semanticType="callout" shapeName="Other">
            <msink:sourceLink direction="with" ref="{DFFE103E-E4DD-4D07-B23C-9E5C4B2BE521}"/>
          </msink:context>
        </emma:interpretation>
      </emma:emma>
    </inkml:annotationXML>
    <inkml:trace contextRef="#ctx0" brushRef="#br0">0-4 1202 0,'0'0'26'0,"0"0"6"0,0 0 0 0,0 0 3 0,0 0-35 0,0 0 0 16,0 0 0-16,0 0 0 0,0 0 65 0,0 0 7 15,0 0 0-15,0 0 1 0,0 0-21 0,13 0-5 16,-13 0-1-16,0 0 0 0,0 0 9 0,0 0 1 15,9 4 1-15,-9-4 0 0,0 0-3 0,8 11-1 16,-3 1 0-16,-1-4 0 0,-4-8-16 0,5 15-3 16,-5-3-1-16,0 4 0 0,4-1-1 0,-4 5-1 15,0 3 0-15,0 1 0 0,0 3-9 0,0 0-2 16,-4 1 0-16,4 3 0 0,0 0 2 0,0 4 0 16,0-8 0-16,4 8 0 0,-4-3 6 0,4-1 0 15,-4-4 1-15,5 4 0 0,-1-3-1 0,1 3-1 16,-1-4 0-16,-4 0 0 0,4 1 2 0,1 3 1 0,-5-4 0 15,4 1 0-15,-4-1-22 0,0 0-8 0,0-3 0 0,0-1 0 16,0 4 12-16,0-3-3 0,0-1-1 0,0 0 0 16,0-3 0-16,0-1 0 0,0 1 0 0,4-1 0 15,-4-3 0-15,-4 3 0 0,4-7 0 0,0 4 0 16,0-5 6-16,0 1 1 0,-4-4 0 0,4-8 0 16,0 12 1-16,0-12 0 0,0 0 0 0,-5 7 0 15,5-7-5-15,0 0-1 0,0 0 0 0,0 8 0 16,0-8-10-16,0 0 12 0,-4 8-12 0,4-8 12 15,-4 8-12-15,4-8 0 0,0 0 9 0,0 0-9 16,0 0 0-16,0 0 0 0,0 0 0 0,0 0 0 16,0 0-38-16,0 0-2 0,0 0-1 0,0 0 0 15,-9-4-105-15,4 0-21 0,-3-4-4 0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7:05.3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67B902-C8BF-4091-B4BD-DD4FC1C65E51}" emma:medium="tactile" emma:mode="ink">
          <msink:context xmlns:msink="http://schemas.microsoft.com/ink/2010/main" type="inkDrawing" rotatedBoundingBox="29698,11470 30914,8339 31546,8584 30330,11716" semanticType="verticalRange" shapeName="Other">
            <msink:sourceLink direction="with" ref="{642DB4B9-FEF9-4162-A7FF-AE6973763507}"/>
          </msink:context>
        </emma:interpretation>
      </emma:emma>
    </inkml:annotationXML>
    <inkml:trace contextRef="#ctx0" brushRef="#br0">1132 10 576 0,'31'-3'51'0,"-5"3"-41"15,-17-4-10-15,0 0 0 0,4 0 83 0,-13 4 14 16,0 0 3-16,0 0 1 0,0 0-47 0,0 0-10 0,0 0-1 0,0 0-1 16,0 0-9-16,0 0-1 0,0 0-1 0,0 0 0 15,4 8-11-15,10-4-1 16,-1-4-1-16,-5 7 0 0,-3 1 54 0,-1 0 10 0,1 0 2 0,3 3 1 15,-8 1-40-15,5 0-8 0,4 0-1 0,-5-1-1 16,5 5-22-16,0 3-4 0,-1 1-1 0,5 3 0 16,5 1 17-16,-9 7 3 0,0-4 1 0,-1 12 0 15,5 0-19-15,-4 8-10 0,0 0 10 0,0 0-10 16,0-1 30-16,-1 1 0 0,-3 0 0 0,-5 4 0 16,0 3-39-16,0-3-8 0,-5 3-2 0,1 1 0 15,0-4 35-15,-1 7 6 0,-4-3 2 0,-4 7 0 16,0 1-24-16,-4-1 0 0,-5 0 0 0,0 9-12 15,0-5 44-15,-13 8 9 0,-9 4 2 0,-4 8 0 16,8-8-18-16,-4 0-3 0,-4 0-1 0,-5 8 0 0,5-8-11 16,4-8-2-16,9-4-8 0,-9 4 12 0,0-7-12 0,9-16 8 15,0-5-8-15,4 5 0 0,1 0 0 0,-1-4-10 16,5 0 0-16,-1-4 0 0,5 4 10 0,-8 7 0 16,3-3 0-16,5-8 0 0,0-8 49 0,5 1 12 15,-5 3 3-15,4-8 0 0,1-8-46 0,-1 1-9 16,-4-1-1-16,5-3-8 0,-5-4 0 0,0-1 0 15,0 1 0-15,0-8 0 0,5 0 0 0,-1 4-12 16,0 0 12-16,-3-5-12 0,7 5-4 0,-3 0 0 16,-1-4 0-16,5 4 0 0,0-4 16 0,0 3-11 15,0-3 11-15,-1 0-10 0,6-4 10 0,-1 0 0 16,9 0-9-16,-5 0 9 16,5 0-101-16,-8-4-16 0,3-3-3 0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49.0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FE103E-E4DD-4D07-B23C-9E5C4B2BE521}" emma:medium="tactile" emma:mode="ink">
          <msink:context xmlns:msink="http://schemas.microsoft.com/ink/2010/main" type="inkDrawing" rotatedBoundingBox="9781,13670 10958,13378 11089,13909 9912,14200" hotPoints="11127,13600 10614,14011 9965,13902 10478,13491" semanticType="enclosure" shapeName="Ellipse">
            <msink:destinationLink direction="with" ref="{55425B80-32F3-457D-8FD0-565C48E7ECE8}"/>
          </msink:context>
        </emma:interpretation>
      </emma:emma>
    </inkml:annotationXML>
    <inkml:trace contextRef="#ctx0" brushRef="#br0">0 524 864 0,'4'-19'76'0,"-4"7"-60"0,4-4-16 0,1-3 0 15,-1 3 165-15,1 4 31 0,8-7 5 0,-4 3 2 16,4 1-103-16,4-5-20 0,5 5-4 0,-4-5 0 16,4-3-42-16,-5 3-8 0,10 1-2 0,-6 3 0 15,1-3-8-15,5-1-3 0,-1 1 0 0,0 3 0 16,1-3 19-16,-5 3 3 0,4 0 1 0,5 1 0 15,-5 3 0-15,-4-4 0 0,4 5 0 0,-4-1 0 16,0 4-20-16,0 0-3 0,0 1-1 0,0-1 0 16,-5 4-12-16,5 0 0 0,-4 0 0 0,4 0 0 15,-5 0 0-15,5 4 11 0,0-4-11 0,0 4 10 0,5 0-10 16,-1 0 10-16,-4 0-10 0,0 0 10 0,9 0-10 16,-10 4 10-16,6-4-10 0,-1 4 10 0,-4 4-10 0,0-4 10 15,-4 4-10-15,3 0 10 0,-7-1-10 0,3 1 12 16,-4 0-12-16,0 4 12 0,-4-5 11 0,4 5 2 15,-4 0 1-15,0 0 0 0,-5 3-26 0,5-3 0 16,-4 0 0-16,-1-1 0 0,-4 1 12 0,4 0-4 16,-4-1 0-16,0-3 0 0,0 8-8 0,0-5 0 15,0 1-10-15,-4 4 10 0,4-5 0 0,-4-3 8 16,4 0 1-16,-5 0 0 0,1 0 1 0,-1 3 0 0,1-3 0 16,0 4 0-16,-1-4 26 0,1-1 4 15,-5 1 2-15,5 0 0 0,-5 4-27 0,0-4-6 0,0-1-1 16,-4 5 0-16,4 0 4 0,-4-4 0 0,-4 3 0 15,-1-3 0-15,1 4 0 0,-5-4 1 0,0-1 0 0,-5 1 0 16,-3 4-4-16,-1 0-1 0,-4-1 0 0,0 5 0 16,0-4 12-16,-5-1 3 0,-4 1 0 0,-4 0 0 15,4-1-23-15,-8 1 8 0,-1-4-8 0,0 4 0 16,5-5 9-16,4 1-9 0,-4 0 12 0,8 0-12 16,1 0-9-16,-1-1-9 0,10-3-2 0,-5 4 0 15,4 0-180 1,0-4-37-16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3.62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89CE8D-D84D-4529-8D67-169D3A16DBE6}" emma:medium="tactile" emma:mode="ink">
          <msink:context xmlns:msink="http://schemas.microsoft.com/ink/2010/main" type="inkDrawing" rotatedBoundingBox="3207,11627 19249,10196 19915,17661 3873,19093" hotPoints="21007,14535 13852,18421 6731,14474 13886,10588" semanticType="enclosure" shapeName="Ellipse"/>
        </emma:interpretation>
      </emma:emma>
    </inkml:annotationXML>
    <inkml:trace contextRef="#ctx0" brushRef="#br0">-10 4197 529 0,'0'0'23'0,"0"0"5"0,0 0-28 0,0 0 0 0,0 0 0 0,0 0 0 16,0 0 44-16,0 0 2 0,-4-4 1 0,4 4 0 16,0-8 1-16,-5 0 1 0,5 0 0 0,0 8 0 15,-4-7 27-15,4-1 4 0,4 0 2 0,-4 0 0 16,0 0 6-16,0-3 2 0,9 3 0 0,4-4 0 16,-13 1-29-16,13-5-5 0,0 0-2 0,1-3 0 15,3 3-24-15,1-3-5 0,4-5-1 0,4 1 0 16,0 0-6-16,1-1-2 0,3 5 0 0,1-5 0 15,0-3-7-15,-1 0-1 0,1-4-8 0,4 3 12 16,0 1 8-16,-4 0 2 0,0-1 0 0,-1 1 0 16,1 0 15-16,4-1 3 0,0 1 1 0,0-4 0 15,5 4-1-15,-1-5-1 0,1 1 0 0,4 0 0 16,0-4-12-16,4-4-3 0,0-4 0 0,9 0 0 16,5-4-15-16,3 4-9 0,6-3 10 0,-1-1-10 15,4-4 8-15,-3 4-8 0,3-3 0 0,1 3 0 0,4-8 0 16,-5 5 0-16,-3-1 0 0,-1 0 0 0,9 4 9 0,-5 1-9 15,-4-5 8-15,-8 4-8 0,-1 4 0 0,1 0 0 16,8 0 0-16,-9 0 0 0,-8 4 0 0,8-3 0 16,5-1 0-16,0 0 8 0,0 8-8 0,-9-4 8 15,4 0-8-15,1 0 8 0,-1 0-8 0,1 0 0 16,-5 0 0-16,8 8 8 0,19-5-8 0,-14 1 0 16,-4 4 0-16,-5 0 0 0,-4 0 0 0,5 3 0 15,-5 1 0-15,0 0 0 0,0 0 0 0,0-1 0 16,0-3 0-16,0 4 8 0,0-1-8 0,4 1 0 15,-8 0 0-15,4 0 0 0,-9 3 0 0,5-3 0 0,0 0 0 0,-1-1 0 16,5 1 0-16,0 0 0 0,5-1 0 0,-1 5-11 16,5 0 11-16,-5-5 0 0,5 5 8 0,0 3-8 15,0-7 0-15,0 4 0 0,-1-1 0 0,6 1 0 16,-1-4 0-16,0 7 0 0,0-7 0 0,-4 3 0 16,4 1 0-16,-4 3 0 0,0-3 0 0,-5 0-8 15,5-1 8-15,-5 1 0 0,-4-1 0 0,9 1 0 16,-4 4 0-16,4-1 0 0,-1 1 0 0,1-1 0 15,-4-3 0-15,3 3 0 0,1 1 0 0,4-1 0 16,1 1 0-16,3-1 0 0,-4 1 0 0,5 3 0 16,4-3 0-16,-5 7 0 0,1-4 0 0,0 1 0 15,-1-1 0-15,5 4 0 0,0-3 0 0,-4-1 0 16,4 1 0-16,-5 3 0 0,1 0 0 0,-5-3 0 0,0-1 0 16,-4 4 0-16,4-3 0 0,5 3 0 15,-1 0 0-15,-3-3 0 0,-1 3 0 0,-4 0 0 0,-1 1 0 0,1-1 0 16,0-4 0-16,-4 8 0 0,-1-7 0 0,5 3 0 15,4 4 0-15,-4 1 0 0,0 3 0 0,-5 0 0 16,0-4 0-16,-4 4 0 0,5-4 0 0,-5 4 0 16,4 1 0-16,1-5 0 0,-5 4 0 0,4 0 0 15,5 0 0-15,-5 0 0 0,5 4 0 0,-9 0 0 16,5-4 0-16,-5 0 0 0,4 0 0 0,1 1 0 16,-5-1 0-16,4 0 0 0,5 0 0 0,-5 0 0 15,1 0 0-15,-5 8 8 0,0-4-8 0,0 0 0 16,-9 4 0-16,5-4 0 0,-1 4 0 0,5-4 0 0,0 4 0 15,0 0 0-15,-4-4 0 0,4 7 9 0,0-3-9 16,0 4 0-16,-4 4 8 0,4-4-8 0,-9-1 0 16,5-3 0-16,-5 4 0 0,0-4 0 0,5 0 0 0,0 4 0 15,-1-5 0-15,1 5 0 0,4 0 0 0,-4 4 0 16,-5-1 0-16,4-3 0 0,-3 4 0 0,-1-4 0 16,0 3 0-16,5 1 0 0,-5 0 0 0,5 0 0 15,-1-1 0-15,-3 5 0 0,3-4 0 0,1 3 0 16,4 1 8-16,-4 3-8 0,-1-3 9 0,1-1-9 15,0 1 0-15,4 4 8 0,0-5-8 0,-5 5 0 16,5-5 16-16,0 5 0 0,0-5 0 0,5 5 0 16,-5-1-24-16,-4 1-5 0,-1 3-1 0,1 1 0 15,0-5 14-15,-5 5 0 0,9-1 0 0,-5 0 0 16,1 1 0-16,4-1 0 0,-4 1 0 0,4-1 0 16,0 0 0-16,0 1 0 0,-4-1 0 0,-1 1-9 15,1-1 9-15,-9 0 0 0,4-3-9 0,-4 3 9 0,4 1 0 0,-4-1 0 16,4 4 0-16,-4-3 0 0,0 3 0 0,0 4 0 15,4-3 0-15,-4 3 0 0,-5 4 0 0,1 0 0 16,-5 0 0-16,5 4 0 0,-5 0 0 0,0 0 0 16,0-4 0-16,0 0 0 0,4 0 0 0,1 0 0 15,-5 1 0-15,4-1 0 0,1 0 0 0,-1-4 0 16,1 0 0-16,-1 4 0 0,1-4 16 0,-1 1 2 16,1 3 0-16,-5 0 0 0,4 0-28 0,-3-4-6 15,-1 0 0-15,0 4-1 0,4 0 17 0,-4-3 0 16,0-1 0-16,1 4 0 0,-1-4 0 0,4 0 0 15,1-3 0-15,-5 3 0 0,4-4 0 0,-4 4 0 16,5 1 0-16,-5-5 0 0,0 4-16 0,-4 0 3 0,-1 4 1 16,1 4 0-16,0 4 12 0,0-4 13 0,-10 4-2 15,6 0-1-15,-1-4-10 0,-4 4 0 0,4 0 0 16,-4-4 0-16,0 4 0 0,5 0 0 0,-1-4 0 0,-4 7 0 16,-5-7 0-16,1 8 0 0,-1-4 0 0,1 4 0 15,-5-8 0-15,5 8 0 0,-1-4 0 0,5 3 0 16,0 1 0-16,-4-4 0 0,-14 4 0 0,5-4 0 15,13 0 0-15,-13 4 0 0,-5-1 0 0,-4 1 0 16,0 0 0-16,9 4 0 0,-5-1 0 0,-4 5 8 16,-4-1-8-16,-1 1 0 0,14 0 0 0,-4 3 0 15,-10 1 0-15,1-5 8 0,4 5-8 0,-5-1 0 16,10 1 0-16,-14-1 8 0,0-3-8 0,0-1 0 16,9-3 17-16,-8 0-1 0,-6-4-1 0,-3-4 0 15,-1-4-15-15,5 0 0 0,-4 0 0 0,-1 0 0 16,-8-4 8-16,8 0 6 0,1 4 1 0,-5-4 0 0,0 4 2 15,0-4 1-15,4 4 0 0,-4 0 0 0,0-4-6 0,5 4-2 16,-1-4 0-16,1 0 0 0,-5-4-10 0,4 5 0 16,1-5 9-16,-1 0-9 0,-4 0 0 0,5-4 0 15,-5 1 0-15,0 3 8 0,4-4-8 0,-8 1 0 16,4-5 8-16,-4 4-8 0,-1-3 0 0,1-1 9 16,0-3-9-16,-1 3 0 0,1-4 17 0,0 1-3 15,-5-1-1-15,0 5 0 0,5-5-13 0,0 5 0 16,-5-1 0-16,0-3 0 0,1 7 11 0,-6-4-1 15,6 1 0-15,-5-1 0 0,0 0 6 0,-5 5 2 16,1-5 0-16,-5 4 0 0,0 1-18 0,0-1 10 16,-4 0-10-16,-1 1 8 0,1-1-8 0,-4 0 8 0,3 1-8 15,1-1 8-15,0 0-8 0,0 0 0 0,-5 5 0 0,5-9-11 16,-5 4 11-16,5-3 0 0,-9 3 8 0,4-4-8 16,-4 1 0-16,0-1 0 0,4 1 0 0,1-1 0 15,-1-3 8-15,0-1-8 0,1 1 10 0,-5-1-10 16,8 1 14-16,-3-1-3 0,-5 1-1 0,4-5 0 15,0 5 4-15,1-5 1 0,8 5 0 0,-4-5 0 16,4 5-15-16,-4-5 11 0,8 5-11 0,-4-4 10 16,5-1-10-16,-1-3 0 0,-4 3 0 0,5-3 8 15,-1 0-8-15,-3 0 0 0,3-1 9 0,5 1-9 16,-9 0 0-16,5-1 0 0,-5 1 0 0,4-4 0 16,1 4 0-16,-1-1 0 0,-4-3 0 0,5 4 0 15,-5-4 0-15,0 3 0 0,-4-3 0 0,4 0 8 0,0 0-8 16,-4-1 0-16,4 1 0 0,-4 4 0 0,-1-8 8 15,6 4-8-15,-1 3 8 0,0-3-8 0,0 0 8 0,0 0-8 16,5 0 10-16,-5-5-10 0,0 5 0 0,0-4 0 16,0 0 0-16,0 0 0 0,0 4 8 0,1 0 0 15,-1-1-8-15,4-3 12 0,-4 4-12 0,0 4 0 16,5-8 0-16,-5 3 0 0,9 1 0 0,-5-4 8 16,-3 0-8-16,3 4 0 0,-4-8 0 0,-4 4 0 15,0 0 0-15,4 0 0 0,0-1 0 0,-4 5 0 16,4-4 0-16,0 0 0 0,-4 0 0 0,4 4 0 15,-4-4 0-15,4 0 0 0,4 3 20 0,-4-3 2 16,0 0 0-16,-4 0 0 0,4-4-13 0,0 4-9 16,-4 0 12-16,0 0-12 0,0-4 8 0,-1 0-8 0,6 0 0 15,3 0 0-15,-4 0 8 0,5 0-8 0,-1 0 0 16,1 0 0-16,-1 0 8 0,1 0-8 0,-5-4 0 0,0 4 0 16,0 4 10-16,0-4-2 0,-4-4 0 0,0 4 0 15,-1 0-8-15,1 0 0 0,0 4 0 0,4-4 0 16,0 0 0-16,0 0-11 0,0 4 3 0,1-4 0 15,-1-4 8-15,-5 4 0 0,6 0 0 0,-6 0 0 16,1 0 0-16,0 0 0 0,0 0 0 0,-5 4 8 16,0-4-8-16,5 4 0 0,4-4 0 0,-4 0 0 15,0 0 0-15,-1 0 0 0,5-4 0 0,-4 4 8 16,-4-4-8-16,3 4 0 0,1-4 0 0,-5 0 0 16,1 0 0-16,-5 4 0 0,8 0 0 0,-8 0 0 15,5-4 0-15,-1 4 8 0,0-4-8 0,1 0 0 16,-1 4 0-16,1-4 9 0,-1 4-9 0,0-3 0 15,-4-1 8-15,5 0-8 0,-1 0 0 0,0 4 0 0,5-4 0 0,0 4 0 16,-1-4 0-16,1 0 0 0,0 4 0 0,0-4 0 16,-1 0 0-16,6 0 0 0,-10 1 0 0,9-1 0 15,-4 0 0-15,4 4 0 0,0-4 0 0,0 0 0 16,0 4 0-16,0 0 0 0,5 0 0 0,-5-4 0 16,0 4 0-16,0 0 0 0,0 0 0 0,-4-4 0 15,0 4 0-15,4 0 0 0,0-4 0 0,5 4 0 16,-5-4 0-16,0 0 0 0,4 1 0 0,1-1 0 15,4 4 0-15,0-4 0 0,0 0 0 0,0-4 0 16,4 4 0-16,0 0 0 0,-4 0 0 0,4 0 0 16,-4-3 8-16,5-1-8 0,-6 4 0 0,1-4 0 0,-4 4 0 15,-1-4 0-15,5 8 0 0,-4 0 0 0,-1-3 0 0,-4 3 0 16,1-4 0-16,3 4 0 0,1-4 0 0,-1 4-9 16,-4-4 9-16,9 0-8 0,0-4 8 0,0 0-8 15,0-3 8-15,0 3 0 0,4 0 0 0,-4 0 0 16,4-7 0-16,1 7 0 0,-1 0 0 0,0 0 0 15,0-3 0-15,5 3 0 0,-5 0 0 0,1 0 8 16,3 0-8-16,-3 1 0 0,3 3 8 0,1-4-8 16,0 0 0-16,-1 4 8 0,1-4-8 0,4 4 0 15,-9 1 0-15,5-1 0 0,-5 0 0 0,5-4 0 16,-5 4 0-16,1 0 0 0,-1 4 0 0,5-4 0 16,-5 0 0-16,0 0 0 0,0-3 0 0,5 3 0 15,-5 0 0-15,5 0 0 0,0-4 0 0,-1 0-8 16,1 4 8-16,4-3 0 0,0-1 0 0,0 4 0 0,-4-4 0 15,4 0 0-15,0 1 0 0,0 3 0 0,0-4 0 16,0 0 0-16,-4 0 0 0,0 4 0 0,-1-3 0 0,1-1 0 16,0 4 0-16,-1-4 0 0,-8 0 0 0,9 0 0 15,4-3 0-15,-4 3 0 0,-5-4 0 0,5 4 0 16,8-3 0-16,1-1 0 0,3 4 0 0,-8-3 8 16,5-1-8-16,-1 4 0 0,5-8 0 0,0 5 0 15,-9-1 0-15,0 0 0 0,9 1 0 0,-5-1 0 16,1 4 0-16,-5 0 0 0,0 1 0 0,4-1 0 15,1-4 0-15,-5 4 0 0,0 0 0 0,0 1 0 16,5-1 0-16,-1 0 0 0,-4-4 0 0,0 5 0 16,0-1 0-16,9 0 0 0,-5 0 0 0,1 0 0 15,-5-3 0-15,4 3 0 0,5-4 0 0,0 0 0 0,-9 1 0 0,0 3 0 16,5-4 0-16,4 4 0 0,-1 1 0 0,-3-5 0 16,-10 0 0-16,6-3 0 0,12 7 0 0,-9-4 0 15,-4 4 0-15,5-3 0 0,4-1 0 0,4 0 0 16,-9 1 0-16,5-1 0 0,-4 0 0 0,-1-3 8 15,9 3-8-15,-8 0 0 0,-1 4 0 0,1-3 0 16,3-1 0-16,-3 0 0 0,-1-3 0 0,1 3 0 16,-1 0 0-16,5-3 0 0,0 3 0 0,-5 0 0 15,-4 1 0-15,0-5 8 0,5 4-8 0,4 1 0 16,-9-1 8-16,4 0-8 0,5-3 8 0,0 3-8 16,0 0 0-16,-5-3 0 0,1 3 0 0,-1 0 0 15,9-3 0-15,1 7 0 0,-14-8 0 0,0 4 8 16,4-3-8-16,1 3 0 0,-1 0 0 0,-4 1 0 15,-4 3 0-15,4-4 0 0,4 4 0 0,1 1 0 0,-5-1 0 16,4 0 0-16,5 0 0 0,0 0 0 0,0-3 0 16,0 3 0-16,-1-4 0 0,1 4 8 0,5-3-8 0,-6 3 0 15,1-4 0-15,0 5 0 0,4-5 0 0,1 4 0 16,-6-4 0-16,-3 5 0 0,4-1 0 0,-1 0 0 16,1 0 0-16,0 0 0 0,-4-3 0 0,3 3 0 15,1 0 0-15,-4 0 0 0,-1-3 0 0,5 3 0 16,0 0 0-16,0 0 0 0,0 0 0 0,-1 1 0 15,-3-1 0-15,4 0 0 0,-1-4 0 0,-3 4 0 16,-1-3 0-16,5 3 0 0,-4 0 0 0,4 4 0 16,-5-4 0-16,0 1 8 0,1 3-8 0,-1-4 0 15,-4 0 0-15,5 4 0 0,4-7 0 0,-5 3 0 16,5 0 0-16,-5 0 0 0,5 4 0 0,4-4 0 16,-4 1 0-16,5 3 0 0,-6 0 0 0,6-4 0 0,-1 0 0 0,0 0 0 15,0 1 0-15,1-1 0 0,-1 0 0 16,0 0 0-16,0 0 0 0,0 1 0 0,-4-5 0 0,4 4 0 15,1-4 0-15,-1 5 0 0,-4-1 0 0,13 0 0 16,-13 0 0-16,4-3 0 0,-4 3 0 0,4-4 0 16,0 4 0-16,0-3 0 0,-4 3-9 0,4-4 9 15,1 0 0-15,-1 1 0 0,0-1 0 0,5 0 0 16,-9 4 0-16,4-3 0 0,0-1 0 0,5-4 0 16,-14 5 0-16,9-1 0 0,-4 0 0 0,4 1 0 15,-4-1 0-15,0 0 0 0,0 1 8 0,-5-5-8 16,5 4 0-16,0 1 0 0,0-1 0 0,0 0 0 15,4 0 0-15,0 1 0 0,0-1 0 0,1 0 0 0,-6-3 0 16,1 3 0-16,9-4 0 0,-9 5 0 0,4-1 0 0,0-4 0 16,0 5 0-16,1-5 0 0,-1 1 0 0,0-1 0 15,5-4 0-15,-5 5 0 0,4-1 0 0,-3-3 0 16,-1 3 0-16,5-3 0 0,-1-1 0 0,1 1 0 16,-1 3 0-16,1 0 0 0,-5 1 0 0,5-5 0 15,-1 5 0-15,1-1 0 0,0 4 0 0,-1-3 0 16,1-1 0-16,0 1 0 0,-1-1 0 0,5 4 0 15,-4-3 0-15,4 3 0 0,-5-4 0 0,1 5 0 16,4-1 0-16,-4 0 0 0,4 1 0 0,-5-1 0 16,1 0 0-16,-1 1 0 0,5 3 0 0,0-4 0 15,-4 0 0-15,4-3 0 0,-4 3 0 0,4 0 0 16,0-3 0-16,-5 3 8 0,5 0-8 0,0-3 0 0,-4 3 0 16,4 0 0-16,-5-3 0 0,5-1 8 0,0 1-8 0,-4-1 0 15,4-4 0-15,-4 5 0 0,4-1 8 0,0-3-8 16,0-1 0-16,4 1 0 0,-4-5 0 0,0 1 0 15,0-4 0-15,0-1 0 0,4 1 0 0,1-4 0 16,-1-8 0-16,1 4 0 0,3-8 0 0,6 4 0 16,3-4 0-16,9-4 0 0,5 0 0 0,9-7 0 31,4-5-105-31,8-11-14 0,10-12-2 0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5.5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2826F9-14F9-4B30-B1F6-4B76478EF0C2}" emma:medium="tactile" emma:mode="ink">
          <msink:context xmlns:msink="http://schemas.microsoft.com/ink/2010/main" type="inkDrawing" rotatedBoundingBox="13816,16965 14416,15537 14994,15779 14393,17208" shapeName="Other"/>
        </emma:interpretation>
      </emma:emma>
    </inkml:annotationXML>
    <inkml:trace contextRef="#ctx0" brushRef="#br0">142 285 864 0,'-5'-4'76'0,"-3"0"-60"0,8 1-16 0,0 3 0 16,0 0 164-16,0 0 29 0,0 0 7 0,0 0 0 16,0 0-144-16,-5 7-28 0,5 1-7 0,-4 4-1 15,0 0-9-15,-1-1-3 0,1 5 0 0,-5-1 0 16,5-3 1-16,-1 8 0 0,-4-1 0 0,5 1 0 16,0-1 19-16,-1 5 3 0,1-1 1 0,4 4 0 15,-9 1 26-15,9 3 6 0,-4 4 0 0,4 0 1 16,-5 4-9-16,5 0-1 0,0 4-1 0,0 0 0 15,0 0-17-15,0-1-3 0,5-3-1 0,-5 0 0 16,0-3-15-16,4-5-3 0,-4 0-1 0,0-4 0 16,0-3-4-16,0-5-1 0,0 1 0 0,-4-5 0 15,4 1 3-15,-5-4 1 0,1-1 0 0,0-3 0 0,-1 0 11 16,1 0 3-16,-1-4 0 0,5-4 0 0,-4 7-13 0,4-7-2 16,0 8-1-16,0-8 0 0,0 0-11 0,-4 12 0 15,4-4 9-15,0-1-9 0,0-7 0 0,0 8 0 16,4 0 0-16,-4-8 0 0,0 8 0 0,0-8 0 15,0 0 0-15,0 0 0 0,0 0 8 0,0 0-8 16,0 0 8-16,0 0-8 0,0 0 13 0,0 0-1 16,0 0-1-16,0 0 0 0,-4-8 5 0,4-4 2 15,-5 1 0-15,5-5 0 0,-4 0-9 0,4-3-1 16,-5-1-8-16,5 1 12 0,0-4-12 0,0-1 0 16,0-3 0-16,5 0 0 0,-5-9 0 0,9 5 0 15,-5-8 0-15,5 4 0 0,0-4 0 0,-1 0 0 0,-3-4-12 16,8 4 12-16,-4-4-12 0,-1 1 12 0,6 3-12 15,-6 0 12-15,1 0 0 0,0 0-8 0,-5 3 8 0,1 1 0 16,3 0 0-16,1 0 0 0,-4 4 0 0,-1 0 0 16,0 3 0-16,1 1 8 0,4 0-8 0,-5 7 12 15,0 1-12-15,5-1 0 0,-5 5-12 0,5-1 12 16,0 4 0-16,-5 1 0 0,5-1 0 0,0 4 0 16,0 0 0-16,-5 1 0 0,1-1 0 0,-5 8 0 15,8 0-12-15,-8 0 12 0,0 0-12 0,0 0 12 16,9 0-12-16,-9 0 12 0,9 4-12 0,4 0 12 15,-13-4 0-15,9 4 0 0,0 3 0 0,-1 5 0 16,-3-4-16-16,-1 7 3 0,0 1 1 0,1 4 0 16,4 7 12-16,-5 4 16 0,0 4-3 0,1 0-1 15,-1 4-12-15,1 0-12 0,3 0 3 0,-3 0 0 16,-1 0 9-16,5 4 12 0,-5-4-2 0,1-4-1 0,-1 4-9 0,0-4 0 16,5-3 0-16,-4-1 0 0,-5 0 0 0,4-4 0 15,5-3 0-15,-5-1 0 0,5 0 0 0,-5 1 12 16,5-5-2-16,-5-3 0 0,5-1 2 0,-4-3 0 15,-1 0 0-15,-4-12 0 0,0 0-4 0,0 0-8 16,0 0 12-16,0 0-4 0,0 0 24 0,0 0 4 16,0 0 0-16,0 0 1 0,9-8-24 0,0 4-5 15,-1-4 0-15,-3-7-8 0,-1 3 20 0,1-4-4 16,3 1 0-16,1-5 0 0,-5 1-4 0,5-5-2 16,0 1 0-16,0-4 0 0,0 0-10 0,-1-1 0 15,-3-3 0-15,4 4 0 0,-1-8 20 0,1 0 11 16,0-1 2-16,4 1 1 0,-4-4-34 0,4 0 0 0,4-4-10 15,1 1 10-15,-5-1 0 0,5 0 0 0,-1 0 0 0,1 4 0 16,-1 0 0-16,1 0 0 0,-1 8 8 0,-3 3-8 16,3 1 0-16,-4 4 0 0,-4 3 0 0,0 5 0 31,-5 7-96-31,-4 8-22 0,0 0-4 0,0 0-1 16,0 0-141-16,-8 11-28 0,-28 25-5 0,6-5-2 0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6.7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CD4BC0-CB65-47B6-B765-0073B94B6C48}" emma:medium="tactile" emma:mode="ink">
          <msink:context xmlns:msink="http://schemas.microsoft.com/ink/2010/main" type="inkDrawing" rotatedBoundingBox="14938,16008 15901,15538 16129,16006 15166,16475" hotPoints="16020,15983 15651,16351 15283,15983 15651,15615" semanticType="enclosure" shapeName="Circle">
            <msink:destinationLink direction="with" ref="{E800A83C-20DD-4416-98D6-A50C0B7B0E1B}"/>
          </msink:context>
        </emma:interpretation>
      </emma:emma>
    </inkml:annotationXML>
    <inkml:trace contextRef="#ctx0" brushRef="#br0">133 500 1342 0,'0'0'60'15,"0"-12"12"-15,4 0-58 0,5 1-14 0,-5-9 0 0,5 1 0 16,0 3 67-16,4-3 10 0,0-5 3 0,0 1 0 0,5 3-24 0,0-3-5 16,3 0-1-16,-3-5 0 0,0 5-8 0,-1-1-2 15,-4 1 0-15,5 0 0 0,-1 3-3 0,1 1-1 16,-1-1 0-16,-3 5 0 0,3-1 8 0,1 4 2 15,-1 1 0-15,1 3 0 0,-5 0-34 0,9 0-12 16,0 4 0-16,0 0 9 0,0-3-9 0,0 7 12 16,-5-4-12-16,5 4 12 0,5-4 0 0,-1 8 0 15,0-4 0-15,0 4 0 0,1-4 3 0,-1 7 1 16,-4-3 0-16,4 4 0 0,-4-4-5 0,0 4-1 16,0 0 0-16,-4-1 0 0,-5 1 3 0,0 4 1 15,0 0 0-15,-4-1 0 0,-5 1 3 0,1 4 1 16,-1-1 0-16,-4 1 0 0,-4-1 2 0,-1 5 1 15,-3 3 0-15,-6 1 0 0,1-1-3 0,-4 0-1 16,-1 1 0-16,1 3 0 0,-5-3-1 0,4 3-1 0,-8-8 0 16,4 5 0-16,0-5-3 0,-4 1-1 0,4-5 0 0,-5 1 0 15,1 0 1-15,4-5 1 0,-9 1 0 0,5-4 0 16,-5 0-13-16,1-1 0 0,-1-3 0 0,0-4 0 16,1 4 0-16,-6-4 0 0,1 0 0 0,-4 0 0 15,4-4-13-15,-5 4 1 0,1 0 0 0,-1-4 0 31,5 0-53-31,0-3-11 0,0 3-1 0,4-4-1 16,9 0-90-16,5 0-17 0,-10-7-4 0,32-9-1 0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6.2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00A83C-20DD-4416-98D6-A50C0B7B0E1B}" emma:medium="tactile" emma:mode="ink">
          <msink:context xmlns:msink="http://schemas.microsoft.com/ink/2010/main" type="inkDrawing" rotatedBoundingBox="15216,16824 15343,15879 15476,15897 15349,16842" semanticType="callout" shapeName="Other">
            <msink:sourceLink direction="with" ref="{C6CD4BC0-CB65-47B6-B765-0073B94B6C48}"/>
          </msink:context>
        </emma:interpretation>
      </emma:emma>
    </inkml:annotationXML>
    <inkml:trace contextRef="#ctx0" brushRef="#br0">101 152 1364 0,'0'0'60'0,"0"-8"13"0,-4-4-58 0,4 4-15 0,0 0 0 0,0 1 0 16,0-1 76-16,4-4 13 0,-4 4 3 0,5 1 0 16,-5 7-38-16,4-8-7 0,0-4-2 0,1 4 0 15,-5 8-25-15,9-8-6 0,-1 1-1 0,1-1 0 16,-5 4 7-16,5 0 2 0,-9 4 0 0,9-8 0 15,-9 8 16-15,13-4 3 0,-4 4 1 0,0-4 0 16,-9 4 1-16,0 0 0 0,0 0 0 0,13 0 0 16,-13 0-23-16,0 0-5 0,9 4-1 0,-5 4 0 15,-4-8-5-15,4 12-1 0,1 0 0 0,-1-1 0 16,-4 5 20-16,-4-1 3 0,4 5 1 0,-5 3 0 16,1-3-23-16,4 7-9 0,-4 0 8 0,-1 5-8 0,1-5 23 15,-1 4-1-15,-3-4 0 0,3 1 0 0,-3-1-2 16,-1 4-1-16,4-3 0 0,-3 3 0 0,3-4 3 15,1 4 1-15,-5 0 0 0,0 1 0 0,5-5-6 0,0 4-1 16,-5-4 0-16,4 1 0 0,-3-1-3 0,3 0-1 16,-4 1 0-16,5-1 0 0,-5-4-12 0,5-3 9 15,-1-1-9-15,-3-3 8 0,3-1-8 0,5-3 8 16,-4-4-8-16,4 0 8 0,0-8-8 0,0 0 0 16,-4 8 0-16,4-8 0 0,0 0-24 0,0 0 0 15,0 0 0-15,0 0 0 16,0 0-23-16,-5 7-5 0,-4-7 0 0,1 0-1 15,-1 0-161-15,4-7-32 0,-8-1-6 0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0:59.2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DBD825-FB93-41A5-9E70-D28A295B2927}" emma:medium="tactile" emma:mode="ink">
          <msink:context xmlns:msink="http://schemas.microsoft.com/ink/2010/main" type="inkDrawing" rotatedBoundingBox="21826,14193 22740,12058 23896,12553 22982,14688" hotPoints="22657,12680 23510,12266 23747,12927 22599,14448" semanticType="enclosure" shapeName="Quadrilateral"/>
        </emma:interpretation>
      </emma:emma>
    </inkml:annotationXML>
    <inkml:trace contextRef="#ctx0" brushRef="#br0">215 0 1400 0,'0'0'62'0,"0"0"13"0,0 0-60 0,0 0-15 16,4-8 0-16,-4 8 0 0,0 0 41 0,0 0 6 15,0 0 1-15,0 0 0 0,0 0-13 0,0 0-3 16,0 0 0-16,0 0 0 0,-4-8-12 0,4 8-2 15,0 0-1-15,0 0 0 0,0 0 0 0,0 0 0 16,0 0 0-16,0 0 0 0,0 0 0 0,0 0 0 16,0 0 0-16,0 0 0 0,0 0 5 0,0 0 1 15,0 0 0-15,0 0 0 0,0 0 7 0,0 0 2 16,0 0 0-16,0 0 0 0,0 0-21 0,0 0-11 16,0 0 12-16,0 0-12 0,0 0 16 0,0 12-3 0,-5-4-1 15,1 4 0-15,4-12 0 0,-5 11-1 16,1 5 0-16,0-4 0 0,-1 3-2 0,1 1 0 0,-1-1 0 15,1-3 0-15,0 4-1 0,-1-1-8 16,1 1 12-16,4 3-4 0,-4-3-8 0,-1 3 12 0,1 1-12 0,-1-1 12 16,5 1 0-16,-4 3 1 0,4 1 0 0,-4 3 0 15,4 4 4-15,-5-4 1 0,1 1 0 0,4 7 0 16,-5 0-2-16,5 0-1 0,-4 4 0 0,4 4 0 16,0 4-2-16,0 7 0 0,0-3 0 0,0 0 0 15,0 3 2-15,0-3 0 0,0 0 0 0,-4-1 0 16,4 1-2-16,-5 0 0 0,5-4 0 0,-4 7 0 15,4 1 6-15,-5-1 1 0,5 1 0 0,0-4 0 16,-4 3 0-16,0-7 1 0,4-4 0 0,-5 0 0 16,5 0 3-16,0-8 1 0,-4 0 0 0,0-8 0 15,4 5-13-15,0-5-4 0,0-8 0 0,-5 1 0 0,5-1 13 16,-4-3 3-16,-1-4 0 0,5 3 0 0,-4-3-15 16,4 0-9-16,-4-5 12 0,4-7-12 0,-5 8 15 0,5-8-4 15,0 0-1-15,0 0 0 0,0 0-10 0,0 0 0 16,0 0 0-16,-9 4 0 15,9-4-31-15,-8 0-11 0,-1-4-2 0,0 0-1 16,5-3-140-16,-5 3-28 0,5-8-6 0</inkml:trace>
    <inkml:trace contextRef="#ctx0" brushRef="#br0" timeOffset="802.0088">-93 312 979 0,'-4'-27'43'0,"4"19"9"0,4-4-41 0,1 0-11 16,4 1 0-16,-1 3 0 0,6-4 80 0,-1 0 15 15,0 1 2-15,4-1 1 0,5 4-54 0,0-3-10 16,-4-5-2-16,8 0-1 0,0 1-7 0,-4-5-2 16,0 1 0-16,5-1 0 0,-1 1 14 0,5 7 4 15,-1-3 0-15,1-5 0 0,4 8 3 0,0 1 1 16,5-5 0-16,-1 4 0 0,1 1 8 0,4-5 1 16,-5 8 1-16,1-3 0 0,-1 3-36 0,5-4-7 15,-5 4-2-15,1 4 0 0,-1 0 3 0,1 4 0 0,-1-3 0 16,1 6 0-16,-1 1-3 0,-8 0 0 15,4 4 0-15,-8 0 0 0,3 4-9 0,-8-1 8 0,0 5-8 16,-4-4 8-16,-1 3-8 0,-4 1 8 0,1 7-8 0,-1 1 8 16,-5-5 0-16,6 8-8 0,-10-3 12 0,5-1-4 15,-5 8 9-15,5-3 2 0,-9 3 0 0,4 0 0 16,-4-4-19-16,-4 4 10 0,-5-3-10 0,5 3 8 16,-5-4 12-16,-4 4 3 0,-5-3 0 0,1 3 0 15,-1-4-3-15,-4 1 0 0,5-5 0 0,-5 4 0 16,-5-3-7-16,1-1-1 0,-5-3-1 0,5 3 0 15,-9-4-3-15,4 1 0 0,-4-1 0 0,-4 1 0 16,-1-4 0-16,1-1-8 0,-5 1 12 0,-9-5-4 16,1 1 0-16,-1 0 0 0,-4-4 0 0,4-1 0 15,1 1-8-15,-1-4 8 0,5 4-8 0,-1 0 8 16,10 0-8-16,-1-8 0 0,1 0 9 0,4 0-9 16,4 0-24-16,0 0-10 0,5 0-2 15,0 0-703-15,4 0-141 0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0.8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9CF52D-5616-46A5-B622-7A8D183A2BDB}" emma:medium="tactile" emma:mode="ink">
          <msink:context xmlns:msink="http://schemas.microsoft.com/ink/2010/main" type="inkDrawing" rotatedBoundingBox="24933,12991 26481,12298 26993,13443 25445,14135" semanticType="callout" shapeName="Other">
            <msink:sourceLink direction="with" ref="{0B6DC07C-36BA-4EE5-AB3F-DA43ED2C112E}"/>
          </msink:context>
        </emma:interpretation>
      </emma:emma>
    </inkml:annotationXML>
    <inkml:trace contextRef="#ctx0" brushRef="#br0">1533 222 403 0,'0'0'17'0,"-4"-12"5"0,4 1-22 0,0-5 0 16,-5 1 0-16,5-1 0 0,-4 4 292 0,-1-3 53 15,1-1 11-15,4 1 3 0,-4 3-270 0,-1 4-53 0,1-4-12 0,-1 5-1 16,-3-1-23-16,-5 0 0 0,4 4 0 0,-4 0 0 15,-5-4 0-15,1 4-8 0,-5-3 8 0,4-1-12 16,-8 8 12-16,-1-4-8 0,-3 4 8 0,-1 0-8 16,0 0 8-16,-4 4 0 0,4-4 0 0,-8 4 0 15,-1-4 0-15,1 4 0 0,-5 0 0 0,0 3 0 16,5-3 0-16,-5 8 8 0,0 0-8 0,5-1 11 16,-5 1 5-16,0-4 0 0,0 4 1 0,4-1 0 15,5 5 7-15,-4 3 2 0,-1-3 0 0,1 7 0 16,4-3 1-16,0 3 0 0,0 1 0 0,-1 3 0 15,6 0-3-15,3 0 0 0,-3 1 0 0,3-1 0 16,1 0-15-16,4 1-9 0,0-1 10 0,5 0-10 16,-1 1 8-16,-4-1-8 0,5-4 0 0,3 1 0 15,1 3 16-15,5-8-4 0,-6 5 0 0,10-1 0 16,-5 5-12-16,9-5 0 0,-4 0 8 0,-1 1-8 0,5 3 0 16,5-4 8-16,-1 1-8 0,5-1 0 0,-5 5 0 15,5-9 0-15,4 4 0 0,-4-3 0 0,4-1 8 16,5 1-8-16,-5-4 0 0,5-1 0 0,3 1 8 15,6-5-8-15,-1-3 0 0,5-4 9 0,13 4-1 0,0-4-8 16,4-4 12-16,0 0-4 0,5 0 0 0,4 0 0 16,0-4 0-16,-5 0 0 0,1 0 8 0,0 4 2 15,4 0 0-15,-5-4 0 0,1 4-6 0,4-4 0 16,0 4-1-16,5 0 0 0,-1 0-11 0,-4 0 0 16,-4-4 0-16,-1 4 0 0,-3 0 8 0,-1-3-8 15,-9-1 8-15,1 4-8 16,-10-4-27-16,1 4-10 0,-9-4-3 0,0 0 0 15,0 0-124-15,-9-4-24 0,-4 0-6 0,-5 1-603 0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1.5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6DC07C-36BA-4EE5-AB3F-DA43ED2C112E}" emma:medium="tactile" emma:mode="ink">
          <msink:context xmlns:msink="http://schemas.microsoft.com/ink/2010/main" type="inkDrawing" rotatedBoundingBox="25118,14188 26845,13981 26853,14050 25126,14257" shapeName="Other">
            <msink:destinationLink direction="with" ref="{4B9CF52D-5616-46A5-B622-7A8D183A2BDB}"/>
          </msink:context>
        </emma:interpretation>
      </emma:emma>
    </inkml:annotationXML>
    <inkml:trace contextRef="#ctx0" brushRef="#br0">7 224 806 0,'0'0'72'0,"0"0"-58"16,-4-8-14-16,-1 4 0 0,5 4 69 0,0 0 11 15,0-4 3-15,0 4 0 0,0 0-57 0,0 0-11 0,0 0-3 0,0 0 0 16,0 0-12-16,0 0 0 0,0 0 0 0,0 0 0 16,0 0 0-16,0 0 11 0,0 0 0 0,0 0 0 15,0 0 33-15,0 0 6 0,0 0 2 0,0 0 0 16,0 0 4-16,0 0 2 0,9 0 0 0,-5-4 0 16,-4 4 6-16,14 0 2 0,-1-4 0 0,-5 4 0 15,6 0-9-15,-1 0-1 0,0 0-1 0,5 0 0 16,3 0 1-16,1 0 1 0,5 0 0 0,3 0 0 15,1 0-12-15,9 0-2 0,3-4-1 0,6 4 0 16,-1 0-14-16,9 0-2 0,0 0-1 0,0-4 0 16,0 1-6-16,5-1-2 0,-1-4 0 0,5 0 0 15,0-4-17-15,-1 5 0 0,1-9-8 0,4 4 8 16,-4 1 0-16,0-5 0 0,-9 0 0 0,-4 5 0 16,-1-5 8-16,-3 8-8 0,-10-3 12 0,1 3-12 15,-1 0 0-15,-8 4 0 0,0-4-12 0,-5 4 3 16,-9 4-23-16,5 0-4 0,-9 4 0 15,1 0-1-15,-6 4-154 0,-3 0-30 0,-5 3-7 0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2.2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DB8649-8AC3-4CF5-A0C0-B18760A4CE28}" emma:medium="tactile" emma:mode="ink">
          <msink:context xmlns:msink="http://schemas.microsoft.com/ink/2010/main" type="inkDrawing" rotatedBoundingBox="28314,14016 28998,11926 29111,11963 28427,14053" semanticType="callout" shapeName="Other">
            <msink:sourceLink direction="with" ref="{36C09AA3-E5AC-46C7-82E0-6BAB2974CE8B}"/>
          </msink:context>
        </emma:interpretation>
      </emma:emma>
    </inkml:annotationXML>
    <inkml:trace contextRef="#ctx0" brushRef="#br0">686 78 1036 0,'0'0'92'0,"4"-11"-73"15,1-1-19-15,-1 4 0 0,-4 8 105 0,4-15 18 0,1 7 3 0,-1-4 1 16,-4 12-50-16,0 0-9 0,0 0-3 0,0 0 0 16,0 0-32-16,0 0-6 0,0 0-2 0,0 0 0 15,0-12-17-15,0 12-8 0,0 0 8 0,-9 4-8 16,1 0 0-16,3 0 0 0,-3 8 8 0,-6 3-8 16,6 1 28-16,-6 4 4 0,-3 3 1 0,4 8 0 15,0-4-7-15,-1 9-2 0,1 6 0 0,-9 1 0 16,0 0 4-16,0 4 0 0,-4 8 0 0,4-1 0 15,-4 5 6-15,0 7 2 0,4 0 0 0,-5 5 0 16,1-1-8-16,0-4 0 0,4 4-1 0,-5-4 0 16,10 1 11-16,-5-1 2 0,4 4 1 0,5 4 0 15,-4-3-21-15,3-5-5 0,1 0-1 0,5-7 0 16,-6-1-14-16,6-3 0 0,-1-1 8 0,0-7-8 16,0 0 9-16,0-4-1 0,1 0 0 0,-1-4 0 15,0-8-8-15,5-4 0 0,-5 1 9 0,5-5-9 16,-5-7 0-16,4-5 0 0,5 1 0 0,0-12-12 15,-4 4 12-15,4-4 12 0,0 0-2 0,-9-8-1 16,5-4-54-16,0-3-11 0,-1-5-3 16,5-7-684-16,5-8-137 0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3.08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211CF6-776F-49A0-BFA3-4EF8122C8BB8}" emma:medium="tactile" emma:mode="ink">
          <msink:context xmlns:msink="http://schemas.microsoft.com/ink/2010/main" type="inkDrawing" rotatedBoundingBox="30183,11783 30452,13638 29082,13837 28813,11982" semanticType="callout" shapeName="Other">
            <msink:sourceLink direction="to" ref="{36C09AA3-E5AC-46C7-82E0-6BAB2974CE8B}"/>
            <msink:sourceLink direction="to" ref="{CF2D1785-40F0-4611-AA4D-990883CBAF31}"/>
          </msink:context>
        </emma:interpretation>
      </emma:emma>
    </inkml:annotationXML>
    <inkml:trace contextRef="#ctx0" brushRef="#br0">0 58 345 0,'0'0'31'0,"0"0"-31"0,0 0 0 0,0 0 0 15,0 0 160-15,0 0 27 0,0 0 5 0,4 0 0 0,5 0-102 0,0 0-21 16,4 0-4-16,0-4-1 0,0 4-32 0,0-4-8 15,-4 0 0-15,0 4-1 0,4 0-8 0,-13 0-2 16,4-4 0-16,-4 4 0 0,9-7 1 0,-9 7 0 16,0 0 0-16,0 0 0 0,0 0 22 0,0-8 5 15,5 0 1-15,-1 0 0 0,-4 8-6 0,0-4-2 16,0 4 0-16,0 0 0 0,0 0 2 0,0 0 0 16,0 0 0-16,0 0 0 0,9-8-7 0,-9 8-1 15,0 0 0-15,0 0 0 0,0 0 7 0,0 0 1 16,8 4 0-16,1 0 0 0,-4 0 9 0,3 4 3 15,1 4 0-15,0 3 0 0,0 9-12 0,-5-1-1 16,5 4-1-16,0 5 0 0,-1 7-3 0,6 0-1 16,-6 0 0-16,1 3 0 0,4 5-14 0,0 0-4 15,1 4 0-15,-1 3 0 0,0 13-4 0,0-1 0 0,5 4-8 0,-5 0 12 16,4 0-12-16,-3-3 11 0,-1-1-11 0,-5-4 10 16,6-3-10-16,-6 3 0 0,6 1 0 0,-10-5 0 15,5-7 0-15,0-4 10 0,-1 3-10 0,-3-7 10 16,3 0-2-16,-3-4-8 0,4-4 12 0,-5-3-4 15,5-1 7-15,-5-4 1 0,1 0 0 0,-1-7 0 16,0-1-4-16,5-7 0 0,-5 0 0 0,1-1 0 16,-1-3-12-16,-4-8 0 0,9 8 0 0,-5 0 0 15,-4-8 0-15,0 8 8 0,0-8-8 0,0 0 0 16,9 7 13-16,-9-7-3 0,0 0-1 0,0 0 0 16,0 0 6-16,0 0 1 0,0 0 0 0,0 0 0 15,9-7 16-15,-5-1 3 0,-4-4 1 0,0 0 0 16,0 1-36-16,0-1 0 0,0 0 0 0,0-3 0 15,-4-1 12-15,4-3-4 0,4-1 0 0,1 1-8 0,-1-9 8 0,5 1-8 16,-5-4 0-16,9 0 0 0,1-8 0 16,3 0 0-16,1-8 0 0,4 0 0 0,0 0 0 0,4-3 0 15,0-5-10-15,5 4 10 0,4-3 0 0,5-1 0 16,-5 0 0-16,0-7 8 0,0 0-8 0,0-5 0 16,4 1 0-16,-4 0 0 0,1 3 0 0,-1 5 0 15,0-1 0-15,0 5 0 0,0-1 0 0,-4 5-9 16,-1 3 9-16,-8 4-13 15,0 8-25-15,-4 4-5 0,-9 3-1 0,-5 5 0 16,-4 3-124-16,-4 9-26 0,-10-1-5 0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7:11.1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526 620 806 0,'0'0'36'0,"-4"-8"7"0,4-4-35 0,-5 1-8 15,5-1 0-15,-4 0 0 0,-5 4 241 0,5-3 47 16,-5 3 8-16,-4-4 3 0,4 0-207 0,-4 1-42 16,-5 3-8-16,5 0-2 0,-4 0-28 0,-1 4-12 15,1 1 8-15,-1-1-8 0,0 8-13 0,1-4-8 0,-9 7-2 0,4 5 0 16,0-4 59-16,0 11 12 0,-5-3 3 0,1 7 0 15,0 1-25-15,4 3-5 0,0 4-1 0,4 4 0 16,1 0-9-16,-1 4-3 0,5-3 0 0,4 3 0 16,-4-8-18-16,4 4-4 0,5-4-1 0,0 0 0 15,4-7 15-15,0-1 0 0,0-3 0 0,8-5 0 16,-3 1 0-16,4-8 0 0,-1-1 0 0,6-3 0 16,-1-4 0-16,4 0 0 0,1-4 0 0,-1-3 0 15,5-1 0-15,0-8 0 0,5 1 0 0,-1-9 0 16,0 5 34-16,-4-9 10 0,9-3 1 0,4 0 1 15,-4-8-12-15,-1 0-2 0,1-4-1 0,4-4 0 16,-4-3-31-16,0-5-15 0,-5 4 2 0,5-3 0 16,-5 3 13-16,-4-4 0 0,-5 1 0 0,5-1 0 0,-4 4 17 15,-5 5 7-15,0 3 0 0,-4 8 1 0,-5 4-40 0,5 7-8 16,0 5-1-16,-5 3-1 0,-4 8 25 0,0-3 0 16,0 3 0-16,0 8 0 0,0 0 0 0,0 0 0 15,0 0 0-15,-8 11 0 0,3 5 0 0,1 4 0 16,-9 7 0-16,8 0 0 0,1 4 0 0,-5 4 0 15,-4 0 0-15,9 8 0 0,-10-4 0 0,6 4 0 16,-1 0 0-16,0 8 0 0,0 3 0 0,1 1 0 16,-1 0 0-16,0 7 0 0,-4-7 0 0,4 3 0 15,0-3 0-15,0 3 0 16,1-7-56-16,3-4-7 0,1 0-1 0,4-16-947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04.48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2D1785-40F0-4611-AA4D-990883CBAF31}" emma:medium="tactile" emma:mode="ink">
          <msink:context xmlns:msink="http://schemas.microsoft.com/ink/2010/main" type="inkDrawing" rotatedBoundingBox="29909,13482 31047,11495 31941,12007 30803,13994" hotPoints="30753,12093 31431,11678 31945,12187 30609,13001" semanticType="enclosure" shapeName="Quadrilateral">
            <msink:destinationLink direction="to" ref="{1F211CF6-776F-49A0-BFA3-4EF8122C8BB8}"/>
          </msink:context>
        </emma:interpretation>
      </emma:emma>
    </inkml:annotationXML>
    <inkml:trace contextRef="#ctx0" brushRef="#br0">149 471 403 0,'0'0'17'0,"-4"-4"5"0,0 0-22 0,-5 0 0 15,4 0 0-15,1-3 0 0,0-1 64 0,-1 0 9 16,1 0 2-16,4-3 0 0,0-1 22 0,0 0 5 16,0-3 1-16,4 3 0 0,1-4-9 0,-1-3-2 15,0-1 0-15,1 1 0 0,8 3-23 0,-4-3-5 16,-1-1 0-16,1 1-1 0,4-1-39 0,1 1-8 15,-1 3-2-15,4 0 0 0,-4 1-5 0,5 3-1 16,-5-3 0-16,5 3 0 0,4 4 15 0,0-4 2 16,-5 5 1-16,5-5 0 0,0 4-1 0,4 0 0 15,5 4 0-15,0-3 0 0,-1-1-7 0,1 4-2 0,4-4 0 16,-4 8 0-16,4-4 7 0,-4 4 1 16,4 0 0-16,-4 4 0 0,8-4-7 0,-4 4-1 0,5 0 0 15,-5 4 0-15,4-1-7 0,-4 1-1 0,0 4-8 0,-4 0 12 16,4-1-12-16,-4 5 0 0,-5-4 8 0,1 7-8 15,-1-3 9-15,-4 7-1 0,-5 1 0 0,1 3 0 16,-5 0 4-16,-4 0 0 0,-5 5 0 0,1-1 0 16,-10 0 16-16,-3 0 3 0,-1 0 1 0,-13 5 0 15,0-5-7-15,-9 0-1 0,0-4 0 0,-4 1 0 16,-9 3 13-16,5-4 3 0,-5-4 0 0,5 1 0 16,-5-1-40-16,0-3 0 0,4-5 0 0,1 1 0 15,-1 0 8-15,1-9-8 0,-1 5 10 0,-3-4-10 16,-1 0 12-16,0-4-3 0,0-1-1 0,-4 1 0 15,-5-4-8-15,5 0 0 0,0-4-10 0,4 1 10 16,0-1-18-16,9-4 2 0,0 0 1 0,4 4 0 16,9-4-145-16,0-3-28 0,-13-9-7 0,26 1-1 0</inkml:trace>
    <inkml:trace contextRef="#ctx0" brushRef="#br0" timeOffset="-493.7083">211 292 1094 0,'0'0'97'0,"0"0"-77"0,0 0-20 0,0 0 0 16,4-8 41-16,-4 8 5 0,0 0 1 0,0 0 0 16,0-8-6-16,0 8-1 0,5-8 0 0,-5 8 0 15,0 0-25-15,8-11-6 0,1 7-1 0,0-4 0 16,-9 8 13-16,9-4 3 0,-1-4 0 0,1 4 0 15,-9 4 16-15,9-4 3 0,0-3 1 0,-9 7 0 16,0 0-16-16,0 0-2 0,0 0-1 0,0 0 0 16,0 0-17-16,0 0-8 0,8 3 0 0,-8-3 8 15,0 0-8-15,0 0 8 0,9 4-8 0,-9-4 8 16,0 0 0-16,0 0 0 0,5 8 0 0,-1 0 0 16,-4-8 14-16,0 0 2 0,0 0 1 0,0 0 0 15,4 8 3-15,-4-8 1 0,0 8 0 0,0-1 0 16,-4 1-6-16,4 0-2 0,-4 4 0 0,-1-1 0 15,1 5-4-15,-5 3-1 0,5 1 0 0,-1 7 0 16,1-3 4-16,-5 7 0 0,0 4 0 0,1 4 0 16,-6 0 6-16,-3 8 2 0,-1 7 0 0,1 5 0 0,-1-1 0 0,1 9 0 15,-1 3 0-15,5 0 0 0,-5-8 0 16,1 5 1-16,4-5 0 0,0 4 0 0,-1-3-13 0,-3-1-4 16,4 1 0-16,0-1 0 0,-1-7-12 0,1-1 11 15,0-3-11-15,0 0 10 0,0-9-10 0,0-3 0 16,4 0 9-16,-4-3-9 0,4-5 0 0,0-4 0 15,0-4 0-15,5-3 0 0,-5-1 0 0,5-7-15 16,-5 0 3-16,5-4 0 16,4-8-96-16,0 0-20 0,0 0-3 0,-9-4-1 0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1:51.3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8C573D-C3FB-4C92-BE4B-1C9CC7FC9957}" emma:medium="tactile" emma:mode="ink">
          <msink:context xmlns:msink="http://schemas.microsoft.com/ink/2010/main" type="writingRegion" rotatedBoundingBox="2456,744 32456,-900 33465,17510 3465,19155"/>
        </emma:interpretation>
      </emma:emma>
    </inkml:annotationXML>
    <inkml:traceGroup>
      <inkml:annotationXML>
        <emma:emma xmlns:emma="http://www.w3.org/2003/04/emma" version="1.0">
          <emma:interpretation id="{1556A119-F461-44E7-81FA-54DB611FA8DC}" emma:medium="tactile" emma:mode="ink">
            <msink:context xmlns:msink="http://schemas.microsoft.com/ink/2010/main" type="paragraph" rotatedBoundingBox="2474,723 30999,-598 31417,8412 2892,9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1274D6-B15E-4984-AB76-8631DD4648AF}" emma:medium="tactile" emma:mode="ink">
              <msink:context xmlns:msink="http://schemas.microsoft.com/ink/2010/main" type="line" rotatedBoundingBox="2559,563 30154,301 30178,2792 2583,3054"/>
            </emma:interpretation>
          </emma:emma>
        </inkml:annotationXML>
        <inkml:traceGroup>
          <inkml:annotationXML>
            <emma:emma xmlns:emma="http://www.w3.org/2003/04/emma" version="1.0">
              <emma:interpretation id="{BCC7F280-787A-469E-9B72-42C6F8AEC85B}" emma:medium="tactile" emma:mode="ink">
                <msink:context xmlns:msink="http://schemas.microsoft.com/ink/2010/main" type="inkWord" rotatedBoundingBox="2560,634 5800,604 5823,3023 2583,305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739 275 896 0,'0'0'40'0,"0"0"8"0,0 0-39 0,0 0-9 0,0 0 0 0,0 0 0 16,0 0 67-16,0 0 11 0,0 0 2 0,0 16 1 15,-4 0-24-15,-5 7-5 0,-4 0 0 0,0 9-1 16,-9 3 2-16,0 4 1 0,-4 8 0 0,-1 11 0 16,-3-3-4-16,-1 15-1 0,-4-12 0 0,4 9 0 15,-8-1 10-15,4 12 1 0,-5-12 1 0,5 12 0 16,4-11-16-16,-8 11-3 0,4-8-1 0,4-4 0 16,0 0-18-16,5 1-4 0,0-5-1 0,-1-3 0 15,1-1-18-15,4 1 10 0,0-1-10 0,0-3 8 16,-4 3-25-16,4-7-6 0,4-4-1 0,10-1-610 15,-1-3-122-15</inkml:trace>
          <inkml:trace contextRef="#ctx0" brushRef="#br0" timeOffset="-367.8403">29 404 518 0,'0'0'23'0,"-5"-4"5"0,5 4-28 0,0 0 0 0,0 0 0 0,-9 0 0 16,1-8 131-16,3 5 21 0,5 3 4 0,0 0 0 15,0 0-84-15,-4 0-18 16,4 0-3-16,0 0-1 0,0 0-9 0,0 0-1 0,0 0-1 0,0 0 0 16,0 0-21-16,0 0-4 0,0 0-1 0,0 0 0 15,0 0 14-15,0 0 2 0,13 0 1 0,0-4 0 16,-13 4-6-16,31-4-2 0,0 4 0 0,8-16 0 15,5 12 13-15,9-11 2 0,-9-1 1 0,8 4 0 16,5-7-2-16,5-1 0 0,3 1 0 0,6-5 0 16,-6 5-1-16,1 0-1 0,4-5 0 0,-12 9 0 15,-1-1-34-15,-5 4 0 0,-4-3 0 0,-4-1 0 16,-4 8 0-16,-9-7 0 0,8 3 0 0,-4 4 0 16,5 4 13-16,-5-7-4 0,0-1-1 0,0 4 0 0,0 4-8 15,0-4 0-15,-4 4 0 0,4-3 0 16,-4 7-21-16,-1 0-7 0,1 0 0 0,-13 0-1 15,4 7-142-15,-9-7-28 0,0 0-5 0</inkml:trace>
          <inkml:trace contextRef="#ctx0" brushRef="#br0" timeOffset="860.2886">2108-235 1098 0,'0'0'24'0,"0"0"4"0,9-8 2 0,-5-4 2 0,5 0-32 0,0 1 0 16,-5-1 0-16,1 4 0 0,3-3 65 0,1 7 7 16,-9 4 2-16,9-8 0 0,-5 0-37 0,-4 8-7 15,0 0-2-15,0 0 0 0,0 0 7 0,0 0 1 16,0 0 0-16,0 0 0 0,0 0-16 0,0 0-4 15,0 0 0-15,0 0 0 0,0 0 19 0,0 0 3 16,-4 8 1-16,-5 0 0 0,0-4-23 0,1 3-4 16,-1 1 0-16,-4 4-1 0,4 0 2 0,-4 3 1 15,4 5 0-15,-9-1 0 0,1 8 5 0,-1 9 1 16,5 6 0-16,-4 17 0 0,-1-1-1 0,-4 9 0 16,0-1 0-16,0 12 0 0,-4 4-6 0,4 19-1 0,-9-7 0 15,5 7 0-15,0-3 4 0,-5 3 1 0,0-11 0 0,-4 3 0 0,9-3-1 0,0-4-1 16,-5-8 0-1,5-4 0-15,-5 0-15 0,4-11 11 0,1-9-11 16,0 5 10-16,-1-16 5 0,10-1 1 0,-5-10 0 16,9-5 0-16,-5-11-8 0,1-1-8 0,4-11 11 15,-1-4-11-15,1-4 13 0,0-4-4 0,0-7-1 0,4-5 0 16,5-3-8-16,-1-8 0 0,5-1 0 0,5-7 0 16,4-7 0-16,4-1 0 0,4-4 0 0,5 4 0 15,0-11 0-15,9 11 0 0,-9 8 0 0,8-8 0 16,6 8-11-16,-1 8 11 0,-9 4-8 0,9 7 8 0,-9 1 0 15,1 11-10-15,-1 4 10 0,0 0 0 0,1 4 0 0,-5 4 0 16,0 4 0-16,0 4 0 0,-1-1 0 0,1 1 0 16,0 4-10-16,-4 3 10 0,-1 1 0 0,1-1 0 15,0 1 0-15,-1 3 8 0,-4-4-8 0,0 5 0 16,5-5 0-16,-5 1 0 0,5-1 0 0,-1-3 0 16,5-4 0-16,-4-1 0 0,4-3 0 0,4-4 0 15,0 0-11-15,5-8 11 16,4 0-175-16,5-4-29 0</inkml:trace>
          <inkml:trace contextRef="#ctx0" brushRef="#br0" timeOffset="1381.6574">2766 1122 1594 0,'0'0'35'0,"0"0"7"0,0 0 2 0,0 0 1 16,18 4-36-16,-5 0-9 0,0 3 0 0,0-3 0 0,5 0 46 0,-1-4 7 15,1 0 2-15,-5-4 0 0,5 0-26 0,-1-3-5 16,1-1 0-16,-1-4-1 0,1 4 9 0,-5-3 3 16,9 3 0-16,-4-12 0 0,-5 5-4 0,0-1-1 15,0 4 0-15,0-3 0 0,0-1-4 0,0 4-1 16,-4-3 0-16,-4-1 0 0,-1 8-5 0,0-7-2 16,1-1 0-16,-5 5 0 0,0-5-9 0,-5 0-1 15,5 5-8-15,0-9 12 0,-4 1-12 0,-5 3 8 16,5 0-8-16,-9 9 0 0,4-9 0 0,0 4 0 15,-4 1 0-15,-5 7 0 0,-3-4 0 0,3 4-8 16,-4 4 8-16,0 4 0 0,0 0-8 0,0 4 8 16,0 3 0-16,0 5 0 0,5 3 0 0,-1 5 0 15,-8 3 0-15,8 4 0 0,5 4 0 0,-4 4 0 16,-1 0 0-16,5 4 0 0,0 4 10 0,0-4 2 16,8 4 1-16,-4 4 0 0,9-9 3 0,0 1 1 15,5 0 0-15,-1-4 0 0,5-4-17 0,0 0 0 0,4 1-8 16,0-1 8-16,0-12 0 0,14 0 0 0,12-3-8 15,-4-4-695-15,0-5-138 0</inkml:trace>
        </inkml:traceGroup>
        <inkml:traceGroup>
          <inkml:annotationXML>
            <emma:emma xmlns:emma="http://www.w3.org/2003/04/emma" version="1.0">
              <emma:interpretation id="{6C85151A-66C3-413F-8566-F7097288FD5B}" emma:medium="tactile" emma:mode="ink">
                <msink:context xmlns:msink="http://schemas.microsoft.com/ink/2010/main" type="inkWord" rotatedBoundingBox="8231,509 12251,471 12269,2360 8249,239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386.736">7864 673 1522 0,'0'0'33'0,"5"-11"7"0,-1-1 2 0,5-4 2 0,-5 5-36 0,-4-5-8 16,0 8 0-16,0-4 0 0,0 1 98 0,0 3 18 16,0 8 3-16,-4-16 1 0,4 9-61 0,-5-13-12 15,1 8-3-15,0 5 0 0,-1-1-30 0,-3 0-6 16,3 4-8-16,-4-8 11 0,1 8-11 0,-6 1 0 15,6 3 0-15,-1 0 0 0,-9 0 0 0,5 3 0 16,0 1 0-16,-5 8 0 0,5-4 0 0,-9 7 0 16,0 1 0-16,-4 7 0 0,4 1-8 0,-4 11 8 15,-5 8-10-15,5-4 10 0,-5 4 0 0,9 0 0 16,0 0-8-16,5-1 8 0,-1-3 0 0,9 0 0 16,5-7 0-16,4-5-9 0,4-4 9 0,1-3 0 15,8-8 0-15,0-1 0 0,9-3 0 0,-4-4 0 16,3-8 0-16,6-4 0 0,4 0 0 0,-5-3-8 15,5-1 8-15,-5-7-8 0,5-1 8 0,-5-7 0 16,0 3 0-16,1-7 0 0,3 0 18 0,-3-8-1 16,-1 0 0-16,-4-4 0 0,0-8 4 0,4 5 1 0,-4-5 0 15,-4 4 0-15,4 8-6 0,-5 8-2 0,1 0 0 0,-5 11 0 16,0 5 1-16,-4 7 0 0,-9 8 0 0,0 0 0 16,0 0-6-16,0 15-1 0,0 9 0 0,0 7 0 15,-5 4-8-15,1 4 0 0,0 4 0 0,-1 4 0 16,1 0 0-16,4-5 0 0,0 9-9 0,0-12 9 15,4 0-161-15,1-4-26 16</inkml:trace>
          <inkml:trace contextRef="#ctx0" brushRef="#br0" timeOffset="3799.4856">9009 61 1324 0,'0'0'118'0,"0"-8"-94"16,0 8-24-16,0 0 0 0,0-8 63 0,0 8 8 15,-8-3 1-15,8 3 1 0,-9-4-36 0,-4 0-7 16,0 0-2-16,-5 4 0 0,-4 8-15 0,-4-4-3 15,-5 7-1-15,5-3 0 0,4 8-9 0,-5-1 0 16,1-3 0-16,0 7 0 0,4 1 0 0,0-1 0 0,0-3 0 0,4 4 0 16,10 3 16-16,-6 0 7 0,6-3 1 0,3 3 1 15,1 1-13-15,8-5-4 0,1 1 0 0,3 3 0 16,1-4 3-16,0 1 0 0,9-4 0 0,-1-1 0 16,5 1 2-16,-4-1 1 0,-1 1 0 0,-4 0 0 15,0-5 12-15,-8 5 2 0,4 3 1 0,-1 5 0 16,-3-1 9-16,-1 8 2 0,-4-3 0 0,-4 3 0 15,-5-8 5-15,-4 8 2 0,0 1 0 0,0-9 0 16,-1 4-31-16,-3 1-7 0,4-5-1 0,-1-3 0 16,-3 3-8-16,4-4 10 0,-5 5-10 0,5-9-700 15,-4 1-145-15</inkml:trace>
          <inkml:trace contextRef="#ctx0" brushRef="#br0" timeOffset="2504.5461">6263 576 345 0,'0'0'31'0,"9"-8"-31"0,4-4 0 0,-4 1 0 16,4-1 149-16,-4 4 24 0,-1-8 5 0,6 5 1 15,-10 3-92-15,5 4-19 0,-1-8-3 0,-3 8-1 16,-5-3-9-16,4 3-3 0,-4 4 0 0,0-8 0 16,-4 0-32-16,-1 4-6 0,5 4-2 0,-4-4 0 15,0 0 26-15,-9 1 5 0,-1-1 1 0,1 4 0 0,-4-4 6 0,-1 4 2 16,1 0 0-16,-5-8 0 0,-5 16-26 16,5-8-5-16,-4 0-1 0,0 4 0 0,4 0-1 15,0-1-1-15,0 1 0 0,0 4 0 0,-4-4 5 0,-1 4 1 16,1 0 0-16,4 7 0 0,-4 1-24 0,4-4 0 15,0 7 0-15,0 1 0 0,0-1 0 0,-4 1 8 16,4 7-8-16,0 4 0 0,0 4 11 0,0 4-3 16,0 0 0-16,4 4 0 0,-3 0-8 0,3 0 8 15,0 11-8-15,1-7 8 0,4 0-8 0,4-4 0 16,0 4 0-16,5-8 0 0,4 8 0 0,4-8 0 16,5-4 0-16,8-4 0 0,1 0 0 0,4-4 0 15,4 1 0-15,5-13 0 0,4 5-10 0,5-9-1 16,3-3 0-16,6-8 0 15,-1 0-100-15,9-8-20 0,-4-7-4 0,-1-1-1 0</inkml:trace>
          <inkml:trace contextRef="#ctx0" brushRef="#br0" timeOffset="2880.2635">6965-399 57 0,'0'0'0'0,"0"0"0"15,0-12 0-15,4 4 0 0,5 1 206 0,-9 7 36 16,4-12 7-16,-4 12 2 0,14-8-99 0,-6 8-19 15,-8 0-4-15,0 0-1 0,9 0-20 0,4 0-4 16,-8 8 0-16,3 4-1 0,1 3-49 0,-4 5-10 16,-1 3-1-16,-4 8-1 0,0 4-11 0,-4 8-3 15,-5 8 0-15,4 7 0 0,-3 9-5 0,3 3-2 16,-3-4 0-16,-1 4 0 0,0 5 0 0,5-9 0 16,-5 4 0-16,4 4 0 0,5 4-9 0,-4-12-1 15,4 5-1-15,-9-5 0 0,5-4-10 0,-5 1 0 16,5-5 0-16,-5-3 0 15,0-5-152-15,-4-3-27 0,-13 31-5 0,8-35 0 0</inkml:trace>
          <inkml:trace contextRef="#ctx0" brushRef="#br0" timeOffset="4267.0002">9553 178 1450 0,'9'-23'64'0,"-4"19"14"0,-1-12-62 0,0 12-16 0,1-11 0 0,-5-1 0 16,0 8 86-16,0-11 14 0,0 7 4 0,-5 4 0 15,1 0-77-15,0 1-15 0,-5-1-4 0,0 4 0 16,0 0-8-16,-4 4 8 0,0 4-8 0,-5 4 8 16,1 0-8-16,4 3 0 0,-5 1-10 0,1 4 10 15,-1-5-10-15,-4 9 10 0,9-9-10 0,0 5 10 16,0 0 0-16,-1-1-9 0,10 1 9 0,0-1 0 15,-1 1 0-15,5 3 0 0,0-11 0 0,5 12 0 16,3-5 0-16,1 1 0 0,4 3 0 0,1 1 0 16,-1-1 10-16,4 1 1 0,-8 7 0 0,9-7 0 15,3 3 32-15,-3 4 6 0,0 1 2 0,-1 3 0 16,-4-4 8-16,-4 4 1 0,0 1 1 0,-5-1 0 16,-4 8-33-16,0-12-8 0,-4 4 0 0,-5 1-1 15,-8 3 15-15,3-8 3 0,-3 4 1 0,-5 0 0 0,0-3-29 16,0 3-9-16,0 0 0 0,0-4 0 15,0-3-16-15,-4 3-11 0,4 4-1 16,-4-11-692-16,4 3-137 0</inkml:trace>
        </inkml:traceGroup>
        <inkml:traceGroup>
          <inkml:annotationXML>
            <emma:emma xmlns:emma="http://www.w3.org/2003/04/emma" version="1.0">
              <emma:interpretation id="{B96B7CDC-6A4F-4E4D-833D-B8EAA5CF3C70}" emma:medium="tactile" emma:mode="ink">
                <msink:context xmlns:msink="http://schemas.microsoft.com/ink/2010/main" type="inkWord" rotatedBoundingBox="14836,628 18186,597 18203,2480 14854,251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538.6477">14533-87 1688 0,'0'0'37'0,"0"0"8"0,0 0 2 0,4-4 0 0,1-12-38 0,-1 5-9 0,1 3 0 0,3 0 0 15,-8 8 63-15,0 0 10 0,0 0 3 0,0 0 0 16,0 0-47-16,0 0-9 0,5 12-1 0,-1-1-1 16,-4 9 2-16,-4 7 1 0,-1 4 0 0,1 12 0 15,-5 0-7-15,-4 8-2 0,-5 4 0 0,1 7 0 16,-9 0 21-16,-1 8 4 0,1 1 1 0,-5 11 0 16,-4-16-10-16,4 12-3 0,5-16 0 0,-5 5 0 15,5-9 3-15,8 1 1 0,-3-5 0 0,7-3 0 16,-3-4-18-16,-1-4-11 0,1-1 12 0,4-3-12 15,-1-3 9-15,1-9-9 0,4 4 0 0,1-15 9 16,-1 3-24-16,0-7-5 0,9-4 0 0,0-8-1 16,0 0-160-16,0 0-32 0</inkml:trace>
          <inkml:trace contextRef="#ctx0" brushRef="#br0" timeOffset="7025.5095">14340 96 1558 0,'0'0'34'0,"0"-4"7"0,0-11 2 0,4 11 1 0,1-8-35 0,3 4-9 0,-3-3 0 0,-1-1 0 16,5-4 55-16,-5 8 9 0,10-11 1 0,-1 3 1 15,0 1-30-15,4-5-7 0,1 1-1 0,4-1 0 16,-5 1-8-16,10-5-1 0,-1 1-1 0,9 3 0 16,-4-3-6-16,8 4 0 0,5-1-1 0,0 1 0 15,9 7 6-15,-1-8 2 0,1 9 0 0,0 3 0 16,-1-4-4-16,-3 8-1 0,3 0 0 0,-3 4 0 16,-1 0-4-16,-4 0-1 0,0 8 0 0,-5 4 0 15,-4-4-9-15,-4 7 0 0,0 1 9 0,-9-4-9 16,-5 7 0-16,1 1 8 0,-10-1-8 0,1 1 0 15,0-1 0-15,-5 4 0 0,-4-3 0 0,0 3 8 16,0 1-8-16,-4-1 0 0,0 4 0 0,-5-3 8 0,-4 3 1 0,-9 0 1 16,-5 1 0-16,1 3 0 0,-5-4 10 0,1-3 3 15,-5 3 0-15,-1 0 0 0,1 0-4 0,-4-7-1 16,-5-1 0-16,0 1 0 0,-4-1 13 0,0 1 2 16,-5-4 1-16,5 3 0 0,-1-7-34 0,6-4 0 15,-6 3 0-15,1-7 0 0,4 4 0 0,5 0 0 16,-1-8 0-16,1 0 0 0,8 0 0 0,5 0 0 15,4 0 0-15,4-8 0 16,5 4-172-16,9-4-42 0,-1-11-8 0,10-1-2 0</inkml:trace>
          <inkml:trace contextRef="#ctx0" brushRef="#br0" timeOffset="5191.9308">12541 143 1155 0,'0'0'25'0,"0"0"6"0,5-8 1 0,-1 4 0 0,5-11-32 0,-5 3 0 0,5 0 0 0,0 1 0 15,-5 3 64-15,5-4 7 0,-5 4 1 0,-4 8 0 0,0 0-10 0,0 0-2 16,5-8 0-16,-5 8 0 0,0 0-20 0,0 0-4 15,0 0 0-15,0 0-1 0,0 0-15 0,0 0-2 16,0 0-1-16,-9 8 0 0,4 0-3 0,-3 4-1 16,3-8 0-16,1 11 0 0,4-3 1 0,-5 4 0 15,5-5 0-15,0 9 0 0,-4-9-6 0,4 9-8 16,0-1 11-16,0 5-11 0,0 7 20 0,0 0-4 16,-4 4 0-16,-5 12 0 0,0 8 12 0,-4 7 1 15,0-3 1-15,0 11 0 0,-1 4 1 0,1-12 0 16,-4 5 0-16,4-1 0 0,-5 0-8 0,1 0-2 15,-1 1 0-15,5-13 0 0,0 9-9 0,-1-5-1 16,-3-3-1-16,4 3 0 0,4-19-10 0,-4 0 0 16,0-4 0-16,0-11 0 15,-1 3-37-15,-3-19-3 0,4 8-1 0,-1-9 0 16,6-3-153-16,-1-4-30 0,-13-11-7 0,22 11-501 0</inkml:trace>
          <inkml:trace contextRef="#ctx0" brushRef="#br0" timeOffset="5927.5495">12497 100 990 0,'0'0'44'0,"0"0"8"0,0-8-41 0,5-7-11 16,-1-1 0-16,-4 8 0 0,0-7 104 0,0-1 20 15,4 4 3-15,-4 8 1 0,0 4-40 0,0 0-7 16,0 0-1-16,0 0-1 0,0 0-21 0,0 0-4 0,9-11-1 0,-9 11 0 16,0 0-14-16,0 0-3 0,5 4-1 0,3 3 0 15,1 9-15-15,4 0-4 0,-4 3 0 0,0 5 0 16,4 7-16-16,0-8 8 0,0 8-8 0,0 8 0 15,-4 4 12-15,0 8-12 0,4-8 12 16,-4 15-12-16,0-3 12 0,4 7-12 0,-4 1 12 16,4-1-12-16,-4-7 16 0,4-1-3 0,4 1-1 0,-4-4 0 15,1-9 7-15,-6 1 1 0,1-8 0 0,0 4 0 16,4 0-12-16,-4-7-8 0,-5-5 12 0,5 4-12 16,-5-4 12-16,5 1-12 0,0-1 12 0,0-4-12 15,-5-3 15-15,5-1-4 0,-5 1-1 0,5-8 0 16,0 3-10-16,-5-7 8 0,1 0-8 0,-5-8 8 15,0 0 20-15,0 0 3 0,0 0 1 0,0 0 0 0,0 0-16 0,8-8-4 16,1 4 0-16,0-8 0 0,0 5 0 16,0-5 0-16,-5-4 0 0,9 1 0 0,-9 3 23 0,5-7 4 15,0-1 1-15,0 1 0 0,4-5-32 0,-4 1-8 16,0-1 0-16,4-7 0 0,0 0 11 0,0 0 1 16,0-8 0-16,5 0 0 0,-1-8-12 0,1 0 12 15,-1-11-12-15,10-1 12 0,-1 1-12 0,5-5 0 16,-1-3 0-16,10 4 8 0,-1-5-8 0,1 1 0 15,-1 0 0-15,10-5 0 16,-10 1-44-16,1 4-5 0,3 4-1 0,1 3 0 0,-9 8 30 0,1 5 7 16,-10 11 1-16,5 3 0 15,-5 9-60-15,-4 7-11 0,-9 5-2 0,5-1-967 0</inkml:trace>
        </inkml:traceGroup>
        <inkml:traceGroup>
          <inkml:annotationXML>
            <emma:emma xmlns:emma="http://www.w3.org/2003/04/emma" version="1.0">
              <emma:interpretation id="{8CFC69A7-BF8E-4E69-AFD7-80A53E643C45}" emma:medium="tactile" emma:mode="ink">
                <msink:context xmlns:msink="http://schemas.microsoft.com/ink/2010/main" type="inkWord" rotatedBoundingBox="21396,571 24322,543 24338,2258 21413,228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694.7315">19262-333 864 0,'0'-19'38'0,"0"19"8"0,0 0-37 0,5-8-9 16,-5-4 0-16,4 8 0 0,-4 4 81 0,0 0 15 16,0 0 2-16,0 0 1 0,0 0-35 0,0 0-6 15,9 4-2-15,-5 0 0 0,1 8-38 0,-1 3-8 16,-4-7-2-16,0 8 0 0,0-1 20 0,0-3 3 15,-4 11 1-15,4 1 0 0,-5 3-16 0,1 12-4 16,-5 0 0-16,0 8 0 0,-8 0 7 0,-1 7 1 16,-4 1 0-16,-8 11 0 0,3 1 16 0,-3 10 3 15,-1-6 1-15,-4 11 0 0,4-4 54 0,0 0 11 0,5-4 3 0,0 4 0 32,-1-8-108-32,6-8-30 0,3 1-2 0,-4-5 0 0,4-7 32 0,5-8 12 0,0-4-1 0,0-4 0 15,4 4-11-15,-4-4 8 0,4-8-8 0,1-3 8 16,3-1-8-16,-4-3 0 0,9-9 0 0,-4-3 0 15,4-8 8-15,0 0-8 0,13-4 8 0,0-11-8 16,0-9 24-16,5 1-1 0,4-8 0 0,0-5 0 16,0 1-23-16,4-4 0 0,5 4 0 0,0-12 0 15,-5 5 12-15,5 6-3 0,-1-10 0 0,1 3 0 16,-5 8-9-16,5-4-9 0,-5 0 9 0,1-4-13 16,-1 12 13-16,0-1 0 0,-8 1 0 0,4 8-9 15,0-1 9-15,-5 9 0 0,-4 3 0 0,5-4 0 0,4 13 0 16,-4-5 0-16,-5 8 0 0,0 0-8 0,0 8 8 0,0 3 0 15,0 1 0-15,0 7 8 0,-4 5-8 0,0 3 0 16,0 4 0-16,4 1 0 0,-4-1 0 0,0 12 0 16,-5-12 0-16,5 8 0 0,-1-8 0 0,1 4 0 15,-4-4 0-15,3-3 0 16,-3-5-46-16,-1 0-4 0,5-7-1 0,0 4-898 0</inkml:trace>
          <inkml:trace contextRef="#ctx0" brushRef="#br0" timeOffset="10120.7053">20469 802 1497 0,'0'0'133'0,"4"-8"-106"0,1-4-27 0,-1 5 0 15,0-1 35-15,-4 0 1 0,0 0 1 0,0-3 0 16,0 3 19-16,-4-4 4 0,4 4 1 0,-9 4 0 15,1 4-43-15,-1-7-9 0,-9 3-1 0,1 8-8 16,-5 3 0-16,0-7 0 0,-5 4 0 0,1 8 0 16,-5 7 19-16,-4 1-3 0,5-1-1 0,-10 13 0 15,5-9 7-15,4 8 2 0,1-3 0 0,3 3 0 16,1 0-10-16,8 0-2 0,1 0 0 0,4-3 0 16,4 7-12-16,5-16 8 0,-1 1-8 0,5-1 0 15,5-3 9-15,-1-4-9 0,5-5 8 0,0-3-8 0,8-8 8 0,1 0-8 16,-1-7 0-16,14-1 8 0,-5-4-8 0,5 5 10 15,0-17-10-15,-1 5 10 0,5-4 5 0,1-4 1 16,-6 3 0-16,5 1 0 0,-4-12 6 0,0 4 2 16,-5 4 0-16,0-1 0 0,1 5-15 0,-5 0-9 15,-5 7 12-15,-4 5-12 0,1 7 24 0,-6 0-1 16,-8 8-1-16,0 0 0 0,0 0-14 0,5 12-8 16,-5 3 10-16,-5 5-10 0,1-1 8 0,0 13-8 15,-5-13 0-15,0 8 0 0,0 1-12 0,0 3-9 16,1 0-2-16,3 0-669 15,5 1-135-15</inkml:trace>
          <inkml:trace contextRef="#ctx0" brushRef="#br0" timeOffset="10477.5776">21649 545 1450 0,'5'-20'32'0,"-5"8"6"0,0 5 2 0,0-9 1 0,-5 12-33 0,5-8-8 0,-9 8 0 0,1 1 0 16,-6-1 48-16,-8 4 8 0,1 7 2 0,-6-3 0 16,1 8-44-16,0-4-14 0,-5 4 8 0,0 7-8 0,5-7 32 0,4 15 2 15,0-4 1-15,0 5 0 0,4-1-18 0,5 0-3 16,0 1-1-16,4-5 0 0,5 4 2 0,0 1 0 15,8-9 0-15,0 1 0 0,5-1 31 0,0 1 6 16,4-5 2-16,0 5 0 0,0-1 9 0,1-3 1 16,-1 3 1-16,4 1 0 0,-8-1-9 0,4-3-3 15,-8 3 0-15,-1-3 0 0,-4 0-24 0,-4-1-5 16,-5 5 0-16,-4-1-1 0,-1 1 5 0,-3-1 2 16,-1 1 0-16,1 3 0 15,-1 1-56-15,-4-1-11 0,5 0-3 0,-10-3-1123 0</inkml:trace>
        </inkml:traceGroup>
        <inkml:traceGroup>
          <inkml:annotationXML>
            <emma:emma xmlns:emma="http://www.w3.org/2003/04/emma" version="1.0">
              <emma:interpretation id="{C77F20FC-1EB1-4262-8F23-B721E544C5DF}" emma:medium="tactile" emma:mode="ink">
                <msink:context xmlns:msink="http://schemas.microsoft.com/ink/2010/main" type="inkWord" rotatedBoundingBox="26303,506 30156,470 30170,1960 26318,199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524.0966">23930-341 1076 0,'0'-7'24'0,"5"-1"4"0,-5 8 2 0,4-12 0 0,-4 4-30 0,0 4 0 0,0-7 0 0,0-1 0 16,0 8 78-16,0 4 10 0,0-8 1 0,-4 0 1 15,-1 5-13-15,5 3-2 0,0-12-1 0,0 12 0 16,0 0-46-16,0 0-8 0,0 0-3 0,0 0 0 16,0 0 35-16,0 0 6 0,0 0 2 0,0 0 0 15,5 0-14-15,-5 0-2 0,9 0-1 0,-9 0 0 16,8 4-15-16,1 4-2 0,-9-8-1 0,9 7 0 15,0 1-9-15,-5 8-1 0,5-1-1 0,-5 5 0 16,-4 7-22-16,0 4-5 0,0 12-1 0,0 8 0 0,-4 4 32 16,0-1 6-16,-5 5 2 0,4 3 0 0,-3-7-18 15,-6-1-8-15,6-3 8 0,-6 3-8 0,6-3 0 0,-5 4 0 16,4 3 8-16,0-3-8 0,-4-4 0 0,4-1 0 16,0 1 0-16,1-4 8 0,-6 0-8 0,1-8 10 15,0-4-10-15,0 4 10 0,0-12-10 0,0 4 10 16,-1 0-10-16,6-7 10 0,-6-1-2 0,1-3 0 15,-4-5 0-15,4 1 0 0,-1-1-8 0,1 1 0 16,0-8 0-16,4 0 0 0,9-8 0 0,0 0 0 16,-4 7 0-16,4-7 0 0,0 0 20 0,0 0 12 15,0 0 3-15,0-7 0 0,4-1-19 0,1-4-3 16,-1 0-1-16,5-3 0 0,4-5-1 0,-4-3-1 16,4 3 0-16,0-11 0 0,5 4-10 0,4 0 0 0,-5-5 0 15,5 5 8-15,4-12-8 0,1 4 0 0,-1 4 0 0,9-16 8 16,0 8-17-16,0 0-4 0,5 0-1 0,4 0 0 31,-5 8-16-31,9-4-3 0,1 7-1 0,3 5 0 0,-8 7 9 0,0 5 1 0,-13 3 1 0,0 4 0 16,-5 8-12-1,0 4-2-15,-4 0-1 0,-4 3 0 0,-1 9 50 0,-4-9 11 0,-4 17 1 0,0-5 1 16,-9 8-25-16,4 1 0 0,-4-5 0 0,-4 4 0 16,0 0 0-16,-10 4 10 0,1-7-2 0,-4 3-8 15,-10 0 16-15,-3-4-4 0,-5 1-1 0,-9-5 0 16,0 4-3-16,-4 1 0 0,-5-9 0 0,0 1 0 15,5-5-8-15,-5 1 0 0,5-1-10 0,4-7 10 16,9 4-108-16,4-4-15 0,1-4-3 0</inkml:trace>
          <inkml:trace contextRef="#ctx0" brushRef="#br0" timeOffset="11964.02">24834 565 1310 0,'0'0'58'0,"0"0"12"0,0 0-56 0,9 12-14 0,0-4 0 0,0-5 0 15,4 1 88-15,4 0 16 0,1 0 2 0,-1-4 1 16,5-4-38-16,0 0-7 0,9 0-2 0,0-3 0 15,4 3-22-15,-4-4-5 0,4 4-1 0,4-8 0 16,-8-7-10-16,4 3-2 0,-4 5-1 0,4-9 0 16,-5 1 7-16,-8 3 2 0,0-4 0 0,0 9 0 15,-4-9-8-15,-5 1-2 0,-4-1 0 0,4 5 0 16,-4-1-30-16,-5 0-7 0,0 1-1 0,-4 3 0 16,-4 0 20-16,0 5 0 0,-5-1 0 0,-4 4 0 15,0 4 0-15,-1 0 0 0,-3 0 0 0,-1 0 0 16,-4 4 0-16,5 4 0 0,-1-1 0 0,1-3 0 15,-1 4 0-15,1 4 0 0,-1 0 0 0,1 3 0 16,3 5 21-16,1-1 8 0,0 1 2 0,0 7 0 0,4-4-31 16,-4 9 0-16,4-5 0 0,0 8 0 0,5 0 10 0,0 0-10 15,-1 0 10-15,5 0-10 0,-4-3 8 0,-1-1-8 16,5-4 0-16,5 8 0 16,-5-11-84-16,4-1-22 0,-4-7-5 0</inkml:trace>
          <inkml:trace contextRef="#ctx0" brushRef="#br0" timeOffset="12342.947">25668 565 1267 0,'0'0'56'0,"0"0"12"0,0 0-55 0,0 0-13 0,0 0 0 0,0 0 0 16,0 0 53-16,13 4 8 0,0-4 2 0,5 0 0 15,-1 0 1-15,1-4 1 0,-5 4 0 0,9-8 0 16,0 4-1-16,0-3 0 0,-5-9 0 0,5 4 0 16,0 1-51-16,-4-9-13 0,-1 1 0 0,1 3 0 15,-5-4 54-15,5 9 8 0,-5-9 2 0,4 1 0 16,-8-1-52-16,0 5-12 0,0-5 0 0,-1 5 0 16,-3-1 0-16,-5 0 0 0,0 1 0 0,-5 7 0 15,1-12 0-15,0 9 0 0,-5 7 0 0,0 0 0 16,5-4 0-16,-5 8 0 0,5 0 0 0,-10 0 0 15,6 0 0-15,-6 8 0 0,6-4 0 0,-6 11 0 16,1-7 0-16,0 4 0 0,0 7 0 0,0-3 0 0,0 7 0 16,4 5 0-16,-4-9 0 0,0 9 0 0,-1 3 0 15,6-4 0-15,-6 4 0 0,6 0 0 0,-1 5 0 0,5-5 0 16,-1 0 0-16,5 4 0 0,0-4 0 0,0 4 0 16,5-11 0-16,3 7-646 15,1-8-132-15</inkml:trace>
          <inkml:trace contextRef="#ctx0" brushRef="#br0" timeOffset="12830.3326">26598 343 1695 0,'0'-24'75'0,"0"24"16"0,4-7-73 0,1-5-18 0,4 4 0 0,-1 0 0 16,1 0 34-16,0-3 3 0,8 3 1 0,-3 0 0 15,-1 4 29-15,4 0 5 0,1 4 2 0,-1 0 0 16,-3 0-31-16,3 4-7 0,1 8 0 0,-1-4-1 16,-4 3-35-16,-4 5-9 0,0 4-1 0,0-1 0 15,-5 1 34-15,-4 3 8 0,0 4 0 0,-4 1 1 16,-5-5-20-16,0 4-4 0,-4 1-1 0,0-1 0 16,-5 4 8-16,5-8 0 0,4 9 1 0,-4-1 0 15,4-12-7-15,1 5-2 0,3-5 0 0,1 1 0 16,-1-9-8-16,5 5 0 0,0 0 9 0,0-9-9 15,0 5 0-15,0-8 8 0,0-4-8 0,0 0 0 16,0 0 11-16,14 0-3 0,-14 0 0 0,8-4 0 16,1-4 12-16,4 1 1 0,-4-9 1 0,4 0 0 0,5 1 2 15,-1-5 0-15,10-3 0 0,-5 3 0 0,4-11-11 0,5 4-1 16,4 0-1-16,4-5 0 0,-4 5-11 0,5-12 0 16,4 8 9-16,0-4-9 0,-5 7 0 0,0 5 9 15,1 0-9-15,-5 3 0 0,-4 5 0 0,0 3-16 16,-10 4 2-16,1 4 0 0,-8 8 14 0,-6 0 8 15,1 4 0-15,0 3-8 0,-9 5 0 0,-5 4 0 16,5 11-10-16,-4-8 10 0,-5 8 0 0,1 1 0 16,3 7 0-16,1 3 12 0,-1 1-12 0,1 4 0 15,0-4 0-15,4 0 0 16,4-4 0-16,5 0 0 0,0 0 0 0,-1 0 0 16,10 0-62-16,-5 0-14 0,9-4-4 0</inkml:trace>
        </inkml:traceGroup>
      </inkml:traceGroup>
      <inkml:traceGroup>
        <inkml:annotationXML>
          <emma:emma xmlns:emma="http://www.w3.org/2003/04/emma" version="1.0">
            <emma:interpretation id="{FEEB2D3F-5135-45F3-9787-32D5CF669EDC}" emma:medium="tactile" emma:mode="ink">
              <msink:context xmlns:msink="http://schemas.microsoft.com/ink/2010/main" type="line" rotatedBoundingBox="2952,3186 29341,1963 29453,4376 3064,5599"/>
            </emma:interpretation>
          </emma:emma>
        </inkml:annotationXML>
        <inkml:traceGroup>
          <inkml:annotationXML>
            <emma:emma xmlns:emma="http://www.w3.org/2003/04/emma" version="1.0">
              <emma:interpretation id="{7775F3ED-B6A1-4BE2-A247-BF60ACE1C91B}" emma:medium="tactile" emma:mode="ink">
                <msink:context xmlns:msink="http://schemas.microsoft.com/ink/2010/main" type="inkWord" rotatedBoundingBox="2984,3884 5966,3745 6031,5135 3049,527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245.1482">371 3572 698 0,'0'0'31'0,"0"0"6"0,0-8-29 0,9 0-8 0,-5 4 0 0,5-3 0 15,0-1 72-15,-9 4 14 0,4-8 2 0,0 4 1 16,5 4-12-16,-9 4-2 0,4-7-1 0,-4-1 0 16,5 0-3-16,-1 4-1 0,1-4 0 0,-5 8 0 15,0 0-10-15,0 0-3 0,0 0 0 0,0 0 0 16,0 0-23-16,0 0-5 0,0 0-1 0,0 0 0 15,0 0-13-15,-9 12-3 0,4 8-1 0,-3-5 0 16,3 9-2-16,1 3 0 0,0 0 0 0,4 4 0 16,-9 4-9-16,4 4 12 0,1 0-12 0,0 4 12 15,-1 0-1-15,1 0 0 0,4 0 0 0,-9 0 0 16,9-4 8-16,0 0 1 0,0 0 1 0,0-4 0 16,9-4-13-16,-9 0-8 0,4 1 10 0,5-9-10 0,0 4 0 15,0-7 0-15,-1-5 0 0,5 1 0 16,-4-4-64-16,4-5-8 0,-4-3-3 0</inkml:trace>
          <inkml:trace contextRef="#ctx0" brushRef="#br0" timeOffset="14442.7138">647 2983 1695 0,'0'0'75'0,"-9"-4"16"0,1 0-73 0,3-4-18 16,-3 4 0-16,8 1 0 0,-5-9 84 0,5 8 12 0,-4-4 4 0,4 8 0 16,0 0-64-16,0 0-13 0,4-8-3 0,-4 8 0 31,0 0-184-31,0 0-36 0,18 4-8 0,-18-4-2 0</inkml:trace>
          <inkml:trace contextRef="#ctx0" brushRef="#br0" timeOffset="14850.9776">1016 3377 1440 0,'0'0'64'0,"0"0"12"0,0 0-60 0,0 0-16 15,0 0 0-15,0 0 0 0,0 0 79 0,17 12 13 16,-4 3 2-16,5 5 1 0,0 3-70 0,-1 8-13 15,1 4-4-15,-5 4 0 0,4 0-8 0,-3 0 0 16,-6 0 0-16,1 4 8 0,0 0-8 0,-5-8 8 16,-4-4-8-16,0 5 8 0,0-9 7 0,0-4 1 15,-4-3 0-15,-1-5 0 0,1-3 38 0,4-12 8 16,0 0 2-16,0 0 0 0,-9 4-3 0,1-4 0 16,8-4 0-16,-5-8 0 0,1-3-16 0,4-5-3 15,4-7-1-15,1 0 0 0,3-5-22 0,1-3-5 16,0-4-1-16,8-4 0 0,5 4-13 0,0-3 8 15,5 3-8-15,-5 3 0 0,4 1 0 0,0 8 0 16,-8-4 0-16,4 15 0 0,-9 5 0 0,4 3 0 0,-3 8 0 16,-1 4 0-16,0 0 0 0,-4 7 0 15,4 5 0-15,-4 7 0 0,-1 1 0 0,-3 3 0 0,4-4 0 16,-1 9 0-16,1-1 0 0,0 4 0 0,4 0 0 0,-4-4 0 31,4-4-39-31,0 5-1 0,5-5 0 0,-5 0-685 0,-4 1-138 0</inkml:trace>
          <inkml:trace contextRef="#ctx0" brushRef="#br0" timeOffset="15253.4496">2064 3272 1785 0,'5'-16'159'0,"-10"12"-127"16,1-4-32-16,4 8 0 0,0 0 60 0,9-4 5 16,-1 4 2-16,6 4 0 0,-14-4-47 0,13 16-10 15,0 3-2-15,0 5 0 0,0 3-8 0,-4 4 0 16,0 0 0-16,0 5 0 0,-1-1 0 0,1 8 8 16,-4-4-8-16,-1 7 8 0,0-7-8 0,1 4 0 15,-1-4 0-15,5-4 0 0,-5 0 0 0,1 1 0 16,-1-5 0-16,0-4 0 0,5-4 9 0,-4-3 3 15,-1-1 1-15,5-3 0 0,-5-4 15 0,1-1 2 16,-5-11 1-16,0 0 0 0,8 0-7 0,1 0 0 16,0-3-1-16,0-5 0 0,4-4 14 0,-4-4 3 15,-1-3 1-15,6-8 0 0,-1 3 0 0,-5-3 0 0,6-4 0 0,-1 0 0 16,0-5-5-16,4 1-2 0,-3-4 0 0,3 0 0 16,1 0-17-16,-1 4-3 0,5-8-1 0,0 4 0 15,-4-7-13-15,-1-1 0 0,5 0-9 0,-4 8 9 16,4 4-108-1,-5 8-15-15,1-1-3 0,-1 9-971 0</inkml:trace>
          <inkml:trace contextRef="#ctx0" brushRef="#br0" timeOffset="15611.2383">3025 3623 1494 0,'0'0'32'0,"0"0"8"0,13 3 0 0,-4 1 3 0,4-4-35 0,-4-4-8 16,4-3 0-16,0-1 0 0,5 0 47 0,4-4 7 15,-9 5 2-15,9-5 0 0,-5-4-33 0,5 1-7 16,-8-5 0-16,3 5-1 0,-4-1-2 0,5 0 0 16,-5-3 0-16,-4 3 0 0,0 1 27 0,-5-5 4 15,0 1 2-15,1-1 0 0,-5 5 0 0,-5-1 0 16,1-4 0-16,0 5 0 0,-1-5-9 0,1 5-1 15,-5-1-1-15,0 1 0 0,5 3-35 0,-5 4 0 16,-4 0 0-16,-5 4 0 0,1 4 0 0,-1 4-12 16,1 8 0-16,-1 0 0 0,-4 3-11 0,5 9-1 15,-5-1-1-15,4 0 0 0,1 9 17 0,3-1 8 16,1 0-8-16,5-4 8 0,-1 5 0 0,4-1 0 0,1-4 0 16,4 4-8-16,0 0 8 0,4 1 0 0,5-5 0 0,0 4 0 15,4-4-10-15,0 1 0 0,0-9 0 0,5 1-914 16</inkml:trace>
        </inkml:traceGroup>
        <inkml:traceGroup>
          <inkml:annotationXML>
            <emma:emma xmlns:emma="http://www.w3.org/2003/04/emma" version="1.0">
              <emma:interpretation id="{BC70533C-21D4-49A4-AF1F-A8030505C3D1}" emma:medium="tactile" emma:mode="ink">
                <msink:context xmlns:msink="http://schemas.microsoft.com/ink/2010/main" type="inkWord" rotatedBoundingBox="6460,3048 10274,2872 10356,4657 6543,483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997.1761">3841 3342 1324 0,'0'0'118'0,"0"0"-94"16,0 0-24-16,0 0 0 0,9 4 126 0,0 3 21 15,-5 5 4-15,5-4 1 0,0 4-68 0,-1-1-14 16,-3 1-2-16,4 4-1 0,-5-1-47 0,0 5-8 16,-4-5-3-16,0 5 0 0,-4-5-9 0,0 1 0 15,4 0 0-15,0-1 8 0,4 1-8 0,-4-4 0 16,0-5 0-16,-4 1 0 0,-1 4 0 0,1-8 8 16,-1 4-8-16,5-8 0 0,0 0 8 0,0 0-8 15,0 0 0-15,0 0 8 0,0 0 8 0,0-12 0 16,5 0 1-16,-1-3 0 0,5-5 1 0,4 1 0 15,5-5 0-15,-1 1 0 0,-4-1-9 0,5-3-1 16,4 0-8-16,0-1 12 0,4-3-12 0,0 4 9 16,1 0-9-16,-5 7 8 0,4 5 4 0,-8 3 0 15,-5 4 0-15,0 4 0 0,0 0 12 0,-13 4 4 0,9 8 0 16,4 4 0-16,-4-1-28 0,0 5 0 0,-1 4 8 0,-3-5-8 16,4 5 0-16,-1 3 0 0,-3-3 0 0,-1 3 0 15,5 0-12-15,0 1-4 0,-1-5 0 0,1 5-1 31,0-5-155-31,0 1-32 0</inkml:trace>
          <inkml:trace contextRef="#ctx0" brushRef="#br0" timeOffset="16302.6026">4688 3002 1036 0,'0'0'92'0,"-4"0"-73"15,-1 0-19-15,5 0 0 0,0 0 88 0,0 0 13 16,-4-3 3-16,4 3 1 0,0 0-25 0,0 0-4 16,9-4-2-16,8 0 0 0,1-4-29 0,4 0-5 15,4 0-2-15,5 1 0 0,4-1 0 0,4 0 0 16,1-4 0-16,4 1 0 0,-5 3-3 0,5 0-1 15,-5 0 0-15,5 0 0 0,0 1-19 0,0-5-4 16,0 8-1-16,-5-4 0 0,1 4-10 0,-5-4 0 16,4 5-12-16,-3-1 12 15,-10 0-60-15,0 0-5 0,-8 4-1 0,-1 0-798 0</inkml:trace>
          <inkml:trace contextRef="#ctx0" brushRef="#br0" timeOffset="16574.8711">5328 2195 2120 0,'0'0'47'0,"0"0"9"0,0 0 3 0,0 0 0 16,0 0-47-16,0 0-12 0,9 12 0 0,-9 3 0 0,-4 5 42 0,4 3 6 15,0 1 2-15,-5 7 0 0,1 8 2 0,-5 8 0 16,1 3 0-16,-6 9 0 0,1-1-24 0,0 9-5 15,0-1-1-15,0 0 0 0,0 1 16 0,-1-5 3 16,6 4 1-16,-6 1 0 0,6 3-27 0,3-8-6 16,1 1-1-16,0-1 0 0,4-7-8 0,0-1 0 15,0 1 0-15,4-8 0 16,-8-1-137-16,8-3-30 0,-4 0-5 0,4 0-2 16</inkml:trace>
          <inkml:trace contextRef="#ctx0" brushRef="#br0" timeOffset="16917.483">5736 3580 2023 0,'0'0'44'0,"-4"0"10"0,4 0 2 0,0 0 0 0,0 0-44 0,0 0-12 0,0 0 0 0,9-4 0 16,4-4 0-16,-4-4 0 0,8 4 0 0,1-3 0 15,-1-5 0-15,5 4 0 0,0-3-12 0,-4 3 12 16,4-3 0-16,0-5 0 0,-5 1 0 0,1-1 12 16,-5-3-12-16,5 3 0 0,-1-3 0 0,-4-1 0 15,0-3 29-15,-4 4 4 0,0-9 1 0,-5 9 0 16,1 0 3-16,-5-1 1 0,0-3 0 0,0 7 0 16,-5 5-14-16,-3 3-4 0,-1 0 0 0,-4 5 0 15,4 7-4-15,-4 0 0 0,0 0-1 0,-5 11 0 16,0 9-15-16,-3-1 0 0,3 5 0 0,-4 7 0 15,4 0 0-15,-3 8 0 0,3-4 0 0,5 4-10 16,0-4 10-16,4-3-10 0,0 3 10 0,0 0-10 16,1-4-95-16,3 0-19 0,1 0-4 0,4 1-1 0</inkml:trace>
          <inkml:trace contextRef="#ctx0" brushRef="#br0" timeOffset="17472.3598">6965 3096 2066 0,'0'0'45'0,"-4"-12"10"0,-1 1 1 0,1-1 3 0,4 4-47 0,-5 0-12 16,1 1 0-16,0-1 0 0,-5 0 0 0,0 0 0 0,0 8 0 0,-4 0 0 15,0-4 0-15,-5 4 0 0,-4 4 0 0,5 0 0 16,-1 8 0-16,1 3 0 0,-1 9 0 0,-4-1 0 15,-4 4 0-15,4 5 8 0,0 3 2 0,5 4 0 16,-5 0-10-16,4 4 12 0,1 0-12 0,3-1 12 16,1 1-12-16,4 0 0 0,-4 0 0 0,5-4 0 15,3-4 0-15,-4 0 8 0,5 0-8 0,4-7 8 16,0-5-8-16,4-7 0 0,5-5-12 0,-4 1 12 16,3-4 0-16,10-4 0 0,-1-8 0 0,5 0 0 15,5-4 0-15,-1-3 0 0,0-5 0 0,5-4 0 16,4 1 0-16,0-8 0 0,0-1 8 0,0 1-8 0,0-4 28 15,-4-8 0-15,0 0 0 0,-5-8 0 16,1-8-1-16,3-3 0 0,-8-4 0 0,5-9 0 0,3-3-27 16,-8 0 8-16,5-4-8 0,-1 0 0 0,-4-4 8 0,4 4-8 15,0 0 8-15,1 4-8 0,-5 4 0 0,-5 0 8 16,1 7-8-16,8-7 0 0,0 4 0 0,5 11 0 16,-9 1-14-16,9-1 5 0,-9 16 9 0,4 8-13 15,-8 4 5-15,-5 11 8 16,0-3-32-16,-9 7 0 0,1 4 1 0,-5 8 0 0,0 0 51 0,-5 20 11 15,-3-1 1-15,-1 4 1 0,-4 9-23 0,-1 3-10 16,-8 4 8-16,1 4-8 0,7 3 11 0,-3 5-3 16,-5 4-8-16,0 11 12 0,0-4-3 0,4 5-1 15,1-1 0-15,-1 8 0 0,5-8-8 0,4 5 0 16,1-5 0-16,8 0 0 0,-5 0 0 0,1-3 15 16,8-5-4-16,-4 5-1 0,5-1-26 0,-5-3-6 15,8-5-1-15,-3 1-1025 0</inkml:trace>
        </inkml:traceGroup>
        <inkml:traceGroup>
          <inkml:annotationXML>
            <emma:emma xmlns:emma="http://www.w3.org/2003/04/emma" version="1.0">
              <emma:interpretation id="{94794881-7B02-44C3-B961-0B334B365EE5}" emma:medium="tactile" emma:mode="ink">
                <msink:context xmlns:msink="http://schemas.microsoft.com/ink/2010/main" type="inkWord" rotatedBoundingBox="12487,3086 13858,3023 13916,4266 12545,432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8249.3276">9900 2831 1382 0,'0'0'123'0,"0"0"-99"0,0-8-24 0,0 8 0 0,0-4 56 0,4 0 5 16,-4-7 2-16,0 11 0 0,0 0 9 0,0 0 1 15,0 0 1-15,0 0 0 0,0 0-35 0,0 0-7 16,5 11-2-16,-1 1 0 0,1 4 4 0,-5 3 1 15,0 4 0-15,0 5 0 0,-5-1 8 0,1 8 1 16,-1 4 1-16,1 0 0 0,-5-4-13 0,0 0-2 16,5 0-1-16,0 1 0 0,-1-5-16 0,5 0-3 15,-4 0-1-15,4-7 0 0,4-1-19 0,1-7-4 16,3-1-1-16,6-3 0 16,-1-4-163-16,4-8-33 0</inkml:trace>
          <inkml:trace contextRef="#ctx0" brushRef="#br0" timeOffset="18345.4606">10299 2172 1670 0,'-13'-16'148'0,"4"8"-118"0,1-3-30 0,-1 7 0 16,0 0 52-16,0 0 4 0,0 4 0 0,5 4-585 15,0 0-118-15</inkml:trace>
          <inkml:trace contextRef="#ctx0" brushRef="#br0" timeOffset="18780.7797">10589 2726 979 0,'0'0'87'0,"0"0"-70"15,9 7-17-15,-1-3 0 0,1 4 124 0,0 0 22 16,0 7 4-16,-1 1 1 0,6 4-54 0,-10-1-10 16,-4 8-3-16,4 5 0 0,1-1-9 0,-5 0-3 15,4 8 0-15,-4-4 0 0,-4 0-13 0,4 4-3 16,0-8-1-16,0 1 0 0,0-5-31 0,0 0-7 16,0-3-1-16,4-5 0 0,-4 1-7 0,5-9-1 15,-5-3-8-15,8 0 12 0,1 0-2 0,-9-8-1 16,0 0 0-16,9-4 0 0,0-8 18 0,-1 4 3 15,-3-7 1-15,-1-1 0 0,5-3-4 0,0-1-1 16,4-3 0-16,4-5 0 0,-8-7 11 0,9 4 3 0,-1-12 0 16,10 0 0-16,-1 0-29 0,0 4-11 0,1 0 8 0,-1 8-8 15,0 4 12-15,-4 3-4 0,5 9 0 0,-6 7 0 16,-3-4-8-16,-5 12 0 0,5 4 0 0,-10 4 0 16,6 0 0-16,-6 7 0 0,1 5 0 0,4 3 8 15,-8-3-8-15,4-1 0 0,-1 9 0 0,1-1 0 16,0-4 0-16,0 5-11 0,-1-1 3 0,1 8 0 15,0-8-159-15,-5-3-31 16</inkml:trace>
        </inkml:traceGroup>
        <inkml:traceGroup>
          <inkml:annotationXML>
            <emma:emma xmlns:emma="http://www.w3.org/2003/04/emma" version="1.0">
              <emma:interpretation id="{7BD189A4-B19A-4A24-B2B8-FCD20132E998}" emma:medium="tactile" emma:mode="ink">
                <msink:context xmlns:msink="http://schemas.microsoft.com/ink/2010/main" type="inkWord" rotatedBoundingBox="16142,2574 18605,2460 18690,4288 16227,4402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479.7685">13585 2679 1267 0,'0'0'112'0,"-4"0"-89"16,-5 0-23-16,-4 4 0 0,4 0 104 0,0-4 17 15,1 7 3-15,-1-3 1 0,0 0-35 0,9-4-7 16,0 0-2-16,0 0 0 0,0 0-33 0,0 0-8 15,9 4 0-15,8 0-1 0,5-4-7 0,9-4-2 16,4 4 0-16,5-4 0 0,8 0-2 0,5-4 0 16,-1-3 0-16,5 3 0 0,0-12-4 0,5 5-2 0,-1-1 0 0,1 1 0 15,-5 3-6-15,0 0-2 16,-9 1 0-16,0-1 0 0,-4 4-14 0,-9 0 0 0,-4 4 0 0,-5 0 0 31,-4 1-43-31,-4-1-11 0,-5 4-2 0,-4 4-647 0,-9-4-129 0</inkml:trace>
          <inkml:trace contextRef="#ctx0" brushRef="#br0" timeOffset="19810.9585">14379 1930 1324 0,'9'-4'118'0,"-4"-4"-94"16,3 1-24-16,1-1 0 0,4 4 58 0,-4-4 7 16,-9 8 2-16,0 0 0 0,0 0 4 0,0 0 1 15,0 0 0-15,0 0 0 0,0 0-13 0,0 0-3 16,-4 8 0-16,-5 4 0 0,0-5-16 0,0 9-3 16,-4 3-1-16,0 9 0 0,4 3 4 0,-4 4 0 15,4 12 0-15,-8-4 0 0,4 7-21 0,-9 9-4 16,0 7-1-16,0 4 0 0,0 4-4 0,-4 1-1 15,4 3 0-15,-5 0 0 0,-3 0 16 0,-1-8 3 16,5-4 1-16,-5 0 0 0,0-3-29 0,0-1 0 16,9-3-8-16,1-5 8 0,-1-7 0 0,4-4 0 0,5 0 0 0,4-8 0 31,0-8-99-31,5 1-25 0,0-9-6 0</inkml:trace>
          <inkml:trace contextRef="#ctx0" brushRef="#br0" timeOffset="20575.9505">15362 1614 1094 0,'0'-19'97'0,"5"11"-77"16,-5 0-20-16,0 0 0 0,4-3 159 0,0 7 28 16,1 4 5-16,-1-12 2 0,-4 12-94 0,0 0-18 15,0 0-4-15,0 0-1 0,0 0-45 0,0 0-10 16,4 12-2-16,1-1 0 0,-1 9-5 0,-4 3-2 16,0 12 0-16,0 8 0 0,-4 4-13 0,-5 8 8 15,-4 7-8-15,0 16 0 0,-5-4 19 0,-4 8-3 16,-4 0 0-16,0 8 0 0,-1-5-8 0,-3 5-8 15,-1-8 12-15,-4 4-12 0,0-12 22 0,0-4-2 16,-1 0-1-16,1-11 0 0,5-5-1 0,-1-3 0 16,5-4 0-16,-5-4 0 0,5-4-18 0,-5-8 0 0,5 0 8 15,4-7-8-15,0-9 9 0,4 1-1 0,5-5-8 16,0-3 12-16,4-12-1 0,9 4-1 0,-4-7 0 16,-1-5 0-16,5-4 2 0,5 1 0 0,3 3 0 0,6-8 0 15,-1 5 0-15,0-5 0 0,4 1 0 0,1 3 0 16,-5-3 0-16,5 3 1 0,-5 4 0 0,4 5 0 15,-3 7-13-15,3-4 0 0,-4 0-9 0,0 4 9 16,1 4 0-16,-6 0 0 0,6-4 0 0,-6 7 0 16,1 1-16-16,0 0-3 0,4-4-1 0,0 4 0 15,-13-8-11-15,18 11-2 0,4 1-1 16,0-4 0-16,0 0 15 0,4 0 3 0,0-1 1 0,5 1 0 0,0 0 7 16,-1 0 8-16,5-4-13 0,5 3 5 0,-1-7-1 15,-3 0 0-15,-1 0 0 0,4 0 0 0,5-3-3 0,0-5-1 16,0 0 0-16,0 0 0 0,-5-4 13 0,-4-3 0 15,0 3 0-15,0-7 0 0,-4-1 0 0,-5 1-14 16,1-5 2-16,-1 1 1 0,-8 3 27 0,-1-3 6 16,-4-4 1-16,0 3 0 0,1-3-2 0,-6-8 0 15,-3 4 0-15,-1-1 0 0,5 1-21 0,-5 4 9 16,1-4-9-16,-5 3 0 0,-5 9 0 0,5-1 0 16,-4 5 0-16,4 7 0 0,-9 4 0 0,0 4 0 15,1 0 0-15,-6 4 0 0,-3 8 0 0,-1 3 10 16,1 1-10-16,-1 7 8 0,1 1 4 0,-5-1 1 15,4 8 0-15,-4 1 0 0,5-1 9 0,-1 0 2 16,1 0 0-16,-1 8 0 0,5-4-10 0,4 0-2 16,-4 0 0-16,9-3 0 0,4-5-12 0,0 4 0 0,4-7 0 15,5-1 0-15,4 4 0 0,5-3 0 0,8-5 0 16,5-3 0 0,4-5-142-16,4-3-25 0</inkml:trace>
        </inkml:traceGroup>
        <inkml:traceGroup>
          <inkml:annotationXML>
            <emma:emma xmlns:emma="http://www.w3.org/2003/04/emma" version="1.0">
              <emma:interpretation id="{532CF342-179E-4001-BA39-E67C46F9DF3C}" emma:medium="tactile" emma:mode="ink">
                <msink:context xmlns:msink="http://schemas.microsoft.com/ink/2010/main" type="inkWord" rotatedBoundingBox="21434,2872 25940,2663 26027,4534 21520,474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2847.2835">21732 2675 1555 0,'14'-12'138'0,"-1"0"-110"0,-9-3-28 0,5 3 0 16,-5 0 119-16,1 1 18 0,-5-1 4 0,0 0 1 16,0 1-86-16,0 3-18 0,0 8-3 0,4-8-1 15,-4-4-2-15,0 12-1 0,0-7 0 0,0 7 0 16,0 0-31-16,0 0 0 0,0 0 0 0,-9-4 0 16,-4 4 0-16,4 0 0 0,-4 7 0 0,0 1-10 15,-4 4-13-15,3 0-2 0,-3 7-1 0,-1 1 0 16,-4 3 13-16,0 8 2 0,5-3 1 0,-5 11 0 15,0-8 10-15,-4 8 0 0,8-4 0 0,1 4 0 16,-1 0-8-16,5-4 8 0,4-4-8 0,9 0 8 0,0-7-13 16,4-5 2-16,10-7 1 0,-1 4 0 0,0-9 10 0,4 1-12 15,1-8 12-15,8-4-12 0,-4 0 12 0,5 0 8 16,-1-3-8-16,5-5 11 0,-5-4-11 0,5 5 0 16,-5-5 0-16,0-3-11 0,-4-1 19 0,5 1 3 15,-5-5 1-15,4 5 0 0,-4-9-4 0,0 5 0 16,-5-8 0-16,5 0 0 0,-4-1 16 0,-1 5 2 15,1 0 1-15,-1-1 0 0,-3 9-11 0,-1-4-3 16,-9 11 0-16,5 0 0 0,-9 12-13 0,0 0 9 16,0 0-9-16,-9 12 8 0,-4 0-8 0,0-1 8 15,0 5-8-15,-5 3 8 0,1-3-8 0,3 3 0 16,1-3 0-16,4 4 0 0,1-1 0 0,3 1-11 16,5-5 3-16,5 5 0 15,3-5-132-15,6 1-25 0,3-4-6 0,5-5-1 0</inkml:trace>
          <inkml:trace contextRef="#ctx0" brushRef="#br0" timeOffset="23518.7499">21969 2527 230 0,'0'0'20'16,"9"0"-20"-16,4-8 0 0,0 4 0 15,-4 4 184-15,4-4 32 0,-4 0 6 0,0 0 2 16,-9 4-94-16,9-4-18 0,4 0-4 0,-13 4-1 16,0 0-69-16,4-3-14 0,5-5-2 0,-9 8-1 0,0 0 35 15,0 0 6-15,0 0 2 0,0 0 0 0,0 0 0 0,0 0 0 16,0 0 0-16,0 0 0 0,0 0-12 0,0 0-3 16,0 0 0-16,0 0 0 0,0 0-27 0,-13 4-6 15,0 3 0-15,0-3-1 0,-9 4-15 0,-5 0 0 16,1 4 0-16,0-5 0 0,-5 1 0 0,5 4-12 15,-5-4 3-15,5 7-635 16,4 1-126-16</inkml:trace>
          <inkml:trace contextRef="#ctx0" brushRef="#br0" timeOffset="21815.0645">19736 2402 1191 0,'18'-4'26'0,"-1"-4"6"0,-3 0 0 0,-1 1 2 0,-5-1-34 0,1 0 0 0,-4 0 0 0,-1 0 0 16,0-3 75-16,1-1 8 0,-1 8 1 0,-4-4 1 16,-4-3-17-16,4 3-3 0,-5-4-1 0,5 4 0 15,-4 0 0-15,-5 5 0 0,5-9 0 0,-5 4 0 16,0-4-51-16,-4 5-13 0,-4 3 0 0,-1-4 0 15,-4 8 11-15,-4-4-1 0,-1-4 0 0,6 8 0 16,-6 4-1-16,1 0 0 0,-5 0 0 0,-4 4 0 16,0 3-9-16,0 1 0 0,0 0 0 0,-13 7 0 15,4 1 0-15,4 3 0 0,5 4 0 0,0 5 0 16,4 3 0-16,5-4 0 0,8 0 0 0,1 4 0 16,8-4-14-16,0 5-5 0,5-5-1 0,4-4 0 15,0 0 20-15,4-7 0 0,5-1 0 0,0 1 0 16,4-8 0-16,5-5 0 0,-1-3 0 0,5-4 0 0,4-4 12 15,1-3 7-15,-1-5 1 0,5-4 0 0,-1 1-7 0,6-5-1 16,-1-3 0-16,0-5 0 0,-5 5 10 0,6-4 2 16,-6-1 0-16,5 1 0 0,0-4 8 0,-4 0 1 15,0 0 1-15,0-1 0 0,-1 1-16 0,-3 4-3 16,-1 0-1-16,-4 7 0 0,0 4-14 0,-5 13 0 16,1-9 0-16,-1 8 0 0,-3 4 0 0,-6 4 0 15,1 8 0-15,0-1 0 0,-5 9 0 0,1 3 0 16,-5 8-12-16,0 8 12 0,0 4 0 0,-5 8 0 15,-8 0 0-15,0 7 0 0,0 5 0 0,-9-1 0 16,-4 0 0-16,-5 12 0 0,0-3 0 0,-4-1 0 16,-4 4 8-16,-5 8-8 0,4-8 0 0,-4 0 0 15,0-8 0-15,1-3 0 0,-1-5 0 0,4-3 0 0,-4 3 0 16,5-15 0-16,4-8 10 0,-5-3-10 0,1-5 10 0,-1-4-10 16,-4-3 15-16,9-9-3 0,-4-3-1 0,-1-4 0 15,10-8-11-15,3 0 0 0,1-3-10 0,0-5 10 16,4-4 0-16,9-3 16 0,-1-9-1 0,6 5-1 15,-1-4 9-15,9-1 1 0,9-11 1 0,8-3 0 16,5-1-13-16,9-12-2 0,8-3-1 0,14-9 0 16,0 9-9-16,4-5 0 0,4-3 0 0,14-4 0 15,4 7 0-15,8 5-14 0,1-1 3 0,4 5-736 16,-8 15-147-16</inkml:trace>
          <inkml:trace contextRef="#ctx0" brushRef="#br0" timeOffset="22337.0587">20890 2671 1695 0,'9'-23'37'0,"-9"15"8"0,0-12 2 0,4 5 1 0,1-1-39 0,-5 4-9 15,4-3 0-15,-4 3 0 0,4 4 92 0,-4 0 16 16,0 8 3-16,0 0 1 0,-8 0-49 0,-10 0-10 0,-4 8-1 0,-4 0-1 16,-5 12-40-16,0 3-11 0,-4 4 0 0,0 4 0 15,5 1 0-15,-6-1 0 0,6 4 0 0,-5 0 0 16,4-4 0-16,5 4 0 0,4-3 0 0,0 3 0 15,4-4 0-15,9-4 0 0,-4 4 0 0,9-3 0 16,4-5 0-16,4 0-8 0,1-3 0 0,8-1 0 16,0-3 8-16,4-4 0 0,1-4 0 0,4-1 0 15,0 1 0-15,4-4 0 0,5-4 0 0,0-4 0 16,-1 0 0-16,5-4 11 0,1-3-3 0,-1-1 0 16,-5-11-8-16,1 3 0 0,4-3 0 0,-8-1 0 15,-1 1 16-15,-4-4 0 0,0-8 1 0,-5-1 0 16,1 1 15-16,-1-4 2 0,-8 4 1 0,0-12 0 0,0 12-19 15,-9-4-3-15,-5 16-1 0,1-12 0 0,0 8-12 16,-10 7 9-16,1 4-9 0,-9 5 8 16,0 3-68-16,-4 8-13 0,0 0-3 0,-5 8-972 0</inkml:trace>
          <inkml:trace contextRef="#ctx0" brushRef="#br0" timeOffset="25641.5036">21847 2714 831 0,'0'0'36'0,"0"0"9"0,0 0-36 0,0 0-9 15,0 0 0-15,0 0 0 0,0 0 79 0,0 0 13 16,0 0 4-16,0 0 0 0,4-4-12 0,0-4-1 16,1 0-1-16,-1 4 0 0,0 1-37 0,1-1-7 15,4-4-2-15,-1 4 0 0,-3-4-14 0,4 4-3 16,-5-4-1-16,5 1 0 0,-5 3-1 0,5-4 0 16,-9 8 0-16,0 0 0 0,0 0 28 0,0 0 6 15,4-4 1-15,-4 4 0 0,0 0-32 0,0 0-7 16,0 0-1-16,0 0 0 0,0 0 34 0,0 0 6 15,0 0 2-15,-4 12 0 0,0 3-10 0,-1 1-3 16,1 0 0-16,-5 3 0 0,5 1-5 0,-1 3 0 16,1 0-1-16,-1 5 0 0,5-1-17 0,0-4-3 15,9 1-1-15,-4-1 0 0,8 4-14 0,0-3 0 0,9-1 0 16,0-3 0 0,4-9-120-16,9 1-29 0,5-4-7 0</inkml:trace>
          <inkml:trace contextRef="#ctx0" brushRef="#br0" timeOffset="23997.79">22022 2698 172 0,'0'0'8'15,"0"0"1"-15,0 0-9 0,0 0 0 0,0 0 0 0,0 0 0 16,0 0 209-16,0 0 40 0,0 0 8 0,0-8 2 15,4 1-156-15,-4 7-31 0,0-8-7 0,0 8-1 16,0 0-25-16,0-4-6 0,0 4-1 0,0 0 0 16,0-12 0-16,0 12 0 0,0-11 0 0,0 11 0 15,0 0 11-15,0 0 1 0,0 0 1 0,0 0 0 0,0 0-45 0,5-4-18 16,-1-4 1-16,-4 8 0 0,0 0 17 0,0 0 9 16,0 0-1-16,0 0 0 0,0 0-8 0,0 0 0 15,0 0 0-15,0 0 0 0,0 0 12 0,0 0-4 16,0 0 0-16,0 0 0 0,0 0 8 0,0 0 0 15,0 0 1-15,0 0 0 0,0 0-9 0,0 0-8 16,0 0 12-16,0 0-12 0,0 0 8 0,0 0-8 16,0 0 0-16,0 0 0 0,0 0 0 0,0 0 0 15,0 0 0-15,0 0 0 0,-4 8 12 0,4-8-4 16,-5 7 0-16,5 13-8 0,-4-8 44 0,4 7 1 16,-4 1 1-16,4 3 0 0,-9 0-6 0,4 1-2 15,1-1 0-15,0 1 0 0,-5-5-25 0,5 5-5 16,-1-5 0-16,5 1-648 15,5-1-130-15</inkml:trace>
          <inkml:trace contextRef="#ctx0" brushRef="#br0" timeOffset="24845.8221">22562 2753 1177 0,'0'0'52'0,"0"0"11"0,0 0-51 0,0 0-12 0,0 0 0 0,0 0 0 15,0 0 62-15,0 0 10 0,8 8 1 0,6-4 1 16,3-4 18-16,1-4 4 0,4-4 1 0,4 0 0 16,5-4-53-16,-1-7-10 0,10-1-2 0,4 1-1 15,0-5-9-15,-1 1-2 0,1 0 0 0,-4-5 0 16,-1 1-12-16,-8 4-8 0,0-9 10 0,-5 5-10 16,-4 4 13-16,0-5-3 0,0-3-1 0,-9 0 0 15,5 4-22-15,-5-4-5 0,-4-1-1 0,-1-3 0 16,1 0 19-16,0 0 0 0,-5 0 0 0,1 4 0 15,-1-8 16-15,-4 4 6 0,0 0 2 0,0 0 0 16,0 3-39-16,0 5-7 0,0-4-2 0,0 4 0 16,0 3 39-16,-4 5 7 0,4 3 2 0,0 0 0 15,-5 1-39-15,5 7-7 0,0 0-2 0,0 8 0 16,0 0 39-16,0 0 7 0,0 0 2 0,-9-4 0 0,1 4-39 16,-1 0-7-16,0 0-2 0,9 0 0 0,-9 8 24 0,1-4 0 15,-1 0 0-15,0 0 0 0,9-4 47 0,-9 4 13 16,0 7 4-16,-4-7 0 0,5 0-64 0,-1-4-15 15,0 4-1-15,0 0-1 0,-4 4 17 0,0 0 9 16,4-4-1-16,0 7 0 0,-4-7 9 0,4 4 2 16,1 4 0-16,-1 3 0 0,0 1-19 0,0 7-12 15,-4 1 1-15,0 7 1 0,4 0 42 0,-4 0 9 16,-4 4 2-16,-1 8 0 0,0 0-18 0,5-4-3 16,-4 0-1-16,-5 8 0 0,0 0 14 0,0-1 2 15,4 5 1-15,1-4 0 0,-1 8-5 0,1 7-1 16,8-4 0-16,0 5 0 0,-4-9-1 0,9-3-1 0,-1 0 0 0,5-4 0 15,0-1-2-15,0-3 0 0,5-4 0 0,-5 4 0 16,4-8-8-16,0 0-1 0,5-3-1 0,-4-9 0 31,8-3-91-31,0 3-19 0,0-11-3 0,0-1-1117 0</inkml:trace>
        </inkml:traceGroup>
        <inkml:traceGroup>
          <inkml:annotationXML>
            <emma:emma xmlns:emma="http://www.w3.org/2003/04/emma" version="1.0">
              <emma:interpretation id="{49A21180-ACAD-4A83-AC02-5003C2DD22DA}" emma:medium="tactile" emma:mode="ink">
                <msink:context xmlns:msink="http://schemas.microsoft.com/ink/2010/main" type="inkWord" rotatedBoundingBox="27608,2467 29360,2385 29434,3978 27682,406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6308.4052">25387 2347 864 0,'0'0'76'0,"0"0"-60"0,4-8-16 0,-4 8 0 15,0 0 136-15,0 0 25 0,0 0 5 0,0-3 1 16,-4-1-38-16,0-4-7 0,-1 0-2 0,1 0 0 16,0 0-48-16,-1 5-9 0,1-1-3 0,4 4 0 15,-13 0-31-15,4 0-6 0,-4 0-2 0,-1 0 0 16,1 7-21-16,-4-3 0 0,-5 4 0 0,4 4 0 16,1 3 56-16,-5 5 6 0,-5 3 2 0,6 5 0 15,-6-1-64-15,5 8-15 0,0-4-1 0,0 8-1 0,5-4 27 16,-1-3 6-16,1 3 0 0,8-4 1 0,0-4-17 0,5-3 0 15,4-1 0-15,4-4 0 0,1 1 0 0,3-8 0 16,14 3 0-16,-4-7 0 0,4 0 0 0,4 0-11 16,0-4 2-16,10 3 0 0,-6-3 9 0,14 0 12 15,0-4-2-15,0 0-1 0,0-8-9 0,0 4-12 16,-5-3 2-16,5-5 1 0,-5 0 9 0,-8 1 0 16,-5-9 0-16,1 1 0 0,-5-1 0 0,-5-7 11 15,1-4-1-15,-5 3 0 0,5-7-10 0,-5 4 0 16,0-4 0-16,-4-4 0 0,4 0 0 0,-4 4 0 15,-5 4 0-15,0-1 0 0,-4 1 0 0,-4 8 0 16,-5-1 0-16,-4 5 0 0,-4 3 0 0,-1 5 0 16,0-5 0-16,-12 12 0 15,-1-8-76-15,-4 12-18 0,4 0-3 0,-4 4-880 0</inkml:trace>
          <inkml:trace contextRef="#ctx0" brushRef="#br0" timeOffset="27142.3553">25900 2562 1267 0,'-17'-12'112'0,"17"12"-89"15,0 0-23-15,0 0 0 0,0 0 115 0,0 0 18 0,0 0 4 0,0 0 1 16,0 0-67-16,0 0-14 0,9 0-2 0,4-8-1 16,9 8 32-16,0-8 6 0,8 5 2 0,5-1 0 15,5-4-49-15,8 4-9 0,5-4-3 0,4 4 0 16,0 0-25-16,4 0-8 0,-4 1 0 0,0-5 0 31,-4 4-150-31,0 0-34 0,52-16-6 0,-30 1-2 0</inkml:trace>
          <inkml:trace contextRef="#ctx0" brushRef="#br0" timeOffset="26871.966">26058 2230 1422 0,'0'0'63'0,"0"0"13"0,9-4-61 0,0-7-15 15,0 3 0-15,4-4 0 0,4 0 107 0,1-3 18 16,4-1 4-16,-5 1 1 0,5-1-89 0,0-3-17 16,0-1-4-16,-4-3-1 0,-1-5-19 0,5 5 0 15,-4-4 0-15,4-1 0 0,-5 1 0 0,-4 4 0 16,1-1 0-16,-6 5 0 0,1-1 55 0,0 5 7 16,-9-13 2-16,4 9 0 0,-4-4-64 0,5 3-28 15,-10 1 3-15,5-1 0 0,0 4 25 0,-4-3 8 16,4-4 0-16,-4 3 0 0,-1 1-8 0,-4-1 11 15,5 1-11-15,-5 3 12 0,5 0-12 0,-1 5 0 16,-3-5 0-16,3 4 8 0,1 5-8 0,-1-1-11 16,-3 4 3-16,-1 0 0 0,9 4 20 0,-9 0 4 15,0-4 0-15,-4 4 1 0,4 4-17 0,1 0 0 0,-1 0 0 16,0 0 0-16,0 3 0 0,1 1 0 0,3 0 0 0,-4 0 0 16,1 0 0-16,-1 3 0 0,0 1 0 0,5 4 0 15,-5-1 0-15,5 5-11 0,-1-1 2 0,5 9 0 16,0 3 9-16,0 4 12 0,0-4-2 0,5 8-1 15,-1 12-9-15,0-8 0 0,1 7 0 0,-5 5 0 16,0 3 33-16,0-3 5 0,0 0 1 0,-5 3 0 16,-3 1-11-16,-1-5-3 0,-4 5 0 0,-1-1 0 15,1 8 18-15,0-7 3 0,0-4 1 0,0 7 0 16,0-19-24-16,-1 8-5 0,6-12-1 0,-1 3 0 16,0-3-17-16,5-3 0 0,-5-5 0 0,0-4 0 15,5-4 0-15,-1-3 0 0,1-1 0 0,0-7 0 16,-1-4-99-16,-3 0-23 0,3-8-5 15,-4 4-1-15</inkml:trace>
        </inkml:traceGroup>
      </inkml:traceGroup>
      <inkml:traceGroup>
        <inkml:annotationXML>
          <emma:emma xmlns:emma="http://www.w3.org/2003/04/emma" version="1.0">
            <emma:interpretation id="{9676AB31-85D5-4CB3-9933-4BF0F28E479C}" emma:medium="tactile" emma:mode="ink">
              <msink:context xmlns:msink="http://schemas.microsoft.com/ink/2010/main" type="line" rotatedBoundingBox="2867,5718 31179,3845 31337,6240 3025,8113"/>
            </emma:interpretation>
          </emma:emma>
        </inkml:annotationXML>
        <inkml:traceGroup>
          <inkml:annotationXML>
            <emma:emma xmlns:emma="http://www.w3.org/2003/04/emma" version="1.0">
              <emma:interpretation id="{AFC71A08-4263-4D79-92F1-98F881B3C2B2}" emma:medium="tactile" emma:mode="ink">
                <msink:context xmlns:msink="http://schemas.microsoft.com/ink/2010/main" type="inkWord" rotatedBoundingBox="2888,6047 7308,5754 7416,7396 2997,768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1198.2223">1143 6138 230 0,'0'0'20'0,"0"0"-20"0,4-12 0 0,-4 0 0 0,5 1 204 0,-1-1 37 15,1 0 7-15,3-3 2 0,1 3-118 0,0-4-23 16,0 5-5-16,4-1 0 0,0 0-38 0,0 5-7 0,0-1-2 0,0 0 0 15,9 0-15-15,0 4-3 0,0 4-1 0,-4 8 0 16,-1 0-10-16,1 11-1 0,4 1-1 0,-13 7 0 16,-5 4-1-16,5 8 0 0,-5 0 0 0,-4 0 0 15,-13 4-10-15,9-4-3 0,4 0 0 0,-5 0 0 16,-8-4 13-16,4 0 3 0,-4 4 0 0,0-11 0 16,4-1-4-16,0-4-1 0,1-7 0 0,3 0 0 15,1-1-8-15,-1-3-2 0,5-12 0 0,0 0 0 16,0 0-4-16,0 0-1 0,0 0 0 0,0 0 0 15,0-12-8-15,-4 1 0 0,8-5 0 0,1 0 8 16,-1-7-8-16,5 3 10 0,4 1-10 0,0-8 10 16,-4-1-10-16,0-7 0 0,0-4 0 0,4 0 0 0,4 0 0 15,1-4 8-15,4 0-8 0,0 1 0 0,0 3 0 0,4 0 0 16,-4 3 0-16,9 9 0 0,-5 0 0 0,-4 4 0 16,0 3 0-16,-5 4 0 0,5 9 0 0,-4 3 0 15,0 4-9-15,-1 4 9 0,-4 7 0 0,5 1 0 16,-14 4-8-16,9 7 8 0,-4 4 0 0,0 1 8 15,-9-5-8-15,4 8 12 0,1-4 12 0,-5 5 1 16,0-5 1-16,0 4 0 0,0-7-9 0,-5 3-1 16,5-8-1-16,-4 5 0 0,-1-5-15 0,5 1 8 15,0-5-8-15,0 1 0 16,-4 3-20-16,4 1-9 0,-4-4-3 0,4-5-696 16,4 1-140-16</inkml:trace>
          <inkml:trace contextRef="#ctx0" brushRef="#br0" timeOffset="40571.4256">402 6040 1098 0,'-14'-15'48'0,"14"15"11"0,0-12-47 0,-4 4-12 0,4 4 0 0,-4-3 0 16,4-5 80-16,4 0 15 0,-4 4 2 0,0 1 1 15,0-1-29-15,4 0-5 0,1 0-2 0,-5 0 0 16,0 1-21-16,0 7-4 0,0 0-1 0,0 0 0 16,0 0-25-16,0 0-11 0,0 0 8 0,0 0-8 15,0 0 0-15,0 0 8 0,0 0-8 0,0 0 0 16,0 0 0-16,0 0 0 0,0 0 0 0,0 0 0 15,0 0 9-15,0 0-9 0,0 11 10 0,0-3-10 16,0 4 12-16,-5 0-3 0,1 3-1 0,4-3 0 16,-4 7 3-16,-1-3 0 0,1 3 0 0,4 1 0 0,-13-1-11 15,8 5 10-15,-3-1-10 0,-1 1 10 0,4-1-10 16,1 0 8-16,-9 5-8 0,8-5 8 0,1 4-8 0,0 1 0 16,-1 3 9-16,5-8-9 0,0-3 11 0,5 3-3 15,-1 1 0-15,0-1 0 0,5-4-8 0,0 5 0 16,0-1 0-16,0 1 0 0,-1-5 0 0,10 1 8 15,-14-1-8-15,5-3 0 0,9 3 9 0,-10 1-9 16,5-5 10-16,-4-3-10 0,0 0 11 0,4-1-11 16,-4-3 12-16,4 0-12 0,-13 0 18 0,9-4-3 15,4 0-1-15,-9 0 0 0,-4-4 2 0,9-4 0 16,0 0 0-16,4-4 0 0,-4-4 12 0,4 1 2 16,-4-1 1-16,4-4 0 0,5-3-15 0,-1-1-4 15,-4-3 0-15,9-1 0 0,-4 1-1 0,-1-4-1 16,1 3 0-16,-1-3 0 0,1-8 6 0,0 4 2 0,3-4 0 15,-3-4 0-15,0 4-6 0,-1-4 0 0,-4 3-1 16,5-3 0-16,-1-3-11 0,-3-1 0 0,-1-4 9 16,0 4-9-16,0 0 0 0,5 8 8 0,-1 4-8 0,-4 0 0 15,0 3 0-15,1 9-18 0,-6 3 3 0,-8 16 1 16,0 0-144 0,0 0-29-16</inkml:trace>
          <inkml:trace contextRef="#ctx0" brushRef="#br0" timeOffset="42646.7298">2836 6013 864 0,'-4'0'76'0,"0"-8"-60"0,4 8-16 0,4-8 0 16,-8 1 92-16,4-1 15 0,0 0 3 0,0 8 1 15,0-8-47-15,-5 1-10 0,1-1-2 0,0 0 0 16,4 0-6-16,-5 0-2 0,-4-3 0 0,1 3 0 16,-6 0-9-16,6-4-3 0,3 5 0 0,-3-1 0 15,-1 4-9-15,4 4-3 0,-3-4 0 0,-1 4 0 16,0-4-20-16,0 8 8 0,0-4-8 0,1 4 0 16,-1 4 8-16,-4-4-8 0,4 3 8 0,0-3-8 0,0 4 0 15,-4 0 0-15,0 0 0 0,0 3-8 0,0 1 8 0,0 4 0 16,-1-1 0-16,1 1 0 0,-4-1 0 0,4 5 0 15,-5 3 0-15,1-3 0 0,-1-1 0 0,5 5 0 16,-5-1 0-16,9 4-8 0,-4-3 8 0,9 7 0 16,-5-8 0-16,9 5 0 0,0-5 0 0,5 4 0 15,-1-11 0-15,0 3-8 0,9 1 8 0,1-8 11 16,-1 7-3-16,0-3 0 0,0-5-8 0,0-7-11 16,5-4 3-16,-1 0 0 0,-3-4 8 0,3 1 8 15,5-5-8-15,0-8 11 0,-4-3 5 0,3-1 2 16,1-3 0-16,5-1 0 0,-5-7 18 0,-5 4 4 15,5-8 1-15,0 0 0 0,0-8-11 0,4 0-2 16,-4-4-1-16,5 0 0 0,-5-7-10 0,-5 3-1 0,5-7-1 16,-4 3 0-16,-5 4-15 0,0-3 9 15,0-1-9-15,-4 0 8 0,0 5 7 0,-1-1 1 0,-3-4 0 0,4 5 0 16,-1 3-28-16,1 0-4 0,0 4-2 0,4 4 0 16,0 4 3-16,0 0 1 0,-4 4 0 0,0 4 0 15,0 7 14-15,-1-3 15 0,6 3-3 0,-10 1-1 16,5 3-11-16,0 4 0 0,-5 1 0 0,0-1 0 15,-4 8 0-15,5-4 0 0,-5 0 0 0,0 8 0 16,0 0 0-16,0 0 0 0,0 0 0 0,-5 8 0 16,-3 4 0-16,-1 11 0 0,0 5 0 0,0 7-11 15,0 8 11-15,-4 7 0 0,0 5 0 0,0 7 0 16,0 1 10-16,0 3-2 0,-9 0-8 0,4 5 12 16,-4-1 5-16,9 4 1 0,-5-4 0 0,1-4 0 0,4-3-18 15,4-5 0-15,5-3 0 0,-1-5 0 0,1-3 0 0,-1-4 12 16,5-4-1-16,-4-8 0 0,4 1-11 15,0-5 0-15,0 0-12 0,4-3 12 16,1-5-88-16,-1-3-11 0,-4-5-1 0</inkml:trace>
          <inkml:trace contextRef="#ctx0" brushRef="#br0" timeOffset="43090.8524">3560 6033 1681 0,'0'0'36'0,"0"0"8"0,0 0 2 0,0 0 2 0,0 0-38 0,0 0-10 0,0 0 0 0,0 0 0 16,9 7 29-16,0-3 4 0,0-4 1 0,-1 0 0 16,6 0-21-16,-1-4-4 0,0 0-1 0,0-3 0 15,-4 3 1-15,4-8 0 0,5 4 0 0,-5-3 0 16,0 3 4-16,4-4 1 0,-3-3 0 0,-1-1 0 15,4 0 14-15,-3-3 2 0,-1-1 1 0,-5 1 0 16,1 7-4-16,0-3-1 0,0-1 0 0,0 0 0 16,-5-3-10-16,0-1-1 0,-4 5-1 0,-4-5 0 15,0 9 6-15,-1-5 2 0,-4 4 0 0,1-7 0 16,-6 7-22-16,1-4 0 0,5 5 0 0,-6-1-8 16,-3 8 8-16,4 0 0 0,-5 0 0 0,5 4 0 0,0 4 0 15,-5 0 0-15,5 0 0 0,0 8 0 0,4-1-8 16,0 5 8-16,-4 4-8 0,9 3 8 0,-5 4 0 15,5 4 0-15,4 5 0 0,-5-1-8 0,5 0 8 0,0 4 0 16,0 4 0-16,-4-4 0 0,4 0 0 0,4-8 0 16,-4 4 0-16,5 0 0 0,-5 0 0 0,8-4 0 15,-3 0 0-15,-1-7 8 16,9-1-32-16,-4-3-5 0,0-5-2 0,4 1-927 0</inkml:trace>
          <inkml:trace contextRef="#ctx0" brushRef="#br0" timeOffset="43431.4048">4337 5658 1720 0,'0'0'76'0,"0"0"16"0,-9 8-73 0,5 4-19 0,-5 3 0 0,0-3 0 15,5 0 66-15,-1-1 10 0,5 5 1 0,-4 4 1 16,4-1-42-16,4 8-8 0,-4-3-1 0,5 3-1 15,-1 0-17-15,1 1-9 0,-1 3 10 0,0-4-10 16,1 4 16-16,-1-3-4 0,-4-5 0 0,5 0 0 16,-5 5 8-16,0-5 0 0,4-3 1 0,-4-1 0 15,0-3 1-15,0-5 0 0,0 5 0 0,-4-8 0 16,4-8 3-16,0 8 1 0,0-8 0 0,0 0 0 16,0 0-2-16,0 0 0 0,0 0 0 0,0 0 0 0,0 0 10 15,0-12 2-15,0-4 0 0,4 1 0 0,0-5-5 16,1-3-1-16,3-5 0 0,1 1 0 0,4 0-5 0,1-4-1 15,3-4 0-15,1 0 0 0,-1-4-14 16,5 3-10-16,0-3 12 0,0 8-12 0,4 4 0 0,1 4 0 16,-5-5 0-16,0 9-9 15,-1 3-143-15,1 4-28 0,-4 1-5 0,4 3-2 0</inkml:trace>
        </inkml:traceGroup>
        <inkml:traceGroup>
          <inkml:annotationXML>
            <emma:emma xmlns:emma="http://www.w3.org/2003/04/emma" version="1.0">
              <emma:interpretation id="{39E05377-4143-41F4-A163-8FA336717042}" emma:medium="tactile" emma:mode="ink">
                <msink:context xmlns:msink="http://schemas.microsoft.com/ink/2010/main" type="inkWord" rotatedBoundingBox="7928,5383 14375,4957 14534,7352 8086,7778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4095.9222">5596 5198 1681 0,'0'0'36'0,"0"0"8"0,0 0 2 0,0-4 2 0,-4-8-38 0,4 5-10 16,-9-1 0-16,5 0 0 0,-5 4 37 0,0 0 6 15,0 0 1-15,0 4 0 0,-4 0-36 0,-4 0-8 16,4 8 0-16,-1-4 0 0,-8 4 0 0,5 4 0 15,-1-1 0-15,10 5-11 0,-6-4 11 0,6 3 0 16,-6 1 0-16,10 3 0 0,-5 1 0 0,5 3 0 16,4-3 0-16,4-1 0 0,5 8 0 0,0 1 0 15,0-5 8-15,-1-3-8 0,1 3 9 0,4 0-9 16,-4 5 12-16,4-9-12 0,0 5 8 0,1-1-8 16,3 0 0-16,-4-3 0 0,1 3 13 0,-1-3-4 15,4-1-1-15,-4 1 0 0,-4-1 22 0,0 1 4 16,0-1 1-16,-9 1 0 0,0-1 24 0,0-3 5 0,0-4 0 15,0-1 1-15,-5 5-36 0,5-4-7 0,-4-1-2 0,0 1 0 16,-1-4-7-16,-4 4-1 0,1-1-1 0,-1-3 0 16,-4 0-11-16,-5-4-9 0,5 4 9 0,-5-1-13 15,1 1-31 1,-9 4-7-16,-5-4-1 0,4-1-611 0,-3 1-122 0</inkml:trace>
          <inkml:trace contextRef="#ctx0" brushRef="#br0" timeOffset="44344.9068">5947 5167 979 0,'0'0'43'0,"0"0"9"0,0 0-41 0,0 0-11 15,0 0 0-15,0 0 0 0,0 0 142 0,9-4 26 16,4-4 6-16,0 0 1 0,0 8-125 0,5 0-25 16,4-4-5-16,0 4 0 0,0-3 16 0,4 3 4 15,5-4 1-15,-1 0 0 0,1 4-29 0,0-4-12 16,0 0 11-16,-1 0-11 0,1 4 0 0,0 0 0 16,-9 0 0-16,4-4 0 15,-8-4-44-15,3 4-16 0,1 1-2 0</inkml:trace>
          <inkml:trace contextRef="#ctx0" brushRef="#br0" timeOffset="44673.1524">6289 4586 1825 0,'0'0'80'0,"0"0"18"16,5-12-78-16,3 4-20 0,-3 0 0 0,-5 8 0 0,0 0 74 0,0 0 11 15,13 0 3-15,-4 4 0 0,0 4-16 0,-5 8-4 16,-4 3 0-16,4 5 0 0,-4 7-28 0,-4 4-7 16,-5 8-1-16,0 4 0 0,1 3-9 0,-6 5-3 15,-3 0 0-15,4 11 0 0,-5 0 0 0,5-3 0 16,-5 3 0-16,5-4 0 0,5 1-20 0,-1-5 0 16,0 1 0-16,5-5 0 0,-1 1-8 0,1-1-7 0,4-3-1 0,-5-8 0 31,1-4-156-31,4-4-32 0,0-4-7 0,0-3-1 0</inkml:trace>
          <inkml:trace contextRef="#ctx0" brushRef="#br0" timeOffset="45109.7434">7083 5444 1976 0,'-4'-8'44'0,"4"0"8"0,0 4 3 0,0 4 0 0,0-8-44 0,4-3-11 0,1 3 0 0,-1 0 0 15,1 0 13-15,-5 8 1 0,0 0 0 0,0-7 0 16,4-1-14-16,-4 8 11 0,-4-8-11 0,4 8 10 16,-5-8-2-16,-4 4-8 0,1 0 12 0,-1 4-4 15,0 0 1-15,-4 0 0 0,0 4 0 0,-5 0 0 16,5 0-9-16,-5 0 10 0,-3 4-10 0,3 0 10 15,-4-1-10-15,4 5 0 0,5 4 0 0,-4-5 8 16,4 9-8-16,-5-1 0 0,1 5 0 0,-1 3-11 16,9 0 11-16,0 1 0 0,1 3 0 0,-1 0 0 0,4-4 0 15,1-3 0-15,4-5 0 0,0 1-8 16,0-5 8-16,4-3 0 0,1 0 0 0,-5-12-8 0,0 0 8 16,0 0 0-16,13 4 0 0,0-8 0 0,0 4 0 0,5-12-8 15,-1 0 8-15,1-3-8 0,0-1 8 0,3-3 0 16,1-1 8-16,5-3-8 0,-5-5 0 0,0-3 0 15,0 4 0-15,-1-4 8 0,1 3 8 0,-4 1 3 16,0-4 0-16,-1 8 0 0,-4-1 15 0,0 9 3 16,1-1 1-16,-6 8 0 0,-8 8-4 0,0 0-1 15,0 0 0-15,5 12 0 0,-5 3-17 0,-5 9-4 16,5-5-1-16,-4 9 0 0,-5-1-11 0,5 0 0 16,-1 8 0-16,-3 0 0 15,3-7-76-15,-4 7-18 0,5-4-3 0</inkml:trace>
          <inkml:trace contextRef="#ctx0" brushRef="#br0" timeOffset="45487.6295">7483 5303 1440 0,'0'0'128'0,"0"0"-103"0,0 0-25 0,13-7 0 15,-13 7 119-15,17-4 18 0,-17 4 4 0,18 0 1 16,-1 7-46-16,1 5-8 0,0 0-3 0,-5 3 0 15,-5 1-45-15,1 7-8 0,4-3-3 0,-4 3 0 0,-4 1 5 16,-1-5 1-16,0 5 0 0,1-5 0 0,-5 5-35 0,4-9 0 16,-4 1 0-16,0-5 0 0,0 1 13 0,0 0-4 15,0-4-1-15,0-8 0 0,0 0-8 0,0 0 8 16,0 0-8-16,0 0 8 0,0 0 0 0,0 0 0 16,0 0 0-16,0 0 0 0,4-8-8 0,1-4 0 15,-1 0 0-15,5-3 0 0,0-5 0 0,4 1 0 16,0-1 0-16,0 1-11 0,5-5 11 0,-1 5 8 15,1-1-8-15,-1 1 11 0,5-4 6 0,-4 3 2 16,-5 4 0-16,5 1 0 0,-5 3-3 0,0 4-1 16,-4 1 0-16,0 7 0 0,-1 3-15 0,-8-3 8 15,9 4-8-15,0 4 0 0,-5 0 0 0,1 4 0 16,-1-1 0-16,0 5 0 0,5-4 0 0,-4 3 0 16,-1-3 0-16,5 4 0 0,-5-1 0 0,5 5-18 15,-5-5 2-15,5 1 1 16,0-1-156-16,0 1-31 0</inkml:trace>
          <inkml:trace contextRef="#ctx0" brushRef="#br0" timeOffset="46127.8122">8799 5397 1036 0,'0'0'46'0,"4"-8"10"0,1-4-45 0,3 1-11 16,1-1 0-16,0 0 0 0,0 1 126 0,4-5 23 15,-4 4 5-15,-5-7 1 0,5-1-71 0,-5 5-15 16,-4-1-2-16,5 1-1 0,-10 3-10 0,1-4-1 16,-1 1-1-16,-3 3 0 0,-6 8-21 0,6-8-4 15,-1 8-1-15,0 1 0 0,-4 3-14 0,0 0-3 16,-5-4-1-16,1 4 0 0,4-4 12 0,-5 4 2 15,0 4 1-15,5 0 0 0,0 3-25 0,-4-3-19 16,3 4 3-16,-3 4 1 0,-1 3 24 0,1 5 5 16,-1-1 1-16,1 1 0 0,-1 3-28 0,5 1-6 15,4 7-1-15,0-4 0 0,1-3 20 0,3 3-8 16,1-4 8-16,4 5 0 0,0-5-8 0,4-4 8 16,5-3 0-16,-5 0 0 0,10-1-8 0,-1-3 8 15,-5 0 0-15,6-5 0 0,-1 1 0 0,4-4 0 16,1-8 0-16,-1 0 0 0,1-3 0 0,4-5 8 15,4-4 0-15,-8 1 1 0,-1-5 18 0,5 1 3 0,0-1 1 0,5-3 0 16,-1-5 17-16,0 1 3 0,-8 0 1 0,-1-4 0 16,1-4-28-16,-5 3-4 0,0-7-2 0,0 0 0 15,-4-4-10-15,0 1-8 0,-5-5 12 0,1 0-12 16,-1-4 0-16,0 1 0 0,1-9 0 0,-1 1 0 16,9-5-22-16,-4 5 2 0,4-1 0 0,0-3 0 15,1 7-11 1,3 1-1-16,1 3-1 0,-1 4 0 0,1 8 17 0,-1 8 4 0,-3 4 1 0,-6 7 0 15,5 4 11-15,-4 5 0 0,0 3 0 0,-5 4 0 16,1 0 18-16,-5 4 6 0,0 0 0 0,0 12 1 16,0 3-25-16,0 5 0 0,-5 7 0 0,1 8 0 0,0 8 19 15,-1 4-2-15,-4 0 0 0,1 11 0 0,-1 5-4 0,0-5-1 16,-4 5 0-16,4 3 0 0,-4-4 2 0,4 1 0 16,-4-1 0-16,4 4 0 0,1 1-5 0,-1-1-1 15,0 0 0-15,5-3 0 0,-5-9-8 0,9-3-11 16,-5 0 3-16,5-1 0 15,0-7-157-15,0-4-31 0</inkml:trace>
          <inkml:trace contextRef="#ctx0" brushRef="#br0" timeOffset="46394.552">9492 5253 1778 0,'13'-8'79'0,"-13"8"16"0,0 0-76 0,0 0-19 0,0 0 0 0,0 0 0 16,0 0 88-16,0 0 13 0,5 15 3 0,-1 1 1 16,0 0-47-16,-4-1-10 0,0 5-1 0,5-5-1 15,-5 5-30-15,4-1-5 0,5-3-2 0,-5 0 0 16,1-1-9-16,3-3 0 0,6 3 0 0,-6-3-11 15,6-4-93-15,-1-4-18 16,0 0-4-16,0-4-1 0</inkml:trace>
          <inkml:trace contextRef="#ctx0" brushRef="#br0" timeOffset="46525.859">9896 4765 1900 0,'0'0'169'0,"0"0"-135"15,0-8-34-15,0 8 0 0,0-7 73 0,0 7 8 16,0 0 2-16,0 0-696 16,0 0-139-16</inkml:trace>
          <inkml:trace contextRef="#ctx0" brushRef="#br0" timeOffset="46952.9255">10141 5015 864 0,'0'0'38'0,"0"0"8"0,0 0-37 0,9 4-9 0,0 3 0 0,0 1 0 16,-1 4 208-16,6 0 40 0,-6-1 8 0,1 9 2 16,-5-8-105-16,1 7-21 0,-1 1-4 0,-4 3 0 15,5 4-77-15,-1 1-15 0,0-1-4 0,1 0 0 16,4 0 8-16,-5-3 2 0,0-1 0 0,5-3 0 15,0-5-24-15,0 1-5 0,-5-4-1 0,5-1 0 16,-5-3-12-16,-4-8 0 0,5 4 0 0,-5-4 0 16,0 0 0-16,8 0 0 0,-8 0 8 0,14-4-8 15,-10-8 9-15,5 1-1 0,-5-5 0 0,5-3 0 16,-5-1 28-16,5-7 4 0,0 3 2 0,4-7 0 0,0-4-30 16,5 4-12-16,-5 0 8 0,9-4-8 0,0-4 0 15,0 4 0-15,4 3 0 0,-4 5 0 0,4 4 0 0,1 3 0 16,-5 5 0-16,-5 7 0 0,1 4 0 0,-1 0 0 15,-4 8 0-15,5 4 0 0,-5 7 0 0,0 1 0 16,-4 3 0-16,0 5 0 0,0 3 0 0,-5 0 0 16,-4-3 0-16,4 7 0 0,-4 0 0 0,0 0 0 15,0 1 0-15,0-1 0 16,-4 4-134-16,4-4-19 0,-4 0-4 0,-1-3-562 16,5-1-112-16</inkml:trace>
          <inkml:trace contextRef="#ctx0" brushRef="#br0" timeOffset="47677.6121">11506 5260 1450 0,'4'-19'64'0,"-4"11"14"0,-4-4-62 0,8 5-16 0,1-5 0 0,3 0 0 16,1 1 28-16,-5-1 4 0,5-4 0 0,-4 5 0 16,3-1 3-16,-3 0 1 0,-1 0 0 0,-4-3 0 0,0-1 8 0,0 1 3 15,-4-1 0-15,4 0 0 0,-9 5 5 0,5-1 0 16,-1-4 1-16,-4 5 0 0,9-1-23 0,-8 0-5 16,3 5-1-16,1-1 0 0,-5-4 7 0,0 8 1 15,5 0 0-15,4 4 0 0,-9 0-32 0,0 4 0 16,-4 0 0-16,0 8 0 0,-4-1 0 0,3 5 0 15,-3 7 0-15,-5 5 0 0,4-1 0 0,1 0-13 16,-5 5 1-16,9 3 0 0,-5 0 12 0,5 0 0 16,0-8 0-16,8 0 0 0,-3-3 0 0,3-5 0 15,1-3 0-15,4-4 0 0,0 3 0 0,0-15 0 16,0 0 0-16,9 0 0 0,4 0 0 0,4-4 16 16,1-3-3-16,4-5-1 0,0-4-12 0,0 1-15 15,4-5 3-15,0-3 1 0,-4 3 11 0,0 1 11 16,0-1-3-16,5-3 0 0,-1-4 5 0,0 3 1 15,0-3 0-15,1 0 0 0,-5 3-4 0,4 9-1 16,-8-1 0-16,-1 4 0 0,1-3 3 0,-5 7 0 16,-4 4 0-16,-9 4 0 0,8 8 16 0,-3 0 3 0,-1 3 1 15,1 9 0-15,-5 7-32 0,0 0 0 0,-5 8 0 0,1 4 0 16,-1 4 0-16,-3 0 0 0,-1 0 0 0,4 8 0 16,-8-8 0-16,0 0 0 0,4 3 0 0,-4-3 0 15,0 0 0-15,0 4 0 0,0-4 0 0,-5 4 0 16,-4-8 22-16,5 8-2 0,-5-1 0 0,-5 5 0 15,1 4 19-15,-9-1 3 0,0-3 1 0,-5 0 0 16,1-1-35-16,-5-3-8 0,9 0 0 0,-4 0 0 16,-1-4 8-16,1-8-8 0,-1-8 12 0,5 0-4 15,-5-3-8-15,10-5 8 0,-1-3-8 0,0-8 8 16,5-1 12-16,0-3 1 0,4-4 1 0,4-8 0 16,1-7 17-16,3-1 3 0,6-7 1 0,-1-4 0 0,5-5-23 15,4 1-4-15,4-4 0 0,9-4-1 0,9 0-15 0,4-4 0 16,5 0 0-16,13-4 0 0,0 5 0 0,8-5 0 15,1 0-9-15,4 4 9 0,0 0-9 0,0 4 9 16,0 8-8-16,5 4 8 16,-1 3-46-16,-8 5-4 0,-1 7-1 0,-3 0 0 15,-1 9-94-15,-9-5-19 0,1 8-4 0</inkml:trace>
        </inkml:traceGroup>
        <inkml:traceGroup>
          <inkml:annotationXML>
            <emma:emma xmlns:emma="http://www.w3.org/2003/04/emma" version="1.0">
              <emma:interpretation id="{73CD6A2C-E673-47A9-8A7E-B83BD18D844E}" emma:medium="tactile" emma:mode="ink">
                <msink:context xmlns:msink="http://schemas.microsoft.com/ink/2010/main" type="inkWord" rotatedBoundingBox="16216,4875 17242,4808 17358,6560 16332,6628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2770.6423">14327 4601 1594 0,'0'0'71'0,"9"-11"14"0,-1 3-68 0,1-4-17 0,4 4 0 0,-4 1 0 16,4-5 99-16,0 4 16 0,-4-4 3 0,9 1 1 15,-5-5-52-15,0 4-11 0,0-7-1 0,0 7-1 16,0 0-27-16,1-3-6 0,-6-1-1 0,1 1 0 16,0-1-12-16,-5-3-8 0,1-5 10 0,4 5-10 15,-9 3 0-15,4-3 8 0,-4 3-8 0,0-4 0 16,4 1 0-16,-4-1 0 0,0 1 0 0,-4-1 0 15,8-7 0-15,-4 0 0 0,0 3 0 0,0-3 0 16,0 0 0-16,5 4 11 0,-5-5-11 0,4 5 10 16,-4 3-10-16,0 1 0 0,0 3 0 0,-4 5 0 15,-1-1 0-15,1 4-11 0,-5 4 3 0,0 0 0 16,1 8 8-16,-6 4 0 0,6-4 0 0,-6 4 0 16,1-1 0-16,0 5 0 0,-4-4 0 0,3 4 0 0,-3-1 0 15,4 1 0-15,0 4 0 0,4-1 0 0,-4-3 0 0,4 7 0 16,0-3 0-16,5 4 0 0,-1-1 0 0,-3 4 0 15,8 1 0-15,-5-1 0 0,5 1 0 0,-4-1 0 16,4 4 0-16,0 1 0 0,0 11 14 0,0-4 5 16,-5 8 1-16,5-1 0 0,-4 5 16 0,4 0 3 15,-4 8 1-15,-1 3 0 0,1 1-20 0,-1 3-3 16,-8 0-1-16,0 5 0 0,-4-5 17 0,-1 4 3 16,5 5 1-16,-5-5 0 0,-4-4-29 0,9-3-8 15,0-8 0-15,0-1 0 0,0 1 12 0,0-8-3 16,-5 0 0-16,5-4 0 0,0-4-22 0,4-8-5 15,-4-3-1-15,4-9 0 16,0 5-119-16,5-9-24 0,-1-3-5 0,5-8-1 0</inkml:trace>
          <inkml:trace contextRef="#ctx0" brushRef="#br0" timeOffset="53086.3738">14033 5023 1479 0,'0'0'32'0,"0"0"8"0,0 0 0 0,0 0 2 0,-5-8-34 0,1 0-8 0,0 0 0 0,4 8 0 16,0 0 0-16,0 0 0 0,0 0 0 0,-9-4 0 0,4 4 0 0,5 0 0 16,0 0 0-16,0 0 0 0,0 0 8 0,0 0 0 15,0 0 0-15,0 0 0 0,14 0 32 0,-1-4 7 16,0 4 1-16,0-4 0 0,5 1 38 0,-1-5 8 15,1-4 2-15,4 4 0 0,4 4-20 0,-4-3-4 16,4-1-1-16,5 0 0 0,0 0-27 0,4 4-6 16,4-4-1-16,-4 1 0 0,5 3-13 0,-1-4-4 15,5 4 0-15,5 0-1113 0</inkml:trace>
          <inkml:trace contextRef="#ctx0" brushRef="#br0" timeOffset="52065.8256">13778 4761 1191 0,'0'0'26'0,"0"0"6"0,0 0 0 0,0-8 2 0,0 8-34 0,0 0 0 15,0 0 0-15,0 0 0 0,0 0 64 0,0 0 7 16,-8 0 1-16,-1 4 0 0,0 0-16 0,-4 0-4 16,4 4 0-16,0 4 0 0,1-5-6 0,-1 1-2 15,0 0 0-15,0 4 0 0,0-4-24 0,1 3-4 16,-1 9-2-16,-4-9 0 0,4 5 13 0,0 4 2 15,5-1 1-15,-5 4 0 0,9 5 5 0,-4-5 1 16,4 4 0-16,4 1 0 0,-4-1-16 0,9 0-4 16,-5-3 0-16,1 3 0 0,-5-7 13 0,4-1 3 0,0-3 0 15,1 3 0-15,-1-7-43 0,-4 0-8 0,0-1-1 16,0-11-963-16</inkml:trace>
          <inkml:trace contextRef="#ctx0" brushRef="#br0" timeOffset="52232.7313">14002 4274 691 0,'-4'-12'61'0,"4"0"-49"16,-5 1-12-16,1-1 0 0,-5 0 285 0,5 8 55 16,-1 0 10-16,5 4 2 0,0 0-261 0,0 0-53 15,-8 0-10-15,8 0-925 16</inkml:trace>
        </inkml:traceGroup>
        <inkml:traceGroup>
          <inkml:annotationXML>
            <emma:emma xmlns:emma="http://www.w3.org/2003/04/emma" version="1.0">
              <emma:interpretation id="{79DA5ACB-FB05-46F1-95F1-5E1C857F33BD}" emma:medium="tactile" emma:mode="ink">
                <msink:context xmlns:msink="http://schemas.microsoft.com/ink/2010/main" type="inkWord" rotatedBoundingBox="19433,5334 21193,5218 21255,6159 19496,627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4985.2067">18021 4909 403 0,'52'-3'36'0,"-34"3"-36"0,-9-4 0 0,13 0 0 15,4-4 220-15,0-4 36 0,1 4 8 0,-1-3 2 16,-4 3-111-16,4-4-23 0,5 1-4 0,-9-5 0 15,0 4-56-15,-5-3-12 0,10-1-1 0,-10-3-1 16,5 3 5-16,-9 0 1 0,5-3 0 0,0 3 0 16,-5 1-33-16,-5-1-7 0,1-3 0 0,0 3-1 15,-5 0-3-15,1 5-1 0,-5-1 0 0,4 0 0 16,-4 1 1-16,0-1 1 0,-4 0 0 0,4 4 0 16,-9-3-21-16,5 7 0 0,-5-4 0 0,0 4 0 15,-4 0-17-15,-5 4-5 0,5 0-1 0,0 4 0 16,-5 0 5-16,1 0 1 0,-5 8 0 0,4-1 0 15,5 5 17-15,-4 3 0 0,-14 5 0 0,5 3 0 0,17 0 11 0,-9 1-1 16,-4-1 0-16,0 0 0 0,-4 1 11 0,13-1 3 16,0 0 0-16,0 4 0 0,-5-3 0 15,9 3 0-15,5 4 0 0,8-4 0 0,-4-4-9 0,5 1-2 16,-1-1 0-16,9 0 0 0,9-3-13 0,-9-1 9 16,1 1-9-16,7-5 8 0,15 1-21 0,3-5-5 15,-4 1-1-15,5-5-744 16,4-3-149-16</inkml:trace>
          <inkml:trace contextRef="#ctx0" brushRef="#br0" timeOffset="54511.357">16792 4644 230 0,'-8'-4'20'0,"-1"-7"-20"0,13-1 0 0,-4-4 0 15,-9 5 208-15,9-9 38 0,9 5 7 0,-4-5 2 16,3 4-131-16,-3 1-25 0,-1 7-6 0,5-4-1 16,0-3-33-16,0 3-7 0,-5 0-2 0,9 5 0 15,0-1-3-15,0 4-1 0,-13 4 0 0,0 0 0 16,0 0-15-16,0 0-3 0,0 0-1 0,0 0 0 16,-8 12 8-16,3-5 1 0,1 5 1 0,-1-4 0 15,-8 4-17-15,0-5-3 0,4 9-1 0,5 0 0 0,0 3-16 16,-1 1 0-16,-4 3 0 0,9 4 0 15,14 1 0-15,-6 3 0 0,-8 0 0 0,9 4 0 0,0 0 0 0,0 0 0 16,-1-4-8-16,-3 5 8 0,-10-1 0 0,5-4 0 16,9 0 0-16,-4 0 10 0,-10-7-10 0,5-1 0 15,9-11 0-15,-9 3 0 0,0-3 0 0,0 0 0 16,9-4 0-16,0-5 0 0,8 1 0 0,-8-4 12 16,-9 0-12-16,0 0 12 0,17-7 17 0,1-9 4 15,-9 0 1-15,0 1 0 0,-1-9-19 0,5-3-4 16,-4 0-1-16,4-1 0 0,-8 1 10 0,8 0 1 15,4-4 1-15,5-1 0 0,-8-3-22 0,3 4 0 16,1 0 0-16,-1 4 0 0,-4 7 0 0,1 5 0 16,-10-1 0-16,5 8 0 0,-1 4 0 0,-8 4 0 15,0 0 0-15,0 0 0 0,5 20 0 0,-1-1 0 0,-8 5 0 16,4-1 0-16,-5 0 0 0,1 5 0 0,4 3 0 0,4 0 0 16,-8-4 0-16,8 1-8 0,1-1 0 0,-1-4 0 15,1-3 8-15,-1-1 0 0,0-3 0 0,10 0-8 16,-1-5 8-16,4-7 0 0,-8 4 0 0,4-8 0 15,9 0 0-15,-4 0 8 0,-1-4-8 0,1 0 11 16,-1-7 4-16,5 3 1 0,-4-8 0 0,4 1 0 16,-13-1 9-16,8 0 3 0,5 1 0 0,0-9 0 15,-13 1-4-15,4-4 0 0,4-1 0 0,1-3 0 16,4 0 16-16,-5 0 4 0,-8-4 0 0,9 3 0 16,4-3-29-16,4-4-6 0,-13 4-1 0,5 0 0 15,4 4-8-15,0 0 0 0,-5 3 0 0,-4 1 0 0,5 0-14 16,-5 7-5-16,5 5-1 0,-10-1 0 15,1 8-164-15,0 1-32 0,0 7-8 0,-9 0 0 0</inkml:trace>
        </inkml:traceGroup>
        <inkml:traceGroup>
          <inkml:annotationXML>
            <emma:emma xmlns:emma="http://www.w3.org/2003/04/emma" version="1.0">
              <emma:interpretation id="{B9135245-6B56-41BE-9CB2-20262B7638CE}" emma:medium="tactile" emma:mode="ink">
                <msink:context xmlns:msink="http://schemas.microsoft.com/ink/2010/main" type="inkWord" rotatedBoundingBox="23325,5084 25832,4918 25897,5898 23390,606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5798.6409">21373 4223 1267 0,'8'-4'28'0,"-3"-4"5"0,-1 1 2 15,1-5 1-15,-1 8-36 0,-4-8 0 0,0 4 0 0,0 1 0 16,0-5 58-16,-4 4 5 0,4 0 1 0,-5 4 0 15,1-3 15-15,4 7 3 0,-5-4 1 0,5 4 0 0,-8-8-46 0,8 8-9 16,-9-8-1-16,9 8-1 0,-9 0-8 0,0-4-2 16,-4 4 0-16,0 0 0 0,0 4-16 15,-5 4 8-15,-4-4-8 0,0 0 0 0,1 4 0 0,-6-1 0 16,-3 1 0-16,-6 8 0 0,-3-5 51 0,-1 9 3 16,-3-1 1-16,-6 9 0 0,5-1-37 0,1 4-7 15,3 4-2-15,9-3 0 0,9-1 30 0,-4 8 5 16,9 0 2-16,-1 0 0 0,0 4-36 0,10-4-10 15,3-4 0-15,1 12 0 0,8-5 0 0,5-6 0 16,4-5 0-16,14-4 0 0,-1-4-13 0,13 1-7 16,1-9-2-16,8-3-663 15,0-4-133-15</inkml:trace>
          <inkml:trace contextRef="#ctx0" brushRef="#br0" timeOffset="56226.6804">21947 4691 633 0,'18'-19'28'0,"-9"11"6"0,0 0-34 0,4-4 0 0,-5-3 0 0,-3 7 0 15,4-4 225-15,-1 4 39 0,1-3 7 0,-4 3 1 16,-1-4-142-16,0 4-29 0,5 1-5 0,-4-1-2 16,-5 8-43-16,0 0-9 0,4-8-2 0,-4 8 0 15,0 0-15-15,-9-8-3 0,0 0-1 0,-4 4 0 16,0 4-12-16,-5 0-9 0,-8 0 12 0,4 4-12 15,-4 0 8-15,-5 8-8 0,0 0 0 0,1 7 0 0,-5-3 0 0,4 7 0 16,0-3 0-16,1 7 0 0,3-4 0 16,1 5 0-16,8-9 13 0,1 8-4 0,-1-3-9 0,9-5-11 15,5-3 3-15,4 0 0 0,0-5 17 0,0-3 4 16,0-8 1-16,13 4 0 0,0 4-22 0,1 0-5 16,-1-8-1-16,4 0 0 0,1-4 14 0,-1 0 13 15,5-8-2-15,0 4-1 0,-4 0-10 0,-1-3 0 16,5-1 0-16,-4-7 0 0,4-1 0 0,-5-3 0 15,1-5 0-15,-1-3 8 0,1 0-8 0,4 4 8 16,-5-8-8-16,1 3 8 0,0 5 8 0,-1 4 2 16,-4 11 0-16,-4-4 0 0,4 9-2 0,-13 7 0 15,0 0 0-15,0 0 0 0,-4 15-7 0,-1 5-1 16,1 11-8-16,-5-4 12 0,-4 4-4 0,4 4 0 16,-4-3-8-16,0 7 12 0,0-8-12 0,4 0 0 0,0-4 0 15,5 1-714-15,0-1-146 0</inkml:trace>
          <inkml:trace contextRef="#ctx0" brushRef="#br0" timeOffset="56650.922">22487 4578 518 0,'13'-23'46'0,"-8"15"-37"0,3-4-9 0,6 0 0 16,-6 5 254-16,6-1 49 0,-1 4 9 0,0 0 3 15,0 0-184-15,0 0-37 0,0 8-7 0,0-4-2 0,-4 8-5 0,4-4 0 16,-8 4-1-16,4-1 0 0,-5 9-79 16,0 0-8-16,1 3-6 0,-5 1-1 0,0 7 52 0,0-4 11 15,-5 1 1-15,1 3 1 0,0 4-22 0,-5-4-5 16,4-3-1-16,1-1 0 0,-5-3-11 0,0 3-3 16,1-3 0-16,3-1 0 0,1-7 3 0,4 0 0 15,0-5 0-15,0 1 0 0,0-8-11 0,0 8 0 16,0-8 0-16,0 0 0 0,0 0 0 0,9-4 0 15,4 0 11-15,-4-4-11 0,4 1 22 0,0-5-2 16,5-4 0-16,-5-3 0 0,4-5 20 0,5 1 3 16,4-8 1-16,1 3 0 0,4 1-20 0,-5-4-3 15,5 8-1-15,4-1 0 0,0 1-12 0,-5 3-8 16,1 5 8-16,-5 3-8 0,1 0 8 0,-5 8-8 16,-9 4 10-16,0 4-10 0,0 0 9 0,0 8-9 15,-4 7 8-15,-4 1-8 0,-1-1 0 0,0 1 0 16,1 3 0-16,-1 1 0 0,0 3 0 0,1 0 0 15,-1 1 0-15,5-1 0 16,-5 0-70-16,1 4-19 0,-1-3-4 0,5-1-704 0,0 0-141 0</inkml:trace>
        </inkml:traceGroup>
        <inkml:traceGroup>
          <inkml:annotationXML>
            <emma:emma xmlns:emma="http://www.w3.org/2003/04/emma" version="1.0">
              <emma:interpretation id="{0CF8CBB8-78BE-4F08-A369-1B1CE3E2AF96}" emma:medium="tactile" emma:mode="ink">
                <msink:context xmlns:msink="http://schemas.microsoft.com/ink/2010/main" type="inkWord" rotatedBoundingBox="27532,4561 31210,4318 31306,5773 27628,6017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7785.0324">25356 4176 1267 0,'0'0'56'0,"0"0"12"0,0-8-55 0,0 1-13 0,-4-1 0 0,4 0 0 15,-9 4 63-15,5 0 9 0,-1-4 3 0,1 5 0 16,-5-1-75-16,5 0 0 0,-5 4-12 0,0-4 1 15,1 4 11-15,-6 0 0 0,1 0 0 0,0 4 0 16,0 4 0-16,-5-1 0 0,1-3 0 0,-1 8 0 16,-4-4 49-16,5 3 12 0,-10-3 3 0,6 4 0 15,3 0-8-15,-4 3-2 0,0-3 0 0,0 4 0 0,0-5-35 0,0 1-7 16,14 0-2-16,-10 3 0 0,5-7-10 0,4 4 0 16,0-1 0-16,5-3 0 0,-1 4 17 0,5-4 2 15,0-8 0-15,9 8 0 0,-4-1-19 0,8 1-16 16,4 0 4-16,5-4 0 15,5 4-24-15,3-1-4 0,1 5 0 0,4-4-1 16,-4-4 9-16,0 4 1 0,-1-4 1 0,1 3 0 0,-9 1 14 0,0 4 2 16,-5-4 1-16,1 3 0 0,-1 1 13 0,-8 0 0 15,0-1 0-15,-5 1 0 0,-4 8 32 0,0-5 4 16,-8 5 0-16,3-5 0 0,-8 5 23 0,4-5 5 16,-8 1 0-16,4 0 1 0,-5-1-12 0,-4 1-2 15,0-4-1-15,5 3 0 0,-10-3-19 0,5 3-4 16,0-7-1-16,-4 4 0 0,0-4-16 0,4 0-10 15,0-5 12-15,0 5-12 16,4-4-28-16,5 4-13 0,0-4-3 0,4 0 0 16,1-4-104-16,8 0-22 0,0 0-4 0,0 0-1 0</inkml:trace>
          <inkml:trace contextRef="#ctx0" brushRef="#br0" timeOffset="58242.6024">25918 4441 1497 0,'0'0'32'0,"4"-3"8"0,5-5 0 0,0 0 4 0,4 4-36 0,-4-4-8 16,0 0 0-16,-1 1 0 0,1 3 53 0,-9 4 9 15,0 0 2-15,0 0 0 0,0 0 0 0,0 0 0 16,0 0 0-16,0 0 0 0,0 0-52 0,0 0-12 15,0 0 0-15,0 0 0 0,-9 4 0 0,1 3 0 16,-6-3 0-16,6 4 0 0,-6-4 54 0,1 4 8 16,0 4 2-16,0-1 0 0,4 1-64 0,-4 0-15 15,0 3-1-15,4 1-1 0,-4-4 27 0,4 3 6 16,5 1 0-16,-5 3 1 0,5-3-25 0,-1 3-6 16,5-7-1-16,5 4 0 0,-5-5 15 0,4 1 0 15,5-4 0-15,0 0-9 0,-1-1 9 0,1-3 0 16,4 0 0-16,0 0-8 0,1-4 8 0,-1 4 0 15,-4-4 0-15,4-4 0 0,0 4 0 0,0-4 0 0,5-4 0 16,-5 1 0-16,0-5 18 0,0 4-1 0,5-4 0 16,-5-3 0-16,0 3 5 0,0-7 1 0,0-5 0 0,0 1 0 15,-4 3 3-15,0 1 1 0,-5-5 0 0,1 1 0 16,-1 4-14-16,-8-1-2 0,-1 4-1 0,1 1 0 16,-5-5-10-16,-4 9 8 0,0-1-8 0,-5 4 8 15,5 4-8-15,-4-4 0 0,3 5 0 0,-3 3 0 16,4 0-116-16,0 0-24 15,4 0-6-15</inkml:trace>
          <inkml:trace contextRef="#ctx0" brushRef="#br0" timeOffset="58671.9573">26694 3599 1728 0,'5'-19'76'0,"-1"11"16"0,1-4-73 0,-1 4-19 15,5-3 0-15,0 3 0 0,-5-4 55 0,0 4 7 16,1 1 2-16,-1-1 0 0,1 4 9 0,-5 4 3 0,0 0 0 0,0 0 0 16,0 0-46-16,0 0-9 0,0 0-1 0,0 0-1 15,0 0-19-15,4 12 8 0,0 3-8 0,-4 9 0 16,5 3 11-16,-1 4-11 0,0 4 10 0,1 8-10 16,-5 0 10-16,4 4-10 0,5 3 10 0,-5 5-10 15,1-12 22-15,-1 4-2 0,1 0 0 0,-1-5 0 16,-4 1 36-16,0-4 6 0,-4 0 2 0,-1 4 0 15,1 0-64-15,-1-4 0 0,1 0 0 0,0 0-13 16,-1 4 13-16,-4-4 10 0,5 4-2 0,0-8 0 16,-1-4-124-16,1-4-24 15,4-3-6-15,4-1-1 0</inkml:trace>
          <inkml:trace contextRef="#ctx0" brushRef="#br0" timeOffset="59173.9063">27208 4063 1267 0,'-13'-11'112'0,"8"11"-89"16,1 0-23-16,4 0 0 0,0 0 84 0,0-8 12 15,0 8 2-15,0 0 1 0,0 0 5 0,0 0 0 16,4-8 1-16,-4 8 0 0,0 0-42 0,13-4-9 0,-8 4-2 0,8 4 0 16,0 0-6-16,-4 0-2 0,4 4 0 0,-4 3 0 15,4-3-13-15,0 8-3 0,-4-1-1 0,0 5 0 16,-1-1 24-16,-3 8 5 0,-1 5 0 0,-4 3 1 16,0-8-45-16,0 4-12 0,-4 8 0 0,-1-4 0 15,1 4 0-15,0 0 0 0,-5-4 0 0,9-3 0 16,0-1 0-16,-4 0 0 0,4-4 8 0,0-3-8 15,0-5 9-15,4 1-9 0,-4-9 10 0,9 5-10 16,-5-4 13-16,0-4-3 0,-4-8-1 0,5 7 0 16,-5-7 2-16,9 8 0 0,-9-8 0 0,8 0 0 15,-8 0 10-15,14 0 3 0,-6-4 0 0,1-4 0 16,0 1 7-16,0-5 1 0,-1 0 1 0,1-3 0 16,0-9-11-16,4 1-2 0,0-4-1 0,5-1 0 0,-1 1-8 0,5 0-2 15,0-5 0-15,9 5 0 16,-5-4 5-16,5 0 1 0,0 0 0 0,-1-5 0 15,1 5-45-15,-5 0-9 0,1 0-1 0,4 4-1 16,-5-1-129-16,5 9-26 0,-5 3-4 0</inkml:trace>
          <inkml:trace contextRef="#ctx0" brushRef="#br0" timeOffset="59690.7396">28120 4457 1209 0,'-4'0'108'0,"4"0"-87"0,0 0-21 0,0 0 0 16,13 0 71-16,0 0 9 0,9 0 3 0,0 0 0 16,-4 0-69-16,8 0-14 0,0-4 0 0,1 0 0 15,3 0 46-15,5 4 14 0,-4-4 2 0,0 1 1 16,-5-1-50-16,1 4-13 0,-6-8 0 0,1 4 0 16,-4-4 28-16,-5-4 1 0,0 1 0 0,-4-1 0 15,0 0 11-15,-5 1 1 0,5-5 1 0,-5 4 0 16,1-3 5-16,-5-1 1 0,0 1 0 0,0-5 0 0,0 4-32 0,0 1-5 15,-5-1-2-15,1 5 0 0,4-1 24 0,0 4 5 16,-4 0 1-16,4 0 0 0,-5 1-31 0,5 7-8 16,-9-8 0-16,5 4 0 0,4 4 0 0,-13 0 0 15,0 0 0-15,0 0 0 0,-1 0 19 0,1 4 5 16,0 0 2-16,0 4 0 16,-5-1-42-16,5 1-8 0,0 0-1 0,-4 8-1 0,-1-5 42 0,-4 9 8 15,9-5 1-15,-5 5 1 0,-4 3-26 0,0 5 0 16,1-1 0-16,3 0 0 0,0 0 11 0,5 1 0 15,0-1 0-15,0 0 0 0,4 1 1 0,0 3 1 16,1 0 0-16,3 0 0 0,5-7 23 0,9 3 4 16,-5 0 0-16,10 1 1 15,3-5-54-15,5-4-11 0,4 1-3 0,5-1 0 16,4 1-55-16,0-1-11 0,9-3-3 0</inkml:trace>
        </inkml:traceGroup>
      </inkml:traceGroup>
      <inkml:traceGroup>
        <inkml:annotationXML>
          <emma:emma xmlns:emma="http://www.w3.org/2003/04/emma" version="1.0">
            <emma:interpretation id="{5B4751ED-DB2F-4873-8879-1DB526993164}" emma:medium="tactile" emma:mode="ink">
              <msink:context xmlns:msink="http://schemas.microsoft.com/ink/2010/main" type="line" rotatedBoundingBox="3264,8181 26349,6161 26540,8341 3455,10361"/>
            </emma:interpretation>
          </emma:emma>
        </inkml:annotationXML>
        <inkml:traceGroup>
          <inkml:annotationXML>
            <emma:emma xmlns:emma="http://www.w3.org/2003/04/emma" version="1.0">
              <emma:interpretation id="{3FBF572D-E6B0-4362-BD23-AA5CB4D4A877}" emma:medium="tactile" emma:mode="ink">
                <msink:context xmlns:msink="http://schemas.microsoft.com/ink/2010/main" type="inkWord" rotatedBoundingBox="3316,8778 6771,8475 6853,9411 3398,9713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2534.3087">2262 8076 1267 0,'9'-8'112'0,"-9"8"-89"0,4-8-23 0,-4 8 0 15,9 0 108-15,-1-3 18 0,6 3 3 0,-1 3 1 16,4-3-42-16,-3 4-9 0,3 4-2 0,5 0 0 16,0 4-36-16,0-1-7 0,0 5-2 0,-5 0 0 15,1 7-17-15,-1-4-4 0,1 5-1 0,-9-1 0 16,-5 1 10-16,1 3 3 0,-1-8 0 0,-4 5 0 15,0-1-23-15,-4-3 0 0,-5-1-10 0,4 1 10 0,-3-1 8 16,-1-3 8-16,0-1 1 0,-4-3 1 0,4-4-6 16,0 4 0-16,-4-8-1 0,9-1 0 0,4-3 10 0,0 0 3 15,-9-7 0-15,5-1 0 0,-1-8-8 0,5 5 0 16,0-5-1-16,5-4 0 0,-1-3-15 0,5 0 8 16,4-1-8-16,0-3 0 0,0-4 11 0,5 3-11 15,4-3 12-15,4 4-12 0,5 0 14 0,-5 3-4 16,-8-3-1-16,12 4 0 0,14 3-9 0,-13 4 0 15,-13 1 0-15,-1 7 8 0,5 4-8 0,0 0 0 16,4 4 0-16,-8 4 0 0,-5 0 0 0,5 4 0 16,8 4 0-16,-9-1 0 0,-3 1 0 0,-1 7 0 15,4-3 0-15,1 0 0 0,-5 3 0 0,-4-3 0 16,-5 3 0-16,1 1 0 0,-1-1 0 0,-4 1 0 16,-9-5 0-16,5 5 0 0,4-5 10 0,-9 1-10 15,0-4 12-15,-4-1-12 0,0-3 9 0,4 0-9 16,5 0 0-16,-9-4 9 0,-5 0-9 0,5-4 0 15,13 0 0-15,-5-8 0 0,-3-4 0 0,3 0-9 0,5 1 9 16,5-5-10-16,8-3 10 0,-9-5 0 0,1 5-9 16,3-9 9-16,14 5 0 0,-4-4-11 0,-5-1 11 0,0 5-8 15,9-4 8-15,4-1 0 0,-4-3 0 0,0 4-8 16,-9 0 8-16,9 7 0 0,9-3 0 0,-13 7 0 16,-5 5 0-16,4 3 0 0,1 4 0 0,0 8 0 15,-1 4 0-15,-4 3 0 0,-4 5 0 0,4-1 8 16,0 5-8-16,-4 3 9 0,-18 1-9 0,9-1 10 15,9 4-10-15,-9 1 0 0,0-1 9 0,-9 0-9 16,5 1 0-16,4-5-13 0,-4 4 1 0,-5-3-740 16,0-1-149-16</inkml:trace>
          <inkml:trace contextRef="#ctx0" brushRef="#br0" timeOffset="63299.4001">3696 8236 1220 0,'0'0'54'0,"-4"4"11"0,4-4-52 0,-4 4-13 16,4-4 0-16,0 0 0 0,0 0 57 0,8 11 9 15,1-3 2-15,0-4 0 0,4 0-37 0,0 0-7 16,9-8-2-16,-4 0 0 0,-5 0 3 0,9-4 1 16,4-3 0-16,0 3 0 0,-4-8 6 0,9 5 0 15,-5-1 1-15,5-8 0 0,-4 5 3 0,-6-1 1 16,-3-3 0-16,0 3 0 0,3-3 25 0,-7 3 5 15,-6 0 1-15,6 1 0 0,-6-1-12 0,-3 1-3 16,-1-5 0-16,-8 8 0 0,-5-3-33 0,5-1-8 0,4 1 0 16,-9 3-1-16,-4 0-11 0,4 5 0 0,4-1 0 15,5 0 0-15,-8 4 0 0,-5 0 0 0,4 0 0 0,-4 8 0 16,4 4 0-16,-9 0 12 0,-4-4-12 0,5 3 12 16,4 1-12-16,-1 4-11 0,-3 3 3 0,-1-3 0 15,5 4 8-15,0-1 0 0,4 5 0 0,5-1 0 16,-5 1 0-16,5-1 0 0,4-3 0 0,0 3 0 15,0 1 9-15,4-1-9 0,0 1 12 0,5-1-12 16,0 1 8-16,4-1-8 0,-4 1 0 0,9-1 0 16,8 1 0-16,-4-4 0 0,0 3-12 0,8-3-694 15,1 3-138-15</inkml:trace>
          <inkml:trace contextRef="#ctx0" brushRef="#br0" timeOffset="61463.4027">924 7916 172 0,'0'0'8'0,"0"0"1"0,0 0-9 0,0-11 0 15,0-1 0-15,0 0 0 0,0 4 251 0,0-3 48 16,0 3 9-16,0 0 3 0,0 0-175 0,-9 0-36 16,9 8-6-16,0-7-2 0,-9 3-53 0,9 4-11 15,-13-4-3-15,0 4 0 0,-5 4-25 0,5 0 8 16,-9-4-8-16,0 7 0 0,5 9 21 0,3-4-1 0,-7-1 0 0,12 5 0 15,-4 0-20-15,-1-1 0 0,6 1 0 0,-1-1 0 16,0 5 10-16,0-5-2 0,1 1-8 0,3 0 12 16,1-5-12-16,4 5 0 0,-5-4 0 0,5 3 0 15,5-3 0-15,-1 0 0 0,5 3 0 0,-5-3 0 16,14 4 0-16,-5-5 0 0,13-3 8 0,9 4-8 16,-8-4-8-16,21-1-5 0,-13-3-1 0,5 4 0 15,4-4 14-15,-5 4 0 0,-4-4-10 0,5 3 10 16,-10 1 0-16,1 4 0 0,-5-4-9 0,-8 7 9 15,-1 1 0-15,1 0 9 0,-9-1-1 0,-9 5 0 16,0 3 24-16,-9-3 5 0,0 7 1 0,0-4 0 16,-8 5 12-16,-1-1 2 0,-4 4 1 0,-4-4 0 0,-5 1-23 15,1-1-5-15,-5-4-1 0,8 5 0 0,-12-5-16 0,8 0-8 16,-4 1 8-16,4-9-8 16,9 1-83-16,0 0-21 0,5-9-5 0,4-3-765 15</inkml:trace>
          <inkml:trace contextRef="#ctx0" brushRef="#br0" timeOffset="61875.8538">1744 8146 864 0,'0'0'38'0,"0"0"8"0,0 0-37 0,0 0-9 15,0 0 0-15,0 0 0 0,0 0 177 0,0-8 34 0,0 8 6 0,0 0 2 16,0 0-117-16,0 0-23 0,0 0-5 0,0 0-1 16,0 0-26-16,0 0-6 0,0 0-1 0,0 8 0 15,-9-4-10-15,1 4-2 0,-1 4-1 0,0 3 0 16,0 5-8-16,-4-1-2 0,0 9 0 0,0-5 0 16,4 4-9-16,5-3-8 0,-5-1 9 0,9 8-9 15,0-7 0-15,0-1 0 0,9-3 0 0,-5-5 0 16,5 1 0-16,4-1 0 0,0-3 0 0,0-8 0 15,5 0 0-15,-1-4 0 0,5-4 0 0,-4-4 0 16,8-4 8-16,-8 1-8 0,4-1 0 0,0 0 9 16,-5-3-9-16,5-1 8 0,-9 1-8 0,-4-5 8 0,4 1 9 15,-4 3 2-15,-5-4 0 0,1 1 0 0,-10-1 19 16,5 1 4-16,-4-4 1 0,-5 3 0 0,0 4-28 0,-4 1-6 16,0-1-1-16,0 1 0 0,0 7-8 0,-5 0 10 15,-4 0-10-15,5 0 10 0,-1 5-22 0,1-1-5 16,-5 0-1-16,4 4 0 15,1 4-165-15,3 0-33 0</inkml:trace>
        </inkml:traceGroup>
        <inkml:traceGroup>
          <inkml:annotationXML>
            <emma:emma xmlns:emma="http://www.w3.org/2003/04/emma" version="1.0">
              <emma:interpretation id="{939127EB-D235-4386-A467-CB381F9D1921}" emma:medium="tactile" emma:mode="ink">
                <msink:context xmlns:msink="http://schemas.microsoft.com/ink/2010/main" type="inkWord" rotatedBoundingBox="8836,7860 14898,7329 15021,8728 8959,925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5659.6052">8575 6723 2023 0,'0'0'44'0,"0"0"10"0,9-4 2 0,4 0 0 0,-4 0-44 0,0 0-12 16,-1 0 0-16,1 4 0 0,0 4 52 0,0 4 9 15,4 0 2-15,-4 7 0 0,-1 9-38 0,-3-1-7 16,3 5-2-16,1 11 0 0,0 3 12 0,-5 5 1 15,1 4 1-15,-1 4 0 0,-4-5 0 0,0 5 0 16,-4-1 0-16,-1 1 0 0,1 0-15 0,-5-1-3 16,0-7-1-16,5 4 0 0,0-4-11 0,-1-8 10 15,-3-4-10-15,3 0 10 0,-4-8 0 0,5 0 0 16,4-7 0-16,-4-5 0 0,4-7 14 0,0-8 4 16,-5 12 0-16,5-12 0 0,0 0-17 0,0 0-3 0,0 0-8 15,9-8 12-15,-5-4-1 0,5 1-1 0,-4-5 0 0,3-3 0 16,1-1-10-16,4-3 0 0,0-5 0 0,5-3 0 15,0 8 0-15,3-8 8 0,10-4-8 16,0 3 0-16,4 5 0 0,4 0-11 0,5-1 1 0,-4 5 0 16,-5 7 10-16,0 5 0 0,-4-1 0 0,-1 4-8 15,1 8-4-15,-9 0-1 0,0 4 0 0,-4 4 0 16,-1 4 13-16,-8 3 0 0,0-3 0 0,-5 7 0 16,0 1 0-16,-4-1 0 0,-8 1 0 0,-1 7 0 15,-4-3 13-15,-5-1 3 0,1 4 0 0,-10 1 0 16,5-1-16-16,-8 0 0 0,-1 1 0 0,-4-1 0 0,4 0 0 15,-4-3 0-15,0-5 0 0,0 1-10 16,9-5-43-16,-1 1-9 0,5-5-2 0,0-3-711 16,5 0-142-16</inkml:trace>
          <inkml:trace contextRef="#ctx0" brushRef="#br0" timeOffset="65939.2343">9457 6762 1382 0,'0'0'123'0,"4"-8"-99"16,1-8-24-16,-1 5 0 0,0-1 152 0,1 0 24 0,-1 1 6 0,1 3 1 16,3 0-71-16,-8 8-13 0,0 0-3 0,0 0-1 15,0 0-31-15,9 16-5 0,-4-1-2 0,3 9 0 16,-3 3-32-16,-1 4-6 0,-8 4-2 0,8 8 0 15,-8 0 38-15,4 4 7 0,0-4 2 0,-5 7 0 16,-3 1-64-16,3 0-18 0,1-4-1 0,-1 3 0 16,1-3 19-16,0 0-8 0,-5 0 8 0,4-8 0 15,1 4-144 1,0-8-21-16,-10 31-5 0,10-23-904 0</inkml:trace>
          <inkml:trace contextRef="#ctx0" brushRef="#br0" timeOffset="66276.7998">9909 7561 2059 0,'13'-15'91'0,"-4"7"19"0,-1 4-88 0,10-8-22 16,-5 5 0-16,5-5 0 0,4-4 71 0,-5 5 9 15,5-9 3-15,-4 4 0 0,4-3-47 0,-9-4-10 16,4 3-2-16,-3 1 0 0,-1-5-3 0,0 1-1 15,0-1 0-15,5 1 0 0,-10-4-8 0,1 3-1 16,0 5-1-16,-5 3 0 0,-4 4-10 0,-4 1 12 16,-1 3-12-16,5 8 12 0,0 0 22 0,-13-8 5 15,0 4 1-15,-4 0 0 0,8 4-32 0,-4 4-8 16,-5 8 0-16,-4 0 0 0,0 3 0 0,-4 5 0 16,4-1 0-16,0 9 0 0,0-5 0 0,0 4 0 0,5-3 0 15,3-1 0-15,1 0 0 0,5-3 0 0,-1-1 0 0,4 5 0 16,1-5 0-16,8 1 0 0,1 3 0 0,-1-3 0 15,1-1 0-15,3 1 0 0,5 3 0 0,-4-3-8 16,0-1-156 0,4-3-32-16</inkml:trace>
          <inkml:trace contextRef="#ctx0" brushRef="#br0" timeOffset="66853.9494">10492 7249 2217 0,'0'0'48'0,"0"0"11"0,0 0 1 0,0 0 4 0,9 8-52 0,-5 4-12 16,1 0 0-16,4 3 0 0,-5 1 28 0,0 3 2 15,5 1 1-15,0-1 0 0,0 9-19 0,-1-5-4 16,1 0-8-16,4 1 12 0,-4 3 7 0,-4-7 1 16,-1 3 0-16,5-4 0 0,-5-3-4 0,1 0 0 15,-5-5 0-15,0-3 0 0,4 0 6 0,-4-8 1 16,0 0 0-16,0 0 0 0,0 0 17 0,0 0 3 15,0 0 1-15,-9-12 0 0,5 1-21 0,4-5-4 16,-5 0-1-16,5 1 0 0,0-1-18 0,5-7 10 16,-1-1-10-16,9-3 8 0,0 0-8 0,5-1 0 15,8-3 0-15,1-4 0 0,-1 4 0 0,5 0 0 16,4 3 0-16,-5 1 0 0,6 4 0 0,-6 7 0 16,1 4-9-16,0 5 9 0,-5 3 0 0,-8 4 0 15,4 8 0-15,-1-1 0 0,-3 9 0 0,0 0 0 0,-1 3 0 16,-4 4 0-16,-4 5 0 0,4-5 0 0,-4 4 0 0,-5 5 0 15,1-5 0-15,-5 0 0 0,0 1 0 0,4-1 0 16,-8-4 0-16,4 1 0 0,-5-1 0 0,5-3 0 16,-4-5 0-16,0-3 0 0,4-4 0 0,-5-1 0 15,5-7 0-15,0 0 16 0,0 0-4 0,0 0 0 16,0 0-12-16,0 0 0 0,-4-7 0 0,4-1 0 16,0-4 28-16,0-3 4 0,0-1 0 0,4-4 0 15,1 1-32-15,3-1 0 0,-3-3 0 0,8-4 0 16,0-1 0-16,0-3 0 0,5 4 0 0,4-4 0 0,0 0 0 15,0-1 0-15,4 9 0 0,9-4 0 0,-9 7 0 16,5 5 0-16,-5-1 0 0,1 4 0 0,-14 4-12 0,0 8-4 16,5 8-2-16,-5 4 0 0,0 0 18 0,0-1 0 15,0 5 0-15,0 7 0 0,-4 1 0 0,4-1 0 16,-8 4 0-16,3 1 9 0,-3-5 5 0,-5 4 1 16,4 5 0-16,-4-5 0 15,0 0-147-15,0 1-28 0,0-5-7 0,-4 0-975 16</inkml:trace>
          <inkml:trace contextRef="#ctx0" brushRef="#br0" timeOffset="64311.6138">6333 7370 864 0,'0'0'76'0,"0"0"-60"16,5-8-16-16,-5 8 0 0,0 0 128 0,0 0 24 15,4-3 4-15,-4 3 0 0,0 0-32 0,0 0-8 16,0 0 0-16,0 0-1 0,9 7-53 0,-5 5-10 16,0 0-3-16,-4 7 0 0,5 1-13 0,-1 7-2 15,1 0-1-15,-5 5 0 0,4 3-1 0,-4 4 0 0,0 11 0 16,0 1 0-16,0 4-9 0,-4-5-3 0,4 1 0 0,-5 0 0 16,5-1 11-16,-4-3 1 0,-1-4 1 0,1 0 0 15,4-4-6-15,0 0-2 0,0-8 0 0,4-4 0 16,-4 1-11-16,0-5-2 0,0-3-1 0,0-5 0 15,0-7-3-15,0-8 0 0,0 0 0 0,0 0 0 16,0 0 0-16,0 0-8 0,0 0 12 0,0 0-4 16,0 0-8-16,0 0 0 0,0 0 9 0,-4-4-9 15,0-8 0-15,-5 1 0 0,0 3 0 0,0-8 0 16,-4 1 0-16,4-5 0 0,1-3 0 0,-1-1 0 16,0 1 0-16,0-4-12 0,5-4 2 0,4-5 0 15,0 5 10-15,0-8 14 0,0-4-3 0,4 1-1 0,5-1-10 16,0 4 0-16,0-8 0 0,4-4 0 0,0 4-11 15,5 1-1-15,3-1 0 0,1 0 0 0,0 0-10 0,5 4-2 16,-1 4-1-16,0 0 0 0,1 0 1 0,-1 4 1 16,5 4 0-16,-5 4 0 0,0 3 23 0,-4 5-11 15,5-1 11-15,-1 5-8 0,0 11-4 0,-4-4 0 16,-4 4 0-16,-1 0 0 0,1 4 12 0,-5 4 0 16,5 0 0-16,-5 8 8 0,4-5-8 0,-4 5 11 0,1 4-11 0,-1-1 12 15,-5 5-12-15,-3 3 0 16,-5-3 0-16,0 3 0 0,-5-3 0 0,-8 3-11 15,-4 8 3-15,-5-3 0 0,-4 3 16 0,-5-4 3 16,-4 0 1-16,-5 8 0 0,5-3-12 0,-4 3 0 0,-5-4 0 16,4-4 0-1,1 1-42-15,4-5-1 0,0-4 0 0,0-3 0 16,8 0-100-16,5-5-20 0,0 1-4 0</inkml:trace>
          <inkml:trace contextRef="#ctx0" brushRef="#br0" timeOffset="64766.341">7105 7495 1976 0,'0'0'44'0,"0"0"8"0,0 0 3 0,0 0 0 0,5 12-44 0,-1-1-11 15,0 1 0-15,5 0 0 0,-4 3 28 0,3 5 3 16,1 3 1-16,0 5 0 0,0 3 10 0,0 0 2 16,-5-4 1-16,5 5 0 0,-5-5-29 0,0 4-5 15,1-4-2-15,-5 1 0 0,-5-1 7 0,1-4 2 16,4-3 0-16,-4-1 0 0,-5-3 16 0,5 3 3 15,-1-7 1-15,-4 0 0 0,5-4-6 0,0-1-2 16,-1 1 0-16,5-8 0 0,0 0 2 0,0 0 1 16,0 0 0-16,0 0 0 0,0 0-11 0,0 0-2 0,0 0-1 15,-4-8 0-15,4-3-7 0,4-5-2 16,1 0 0-16,3-3 0 0,-3 3 4 0,4-7 1 0,-1 0 0 0,5-5 0 16,1-3 5-16,-1 0 0 0,0-4 1 0,4-4 0 15,5 4-21-15,0 0 0 0,-4 0 0 0,8-1 0 31,-8 1-28-31,8 4-8 0,0-4 0 0,5 4-1 0,0 4-124 16,0 3-25-16,8 1-5 0,1 3-1 0</inkml:trace>
          <inkml:trace contextRef="#ctx0" brushRef="#br0" timeOffset="65157.6994">7877 7522 1440 0,'0'0'128'0,"0"0"-103"16,0 0-25-16,-4 12 0 0,0-4 101 0,-1 4 15 16,1-1 4-16,0 5 0 0,-1-1-88 0,1 1-16 15,-5 0-4-15,9 3-1 0,-4-3-11 0,-1-1 0 16,5 5 0-16,5-5 0 0,-5 1 0 0,4 0 0 16,-4-5 0-16,9-3 0 0,-9-8 0 0,9 8 0 15,-1-4 0-15,5 0 0 0,1-8 0 0,-1 0 8 16,0-4-8-16,0 0 8 0,5 1 22 0,-1-5 4 15,1 0 1-15,-1-3 0 0,1-1 12 0,-5 0 2 16,5-3 1-16,-5-1 0 0,0 5-9 0,0-5-1 16,-4 1-1-16,0-1 0 0,-9 1 4 0,4 3 1 15,-4 1 0-15,0 3 0 0,-4 0-20 0,-1 0-3 0,-8 9-1 16,4-5 0-16,-4 4-6 0,0 4-2 0,-9 4 0 16,4 0 0-16,-8 3-12 0,9 5 0 0,-5 4 0 0,0-1-10 31,0 5-69-31,4-5-13 0,1 1-4 0,-1 0-977 0</inkml:trace>
          <inkml:trace contextRef="#ctx0" brushRef="#br0" timeOffset="67358.6264">12274 6984 1321 0,'0'0'58'0,"0"0"13"0,0 0-57 0,0 0-14 0,0 0 0 0,-5-8 0 16,1 1 119-16,-1 3 21 0,1-4 4 0,4 8 0 15,0 0-61-15,0 0-13 0,-4-8-2 0,-1 4-1 16,5 4-31-16,0 0-5 0,-4-8-2 0,4 8 0 0,0 0-29 0,-5-4 0 16,-3 1 0-16,3 6 0 0,-4 5 0 0,1 0-18 15,-1 0 2-15,-4 7 1 0,0 5 15 0,-5-1 0 16,-4 5 12-16,5 3-12 0,-5-3 0 0,0 3 0 16,4 0 0-16,5 4 0 0,0-3 0 0,4-1 0 15,5-4 0-15,-1 1 0 0,5-5 0 0,0-3 0 16,5-1 0-16,3 1 0 0,1 0 0 0,0-1 0 15,0 1 0-15,4-1 0 0,0 1 0 0,0-4 0 16,0 7 0-16,-4-3 0 0,0-1 48 0,4 1 15 16,-4 4 3-16,0-5 1 0,-5 5 2 0,5-5 1 15,-9 1 0-15,4 3 0 0,-8-7-19 0,-1 4-4 16,1-1-1-16,0 1 0 0,-9-4-24 0,4-1-5 16,-4 5-1-16,-1-8 0 15,1 3-80-15,-4-3-16 0,-1 4-3 0,-4 0-713 16,5-9-144-16</inkml:trace>
        </inkml:traceGroup>
        <inkml:traceGroup>
          <inkml:annotationXML>
            <emma:emma xmlns:emma="http://www.w3.org/2003/04/emma" version="1.0">
              <emma:interpretation id="{F945E2E0-079A-4D88-8058-1A6EB7618E88}" emma:medium="tactile" emma:mode="ink">
                <msink:context xmlns:msink="http://schemas.microsoft.com/ink/2010/main" type="inkWord" rotatedBoundingBox="16718,7062 19436,6824 19563,8273 16845,8511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9482.2278">14972 7117 1850 0,'-13'-8'82'16,"13"8"17"-16,0 0-79 0,0 0-20 0,4 0 0 0,5-4 0 16,4-4 59-16,4 0 8 0,5-3 1 0,9-1 1 15,4 0-45-15,0 5-10 0,9-9-2 0,0 4-640 16,0-3-129-16</inkml:trace>
          <inkml:trace contextRef="#ctx0" brushRef="#br0" timeOffset="69318.05">15367 6789 288 0,'0'0'12'0,"0"0"4"0,-9 4-16 0,0 0 0 0,9-4 0 0,-4 4 0 15,-5-4 296-15,9 0 57 0,0 0 11 0,0 0 3 16,0 0-247-16,13-4-50 0,-4 0-10 0,8-4-1 15,1 0-29-15,8-3-6 0,-4-1 0 0,4 0-1 16,1-3-6-16,-5-5-1 0,0 5 0 0,0-1 0 16,4 4-16-16,-9-3 0 0,5-1 0 0,-4-3 0 15,-5-5 0-15,5 1 0 0,-5-1 0 0,-4-3 0 16,-1 4 0-16,6-5 0 0,-6 5 0 0,1-4 0 16,0-1 41-16,0 1 5 0,-1-4 1 0,-3 4 0 0,4-1-24 0,-1 1-5 15,-3 0-1-15,3-1 0 0,-3 9-17 0,-1-1 0 16,1 1-13-16,-5-1 5 0,0 5 8 0,0 3 9 15,-5-3-1-15,-4 3-8 0,1 12 0 0,-1-4-12 16,-4 0 0-16,4 4 0 0,-4 0 12 0,0 4 16 16,0 0-3-16,-1 0-1 0,1 4-12 0,-4-5 0 15,-1 1 0-15,-4 8 0 0,9 0-8 0,-5 3-5 16,1 5-1-16,-1 3 0 0,10-3 14 0,-1 7 0 16,4 8 0-16,1 0 0 0,0 0 26 0,4 0 5 15,-5 4 1-15,1 8 0 0,-1-4-8 0,1 8-2 16,-5 0 0-16,5-1 0 0,-9 5 22 0,0-1 5 15,-1-3 1-15,-3 8 0 0,4-5-27 0,0 1-6 16,-5-1-1-16,5-3 0 0,4 4-6 0,0-8-2 16,1-1 0-16,3-3 0 0,1 0-8 0,-5-8 0 15,0 0 0-15,0-3 0 0,1-9-9 0,-5-4-4 0,-1 1-1 0,1-8-1129 16</inkml:trace>
          <inkml:trace contextRef="#ctx0" brushRef="#br0" timeOffset="70105.4692">15788 7000 2055 0,'0'0'45'0,"0"-8"10"0,0 0 1 0,4 0 2 0,0-3-46 0,10 7-12 0,-6-4 0 0,6 0 0 16,3 4 47-16,5-4 7 0,4-3 2 0,9 3 0 16,1 0-56-16,7 0-8 0,6-3-4 0,-1 3-649 15,0-4-131-15</inkml:trace>
          <inkml:trace contextRef="#ctx0" brushRef="#br0" timeOffset="69926.608">16025 6879 403 0,'4'-8'36'0,"0"-4"-36"15,5 1 0-15,0 3 0 0,0-4 341 0,0 0 62 16,8-3 12-16,1-1 2 0,-1 5-307 0,1-9-62 0,-5 1-12 0,4-1-2 16,1-3-34-16,4-1 0 15,-5-3-15-15,1-4 5 0,-5 3 10 0,0-3 0 16,0 0 0-16,1-4-8 0,-6 4 8 0,1-4 0 0,-4 0 0 0,3-1 0 16,-8 1-11-16,5 4 11 0,-1-4-13 0,1 4 5 15,-1-4 17-15,0 4 4 0,-4 3 1 0,0 1 0 16,0 0 20-16,-4-1 4 0,0 9 1 0,4-1 0 15,-5 5-17-15,1-5-3 0,-1 9-1 0,-3 3 0 16,3 0-18-16,1 0 0 0,-1 4-13 0,1 0 5 16,4 4 8-16,0 0 0 0,-9 4 0 0,5 4 0 15,-1 4 15-15,-3 3 5 0,-1 1 0 0,0 7 1 16,5 1-9-16,-9 3-3 0,4 8 0 0,-4 4 0 16,4 0 9-16,0 8 2 0,-4 0 0 0,4 7 0 15,-4-3 8-15,0 4 3 0,0-1 0 0,0 9 0 16,4-1 0-16,0-3 0 0,5-1 0 0,-5 1 0 0,4-5-15 15,-3 5-4-15,3-5 0 0,-3 1 0 0,-6-4-12 0,6-1-13 16,-6 1 2-16,1-8 1 16,-4-4-19-16,4-4-4 0,-1-4-1 0,-3-7-716 15,4-5-143-15</inkml:trace>
          <inkml:trace contextRef="#ctx0" brushRef="#br0" timeOffset="70313.6663">16665 6855 1324 0,'0'0'118'0,"0"0"-94"0,0 0-24 0,0 0 0 0,0 0 196 0,0 0 36 16,-4 12 6-16,-1 4 2 0,1-1-141 0,-5 5-28 15,0-1-6-15,1 9-1 0,-1-1-20 0,0 4-5 16,0-4-1-16,1 5 0 0,-1-1-28 0,0 0-10 16,5 0 0-16,4-3 9 15,0-5-121-15,0-4-24 0,-5 1-4 0,10-4-2 0</inkml:trace>
          <inkml:trace contextRef="#ctx0" brushRef="#br0" timeOffset="70437.4681">16814 6504 1850 0,'-4'-31'40'0,"4"23"9"0,-4-3 2 0,4 11 1 0,-9-8-41 0,9 8-11 0,0 0 0 0</inkml:trace>
          <inkml:trace contextRef="#ctx0" brushRef="#br0" timeOffset="68687.4553">14138 7222 172 0,'0'0'8'0,"0"0"1"0,0 0-9 0,0 0 0 16,18 8 0-16,-5 0 0 0,0-4 260 0,0-1 51 15,0 1 9-15,5 0 3 0,-1-8-203 0,5 4-40 16,5-7-8-16,3-1-1 0,-3 0-4 0,3-4-1 16,1-3 0-16,9-1 0 0,-5 0-30 0,4-3-5 15,-4-4-2-15,5-1 0 0,-1 1 8 0,-4 3 2 16,0 1 0-16,1-1 0 0,-6-3 10 0,-8 3 3 16,5 1 0-16,-6 3 0 0,-3 1-42 0,-5 3-10 15,0-4 0-15,-4 5 0 0,-5-1 0 0,-4 0 0 16,0 1 0-16,0-1 0 0,0 0-18 0,-4 4 1 15,-5 1 0-15,5-5 0 0,-5 8 17 0,0 0 0 16,-8 0 0-16,-5 0 0 0,4 0-14 0,-4 4 1 0,0-4 0 16,1 1 0-16,-6 3 1 0,5 0 0 0,5 0 0 15,-5 3 0-15,4 1 12 0,1 0 0 0,-1 4 0 0,5-4 0 16,-5 0 0-16,1 0 0 0,-1 7 0 16,5 1 10-16,-4 8-2 0,-5-1 0 0,4 1 0 0,1 11 0 15,-1-4 29-15,1 8 6 0,3 0 1 0,1 0 0 16,0 4-20-16,4-3-3 0,5-1-1 0,-1 4 0 15,5-4 9-15,5-4 2 0,-1-4 0 0,5 4 0 16,0-3-18-16,8-5-3 0,-3-3-1 0,7-5 0 16,1 1-17-16,5-4-4 0,3 3-1 0,10-7 0 15,-5 4-83-15,9-5-16 0,4 1-3 0,0 0-1 0</inkml:trace>
        </inkml:traceGroup>
        <inkml:traceGroup>
          <inkml:annotationXML>
            <emma:emma xmlns:emma="http://www.w3.org/2003/04/emma" version="1.0">
              <emma:interpretation id="{96021C55-D046-485A-85C4-1A171A3E0327}" emma:medium="tactile" emma:mode="ink">
                <msink:context xmlns:msink="http://schemas.microsoft.com/ink/2010/main" type="inkWord" rotatedBoundingBox="19819,6732 24778,6298 24969,8478 20010,8912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2800.5324">21469 5479 1918 0,'27'-24'42'0,"-19"17"9"0,1-5 1 0,0 0 3 0,0 4-44 16,-1 1-11-16,-8 7 0 0,0 0 0 15,0 0 47-15,9-4 7 0,-9 4 2 0,0 0 0 0,0 0-30 0,0 0-6 16,-9 4 0-16,5 3-1 0,-5 9 20 0,-4 4 4 16,-4 11 1-16,3 0 0 0,-3 8-22 0,-1 8-4 15,-4 0-1-15,5 11 0 0,-5 1-17 0,4-1 8 0,-4 1-8 16,0 7 0-16,1-4 0 0,-6 1 0 15,5 3 0-15,-4 0 0 0,0 0 0 0,-1 1 0 0,5-5 0 0,0 4 0 16,-4-7 0-16,4-4 0 0,0-5 0 0,0 5 0 16,0-4 0-16,5-9 0 0,-5-3 0 0,9 0-1068 15</inkml:trace>
          <inkml:trace contextRef="#ctx0" brushRef="#br0" timeOffset="73393.8176">21553 6224 2188 0,'17'-8'97'0,"-17"8"20"0,0 0-93 0,0 0-24 16,0 0 0-16,9 8 0 0,-9-8 0 0,0 0 0 16,0 19 0-16,-4-3 0 15,-1-1 19-15,1 5-1 0,-1-1 0 0,1-3 0 16,0 3-18-16,-1 1 8 0,5-4-8 0,0-1 0 0,0 1 0 0,5-5 0 15,3 1 0-15,6 0 0 0,-1-4-10 0,0-1-9 16,4-3-1-16,5 0-1 0,5-4 21 0,-5-4 0 16,4 4 0-16,0-4 0 0,1-7 0 0,-1-1 0 15,-4 4 0-15,4 0 0 0,-4-3 29 0,0-5 11 16,-4 1 1-16,-1-1 1 0,5 0-16 0,-4 1-3 16,4-1-1-16,-5 4 0 0,1-3-22 0,-1 3 0 15,1 0 0-15,-1 5 0 0,-8-1 0 0,4 8 0 16,-13 0 0-16,9 0 0 0,-9 0 0 0,9 4 0 0,0 4 0 15,-1 3 0-15,1 5 17 0,0 7-1 0,-5 1 0 16,5 3 0-16,0 4-16 0,-5 4 0 0,-4 4 0 0,0 4 0 16,-4 4-9-16,-5 0-6 0,5 3-1 0,-5 5 0 15,-9-4 64-15,5 3 13 0,0 1 3 0,0 7 0 16,-5 1-64-16,1-1-20 0,-1-7 0 0,1 3 0 16,3-7 20-16,-7 0 0 0,-1-1 0 0,-5-7 9 15,10 0-9-15,-10-8 12 0,-3-4-12 0,-5-3 12 16,0-5-2-16,-1 1 0 0,-3-9 0 0,-1-3 0 15,1-4-10-15,4-1 0 0,4-3 0 0,-4-4 0 16,4-11 53-16,1 3 9 0,8-8 2 0,0 1 0 16,4-1 0-16,5-3 0 0,4-5 0 0,9 1 0 0,0-5-54 15,9-3-10-15,4-4 0 0,14-4 0 0,8-4 0 0,8 4-10 16,6-8 10-16,8 1 0 16,9 3-40-16,4-4 0 0,0 8-1 0,9 0 0 15,0 4-83-15,0 0-17 0,4 0-3 0,1 3-1019 16</inkml:trace>
          <inkml:trace contextRef="#ctx0" brushRef="#br0" timeOffset="70756.9626">17560 6442 1566 0,'26'-19'69'0,"-17"15"15"0,-4-4-68 0,8 0-16 16,4 4 0-16,-3-4 0 0,-14 8 91 0,0 0 14 15,8-4 3-15,-8 4 1 0,0 0-53 0,0 0-12 16,-8 12-1-16,-1-4-1 0,0 4 10 0,-4 7 3 16,-14-3 0-16,-3 7 0 0,-1 4-19 0,5 1-4 15,-5 3-1-15,5 4 0 0,-9-4-8 0,8 4-2 16,5-3 0-16,0 3 0 0,-4-4-13 0,4 8-8 16,9-8 10-16,4 4-10 0,0-4 36 0,5 4 2 15,0-3 0-15,4 7 0 16,4 0-66-16,0-4-14 0,1-4-2 0,-1 0-1 15,5-4-119-15,0-7-24 0</inkml:trace>
          <inkml:trace contextRef="#ctx0" brushRef="#br0" timeOffset="70962.0885">17973 6742 1612 0,'-18'4'144'0,"14"0"-116"0,-5 0-28 0,0 4 0 15,0 0 94-15,-4 3 13 0,-4 1 2 0,3 0 1 16,1-1-14-16,0 5-4 0,0-4 0 0,0 3 0 16,8 5-56-16,1-1-11 0,0 1-2 0,-1-1-1 15,1 5-22-15,4 3 0 0,0 0 0 0,4-3 0 16,-4-5 10-16,5-3-2 0,3 3-8 0,1 1 12 16,0-5-168-16,0 1-35 0</inkml:trace>
          <inkml:trace contextRef="#ctx0" brushRef="#br0" timeOffset="71103.7559">17942 6364 2044 0,'-31'-16'91'0,"22"13"18"0,9-5-87 0,0 0-22 16,0 8 0-16,0 0 0 0,0 0 13 0,0 0-1 15,9 0-1-15,-4 0-931 0</inkml:trace>
          <inkml:trace contextRef="#ctx0" brushRef="#br0" timeOffset="71504.5726">18464 6668 1209 0,'0'0'108'0,"0"0"-87"0,0 0-21 0,0 0 0 15,9-11 116-15,-9 11 20 0,9-8 3 0,-9 8 1 16,4-8-65-16,5 0-13 0,-1-4-2 0,1 5-1 16,0-1-43-16,0 0-8 0,4-4-8 0,0 1 12 15,-4-1-12-15,4 4 0 0,0-4 0 0,-4 1 0 16,4-1 16-16,-4-4 2 0,0 5 0 0,-1-1 0 16,-3-4 18-16,-1 1 3 0,-4 15 1 0,5-8 0 15,-10-4-25-15,5 5-5 0,-9-1-1 0,1 4 0 16,-1-4 24-16,0 4 5 0,-4 4 1 0,0 4 0 15,0-4-11-15,-1 4-3 0,1-4 0 0,5 4 0 0,-6 4-40 0,1-4-8 16,0 3-1-16,0 1-1 0,4 0 25 16,0 4 0-16,-4 3 0 0,4 1 0 0,5-1 0 0,-5 9 0 15,5-1 0-15,-5 5 0 0,0-5 15 0,5 4 8 16,4 1 1-16,-4 3 1 0,-5-4-25 0,4 4 0 16,5-3 0-16,-4-1 0 0,-5 0 0 0,5 0 0 15,-1 5 0-15,1-5 0 0,4-4 0 0,-4-3 0 16,-1 3 0-16,5-3-712 15,13-5-147-15</inkml:trace>
          <inkml:trace contextRef="#ctx0" brushRef="#br0" timeOffset="71859.8133">18824 6516 1728 0,'13'-8'153'0,"0"-3"-122"0,5 3-31 0,-1 4 0 16,-4 0 0-16,0 0 0 0,-8 0 0 0,8 8 0 15,-4 8 57-15,0 0 6 0,-5 3 1 0,5 9 0 16,-5-1 9-16,0 8 3 0,1-4 0 0,-5 5 0 16,-9-1-20-16,5 0-3 0,-1 0-1 0,1 0 0 15,0-3-4-15,-1-1 0 0,-4-7-1 0,5 3 0 16,-9-4-24-16,8-3-5 0,-3-4-1 0,-1-1 0 16,5-3-17-16,4-8 0 0,0 0 0 0,0 0 0 15,0 0 28-15,0 0 1 0,0 0 1 0,0 0 0 16,13-11-14-16,-5-1-2 0,6 0-1 0,-6 0 0 15,10-3-4-15,-1-5-1 0,1 5 0 0,0-5 0 16,4-3 3-16,-5 3 0 0,5 1 0 0,-4-1 0 0,3 1-11 16,-3 3 0-16,-5 5 0 0,0-1 8 0,-4 4 4 15,4 0 0-15,-13 8 0 0,0 0 0 0,0 0-12 0,0 0-17 16,0 0 4-16,5 8 1 0,-1 4 12 0,0 3 8 16,-4 1 0-16,0 3-8 15,0 5-20-15,-4-5-12 0,4 5-1 0,0 3-807 16,-4-7-162-16</inkml:trace>
          <inkml:trace contextRef="#ctx0" brushRef="#br0" timeOffset="72167.9774">19438 6372 1785 0,'26'-8'159'0,"1"0"-127"0,-1 0-32 0,0 1 0 16,1-1 44-16,8 4 4 0,0-4 0 0,4 0 0 16,5-3 11-16,0 3 2 0,4 0 1 0,5-4 0 15,-5 1-18-15,9 3-3 0,5-4-1 0,3 0 0 16,1 1-12-16,0-1-4 0,0 4 0 0,0 0 0 0,-9 1-24 0,-5-1 8 15,-8 0-8-15,-4 4 0 0,-5 0 0 16,-9 4-11-16,0-4 1 0,-8 4 0 16,-5-4-166-16,0 1-32 0,0-9-8 15,-13 12-626-15</inkml:trace>
          <inkml:trace contextRef="#ctx0" brushRef="#br0" timeOffset="72426.8273">20320 5752 864 0,'26'-20'76'0,"-22"13"-60"15,-4 7-16-15,0 0 0 0,0 0 195 0,0 0 36 16,0 0 7-16,0 0 2 0,-4 3-90 0,0 9-18 16,-5 4-3-16,-4 11-1 0,0 4-51 0,-1 4-10 15,6 8-3-15,-5 4 0 0,-1 4-15 0,-3 3-3 16,-1 1-1-16,1 11 0 0,-1-3-21 0,1 3-4 0,-10-4 0 15,5 5-1-15,0-1-19 0,5-4 0 16,-9-3 0-16,8-5 0 0,0-3 0 0,5-8 0 0,0 4 0 16,0-4 0-1,4-8-48-15,-4 0-12 0,4 0-4 0</inkml:trace>
        </inkml:traceGroup>
        <inkml:traceGroup>
          <inkml:annotationXML>
            <emma:emma xmlns:emma="http://www.w3.org/2003/04/emma" version="1.0">
              <emma:interpretation id="{98E6FD59-0839-4037-9D30-DBF9677C8CD0}" emma:medium="tactile" emma:mode="ink">
                <msink:context xmlns:msink="http://schemas.microsoft.com/ink/2010/main" type="inkWord" rotatedBoundingBox="26306,7872 26498,7856 26510,8000 26319,8017"/>
              </emma:interpretation>
              <emma:one-of disjunction-type="recognition" id="oneOf21">
                <emma:interpretation id="interp21" emma:lang="" emma:confidence="0">
                  <emma:literal>.</emma:literal>
                </emma:interpretation>
                <emma:interpretation id="interp22" emma:lang="" emma:confidence="0">
                  <emma:literal>:</emma:literal>
                </emma:interpretation>
                <emma:interpretation id="interp23" emma:lang="" emma:confidence="0">
                  <emma:literal>e</emma:literal>
                </emma:interpretation>
                <emma:interpretation id="interp24" emma:lang="" emma:confidence="0">
                  <emma:literal>,</emma:literal>
                </emma:interpretation>
                <emma:interpretation id="interp25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73935.1665">23821 6914 1440 0,'0'0'128'0,"0"0"-103"16,0 0-25-16,0 0 0 0,0 0 116 0,-5 8 17 15,1 3 4-15,-5 1 1 0,0 0-58 0,-4-4-12 16,0 7-3-16,0 1 0 0,0-8-37 0,0 7-8 15,-5 1-2-15,5-4 0 0,0-5-5 0,4 1-1 16,0-4 0-16,5 0 0 0,4-4 2 0,0 0 0 16,0 0 0-16,0 0 0 0,-9 4 1 0,9-4 0 15,0 0 0-15,0 0 0 0,0 0 9 0,-4-4 1 16,-1 0 1-16,5 4 0 0,-4-8-3 0,4 0-1 16,4-3 0-16,1-1 0 0,-5 0-12 0,8 1-2 15,-3 3-8-15,4-4 12 0,-1 4-12 0,1 1 8 16,0 3-8-16,4 0 0 0,-4 0 0 0,-5 4 0 15,-4 0 0-15,0 0 0 0,9 0 8 0,-9 0-8 16,0 0 0-16,0 0 9 0,0 0-9 0,4 8 0 0,-4-8 0 0,-4 11 0 16,0 5-13-16,-1-4-2 0,5-1 0 0,-4 1 0 31,0 4-156-31,-1-5-31 0</inkml:trace>
        </inkml:traceGroup>
      </inkml:traceGroup>
    </inkml:traceGroup>
    <inkml:traceGroup>
      <inkml:annotationXML>
        <emma:emma xmlns:emma="http://www.w3.org/2003/04/emma" version="1.0">
          <emma:interpretation id="{42A83085-8E92-4B84-8CCD-F583021F2D87}" emma:medium="tactile" emma:mode="ink">
            <msink:context xmlns:msink="http://schemas.microsoft.com/ink/2010/main" type="paragraph" rotatedBoundingBox="3638,10815 33010,9205 33358,15558 3986,171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8FBEF5-9CAA-4F36-A68E-83B98579B520}" emma:medium="tactile" emma:mode="ink">
              <msink:context xmlns:msink="http://schemas.microsoft.com/ink/2010/main" type="inkBullet" rotatedBoundingBox="3688,11868 4456,11817 4522,12833 3754,12883"/>
            </emma:interpretation>
            <emma:one-of disjunction-type="recognition" id="oneOf22">
              <emma:interpretation id="interp26" emma:lang="" emma:confidence="0">
                <emma:literal>↳</emma:literal>
              </emma:interpretation>
            </emma:one-of>
          </emma:emma>
        </inkml:annotationXML>
        <inkml:trace contextRef="#ctx0" brushRef="#br0" timeOffset="91711.5922">1174 11091 1152 0,'0'-12'102'0,"-5"8"-82"16,5 0-20-16,0-4 0 0,-4 1 29 0,4-1 2 0,0 4 0 0,0 0 0 15,4-4 1-15,-4 4 1 0,-4 0 0 0,4 4 0 16,0-4 5-16,0 4 1 0,0-7 0 0,0 7 0 16,0-4-1-16,0 4 0 0,0 0 0 0,0 0 0 0,0 0-10 15,0 0-1-15,0-4-1 0,0 4 0 0,0 0-10 0,0 0-1 16,0 0-1-16,0 0 0 0,0 0 8 0,0 0 2 15,0 0 0-15,0 0 0 0,0 0 0 0,0 0 0 16,0 0 0-16,0 0 0 0,0 0-4 0,0 0-1 16,-9 8 0-16,0 3 0 0,1 5-4 0,3 0-1 15,-4-1 0-15,5 5 0 0,0-1 4 0,-1 1 1 16,1-1 0-16,0 8 0 0,-1-3 5 0,1 7 0 16,-5-4 1-16,5 12 0 0,-1-4-25 0,1 1 0 15,4-1 0-15,-9 0 0 0,9 4 0 0,-4-4 0 16,4 0 0-16,0 0 0 0,0-4 10 0,0 4-10 15,0-7 12-15,4 3-12 0,5-4 0 0,-9 4 0 16,9-7 0-16,-1-1 0 0,1 0 0 0,4-3-9 16,0-1 9-16,1-3 0 0,-1-4 0 0,4-4 8 15,1-1 0-15,4 1 0 0,0-4-8 0,-5-4 0 16,5 0 0-16,0-4 0 0,4-4 13 0,1 1-1 0,-10-1-1 0,5-4 0 16,0-7 11-16,0 3 2 0,-4-4 1 0,12-3 0 15,-16-4-1-15,8 0 0 0,-5-5 0 0,5 1 0 16,-4-4 0-16,-1 0 0 0,-4-4 0 0,5-4 0 15,-5 0-2-15,-4-4-1 0,4 1 0 0,-4-1 0 16,-1-4-9-16,6 4-1 0,-6 0-1 0,1 1 0 16,0 7-10-16,0 0 0 0,0 4 0 0,-1 3 0 15,1 1 0-15,0 4 0 0,0 0 0 0,4 3-11 16,-13 9-13-16,0-1-2 16,4 8-1-16,-4 8 0 0,0 0-180 0,-4 20-36 0</inkml:trace>
      </inkml:traceGroup>
      <inkml:traceGroup>
        <inkml:annotationXML>
          <emma:emma xmlns:emma="http://www.w3.org/2003/04/emma" version="1.0">
            <emma:interpretation id="{21F43EDB-01F2-4C7B-B613-6B70C9E10566}" emma:medium="tactile" emma:mode="ink">
              <msink:context xmlns:msink="http://schemas.microsoft.com/ink/2010/main" type="line" rotatedBoundingBox="4578,10922 32991,9069 33120,11045 4707,12898"/>
            </emma:interpretation>
          </emma:emma>
        </inkml:annotationXML>
        <inkml:traceGroup>
          <inkml:annotationXML>
            <emma:emma xmlns:emma="http://www.w3.org/2003/04/emma" version="1.0">
              <emma:interpretation id="{BBCC17AF-99C1-413E-B68B-8F4E5917FC26}" emma:medium="tactile" emma:mode="ink">
                <msink:context xmlns:msink="http://schemas.microsoft.com/ink/2010/main" type="inkWord" rotatedBoundingBox="4639,11849 5338,11804 5406,12852 4707,12898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2672.5174">2178 11126 748 0,'-22'-20'33'0,"18"12"7"16,0 1-32-16,4-1-8 0,0-4 0 0,0 12 0 0,0 0 116 0,8-8 22 15,-3-3 4-15,-1-5 1 0,5 4-54 0,-5 1-10 16,1 3-3-16,-5 8 0 0,9-12 0 0,-5 4 0 15,0 1 0-15,-4 7 0 0,5-8-21 0,-5 8-5 16,8-12-1-16,-8 12 0 0,0 0-8 0,0 0-1 16,0 0-1-16,0 0 0 0,0 0-11 0,0 0-3 15,0 0 0-15,0 0 0 0,0 0-1 0,0 0-1 16,5 16 0-16,-5-1 0 0,-5 1 1 0,1 11 0 16,0 0 0-16,-5 9 0 0,0 6-4 0,0 1 0 15,1 4 0-15,-1 8 0 0,-9-1 5 0,5-3 1 16,0 4 0-16,0-1 0 0,4 1-2 0,-4-4-1 15,4-5 0-15,5 1 0 0,-1-4 0 0,-3-4 0 16,8-4 0-16,-5-4 0 0,1-3-13 0,-1-9-2 16,1 1-8-16,4-5 12 0,0-3-12 0,-4 0 0 15,4-5 8-15,0-7-8 0,0 0 0 0,0 0 0 16,0 0 0-16,0 0 0 0,0 0 0 0,0 0 8 0,0 0-8 16,0 0 0-16,0 0 8 0,0 0 0 0,4-11-8 0,-4 11 12 15,-4-8-12-15,4 8 0 0,-5-8 0 0,5-4 0 16,0 5 0-16,0-5 0 0,0 4 0 0,0-8 0 15,0 5 0-15,0-5 0 0,5-3 0 0,-5 3 0 16,4-7 0-16,0 3 0 0,1 1 0 0,-1-5 0 16,-4-3 0-16,5-4-10 0,-1 0 10 0,5-4-12 15,-1-4 1-15,1 3 0 0,4-3 0 0,1-3 0 16,-1 3-20-16,4-4-4 16,-4-4-1-16,9 0 0 0,0-4 20 0,5 5 3 0,-1-1 1 0,0 4 0 15,5 4 12-15,-5 8-9 0,1 3 9 0,-5 1-8 16,0 8 8-16,-5-1 0 0,5 8-9 0,-4 1 9 15,-5-1 0-15,4 4 0 0,1 4-9 0,-1 4 9 0,-3 0 0 0,-1 4 0 16,0 0 0-16,0 4 0 0,5 4 0 0,-1-5 0 16,-8 9 0-16,4 3 0 0,-4 1 0 0,0-4 0 15,-1-1 0-15,-3 5 0 0,-5-1 0 0,4 1 0 16,-4 3 9-16,-4 0-9 0,-1 1 8 0,-8 3-8 16,4-3 8-16,-4-1-8 0,0 4 22 0,-9-3-1 15,0-1 0-15,0 0 0 0,0-3-1 0,0-1-1 16,-4-7 0-16,0 4 0 0,-1-5-2 0,1 5 0 15,0-4 0-15,4-4 0 0,-4-1-17 0,4 1 10 16,0-4-10-16,-5 4 8 0,1-8-26 0,4 0-6 16,5 0 0-16,-1 0-1 15,5 0-134-15,0-4-26 0,8 0-6 0</inkml:trace>
        </inkml:traceGroup>
        <inkml:traceGroup>
          <inkml:annotationXML>
            <emma:emma xmlns:emma="http://www.w3.org/2003/04/emma" version="1.0">
              <emma:interpretation id="{60009ADF-63C0-4AEA-AC11-CE0D3050C3C4}" emma:medium="tactile" emma:mode="ink">
                <msink:context xmlns:msink="http://schemas.microsoft.com/ink/2010/main" type="inkWord" rotatedBoundingBox="6637,11182 8025,11091 8119,12542 6732,12633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3834.6244">4684 10248 1630 0,'0'0'36'0,"0"0"7"0,0-8 1 0,4 1 3 0,0-5-38 0,1 4-9 16,-1 0 0-16,-4 8 0 0,9-7 68 0,4 3 11 16,-13 4 2-16,9-4 1 0,-9 4-16 0,9 4-3 15,-1 0-1-15,-3 3 0 0,4 5-16 0,-5 8-3 16,5 3-1-16,-9 4 0 0,0 8 8 0,0 8 2 15,-9 8 0-15,0 7 0 0,-8 5-13 0,-1 3-3 16,-8 0 0-16,-1 9 0 0,1-1-6 0,-5 4-2 16,1-4 0-16,-1 0 0 0,0 0-14 0,0-8-3 15,1-3-1-15,3-5 0 0,1-3-10 0,4-1 0 16,-4 1 0-16,8-4 0 16,5-8-88-16,0-1-16 0,-5-6-3 0,10-1-1007 0</inkml:trace>
          <inkml:trace contextRef="#ctx0" brushRef="#br0" timeOffset="94270.8263">5171 11243 1659 0,'0'0'73'0,"0"-8"16"16,4 0-71-16,-4 0-18 0,4 1 0 0,5-1 0 15,-9 0 84-15,0 8 12 0,0 0 4 0,0 0 0 0,0 0-33 0,0 0-7 16,0 0 0-16,0 0-1 0,0 8-37 0,-9 3-7 16,1 5-2-16,-6 0 0 0,6 3-13 0,-6 5 0 15,6-1 0-15,-6-4 0 0,6 9 0 0,-1-5 0 16,5 1 0-16,-5 3 0 0,9-4 0 0,0 1 0 16,0-5 0-16,0 1 0 0,4-1 0 0,5-3 0 15,0-8 0-15,-1-1 0 0,6 5 0 0,-6-12 0 0,6 0 0 0,3 0 0 16,1-8 0-16,-1 0 0 0,-4 1 0 15,5-5 0-15,-1 0 10 0,10 1-1 16,-10-1 0-16,1-4 0 0,-1 1 11 0,1-1 3 16,0-3 0-16,-5 3 0 0,0-4 7 0,0 5 2 0,-9-1 0 0,5-3 0 0,-4 3-6 0,-1 1-1 31,-8-1 0-31,-1 0 0 0,5 1 1 0,-4-1 0 16,-5 4 0-16,0 1 0 0,0-5-16 0,-8 4-10 15,-1-3 12-15,-4-1-12 0,5 1 0 0,-1 3 0 16,1 0-12-16,-5 4 3 15,4-3-36-15,5 3-7 0,0 4-2 0,0 0-710 0,0 4-141 0</inkml:trace>
          <inkml:trace contextRef="#ctx0" brushRef="#br0" timeOffset="93511.1739">4004 10907 1231 0,'0'0'27'0,"0"0"5"0,0 0 2 0,0 0 1 0,0 0-35 0,0 0 0 16,0 0 0-16,0 0 0 0,0 0 97 0,0 0 13 15,0 0 2-15,0 0 1 0,8 0-33 0,1 8-6 16,-5-4-2-16,10 4 0 0,3 0-12 0,-4-4-4 16,5-1 0-16,-1-3 0 0,14 0-9 0,0 0-3 15,4-3 0-15,4-5 0 0,-3 0-13 0,7-4-3 16,-3-3-1-16,4-1 0 0,0-3-4 0,4 3-1 16,0-4 0-16,0 1 0 0,1-1-12 0,-1 1-2 15,0-1-8-15,-4 1 12 0,4 3-3 0,-8 1-1 0,-1-1 0 0,-8 8 0 31,0-3-56-31,-9 7-11 0,0-4-2 0,-9 8-639 0,0-4-127 0</inkml:trace>
        </inkml:traceGroup>
        <inkml:traceGroup>
          <inkml:annotationXML>
            <emma:emma xmlns:emma="http://www.w3.org/2003/04/emma" version="1.0">
              <emma:interpretation id="{B14AA7BA-4EC9-44E0-815E-234CCC30C0E1}" emma:medium="tactile" emma:mode="ink">
                <msink:context xmlns:msink="http://schemas.microsoft.com/ink/2010/main" type="inkWord" rotatedBoundingBox="9743,11567 13058,11351 13109,12143 9795,1235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6088.4719">7083 10880 673 0,'0'0'29'0,"0"0"7"0,0 0-28 0,0 0-8 0,0 0 0 0,0 0 0 16,0 0 48-16,0 0 8 0,0 0 1 0,0 0 1 15,0 0-7-15,0 0-2 0,0 0 0 0,0 0 0 16,0 0-5-16,0 0-2 0,0 0 0 0,0 0 0 16,0 0-11-16,0 0-3 0,0 0 0 0,0 0 0 15,0-4 0-15,0 4-1 0,0-8 0 0,5 1 0 16,-5 3 7-16,0 4 2 0,0 0 0 0,4-8 0 15,1 0 4-15,-5 0 2 0,0 8 0 0,4-4 0 16,-4 4-3-16,4-4-1 0,-4 4 0 0,0-7 0 16,0 7-13-16,0-4-2 0,0 4-1 0,9-8 0 15,-9 8-9-15,0 0-1 0,4-4-1 0,1 0 0 16,-1 0-11-16,-4 4 0 0,0 0 0 0,5 0 8 0,3-8-8 0,-3 5 0 16,-5 3 0-16,4 0 0 0,5-8 0 0,-5 4 0 15,1 0 0-15,4 0 0 0,-5 0 0 0,0 0 0 16,1 0 0-16,-1 0 0 0,-4 4 0 0,0-3 0 15,0 3 0-15,9-8 0 0,-9 4 0 0,4 0 0 16,-4 4 0-16,0-8 0 0,0 8 20 0,5-4-2 16,-1 0 0-16,0-3 0 0,5 3-18 0,0-4 0 15,0 0 8-15,-1 0-8 0,6 4 0 0,-1-3-19 16,0-1 4-16,0 0 1 0,5 0 14 0,-5 0 16 16,0 1-3-16,0-1-1 0,5 4-12 0,-10 0 0 15,1 0 0-15,0 0 0 0,0 4 0 0,-9 0 0 16,0 0 0-16,4 8 0 0,5 4 23 0,-5 3-2 15,-4-3 0-15,5 7 0 0,4-3-9 0,-9 7-1 0,0 5-1 16,4-1 0-16,-8 0-10 0,4 5 0 0,0-1 0 16,0 4 8-16,4 4 19 0,-8-8 3 0,-5 8 1 0,0-4 0 15,0 4-19-15,0-4-3 0,-8-4-1 0,4 5 0 16,0-5 10-16,-5-4 2 0,5-4 0 0,0-3 0 16,0-1 1-16,4 1 1 0,-4-8 0 0,4 3 0 15,0-3-12-15,0-4-2 0,5-4-8 0,-1 3 12 16,5-7-12-16,0 0 11 0,0 0-11 0,0 0 10 15,0 0-10-15,0 0 0 0,0 0 9 0,5-15-9 16,-1 3 8-16,5-3-8 0,4-5 10 0,0-7-10 16,5-1 0-16,-1 1 0 0,1-12 0 0,4 4 0 15,0 0 0-15,0-4 0 0,4 0 8 0,5-8-8 16,0 4 0-16,-1 0 8 0,5 0-8 0,0 1 0 0,1 3 0 16,3 3-8-16,-4 5 8 0,5 0-13 0,-10 8 13 15,5-1 0-15,5 1 9 0,-5 7-9 0,0 1 0 0,0 7 0 16,-4 8 0-16,4 4 0 0,-9 7 0 0,1 1 0 15,-10 8 0-15,1 7 0 0,-5-4 0 0,0 9 0 16,-9-1 0-16,-4 8 0 0,-8-4 16 0,-1 4 1 16,-4 0 0-16,0 4 0 0,-1 0 0 0,-3-4 0 15,4-4 0-15,-5 4 0 0,5-4-17 0,0 0 8 16,0-4-8-16,0 0 0 16,-1 1-74-16,1-5-22 0,0 0-4 0,4 0-620 15,0 5-125-15</inkml:trace>
          <inkml:trace contextRef="#ctx0" brushRef="#br0" timeOffset="96519.9397">8786 10673 1832 0,'8'-11'81'0,"-8"11"17"0,5-8-78 0,-5 8-20 0,4-8 0 0,-4 8 0 16,-13-8 74-16,13 8 11 0,4 0 3 0,5 0 0 16,-9 0-36-16,0 0-6 0,-9 12-2 0,-4 0 0 15,0 3-16-15,-4 5-3 0,-5 3-1 0,0 1 0 0,0 3-14 16,4 0-10-16,-8 0 12 0,8 9-12 0,5-5 8 0,-4 4-8 16,8-4 0-16,0 4 0 0,0 4 0 0,9-8 0 15,-4 4 8-15,4-3-8 0,0-5 0 0,4-4 0 16,5 1 0-16,0-5 0 0,4-3 0 0,0-4 0 15,0-5 8-15,5-3-8 0,-1-4 13 0,5 0-1 16,-4-4 0-16,4-3 0 0,0-5-12 0,0 0 0 16,-5 0 0-16,1-7 0 0,-1-1 10 0,1-3 6 15,4 0 0-15,-5-5 1 0,1 5 1 0,-1-4 0 16,1-8 0-16,0 3 0 0,-5-3 13 0,-4 4 2 16,-1 0 1-16,-3 4 0 0,3-5-18 0,-8 9-3 15,0 3-1-15,-4 1 0 0,0 3-3 0,-5 5-1 16,-4-1 0-16,0 4 0 0,-1 4-8 0,-3 0 0 15,-5 8 0-15,-4 0-11 16,4 4-105-16,-5 4-20 0,1-1-5 0</inkml:trace>
          <inkml:trace contextRef="#ctx0" brushRef="#br0" timeOffset="97108.3571">9510 10654 1267 0,'0'0'112'0,"0"0"-89"0,-5-4-23 0,5 4 0 0,0 0 96 0,0 0 14 15,-4 0 3-15,4 0 1 0,0 0-14 0,-5 4-4 16,1 4 0-16,0 3 0 0,-1 1-47 0,1 4-9 15,-1 3-3-15,1 5 0 0,0-1-1 0,4 4-1 16,0 1 0-16,0 7 0 0,0-4-9 0,0 0-2 16,4-8 0-16,0 5 0 0,1-5-24 0,4 1 0 15,-9-9 8-15,8 5-8 0,1-9 28 0,0-3 3 16,0-4 1-16,4 0 0 0,0-4-20 0,0 0-3 16,5-8-1-16,-1 4 0 0,1-7 4 0,4-5 0 15,0 0 0-15,0-3 0 0,0-5 0 0,0-3 0 16,-1 0 0-16,6 0 0 0,-10-5 16 0,5 5 3 15,-4 0 1-15,4 3 0 0,-5 1-32 0,-4 7 0 16,1 1 0-16,-1 7-10 0,-4 4 10 0,-9 4 0 0,0 0 0 16,0 0 8-16,4 12-8 0,0 3 0 15,-4 9 0-15,0-1 0 0,-4 4 0 0,0 5 0 0,-1-1 0 0,1 0 0 16,-1-4 12-16,1 1-3 0,4-1 0 0,0 0 0 16,0-7-9-16,0-5 0 0,4 1 0 0,1-4 0 15,4-8 0-15,4-1-11 0,-5-3 3 0,10 0 0 16,0-3 8-16,4-5 0 0,-1-8 8 0,6 8-8 15,-5-3 24-15,0-1 0 0,-5-4 0 0,5 1 0 16,-4-1 9-16,4-3 3 0,0-1 0 0,-5-3 0 16,1-1-11-16,-5 1-1 0,4 0-1 0,1-1 0 15,-5-3-11-15,5 0-1 0,-10 3-1 0,6-3 0 16,-1 0-19-16,-4-1-4 0,4 1-1 0,-5 4 0 16,1-1-100-16,0 1-20 0,-5 3-4 0</inkml:trace>
        </inkml:traceGroup>
        <inkml:traceGroup>
          <inkml:annotationXML>
            <emma:emma xmlns:emma="http://www.w3.org/2003/04/emma" version="1.0">
              <emma:interpretation id="{EDDD67F4-9970-43AA-9AF5-FF7901D4386B}" emma:medium="tactile" emma:mode="ink">
                <msink:context xmlns:msink="http://schemas.microsoft.com/ink/2010/main" type="inkWord" rotatedBoundingBox="15531,11078 17337,10961 17381,11629 15574,11747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9188.3464">14138 10498 1497 0,'0'0'66'0,"0"0"14"0,9 0-64 0,4-4-16 0,-4 0 0 0,8 0 0 16,-3 0 94-16,7-4 15 0,1 1 3 0,9-5 1 16,-5 4-44-16,1-4-9 0,3 1-1 0,1-1-1 15,0-4-14-15,-9 1-4 0,4-5 0 0,0 5 0 16,1-1-22-16,-10-3-5 0,1-1-1 0,-1 5 0 0,1-5 7 15,0 4 1-15,-5-3 0 0,0-1 0 0,-4 1 8 16,-5-1 1-16,5 1 1 0,-5 3 0 0,-4 1-6 0,0-1 0 16,5 1-1-16,-10 3 0 0,-4 0-11 0,1 0-1 15,-6 5-1-15,-3-1 0 0,4 4-10 0,-9 4 0 16,0 0 0-16,4 8 0 0,-8-4 0 0,4 3 0 16,-4 5 0-16,-1 0 0 0,6 0 0 0,-6 7 0 15,1-3 0-15,-5 3 0 0,9 1 0 0,-4 3 0 16,4-3 0-16,4 3 0 0,1 0 0 0,4 5 0 15,4-1 0-15,5-4 0 0,8 5 0 0,0-1 0 16,5 0 0-16,9 4 0 0,4 1 0 0,-1-1 0 16,6 0 0-16,-1 0 0 15,5 0-109-15,0-3-24 0</inkml:trace>
          <inkml:trace contextRef="#ctx0" brushRef="#br0" timeOffset="98758.8048">12971 10252 691 0,'0'0'61'0,"0"0"-49"0,4-8-12 0,-4 8 0 15,0-11 114-15,0 11 20 0,0-8 4 0,0 8 1 0,0 0-3 0,0-8 0 16,0 0 0-16,0 0 0 0,0 8-32 0,0 0-6 15,0-7-2-15,0 7 0 0,0 0-28 0,0 0-5 16,0 0-2-16,0 0 0 0,0 0-37 0,5-12-7 16,-5 12-1-16,0 0-1 0,0 0-15 0,0 0 0 15,0 0 0-15,0 0 0 0,0 0 0 0,0 0 0 16,0 0 8-16,0 16-8 0,-5-5 0 0,-3 5 0 16,-1 3 0-16,5 9 0 0,-1 3 0 0,-4 0 0 15,1 4 0-15,3 4 0 0,-4 0 0 0,1 0 0 16,3 0 0-16,-3-4 0 0,3 0 0 0,1-3 0 15,4-1 11-15,4-4-11 0,1-7 8 0,-1 3-8 16,-4-7 0-16,9 3 0 0,-5-7 0 0,5-4 0 16,-5 3 0-16,5-7 0 0,0 0 0 0,0-4 0 15,4-4-8-15,-5 0 8 0,6 4 0 0,3-8-9 16,-4-3 9-16,5-1 0 0,-5 0 0 0,0-3 0 16,5-5 0-16,-5 1 0 0,4-9 0 0,1 1 0 0,0-4 0 15,-1-8 0-15,1 0 0 0,-1 0 11 0,1-8-11 0,4 4 12 16,-5 4-2-16,1 4 0 0,4 4 0 0,-5 4 0 15,-4 3 2-15,-4 5 0 0,0 7 0 0,0 0 0 16,-5 8 11-16,-4 4 2 0,0 0 1 0,0 0 0 16,0 0-9-16,-4 16-1 0,-1 4-1 0,1 3 0 15,-5 0-15-15,0 9 0 0,1-1 8 0,3 0-8 16,1 0 0-16,0 4 0 0,4-4 0 0,0 1 0 16,0-5 0-16,0 0-10 0,8-7 2 0,-3 3 0 15,3-3 8-15,-3-5-12 0,4 1 12 0,-1-1-12 16,1-7 12-16,0 4 0 0,4-8 0 0,0 0 0 15,5-4 0-15,-1 0 0 0,1 0 0 0,-1-8 0 16,-3 4 0-16,3-4 0 0,-4-3 0 0,9-1 0 0,5 0 20 0,-5-3-1 16,-1-1 0-16,1-4 0 0,0 1 13 0,-4-1 4 15,-1-3 0-15,5 0 0 0,-4-9-13 0,-5 5-3 16,5-4 0-16,-5 0 0 0,0 0-6 0,0 3-2 16,0-3 0-16,0 4 0 0,-4 3-12 0,4 5 0 15,-4-1 0-15,4 1 0 0,-4 3 0 0,4 5-16 16,-4-5 3-16,0 4 1 15,4 4-144-15,0 1-29 0,5-1-6 0,-5 0-1 0</inkml:trace>
        </inkml:traceGroup>
        <inkml:traceGroup>
          <inkml:annotationXML>
            <emma:emma xmlns:emma="http://www.w3.org/2003/04/emma" version="1.0">
              <emma:interpretation id="{2C9CB17D-B2BC-450A-8745-42DDAA382A5F}" emma:medium="tactile" emma:mode="ink">
                <msink:context xmlns:msink="http://schemas.microsoft.com/ink/2010/main" type="inkWord" rotatedBoundingBox="19287,9962 23060,9716 23153,11145 19380,11391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00893.8127">18442 9850 1332 0,'31'-15'59'0,"-18"11"12"0,-4-4-57 0,-1 4-14 16,1-3 0-16,0-1 0 0,-9 8 91 0,4-8 15 15,-4 0 3-15,5 0 1 0,-5 8-7 0,0 0-2 16,-9-7 0-16,5-1 0 0,4 8-33 0,-14-4-6 15,-3 0-2-15,4 0 0 0,0 4-23 0,-5 0-5 16,-4 0 0-16,-4 0-1 0,-1 8-31 0,5 0-13 16,1 3 1-16,-6 5 0 0,-8 3 12 0,0 5 0 15,9 7 0-15,-1 0 0 0,-3 4 0 0,-1 0 0 16,9 0 0-16,-4 4-9 0,8-3 9 0,1-5 0 16,3 0 0-16,1-4 0 0,9 1 0 0,-5-9 0 15,5 1 0-15,-1-1 0 0,5-3 0 0,5-5-12 16,-5-3 4-16,0-8 0 0,0 0 8 0,0 0 11 15,13 0-3-15,0-4 0 0,-4-4-8 0,4-3 0 16,5-5 0-16,3-3 0 0,6-1 0 0,-1-7 0 0,-4 0 0 0,9-9 0 16,-1 5 12-16,1-8 1 0,-4-8 0 0,8 5 0 15,0-1 1-15,-5 4 0 0,-3 4 0 0,3 0 0 16,-8 7-5-16,0 9-1 0,-4 3 0 0,-5 4 0 16,0 9 1-16,-13 3 0 0,0 0 0 0,5 7 0 15,-5 9-9-15,-5 0 0 0,1 11 0 0,-1 0 0 16,1 4 0-16,-5 4 0 0,-4 0 0 0,4 4 0 15,5-3-72-15,0-1-19 0,-5 4-4 0,4-4-598 16,5-8-120-16</inkml:trace>
          <inkml:trace contextRef="#ctx0" brushRef="#br0" timeOffset="101251.5377">18951 9578 2070 0,'0'0'92'0,"0"0"18"0,0 0-88 0,0 0-22 15,0 0 0-15,13 7 0 0,-4 9 52 0,-5 0 7 16,1 7 1-16,-1 0 0 0,-4 5-5 0,-4 7-1 16,-1 0 0-16,5 4 0 0,0 0-26 0,0 4-6 15,-9 0-1-15,5-1 0 0,4-3-21 0,-4 0 9 0,4-3-9 0,0-1 0 16,0-4 25-16,0-4-1 15,4-3-1-15,0-1 0 0,1-4-23 0,-1-3 0 0,9-4 0 0,-4-1 0 16,0-3 0-16,4-4 0 0,0-4 0 0,0 0 0 16,5-4 40-16,-5 0 4 0,0-7 1 0,5 3 0 15,-1-8-6-15,1-3-2 0,-5-5 0 0,5 1 0 16,4-4-14-16,-5-5-3 0,5-3-1 0,0 0 0 16,4-4-19-16,5-4 0 0,0 0 8 0,8-3-8 15,-4 3 0-15,5 8-19 0,-5 0 4 0,9 0 1 16,-5 7-107-16,5 9-22 15,-13-1-4-15,0 5-1025 0</inkml:trace>
          <inkml:trace contextRef="#ctx0" brushRef="#br0" timeOffset="101663.154">19855 10104 633 0,'0'0'56'0,"0"0"-44"16,0 0-12-16,13 0 0 0,-4 4 265 0,4-4 51 16,0-4 11-16,0 0 1 0,5 0-206 0,4-4-42 15,0 1-8-15,4-1-1 0,-4-4 1 0,4 0 0 16,0-3 0-16,1 3 0 0,-5-4-32 0,4 1-5 16,5-5-2-16,-9 5 0 0,4-5-33 0,-8 1 0 15,8-1-12-15,-4-3 3 0,0 3 58 0,-5 1 12 16,1-4 3-16,-1-1 0 0,1 5-64 0,-5-5-10 15,-4 5-3-15,4-1-1 0,-9 1 22 0,5-1 5 16,-9 5 1-16,0 3 0 0,0 0-14 0,0 1 0 0,-9 3 0 16,1 0 0-16,-5 8 0 0,-5-4 0 0,0 4 0 15,-4 4 0-15,-8 4 0 0,-1 0 0 0,5-1 0 16,-1 1 0-16,-3 8 0 0,-1-1 0 0,5 5 0 16,-1 3 0-16,1 1 0 0,4 3 0 0,0 0 0 0,5 4 0 15,3 1 0-15,1-5 0 0,5 4-12 0,3-4 12 16,1 1 0-16,-1-1 0 0,5 0 0 0,5 1 0 15,-1-1 8-15,5-4 0 0,4 1-8 0,0-5 12 16,0 5-12-16,5-9 0 0,4 5 0 0,13-5-793 16,0 1-152-16</inkml:trace>
          <inkml:trace contextRef="#ctx0" brushRef="#br0" timeOffset="100432.4812">17056 9188 1105 0,'0'-24'48'0,"8"12"12"0,-3 1-48 0,-1-1-12 0,1-4 0 0,-1 1 0 16,5-5 109-16,-5 5 20 0,-4-1 4 0,0 1 1 15,0 3-32-15,5 4-6 0,-5 0-2 0,0-3 0 16,0 7-37-16,0 4-7 0,0 0-2 0,0 0 0 16,0 0-28-16,0 0-7 0,0 0-1 0,0 0 0 15,0 0 0-15,-5 11 0 0,5 1 0 0,0 4 0 16,9-1 7-16,-9 13 1 0,-9-1 0 0,5 8 0 15,-1 4-11-15,-3 16-1 0,-6-1-8 0,-3 9 12 16,4-1-12-16,0 0 0 0,-5 5 0 0,0 3 0 16,-8-4 9-16,4 0-9 0,5 1 8 0,-5-1-8 15,-5-4 20-15,10-3-2 0,-1-5 0 0,1 1 0 0,4-4-10 16,-1-8-8-16,1-4 12 0,4-8-12 0,1 0 11 0,-1-4-11 16,0-3 10-16,0-5-10 0,5-3 22 0,0-4-2 15,-5-9 0-15,9-3 0 0,-5 8-20 0,5-8 0 16,0 0 0-16,0 0 0 0,-8-8 0 0,3 5 17 15,10-9-2-15,-1 0-1 0,-8 0-14 0,8-3 0 16,0-1-9-16,5 1 9 0,4-9 0 0,1 5-9 16,-1-5 9-16,4-3 0 0,10 0 0 0,-5-1 0 15,-1-7 0-15,6 4 8 0,-1-4-8 0,0-4 0 16,-4 0 8-16,5 4-8 0,-5 0 0 0,8 0 0 16,1 7 0-16,0 1 0 0,-14 8 0 0,5 3 0 15,0 4 0-15,0 5 0 0,-9 3 0 0,0 0-8 16,-4 8 0-16,4 4 0 0,1 3 8 0,-1 9 0 15,-9-1 0-15,0 1 0 0,10 7 0 0,-10-4 0 0,5 5 0 16,-9-1 0-16,0 0 0 0,4 1 0 0,5-1 0 0,-5 4 0 31,-4-8-34-31,5 5-5 0,8-5-1 0,0 1 0 16,-4-5-176-16,0 1-35 0</inkml:trace>
        </inkml:traceGroup>
        <inkml:traceGroup>
          <inkml:annotationXML>
            <emma:emma xmlns:emma="http://www.w3.org/2003/04/emma" version="1.0">
              <emma:interpretation id="{D3746933-F123-4110-9D79-B853109BB385}" emma:medium="tactile" emma:mode="ink">
                <msink:context xmlns:msink="http://schemas.microsoft.com/ink/2010/main" type="inkWord" rotatedBoundingBox="25768,10337 28365,10167 28421,11025 25824,11195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03094.0419">23786 9617 230 0,'0'0'10'0,"13"-8"2"0,-4 4-12 16,4-4 0-16,-4 4 0 0,-1 0 0 0,6-4 233 0,-1-3 44 15,0 3 9-15,-4 4 2 0,-1-4-168 0,1 4-32 16,0-3-8-16,-5-1 0 0,1 0-25 0,3-4-5 15,-8 4-1-15,5-3 0 0,-5 3 12 0,4-4 3 16,-4 4 0-16,5 1 0 0,-5-5-11 0,0 4-1 16,4-4-1-16,-4 5 0 0,0-1-34 0,0 0-6 15,0 0-2-15,-4 0 0 0,8 1-9 0,-8-1 0 16,-5 4 0-16,4-4 0 0,-8 4 0 0,5 0 0 16,-10 4 0-16,5-4 0 0,-5 4 0 0,1 0 0 15,4 0 0-15,-14 4 0 0,-3 0 0 0,-1 4 0 16,5 0 11-16,-10 0-11 0,-3 3 0 0,-1 5 0 15,-3 0 0-15,-1 7 0 0,0-4 49 0,0 9 4 16,0 3 1-16,9 8 0 0,0 0-35 0,0 8-7 16,-5 3-2-16,10 5 0 0,8-8-10 0,0 3 0 15,13-7 0-15,-4 4 8 0,4-8-8 0,9 0 0 16,9 0 9-16,4-4-9 0,0-4 0 0,9-3 0 0,4-1 0 0,1-7-12 31,8-1-103-31,0-7-21 0,4-1-4 0</inkml:trace>
          <inkml:trace contextRef="#ctx0" brushRef="#br0" timeOffset="103442.0859">24514 9741 2149 0,'0'0'47'0,"0"0"9"0,0 0 3 0,0 0 2 16,0 0-49-16,0 0-12 0,0 0 0 0,0 0 0 15,0 0 63-15,-9 4 9 0,-4 4 3 0,4 0 0 0,-4 4-75 0,0-1 0 16,0 5-9-16,-5 3-1 0,-4 5 10 0,5-1 0 15,-5 0 0-15,4 5 0 0,1-5 8 0,-1 4 1 16,-4-3 0-16,9-1 0 0,0 1-9 0,9-5-12 16,-10 1 2-16,10-1 1 0,4-3 9 0,0-5 12 15,4 5-2-15,5-8-1 0,-9-8-21 0,13 4-5 16,5 0-1-16,4 0 0 0,0-8 18 0,0 0-12 16,0 0 12-16,0-4-10 0,-1-4 10 0,1 5 0 15,0-9 0-15,5 0 0 0,-10 1 0 0,5-9 11 16,0 1-3-16,4-4 0 0,-4-1 10 0,0 1 2 15,-4-4 0-15,4 0 0 0,-5 3-20 0,-4 1 0 16,1 4-8-16,-6-1 8 0,-3 5 28 0,-5 3 12 16,-5-3 3-16,-3 7 0 0,-1 0-29 0,-4 5-6 15,-5-1 0-15,-4 8-8 16,-4-4-33-16,-5 8-14 0,0 0-2 0,-8 7-1056 0</inkml:trace>
          <inkml:trace contextRef="#ctx0" brushRef="#br0" timeOffset="103906.76">25027 9585 2178 0,'27'-15'48'0,"-14"7"9"0,0 0 3 0,0 0 1 0,0 4-49 0,0 1-12 16,5 6 0-16,0-3 0 0,-5 0 39 0,4 8 5 15,-4-4 0-15,1 8 1 16,-1 0-18-16,-4 3-4 0,-1 1-1 0,1 3 0 0,-5 5-32 0,1 3-6 16,-5 4-2-16,0 0 0 15,0 1 29-15,-5-1 5 0,1 0 2 0,0 4 0 0,-5-8-26 0,5-3-6 16,-1-1-1-16,-4 0 0 0,5-7 24 0,-5-4 5 16,5-1 1-16,-1 1 0 0,5-12 39 0,0 0 8 15,0 0 2-15,0 0 0 0,0 0-47 0,0 0-9 16,0 0-8-16,0 0 12 0,5-12 36 0,-5 1 8 15,4-9 2-15,1 5 0 0,-1-9-42 0,5 1-8 16,0-4-8-16,4-1 12 0,0 1 0 0,4-4 0 16,5 0 0-16,5-1 0 0,3 1-12 0,1 4 0 15,9 4 0-15,-1-5 0 0,1 9-12 0,-1-1-5 16,-4 5-1-16,-4 3 0 0,-5 4 18 0,0 8 0 0,-8 0 0 16,-5 8 0-16,0 0 0 0,-8 7 0 15,-5 9 0-15,0-1 0 0,-5 1 0 0,1 3 9 0,-5 4-1 0,0 0 0 16,5-3-8-16,4 3-11 0,-4 4 3 0,4-4 0 15,0 0 8-15,4-4 0 0,-4 1 0 0,4-1 0 16,1 0-105-16,-1-3-23 16,-4-1-4-16,5-3-1016 0</inkml:trace>
        </inkml:traceGroup>
        <inkml:traceGroup>
          <inkml:annotationXML>
            <emma:emma xmlns:emma="http://www.w3.org/2003/04/emma" version="1.0">
              <emma:interpretation id="{9A11247D-F64C-4FD2-80CD-EE1786D9DE16}" emma:medium="tactile" emma:mode="ink">
                <msink:context xmlns:msink="http://schemas.microsoft.com/ink/2010/main" type="inkWord" rotatedBoundingBox="28926,10032 33036,9764 33120,11038 29009,11306"/>
              </emma:interpretation>
              <emma:one-of disjunction-type="recognition" id="oneOf29">
                <emma:interpretation id="interp33" emma:lang="" emma:confidence="1">
                  <emma:literal>d</emma:literal>
                </emma:interpretation>
                <emma:interpretation id="interp34" emma:lang="" emma:confidence="0">
                  <emma:literal>.</emma:literal>
                </emma:interpretation>
                <emma:interpretation id="interp35" emma:lang="" emma:confidence="0">
                  <emma:literal>,</emma:literal>
                </emma:interpretation>
                <emma:interpretation id="interp36" emma:lang="" emma:confidence="0">
                  <emma:literal>o</emma:literal>
                </emma:interpretation>
                <emma:interpretation id="interp37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107264.9493">29897 9730 403 0,'22'-20'36'0,"-9"12"-36"0,-4 1 0 0,0-1 0 15,0 0 199-15,-5 4 33 0,0-4 6 0,-4 8 2 16,0-8-87-16,0 5-17 0,-4-5-3 0,0 0-1 15,-5 4-40-15,0-4-9 0,0 4-2 0,1 0 0 16,-1 1-29-16,0 3-5 0,-4 0-2 0,0 3 0 16,-1-3-37-16,1 8-8 0,0 4 0 0,0 0 0 15,-5 3 0-15,1 5 0 0,4-5 0 0,0 9 0 16,-5-5 0-16,9 5 17 0,-8-1-3 0,8 0-1 16,0-3-13-16,5-1-18 0,-1-3 4 0,5 0 1 15,-4-1 13-15,0-3 0 0,4 3 0 0,0-7 0 16,0 0 0-16,4 4 0 0,0-4 0 0,5-1 0 15,4 1 0-15,0-4 0 0,1 0 0 0,3 0 0 16,1-4 0-16,4 0 0 0,-5-4 0 0,1 0 0 16,-1 0 48-16,1-4 13 0,-1-7 3 0,1 3 0 15,-5-7-52-15,5-1-12 0,-5-7 0 0,0-1 0 0,5-3 0 16,-1-4 0-16,1-4 0 0,-1 0 0 0,5 4 0 0,-4-4 0 16,4 4 0-16,0-8 0 0,4 4 0 0,0 0 0 15,1 0 0-15,-1 0 0 0,5 0 0 0,-5 8 0 16,-4 4 0-16,0-1 0 0,-5 9 0 0,5-1 0 15,-9 5 0-15,-4 3 0 0,-9 8 0 0,0-4 0 16,0 4 0-16,-9 4 0 0,5 0 0 0,-9 4 0 16,0 4 0-16,-5 8 0 0,1 3 0 0,3 9 0 15,-3-1 0-15,4 12 0 0,0-4 0 0,-1 4 0 16,10 0 0-16,-5 8 0 0,0 0 0 0,1-5 0 16,-1 5 0-16,5 4 0 0,-5-4 0 0,0 0 0 15,0-5 0-15,0 1 0 0,1-4 0 0,-1 0 0 16,-4 0 0-16,0 0 0 15,4-4-151-15,-4 0-33 0,4 1-6 0</inkml:trace>
          <inkml:trace contextRef="#ctx0" brushRef="#br0" timeOffset="104703.5246">26607 9605 1497 0,'0'0'32'0,"0"-8"8"0,0 0 0 0,0 0 4 0,0-3-36 0,0 3-8 16,0-4 0-16,0 4 0 0,0-3 38 0,0-1 6 16,-5 4 0-16,5-3 1 0,-4 3-36 0,4 0-9 15,-4 4 0-15,-5 0 0 0,9 4 0 0,-9 0 0 16,-4 0 0-16,0 0 8 0,0 4 8 0,-5 0 0 16,0 0 1-16,5 4 0 0,5-1 49 0,-6-3 10 15,6 4 1-15,-6 4 1 0,10-4-78 0,-5 3 0 16,0 1-18-16,5 4 3 0,0-5 36 0,4 5 7 15,4 0 2-15,0-5 0 0,5 5-30 0,4-1 8 16,1 1-8-16,-1 0 0 0,4 3 0 0,-4 1 0 16,1 3 0-16,-1 0 0 0,-4 1 0 0,-5-1 8 15,0 1-8-15,-4-5 9 0,0 1 16 0,-4-1 3 16,-5 4 1-16,0-3 0 0,5-4 28 0,-9-1 6 16,4 1 1-16,-4-5 0 0,4 5-52 0,-4-4-12 15,0-1 0-15,-5 1 0 0,1 0 0 0,4-4 0 16,-1 3 0-16,1-3 0 15,0 0-192-15,4 0-40 0,-8 0-9 0,-1-8-2 0</inkml:trace>
          <inkml:trace contextRef="#ctx0" brushRef="#br0" timeOffset="104933.8403">26879 9671 1522 0,'0'0'33'0,"0"0"7"0,0 0 2 0,0 0 2 0,0 0-36 0,0 0-8 15,9 8 0-15,-9 0 0 0,4 3 79 0,-4-3 13 16,0 4 4-16,4 0 0 0,-4-1-57 0,0 1-11 15,0 8-3-15,0-5 0 0,5 9 31 0,-5-5 7 16,0 0 1-16,-5 1 0 0,5-1-52 0,-4 1-12 16,4-4 0-16,-4-1 0 15,-1-3-48-15,-4 0-13 0,-4-5-3 0,4-3 0 0</inkml:trace>
          <inkml:trace contextRef="#ctx0" brushRef="#br0" timeOffset="105718.2467">27453 9640 1152 0,'18'-12'102'0,"-14"8"-82"16,10-3-20-16,-1-1 0 0,0 0 129 0,0 0 22 15,0-4 4-15,0 5 1 0,-4-5-71 0,4 0-13 16,-8 1-4-16,3-1 0 0,1 0-3 0,0-3-1 16,-5-1 0-16,5 4 0 0,0-3-51 0,-5 3-13 15,1 0 0-15,-5 4 0 0,0 1 0 0,0 7 0 16,0-8 0-16,0 8 0 0,-5-8 0 0,5 8 0 16,-8-4 0-16,-6 4 0 0,6 4 0 0,-6 0 0 15,1 0 0-15,0 4 0 0,-4 3 0 0,-1 5 0 16,1 3 0-16,-5 5 0 0,0 3 0 0,0 0 0 15,-5 5 0-15,5 3 0 0,1-4 0 0,-1 4 0 0,4-4 0 16,5 0 0-16,-5 1 0 0,5-1 0 0,4-8 0 16,1 1 0-16,3-5 0 0,5 1-12 0,0-9 12 0,5 5-10 15,3-8 10-15,1-1 0 0,0 1 0 0,8-8 0 16,-3 8 0-16,-1-8 0 0,9-4 0 0,-5 0 0 16,1-4 0-16,4-3 0 0,-5-1 0 0,1-7 0 15,4-1 15-15,0-3-2 0,-5-5 0 0,10-7 0 16,-5 0-13-16,-1-4-10 0,6-4 2 0,4 0 0 15,4 1 27-15,-5-5 5 0,5 0 2 0,-8 12 0 16,3-4-42-16,-3 0-8 0,3 0-1 0,6-4-1 0,-1 0 42 16,-5 4 8-16,1 0 1 0,9-4 1 0,-10 8-26 0,-3 8 0 15,-5-1 0-15,-14 9 0 0,1 3 13 0,-4 5 1 16,-5 3 0-16,0 0 0 0,0 8 1 0,-9-4 0 16,0 4 0-16,0 4 0 0,-4 0-15 0,0 0 8 15,4 4-8-15,-4 3 0 0,4 1 13 0,0 4-3 16,-4 3-1-16,4 5 0 0,-4 3-9 0,4 4 0 15,1 0 9-15,-5 12-9 0,-1 0 0 0,1 0 8 16,0 0-8-16,0 4 0 0,0-4 0 0,0 3 0 16,-1 1-12-16,-3-4 4 0,4 4 8 0,0-4 0 15,-5 0 10-15,5 0-10 16,0-4-33-16,0-4-13 0,4-4-2 0,-4 0-645 16,8-4-129-16</inkml:trace>
          <inkml:trace contextRef="#ctx0" brushRef="#br0" timeOffset="105077.977">27339 9281 1958 0,'9'-23'43'0,"-4"15"9"0,-5 0 1 0,0 0 3 0,0 8-45 0,0 0-11 15,0 0 0-15,0 0 0 16,0 0 0-16,0 0 0 0,0 0 0 0,-5 12-868 16</inkml:trace>
          <inkml:trace contextRef="#ctx0" brushRef="#br0" timeOffset="106146.1507">28090 9769 1497 0,'0'0'66'0,"0"0"14"0,0 0-64 0,0 0-16 0,0 0 0 0,8-4 0 16,6 0 56-16,-6 0 8 0,1 0 2 0,9 0 0 15,-5 0-22-15,4 4-4 0,10-8 0 0,-5 5-1 16,0-1-13-16,-5 0-2 0,1 4-1 0,-5-4 0 15,4-4-23-15,-8 4 0 0,4-4 0 0,-8-3 0 0,3-1 0 0,-3-8 0 16,-1 5 0-16,1-5 0 0,-5-3 56 16,4 3 6-16,-4-3 2 0,4 0 0 0,1 3-52 0,-5-3-12 15,0 3 0-15,0 5 0 0,0 3 48 16,0 0 8-16,0 12 0 0,-5-8 1 0,5 8-42 0,-4-3-15 16,-9 3 9-16,4 0-9 0,-4 3 0 0,-5 5 0 15,5 0 0-15,-4 8 0 0,-1-5 0 0,1 5 0 16,3 3 0-16,-3 5 0 0,4-5 0 0,-5 5 0 15,9 3 9-15,-4 0-1 0,9 5-23 0,-5-1-4 16,5 0-1-16,-1 4 0 0,5 4 5 0,0-4 1 16,0-4 0-16,0 0 0 15,5 5-118-15,3-9-24 0,-3 0-5 0,8-3-1 0</inkml:trace>
          <inkml:trace contextRef="#ctx0" brushRef="#br0" timeOffset="106398.3664">28831 9406 1342 0,'0'0'60'0,"0"0"12"0,0 0-58 0,0 0-14 0,0 0 0 0,0 0 0 16,9 4 96-16,-5 4 17 0,5-1 3 0,-5 5 1 15,1 8-29-15,-5-5-7 0,4 5-1 0,-4-1 0 16,0 5-28-16,-4 3-5 0,-1-4-2 0,-3 12 0 15,-6-3-21-15,1-1-4 0,5-4 0 0,-6 0-1 16,1 1-5-16,-4-5-1 0,3 1 0 0,1-5 0 0,0 0-5 0,4-3 0 16,1-4-8-16,-1-1 12 0,0-3 5 0,5 0 1 15,4-8 0-15,0 0 0 0,0 0-18 0,0 0 0 16,0 0 0-16,0 0 0 0,0 0 22 0,4-12 10 16,5 5 3-16,0-9 0 0,-1 0-3 0,6 1 0 15,-1-1 0-15,0-3 0 0,4-5-19 0,10 5-4 16,-1-1-1-16,5-3 0 0,0 0-8 0,-1 3-11 15,1-3 3-15,0 3 0 16,-1 1-126-16,5-1-25 0,1 8-5 0</inkml:trace>
          <inkml:trace contextRef="#ctx0" brushRef="#br0" timeOffset="106707.574">29182 9737 1152 0,'0'0'51'0,"13"0"10"0,-4 0-49 0,4 0-12 0,0 0 0 0,0 0 0 16,5 0 80-16,0-3 14 0,-5 3 2 0,9-4 1 15,-5 0-27-15,1-4-6 0,-1 0 0 0,-4 4-1 16,5-4-7-16,0 1 0 0,-5-1-1 0,0 0 0 16,-4 0-31-16,-1-3-7 0,1-1-1 0,0-4 0 15,-5 1 33-15,1 3 7 0,-1-4 0 0,1 1 1 16,-1 3-45-16,-4 0-12 0,-4 5 0 0,4-5 0 15,-5 4 53-15,1 0 9 0,-5 0 2 0,5 5 0 16,-5-1-44-16,-4 0-9 0,4 0-2 0,-4 4 0 16,4 0-9-16,-4 8-12 0,4-1 2 0,-4 5 1 15,0 4 9-15,0 3 0 0,4 1 0 0,-4 7 0 16,-1 0-29-16,1 1-4 0,0-1-1 0,4 4-662 16,-4 4-133-16</inkml:trace>
        </inkml:traceGroup>
      </inkml:traceGroup>
      <inkml:traceGroup>
        <inkml:annotationXML>
          <emma:emma xmlns:emma="http://www.w3.org/2003/04/emma" version="1.0">
            <emma:interpretation id="{CFA0AF73-B77E-4A45-8D20-D7341DC489DF}" emma:medium="tactile" emma:mode="ink">
              <msink:context xmlns:msink="http://schemas.microsoft.com/ink/2010/main" type="line" rotatedBoundingBox="3921,12960 28616,11606 28730,13677 4034,15032"/>
            </emma:interpretation>
          </emma:emma>
        </inkml:annotationXML>
        <inkml:traceGroup>
          <inkml:annotationXML>
            <emma:emma xmlns:emma="http://www.w3.org/2003/04/emma" version="1.0">
              <emma:interpretation id="{91DC002F-5519-4ADC-8C20-56340C527E95}" emma:medium="tactile" emma:mode="ink">
                <msink:context xmlns:msink="http://schemas.microsoft.com/ink/2010/main" type="inkWord" rotatedBoundingBox="3943,13355 9979,13024 10071,14701 4035,15032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14956.9364">3982 12475 817 0,'0'0'36'0,"-5"-8"8"0,1-3-36 0,8 3-8 0,-4-8 0 0,0 4 0 16,9 1 79-16,-9-1 13 0,0 0 4 0,0 1 0 15,9-1 0-15,-9 0 0 0,4 4 0 0,5-3 0 16,-9 11-7-16,0 0-1 16,0 0 0-16,0 0 0 0,0 0-35 0,0 0-7 0,0 0-2 0,0 0 0 15,0 0-16-15,0 0-3 0,-9 8-1 0,5 3 0 16,-1 1-12-16,1 4-4 0,-5 3 0 0,0 4 0 15,5 9-8-15,-5 3 8 0,0 0-8 0,-4 4 8 16,9 8-8-16,0-4 0 0,-1 3 0 0,1 1 0 16,-1 0 0-16,5 0 0 0,0-4 0 0,5-4 0 15,-10 0 0-15,5 0 12 0,0-4-12 0,0 4 12 16,0-8 16-16,-4 0 3 0,0-4 1 0,4 1 0 16,-5-9-20-16,1 1-3 0,-1-5-1 0,1 1 0 15,0-4-8-15,-1-1 12 0,5-11-12 0,0 0 12 0,-4 4-12 16,4-4 12-16,0 0-12 0,0 0 12 0,0 0-2 15,0 0 0-15,4-8 0 0,1-3 0 0,-1-1-10 16,0-7 0-16,1-1 9 0,8-3-9 0,5-5 0 0,-1 1 8 16,1 0-8-16,4-1 0 0,4 5 0 0,5-4 0 15,-1-1 0-15,1 5 0 0,0 0 0 0,-1 3 0 16,6 5 0-16,-6-1 0 0,-3 4 0 0,3 4 0 16,-3 1 0-16,-1 3 0 0,-4 0 0 0,0 4-8 15,-5 4 8-15,-3 0 0 0,-1 0 0 0,-13-4 0 16,4 11 0-16,0 1-8 0,-4 4 8 0,-8-1 0 15,-1 5 0-15,-4 3 0 0,-5 0 0 0,1 1 0 16,-10 7 8-16,-3 0-8 0,-5 4 8 0,-5-3-8 16,1-1 8-16,-1 0-8 0,-4 0 10 0,5 0-2 15,-5 1-8-15,9-5 12 0,-5-4-12 0,5 1-8 0,4-5 8 0,5 1-13 32,4-5-110-32,5-7-21 0,-1 0-5 0,9-8-760 0</inkml:trace>
          <inkml:trace contextRef="#ctx0" brushRef="#br0" timeOffset="115257.7627">4763 12222 1555 0,'0'0'138'0,"0"0"-110"0,0 0-28 0,0 0 0 0,0 0 74 0,0 0 10 16,0 0 1-16,-5 11 1 0,1 1-26 0,-1 4-6 15,5 7-1-15,0 4 0 0,-8 12-42 0,-1 4-11 16,13 4 0-16,-4 8 0 0,5-5 16 0,-5 9 2 16,-5-5 0-16,1 5 0 0,8 3 14 0,1-3 4 15,-1-1 0-15,-4 1 0 0,0-5-24 0,-4 1-4 16,-5 0 0-16,0-5-8 0,0-3 0 0,0-8 0 15,1 0-12-15,-5 0-992 0</inkml:trace>
          <inkml:trace contextRef="#ctx0" brushRef="#br0" timeOffset="108336.8185">1586 12943 691 0,'-4'-19'30'0,"4"19"7"0,0 0-29 0,-5-4-8 0,-3-8 0 0,3 4 0 16,1 0 140-16,-1 1 28 0,1-1 4 0,4 0 2 15,0 8-71-15,0-8-15 0,0 8-2 0,0-4-1 16,0-4-17-16,0 8-4 0,0 0-1 0,0 0 0 0,0 0-2 0,0 0 0 16,0 0 0-16,4 12 0 0,1 4-12 15,-1 3-2-15,-4 9-1 0,-4 3 0 0,4 4-3 0,-9 8-1 16,9 7 0-16,-18 9 0 0,5 3-10 15,-4 1-3-15,-1 7 0 0,-4 0 0 0,9-7 6 16,0 3 1-16,4 0 0 0,-4 0 0 0,4-7-11 0,5-5-1 16,-9-3-1-16,8-4 0 0,1-8-23 0,4 0 9 15,0-12-9-15,-4 4 0 0,-1-11 8 0,1-1-8 16,-1-3 0-16,5-4 0 16,-4-4-127-16,4-8-29 0,0 0-5 0</inkml:trace>
          <inkml:trace contextRef="#ctx0" brushRef="#br0" timeOffset="108766.1929">1393 13212 633 0,'-4'-19'56'0,"-1"11"-44"0,5-4-12 0,-4-3 0 16,0 3 139-16,-1-4 25 0,1-3 6 0,4 7 1 15,-5-4-89-15,5 1-18 0,5-1-3 0,-1-3-1 16,5-1-20-16,4 1-5 0,-4-5-1 0,13 1 0 15,8-4-14-15,6-1-4 0,-1 1 0 0,4 0 0 16,5-1 16-16,0 1 4 0,4-4 0 0,-4 4 0 16,4 3 8-16,1 5 3 0,-1 3 0 0,0 4 0 15,-8 9-13-15,-1 3-2 0,-13 3-1 0,1 5 0 16,-1 8 1-16,-4-1 1 0,-9 5 0 0,-4 3 0 16,-9 1 27-16,-9 7 6 0,-4 0 1 0,-5 0 0 0,-4 8-25 15,-8-4-5-15,-5 4-1 0,0-3 0 16,-1 3-19-16,-3 0-4 0,-5 0-1 0,5 0 0 0,-5-8-12 0,4 0 8 15,-4-4-8-15,1-3 0 0,-1-1 0 0,9-7-10 16,8-5 0-16,1-3-754 16,8 0-152-16</inkml:trace>
          <inkml:trace contextRef="#ctx0" brushRef="#br0" timeOffset="109201.2116">2411 13091 1152 0,'0'0'51'0,"0"0"10"0,0 0-49 0,4-8-12 0,5 1 0 0,-5-1 0 16,-4 8 158-16,5-8 29 0,-5 8 5 0,9-8 2 15,4 8-67-15,-13 0-14 0,0 0-2 0,9 12-1 16,-1 0-46-16,6 7-8 0,-10 5-3 0,-4 7 0 16,0 4-28-16,-4-4-5 0,4 8-2 0,-9-4 0 15,0 4-8-15,0-4-2 0,0 0 0 0,-4-3 0 16,0-1-8-16,0 0 12 0,4-8-12 0,0 1 12 16,-4-9-12-16,4 1 0 0,1-4 9 0,-1-5-9 15,9-7 11-15,0 0-3 0,0 0 0 0,0 0 0 0,0 0 9 16,0-3 2-16,0-9 0 0,0 0 0 0,0-3 0 0,9-1 0 15,-1-4 0-15,1-3 0 0,0-4-3 0,4-1-1 16,5-3 0-16,-1 0 0 0,1 0-15 0,4-4 0 16,0-4 8-16,8-4-8 0,1 4-10 0,0 0-5 15,-9 0-1-15,8 0 0 16,10 0-156-16,-1 4-32 0</inkml:trace>
          <inkml:trace contextRef="#ctx0" brushRef="#br0" timeOffset="109401.3722">3266 12849 1670 0,'22'0'74'0,"-22"0"15"0,0 0-71 0,0 0-18 0,0 0 0 0,-4 12 0 16,4 0 96-16,-9 0 15 0,0 3 3 0,5 1 1 15,8 3-69-15,-8 1-14 0,-5 3-2 0,1 1-1 16,3 3-15-16,10-4-3 0,-5 1-1 0,0-1 0 15,0 0-10-15,0-3 0 0,17-4 0 0,-13-5 8 16,-4 1-8-16,9-4 0 0,9-4 0 0,4-4 0 16,-5-4 0-16,1-8 0 0,-5 4 0 0,9-3 0 15,4-5 13-15,-4 4-2 0,-17-3-1 0,3-1 0 16,14 4 12-16,-9-3 2 0,-13-1 1 0,0 4 0 16,0-7 13-16,0 3 2 0,0-3 1 0,-8-1 0 15,-14 1-12-15,9-1-2 0,8 1-1 0,-4 7 0 16,-4-3-26-16,0 3 0 0,9 8 0 0,-5-4 0 15,-4 8 16-15,0 0-1 0,-9 4-1 0,4 4 0 16,1 4-130-16,-1-1-25 0,5 5-6 0</inkml:trace>
          <inkml:trace contextRef="#ctx0" brushRef="#br0" timeOffset="115728.2927">5013 13236 1555 0,'4'0'138'0,"-4"-4"-110"0,0-4-28 0,4 4 0 0,5 0 93 0,0-8 14 16,0 5 2-16,4-9 1 15,0 0-74-15,9 1-14 0,0-1-3 0,-5 1-1 16,5-5-18-16,-4 1 0 0,4 3 8 0,0 0-8 16,0 1 0-16,-5-1 0 0,-4 1 0 0,1-1 0 15,-1 4 13-15,-4-7-4 0,-1 3-1 0,-3-3 0 16,3-1 2-16,-8 1 0 0,5 3 0 0,-10 0 0 0,5-3 29 0,0-1 5 15,-4 5 2-15,-5 3 0 16,5 4-25-16,-9-3-5 0,4 3 0 0,-4 4-1 0,0 0 2 16,-5 4 1-16,5 0 0 0,-9 4 0 0,4 8-18 0,1-1 0 15,-5 13 8-15,0-1-8 0,0 1 0 0,0 7 0 16,5 4 0-16,-5 0 0 0,4 4 0 0,1 0 0 16,3 4 0-16,1 0 0 0,9 0 0 0,4 0 0 15,4-8 0-15,5 0 0 0,0-4 0 0,4 0 0 16,9-7 0-16,-5-1-9 15,5 0-127-15,5-7-26 0</inkml:trace>
          <inkml:trace contextRef="#ctx0" brushRef="#br0" timeOffset="116238.299">5754 12830 1796 0,'0'0'80'0,"-9"-4"16"0,5 4-77 0,4 0-19 0,-9 4 0 0,9-4 0 15,0 0 96-15,0 0 16 0,0 0 4 0,9 8 0 16,-5 0-68-16,5-1-12 0,0 5-4 0,4 0 0 16,0-1-12-16,0 5-4 0,0 0 0 0,1-1 0 15,3 5-16-15,-8-5 8 0,0 5-8 0,-1-5 0 16,-3 5 0-16,-5-1 0 0,0-3 0 0,-5 0 0 16,-3-1-10-16,3 5 10 0,-8-5-10 0,4 1 10 15,-4-4 0-15,0-1-9 0,0-3 9 0,4-4 0 16,-4 0 0-16,4 0 0 0,0-4 0 0,5-4 0 15,-5 0 0-15,5 0 11 0,4 0-11 0,0-7 12 16,0 3-3-16,4-4 0 0,-4 4 0 0,9-7 0 0,-5-5 1 16,5 1 0-16,0-1 0 0,4 1 0 0,0-1-10 0,0 1 8 15,5-1-8-15,-5 1 8 0,5-1-8 0,-5 5 0 16,4-1 0-16,1 8 8 0,4-4 2 16,-5 5 0-16,-3-1 0 0,8 4 0 0,-1 4-10 0,1 8 0 15,0 0 0-15,0 7 0 0,-4-3 0 0,4 3 0 16,-5 9 0-16,1-1 0 0,-5 1 0 0,5-1 0 15,-5-3 0-15,4 3 0 0,-8 0 0 0,0-3 0 16,0-1 0-16,-5-3 0 0,5 0 0 0,-9-5 0 16,4 1 8-16,-4-12-8 0,-4 8 9 0,-1 0-9 15,-3-1 10-15,3-3-10 0,-4 0 11 0,1 0-11 16,-5-8 12-16,4 4-12 0,-4-4 10 0,8-4-10 0,-8 1 8 0,9-5-8 16,-5-4 0-16,4 1 0 0,5-1 0 0,-4-3 0 15,0-1 8-15,8-3-8 0,0 3 12 16,1-3-4-16,4-1-8 0,-1-3 0 0,6 4 0 0,3-5 0 0,-4 9 0 0,9-1 0 15,-9 5 0-15,5 7 0 16,-1 0 0-16,-3 4 0 0,-1 4 0 0,4 4 0 16,-3 0 0-16,-6 4 0 0,5 4 8 0,-8 3-8 15,-1 1 8-15,1 3-8 0,-1 1 8 0,0-5-8 16,1 5 8-16,-5-4-8 0,0-1 8 0,4 1-8 16,-4-5 0-16,5 5 8 0,-1-4-8 0,0 3 0 15,-4 1-91-15,5 0-23 0,-1-1-5 0,5 5-937 0</inkml:trace>
          <inkml:trace contextRef="#ctx0" brushRef="#br0" timeOffset="116804.3839">7329 12576 1371 0,'0'0'60'0,"0"0"14"0,0-3-59 0,0 3-15 0,0-12 0 0,-4 8 0 15,-1-4 54-15,-3 4 8 0,-6 4 2 0,6 0 0 16,-1 0-16-16,-4 4-2 0,-5 0-1 0,1 0 0 15,-1 4 3-15,5 0 0 0,-9 3 0 0,4-3 0 16,1 4-19-16,-5-1-3 0,4 1-1 0,1 4 0 16,-5-1-11-16,9 5-2 0,-1-1-1 0,1 1 0 15,0 3-11-15,4 1 10 0,5 3-10 0,0 0 10 16,8-3-10-16,-4-1 0 0,9 4 9 0,-5-3-9 16,1-1 12-16,8 1-3 0,0-1 0 0,0-4 0 15,0 1 1-15,5-1 0 0,-5-3 0 0,0 0 0 16,-4-1 22-16,0 5 5 0,4-5 1 0,-9 1 0 15,5 0 5-15,0 3 1 0,-5 1 0 0,1-1 0 16,-5-3-4-16,0-5 0 0,-5 9 0 0,-4-5 0 16,-4 5-16-16,0-1-4 0,-5-3-1 0,-3 4 0 0,-6-1-33 0,5 1-6 15,-4-5-2-15,0 5-1143 16</inkml:trace>
        </inkml:traceGroup>
        <inkml:traceGroup>
          <inkml:annotationXML>
            <emma:emma xmlns:emma="http://www.w3.org/2003/04/emma" version="1.0">
              <emma:interpretation id="{03F88557-0925-49C2-BE91-51A5CEF6EED9}" emma:medium="tactile" emma:mode="ink">
                <msink:context xmlns:msink="http://schemas.microsoft.com/ink/2010/main" type="inkWord" rotatedBoundingBox="11422,12549 14579,12376 14673,14085 11516,14259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17578.1371">9514 11734 1587 0,'-9'-4'70'0,"9"4"15"0,0 0-68 0,0 0-17 15,0 0 0-15,0 0 0 0,-4-4 65 0,4 4 10 16,0 0 1-16,0 0 1 0,0 0-19 0,-5 8-4 16,5 4-1-16,0 0 0 0,0 3 3 0,-8 8 0 15,3 9 0-15,-4 3 0 0,5 4-11 0,-5 8-1 16,-8 7-1-16,-1 9 0 0,-4 3-8 0,0 8-2 15,-8 4 0-15,3 4 0 0,-3 0 13 0,-1-4 2 16,0-4 1-16,-4 0 0 0,9 0-41 0,-5-4-8 16,0 0 0-16,5-7 0 0,-5-5 0 0,5-3 0 15,8 0 0-15,-8-13 0 16,4-3-20-16,0-3-5 0,5-5-1 0,3-4-759 16,1-7-152-16</inkml:trace>
          <inkml:trace contextRef="#ctx0" brushRef="#br0" timeOffset="118125.2674">10146 11563 1792 0,'-13'-8'80'0,"13"4"16"15,4-4-77-15,5 0-19 0,-14 4 0 0,5 4 0 16,0 0 39-16,0 0 4 0,0 0 1 0,0 0 0 16,0 0-16-16,5 16-2 0,-5 3-1 0,0 5 0 0,0 11 7 0,0 8 2 15,-5 8 0-15,1 7 0 0,0 4 3 0,-10 9 1 16,1 3 0-16,0 4 0 16,4 0 4-16,-8 4 1 0,-1 3 0 0,1-3 0 0,-1-8-11 15,-4 0-1-15,0-7-1 0,5-5 0 0,-1 1-18 0,-4-9-3 16,5-3-1-16,-1-4 0 0,1-1-8 0,-5-7 12 15,4-3-12-15,0-5 12 0,1-8-12 0,4 1 0 16,-9-9 0-16,13-3 0 0,-4-4 0 0,0-4 0 16,8-1 0-16,-3-6 0 0,8-9 0 0,0 0 0 15,0-3 9-15,8-1-9 0,1-4 0 0,4-7 0 16,5-4 0-16,4 0 0 0,4 0 0 0,5-1 0 16,4 1 0-16,0 0 0 0,0 8 0 0,5-1 0 15,-1 9 0-15,-8 3 0 0,-9 4 0 0,0 4-8 16,-5 4 0-16,1 0 0 0,-1 12 8 0,-4-4 0 15,-4 7 0-15,4 1 0 0,1 7 0 0,-6-3 0 16,1 3 0-16,-5 1 0 16,10 3-124-16,-1-4-28 0,4 1-7 0</inkml:trace>
          <inkml:trace contextRef="#ctx0" brushRef="#br0" timeOffset="117254.2626">8794 12487 1051 0,'0'0'46'0,"0"0"10"0,0 0-44 0,5-8-12 15,-1 0 0-15,1 4 0 0,3-4 88 0,-3 5 15 16,8-1 3-16,4-4 1 0,1 0-33 0,4 4-6 16,-5 0-2-16,10 0 0 0,4 4 14 0,4-7 4 15,0 3 0-15,0 0 0 0,4 0-20 0,5 0-4 16,-4-4-1-16,4 4 0 0,-1-4-27 0,1 5-6 16,-9-5-1-16,5 8 0 0,-9-4-25 0,-1 0 0 15,-3 0 0-15,-5 0 0 0,-5 0 0 0,1 4 0 0,-1 0-14 16,-8 0 5-1,-9 0-187-15,0 0-36 0,0 0-8 0,0 0-2 0</inkml:trace>
          <inkml:trace contextRef="#ctx0" brushRef="#br0" timeOffset="118788.8663">11045 12592 748 0,'0'0'67'15,"-9"-4"-54"-15,-4-4-13 0,0 1 0 0,4-1 287 0,0 0 54 16,1 4 11-16,-1 0 3 0,0 0-221 0,-4 0-44 16,4 4-9-16,0 0-1 0,1 0-51 0,-1 4-9 15,-4 0-3-15,4 0 0 0,-4 8 12 0,-5 3 3 16,1 1 0-16,-1 3 0 0,5 5-22 0,-5 3-10 15,-4 4 10-15,9 4-10 0,0-3 0 0,0-1 0 16,4 4-11-16,-4-8 11 0,9 1-11 0,-1-5 11 16,1 0-8-16,4-3 8 0,0-5-12 0,4-3 2 15,1-4 1-15,-1-4 0 0,5-4 9 0,0 0-8 16,4-8 8-16,0 0-8 0,4-3 21 0,5-5 5 16,0-4 1-16,0 1 0 0,5-4-19 0,-1-5 0 15,-4 1 0-15,4 0 0 0,-4-1 0 0,0 1 16 16,-4 0-3-16,-1-1-1 0,1 5 8 0,-5 4 2 15,0-1 0-15,-4 8 0 0,0 5-7 0,-9 7-2 0,0 0 0 0,0 0 0 16,0 0-13-16,8 15 0 16,1 5 0-16,-5 3 0 0,-4 4 0 0,5 1 0 0,-5 3 0 0,0 0 0 15,0 4 0-15,4-8 0 0,-4 5 0 16,5-1 0-16,-1-8 0 0,0 1-12 0,5-5 12 0,0-7-13 16,0 0 13-16,4-5-12 0,-4-3 12 0,8-4-12 15,1-4 12-15,-1 0 0 0,5-7 0 0,-4-1-9 16,-1 0 9-16,5-3 11 0,0-5-3 0,-4-3 0 15,-1-4 7-15,1-1 1 0,4-3 0 0,-5 0 0 16,1 0-1-16,-5-8 0 0,-4 0 0 0,0 0 0 16,4-4-6-16,4-8-1 0,1 0 0 0,-1 1 0 15,10-1 0-15,-5 0 0 0,8-3 0 0,1-5 0 16,0 5-8-16,0 3-11 0,4 0 3 0,-5 4 0 16,1 4-4-16,-5 8-1 0,-4 4 0 0,-4 8 0 0,4 3 13 0,-9 12-11 15,-4 1 11-15,0 7-10 0,-9 0 10 0,4 11-10 16,-4 5 10-16,-4 0-10 0,-1 7 10 0,1 0 0 15,-1 5 0-15,-3 7 0 0,-1 0 0 0,-4 4 0 16,4 8 0-16,0 3 0 0,0 1 0 0,1 4 0 16,-1 3 0-16,0 1 0 0,5-5 12 0,-1 1-3 15,1-4 0-15,-1 3 0 0,5-7-9 0,0-4 0 16,0 4 0-16,0-4 0 16,5-8-42-16,-1 0-10 0,-4-8-3 0,5-4-717 15,-1-3-144-15</inkml:trace>
          <inkml:trace contextRef="#ctx0" brushRef="#br0" timeOffset="118937.4062">11497 12300 1890 0,'0'0'41'16,"4"-8"9"-16,10 0 2 0,-1-4 1 0,0-3-42 0,4-1-11 0,5 0 0 0,0 5 0 16,9-1 45-16,0 0 7 0,-1 5 2 0,5-1 0 15,1 0-38-15,3 4-7 0,-4 4-1 0,9 0-630 16,-4 4-126-16</inkml:trace>
        </inkml:traceGroup>
        <inkml:traceGroup>
          <inkml:annotationXML>
            <emma:emma xmlns:emma="http://www.w3.org/2003/04/emma" version="1.0">
              <emma:interpretation id="{2A5C627C-55B5-4BE9-BDE0-63F612AE14BC}" emma:medium="tactile" emma:mode="ink">
                <msink:context xmlns:msink="http://schemas.microsoft.com/ink/2010/main" type="inkWord" rotatedBoundingBox="16396,13156 18062,13065 18099,13731 16433,13823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19865.5915">13813 12315 1670 0,'0'-8'148'0,"-4"1"-118"15,0-5-30-15,4 0 0 0,-5 0 85 0,1 1 11 16,4 3 3-16,0-4 0 0,0 4-35 0,4-3-8 15,-4 11 0-15,0 0-1 0,0 0-42 0,0 0-13 16,0 0 8-16,5 11-8 0,-5 9 14 0,4 3-1 16,-4 12 0-16,4 8 0 0,-4 8-13 0,-4 8 0 0,4-9 0 0,-4 5 0 15,-5-4 0-15,5-5 0 16,-1-7 0-16,-4 0 0 0,5 0 0 0,0-7 0 16,-1-9 0-16,1 0 0 0,4-7 0 0,-5-4 0 0,5-12 12 15,0 0-3-15,0 0 10 0,9-4 1 0,4-4 1 0,1 0 0 16,7-7 3-16,1-1 1 0,-4-7 0 0,-1-1 0 15,5 5-5-15,5-9 0 0,-1 1-1 0,0 0 0 16,1-8 1-16,8-4 1 0,-4 0 0 0,-1 0 0 16,-3 4-21-16,-1 3 0 0,-9 5 0 0,5 4-8 15,-4 3 8-15,-1 5 0 0,-8 7 0 0,4 0 0 16,-4 4 0-16,-4 8 0 0,-1 12 0 0,0-1 0 16,-4 5 0-16,0 3 8 0,0 8-8 0,0-3 11 15,0-1-22-15,5 4-4 0,-1-4-1 0,0 5 0 0,1-9 5 16,-1 0 1-16,5-3 0 0,-5-5 0 0,5 1 10 15,-4-4 0-15,-1-4 0 0,5-1-8 0,0-3 8 0,-9-4 0 16,0 0 8-16,8-4-8 0,5 0 20 0,1-3 0 16,-6-1 0-16,6-4 0 0,-6 0 16 0,10-3 4 15,-5-5 0-15,5 5 0 0,-5-9-13 0,4 1-3 16,-4 0 0-16,9-5 0 0,0-3 7 0,0 0 1 16,0-4 0-16,0 4 0 15,4-8-52-15,5 3-9 0,-4 5-3 0,3-4 0 16,1 8-154-16,0 3-31 0,30-22-7 0,-21 18 0 0</inkml:trace>
          <inkml:trace contextRef="#ctx0" brushRef="#br0" timeOffset="120232.5027">15086 12561 2127 0,'0'0'47'0,"0"0"9"0,13-4 3 0,0-4 1 0,0 0-48 0,5-3-12 0,-5-1 0 0,9 0 0 16,-5-3 56-16,5-1 10 0,-4 0 2 0,4-3 0 15,-9 3-23-15,5 1-4 0,4-1-1 0,-5 1 0 0,1 3-22 0,-5-4-5 16,0 5-1-16,0-1 0 16,-4-4-12-16,-9 1 0 0,0-1 0 0,0 0 0 15,0 5 9-15,-5-5-1 0,-3 4 0 0,3-3 0 0,1 3-8 0,0 0-11 16,-5 9 3-16,0-1 0 0,0-4 8 0,-4 8 0 15,0-4 0-15,0 8 0 0,0 0 0 0,-5 0 0 16,0 7 0-16,-3 5 0 0,3 3 0 0,0 1 0 16,-3 7 0-16,3 4 0 0,0 1 0 0,1 3 0 15,-1 0 0-15,5 4 0 0,0-4 0 0,4 0 0 16,0 0 0-16,5-4 0 0,0 4 0 0,4-3 0 16,0-5 0-16,4 0 0 0,0-3-20 0,10-5-1 15,3 1-1-15,5-1-723 16,4-7-145-16</inkml:trace>
        </inkml:traceGroup>
        <inkml:traceGroup>
          <inkml:annotationXML>
            <emma:emma xmlns:emma="http://www.w3.org/2003/04/emma" version="1.0">
              <emma:interpretation id="{4D2CD529-6FBA-44C0-9D62-0332950DE65B}" emma:medium="tactile" emma:mode="ink">
                <msink:context xmlns:msink="http://schemas.microsoft.com/ink/2010/main" type="inkWord" rotatedBoundingBox="20241,12688 22359,12572 22407,13431 20288,13548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20757.7946">18394 11832 748 0,'4'-8'67'0,"-4"-4"-54"15,9 4-13-15,-9-3 0 0,0 3 186 0,0 0 34 16,0 0 8-16,0-3 0 0,-4 3-78 0,-1 0-16 15,1-4-3-15,-9 4-1 0,4 1-54 0,-4 3-12 16,-9 0-1-16,9 4-1 0,4 0-18 0,-13 0-3 16,-13 8-1-16,0-1 0 0,-5 5-13 0,1 4-3 15,-5-1-1-15,0 9 0 0,-4-1 17 0,4 8 3 16,4 0 1-16,-4 5 0 0,-4-5-44 0,9 8-24 16,8 4 4-16,0-4 0 0,1 4 32 0,8-1 6 15,0 1 2-15,4 0 0 16,9-4-46-16,-4 4-9 0,0 0-1 0,9-4-1 15,8-4-62-15,0 0-12 0,1-7-2 0,-1-1-564 0,14-4-113 0</inkml:trace>
          <inkml:trace contextRef="#ctx0" brushRef="#br0" timeOffset="121142.783">18473 12206 1440 0,'13'-27'64'0,"-9"19"12"16,-4-4-60-16,0 4-16 0,5 1 0 0,-5 7 0 0,0 0 118 0,0 0 21 15,0 0 4-15,-5-8 1 0,1 4-64 0,-5 4-13 16,-4 0-3-16,4 0 0 0,-4 4-51 0,4 4-13 16,-13-1 0-16,5 9 0 0,-1 0 0 0,1 3-8 15,3 1 8-15,-3 3-13 0,4 0 13 0,-5 5 8 16,1-1 0-16,-5 0-8 0,0 1 0 0,4-5 0 16,9-4 0-16,5 5 0 15,0-5-20-15,-1-3-12 0,10-4-1 0,-5-12-1 0,13 7 20 0,-13-7 4 16,0 0 1-16,13 0 0 0,9-3 9 0,0-5 0 15,-5-4 0-15,1-4 0 0,4 5 0 0,0-9 9 16,0 5-9-16,0-5 0 0,-5-3 30 0,5-5-1 0,-4 5 0 0,4-8 0 16,-5 0 22-16,5 3 4 15,-4-3 1-15,-1 4 0 0,-4 3-32 0,5 5-5 16,-5-1-2-16,-4 9 0 0,4-1 12 0,-8 8 3 16,-5 4 0-16,0 0 0 0,0 0 0 0,-5 8 0 0,-4 8 0 15,1 3 0-15,-1 4-43 0,4 5-8 0,-3 3-1 0,-1 0-1 16,0 4 33-16,0 0 8 0,1 0 0 0,3 1 1 31,1-1-178-31,-1-4-36 0,5-4-7 0</inkml:trace>
          <inkml:trace contextRef="#ctx0" brushRef="#br0" timeOffset="121759.8258">19021 12101 864 0,'9'-16'76'0,"4"0"-60"15,0 1-16-15,5 3 0 0,-5 4 193 0,0 4 36 16,-13 4 7-16,13 0 2 0,0 4-90 0,-4 8-19 16,-4 4-3-16,-1-1-1 0,5 9-77 0,-5-1-16 15,-4 8-4-15,0 4 0 0,0-3 1 0,0 3 0 16,0 0 0-16,0-4 0 0,-4 0-13 0,4-4-4 16,-5 1 0-16,5-1 0 0,-4-7 28 0,4-1 6 15,-4-3 1-15,4-5 0 0,0-11-31 0,0 12-5 16,-5-4-2-16,5-8 0 0,0 0-1 0,0 0 0 15,0 0 0-15,0 0 0 0,0 0 11 0,9-8 1 16,0 0 1-16,4-3 0 0,-4-5-13 0,8-4-8 16,1 1 10-16,-1-4-10 0,5-1 8 0,0-3-8 15,0-4 0-15,9 3 9 16,0 1-30-16,4 0-7 0,-5 3 0 0,5 1-1 0,1 3 29 0,-6 5 0 16,-3 3 0-16,-1 4 0 0,0 4 21 0,-4 1 11 15,0 6 1-15,-4 1 1 0,-5 8-26 0,0 4-8 16,0-1 0-16,-4 9 0 0,-9-5 29 0,4 8-1 15,1-3 0-15,-5-1 0 16,-5 5-52-16,5-1-12 0,-4 4-1 0,4 0-1 16,0 0-170-16,0 1-33 0</inkml:trace>
        </inkml:traceGroup>
        <inkml:traceGroup>
          <inkml:annotationXML>
            <emma:emma xmlns:emma="http://www.w3.org/2003/04/emma" version="1.0">
              <emma:interpretation id="{3D8564D8-2AAE-49BF-A244-021374B67690}" emma:medium="tactile" emma:mode="ink">
                <msink:context xmlns:msink="http://schemas.microsoft.com/ink/2010/main" type="inkWord" rotatedBoundingBox="24551,12081 28630,11857 28708,13273 24629,13497"/>
              </emma:interpretation>
              <emma:one-of disjunction-type="recognition" id="oneOf34">
                <emma:interpretation id="interp42" emma:lang="" emma:confidence="0">
                  <emma:literal>olve</emma:literal>
                </emma:interpretation>
                <emma:interpretation id="interp43" emma:lang="" emma:confidence="0">
                  <emma:literal>olre</emma:literal>
                </emma:interpretation>
                <emma:interpretation id="interp44" emma:lang="" emma:confidence="0">
                  <emma:literal>olie</emma:literal>
                </emma:interpretation>
                <emma:interpretation id="interp45" emma:lang="" emma:confidence="0">
                  <emma:literal>oke</emma:literal>
                </emma:interpretation>
                <emma:interpretation id="interp46" emma:lang="" emma:confidence="0">
                  <emma:literal>ore</emma:literal>
                </emma:interpretation>
              </emma:one-of>
            </emma:emma>
          </inkml:annotationXML>
          <inkml:trace contextRef="#ctx0" brushRef="#br0" timeOffset="122714.461">23110 11968 1911 0,'0'0'84'0,"4"0"19"0,10 0-83 0,-10 4-20 16,-4-4 0-16,4 8 0 0,-4 7 52 0,5-3 7 15,-14 0 1-15,5 3 0 0,-5-3-18 0,0 4-3 16,0-1-1-16,-4 1 0 0,-4-1-47 0,-1-3-10 15,5 8-1-15,0-5-1 0,-5 1 43 0,14-4 9 16,4 3 1-16,0-3 1 0,0 0-33 0,-5-1 0 16,5 5 0-16,5-4 0 0,4-1 0 0,4 1 0 15,0-4 0-15,0-4-9 0,5 3 1 0,-1-3 0 16,5 0 0-16,-4-4 0 0,-1-4 8 0,1 4 0 16,4 0 0-16,-5-4 0 0,1-7 0 0,-1 3 8 15,1-4-8-15,4 4 11 0,-5-7 13 0,1-1 4 16,-1-3 0-16,1 3 0 0,0-3-15 0,-10-1-2 0,1-3-1 15,-9 3 0-15,0 1 43 0,0-1 9 0,-13 1 2 16,0 3 0-16,-5-3-64 0,-8 7 0 0,-5 0 0 0,-4 4-13 16,-4-3 13-16,-5 3-11 0,-9 4 11 0,5 0-10 31,4 4-87-31,4 0-18 0,10 0-3 0</inkml:trace>
          <inkml:trace contextRef="#ctx0" brushRef="#br0" timeOffset="122997.5845">23900 11063 1555 0,'0'-11'138'16,"4"-1"-110"-16,1 0-28 0,-5 12 0 0,0 0 44 0,0 0 3 15,0 0 1-15,0 0 0 0,0 0 12 0,0 0 4 16,0 0 0-16,0 0 0 0,-5 12 0 0,1 7 0 16,4 5 0-16,-9 7 0 0,5 8 0 0,-5 4 0 15,4 0 0-15,-3 8 0 0,-1-5-52 0,0 5-12 16,5 8 0-16,-1-1 0 0,1-7 54 0,0 3 8 16,-1 5 2-16,1-5 0 0,8-3-52 0,1-4-12 15,-1-4 0-15,0 0 0 16,5-4-108-16,4-4-25 0,-8 0-5 0,3-8-1 0</inkml:trace>
          <inkml:trace contextRef="#ctx0" brushRef="#br0" timeOffset="123350.1422">24330 11574 1785 0,'30'-11'159'0,"-16"3"-127"0,-6 4-32 0,6 0 0 16,-6 0 31-16,1 8 0 0,4 0 0 0,-4 0 0 16,0 4 8-16,-5 3 1 0,1 5 1 0,-5 3 0 0,0 5-1 0,-5 7 0 15,1 0 0-15,-9 12 0 0,-1 0 0 0,1-4-1 16,-4 4 0-16,4 0 0 0,4-4-11 0,-4 0-3 16,-9 0 0-16,4-4 0 0,14-4-25 0,-1 0 0 15,-3-7 0-15,-1-1 0 0,4-4 0 0,5 1 0 16,9-8 0-16,-9 3 0 0,-9-7 56 0,9-8 7 15,0 0 1-15,14 8 0 0,-6-4-22 0,6-4-4 16,3 0-1-16,1-8 0 0,-1 0 6 0,1-4 1 16,4 5 0-16,0-9 0 0,0-3-13 0,0-1-3 15,4 1 0-15,0-5 0 0,0 1-16 0,1-5-3 16,4 1-1-16,4-4 0 0,0-4-19 0,4-4-4 16,5 0-1-16,9-8 0 15,4 4-68-15,4 0-13 0,-4-3-3 0</inkml:trace>
          <inkml:trace contextRef="#ctx0" brushRef="#br0" timeOffset="123810.572">25501 11952 2188 0,'0'0'48'0,"0"0"11"0,0 0 1 0,13 0 1 0,0 0-49 16,1-3-12-16,3-1 0 0,-4 0 0 0,5 0 0 0,-1-4 0 15,5 4 0-15,0-4 0 0,-4 1 0 0,-1 3 0 16,5 0 0-16,-4 0 0 0,4 0 34 0,-5 0 4 16,1 0 1-16,-1 0 0 0,1 0-31 0,-5-3-8 15,0 3 0-15,1-4 0 0,-1 0 21 0,-5-4 3 16,6 1 1-16,-6-1 0 0,6 0-25 0,-1 1 0 15,0-9 0-15,-4 1 0 0,4-1 0 0,-4 5 0 16,-1-5 0-16,-3 8 0 0,-1-3-8 0,1 3-8 16,-5-4 0-16,0 9-1 0,-5-1 27 0,-4 0 6 15,-4 0 0-15,-4 4 1 0,-1 0-31 0,-8 4-6 16,-1 4-2-16,-8-4 0 0,5 4 35 0,-5 4 7 16,-1 0 2-16,1 4 0 0,0-5-22 0,0 5-20 15,4 0 4-15,-4 3 1 0,0 5 24 0,9-1 5 16,0 5 1-16,-1 3 0 0,5 0 1 0,0 1 0 15,5-1 0-15,4 4 0 0,4-4 1 0,0 5 1 16,9-1 0-16,0 0 0 0,0 0-9 0,9 0-1 16,4 4-8-16,0-3 12 0,5 3-12 0,4-4 8 0,4 4-8 15,5-4 0 1,-1 4-126-16,1-3-31 0</inkml:trace>
          <inkml:trace contextRef="#ctx0" brushRef="#br0" timeOffset="122329.3355">22505 11719 939 0,'0'0'41'0,"0"0"10"0,0-4-41 0,4-4-10 0,0-4 0 0,-4 4 0 16,0-3 75-16,5 3 13 16,-5-4 2-16,0 12 1 0,0 0-7 0,0 0 0 15,0 0-1-15,0 0 0 0,0 0-31 0,0 0-5 0,-9-8-2 0,0 8 0 16,-4-4 0-16,0 8 0 15,-5-4 0-15,-4 4 0 0,-4 0-1 0,4 4-1 16,9 0 0-16,-13 3 0 0,-9 5-15 0,4 0-2 16,0 7-1-16,5 0 0 0,-5 1-15 0,5-1-10 15,4 1 12-15,9 3-12 0,4 0 14 0,0 0-4 0,5-3-1 0,4 3 0 16,4-7-21-16,9 3-4 16,0-3 0-16,1 3-1 0,-1-4 4 0,4 5 1 15,5-5 0-15,0 5 0 16,-4-5-19-16,-1 1-3 0,5-1-1 0,-4 5 0 0,-5-1 59 0,0 0 11 0,0-3 2 15,-4 3 1-15,-9 1-7 0,-4-5-2 0,-1 5 0 16,-3-1 0-16,-1-7 15 0,-9 3 2 0,-8-3 1 16,-5-1 0-16,0 1-16 0,-4 0-3 0,0-9-1 0,5 5 0 15,-1 0-27-15,0-4 0 0,9-1-9 0,-4-3 9 32,8 4-171-32,5-8-27 0,-13 0-6 0,26 0 0 0</inkml:trace>
        </inkml:traceGroup>
      </inkml:traceGroup>
      <inkml:traceGroup>
        <inkml:annotationXML>
          <emma:emma xmlns:emma="http://www.w3.org/2003/04/emma" version="1.0">
            <emma:interpretation id="{493CD3E6-4A04-4085-915A-8019EB5EAD37}" emma:medium="tactile" emma:mode="ink">
              <msink:context xmlns:msink="http://schemas.microsoft.com/ink/2010/main" type="line" rotatedBoundingBox="4118,14739 28937,13703 29034,16028 4215,17065"/>
            </emma:interpretation>
          </emma:emma>
        </inkml:annotationXML>
        <inkml:traceGroup>
          <inkml:annotationXML>
            <emma:emma xmlns:emma="http://www.w3.org/2003/04/emma" version="1.0">
              <emma:interpretation id="{D245074F-3C95-4B10-A6CB-1366B5E40E47}" emma:medium="tactile" emma:mode="ink">
                <msink:context xmlns:msink="http://schemas.microsoft.com/ink/2010/main" type="inkWord" rotatedBoundingBox="4138,15216 7047,15095 7109,16584 4200,16706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26293.114">2450 15084 1036 0,'0'0'46'0,"0"0"10"16,0 0-45-16,0 0-11 0,0 0 0 0,9-8 0 0,9 4 120 0,4-7 21 15,0-1 5-15,13-4 1 0,13 5-111 0,-9-5-23 16,-3-3-4-16,-1 7-713 16</inkml:trace>
          <inkml:trace contextRef="#ctx0" brushRef="#br0" timeOffset="126248.3358">2529 14951 691 0,'0'0'30'0,"0"0"7"15,9 0-29-15,-9 0-8 0,0 0 0 0,0 0 0 0,5-3 123 0,3-5 23 16,5 4 5-16,-4-4 1 0,0-4-80 0,4 1-15 15,9-5-3-15,0 0-1 0,0 1-15 0,0-1-3 16,9-3-1-16,-1-1 0 0,5 5-34 0,-8-5 0 16,-10 1 0-16,5-1 0 0,9 1 0 0,-5-1 0 15,-13 5 0-15,-4-5 0 0,4 1 8 0,1 3-8 16,-10-4 0-16,0-3 0 0,-8 4 21 0,0-5-2 16,8 1-1-16,-8-5 0 0,-14 9 17 0,5-4 3 15,8-1 1-15,-3 5 0 0,-1-1-11 0,-4 5-1 16,0-1-1-16,-1 0 0 0,14 9-14 0,-8-5-2 15,-14 12-1-15,4-4 0 0,18 4-9 0,0 0 0 16,-13 12 0-16,0-1 0 0,-5 13 14 0,5 3 1 16,13 8 0-16,-13 8 0 0,-5 4 5 0,10 7 2 15,16 1 0-15,-3 4 0 0,-10 7-4 0,1 0-1 16,0 8 0-16,4-4 0 0,4 8 3 0,-13-3 0 0,-4-1 0 16,4 0 0-16,5 0-20 0,-9-4 10 0,-5-4-10 0,5-3 8 31,0-1-29-31,4-11-7 0,-4-4 0 0,-5-12-908 0</inkml:trace>
          <inkml:trace contextRef="#ctx0" brushRef="#br0" timeOffset="126803.729">3100 15275 864 0,'0'0'76'0,"0"0"-60"15,0 0-16-15,0-8 0 0,4 1 216 0,9-5 41 16,5 0 8-16,-1 0 2 0,5-3-178 0,5 3-35 16,8-7-7-16,0 3-2 0,0 0-45 0,4 1-8 15,14-1-3-15</inkml:trace>
          <inkml:trace contextRef="#ctx0" brushRef="#br0" timeOffset="126736.1827">3245 14920 633 0,'26'-4'28'0,"-26"4"6"0,0 0-34 0,0 0 0 16,17-4 0-16,1 1 0 0,-5-5 190 0,0 0 31 16,-4-4 7-16,13 1 0 0,9-5-109 0,-9 4-23 15,-9-7-4-15,9 3 0 0,4 1-56 0,-4-1-12 16,-4 0-1-16,-1 1-1 0,-4-5-22 0,5 5 8 16,-5-5-8-16,-4 5 0 0,-5-9 0 0,0 5 9 15,10-5-9-15,-14 1 0 0,0-1 8 0,0-3-8 0,-5-4 0 0,5 0 0 16,0 0 8-16,-9-1-8 0,-4-3 0 0,5 0 0 15,8 4 0-15,-9 4 0 0,-9-1 0 0,9 9 0 16,1 3 11-16,-5 5-11 0,-1-1 10 0,-3 8-10 16,-5 4 12-16,9 8-3 0,4 0-1 0,-4 11 0 15,-14 1-8-15,6 7 0 0,12 4 0 0,0 8 8 16,-4 8 11-16,4 4 1 0,0 3 1 0,5 1 0 16,13 3-11-16,-9 1-2 0,-5-1-8 0,10 1 12 15,8 3 4-15,-9 1 1 0,-4-5 0 0,0 4 0 16,5-7-9-16,-1 0-8 0,0-1 12 0,-4-7-12 15,-13 0-11-15,9-4-9 0,8-4-1 0,-8-4-906 16</inkml:trace>
          <inkml:trace contextRef="#ctx0" brushRef="#br0" timeOffset="126987.6543">4091 14893 345 0,'-4'8'31'0,"-1"7"-31"0,-8 1 0 0,5 3 0 15,3 1 328-15,1 3 60 0,4 1 12 0,0-1 3 16,4 8-291-16,-4-3-57 0,5-1-12 0,-5-4-3 16,8 5 21-16,-3-5 4 0,-1 0 1 0,5-3 0 15,4-1-214-15,-9 1-44 0,-4 3-8 16,0-23-1-16</inkml:trace>
          <inkml:trace contextRef="#ctx0" brushRef="#br0" timeOffset="127119.0264">4381 14409 1609 0,'0'0'71'0,"0"0"15"0,0-4-69 0,0 4-17 15,0 0 0-15,0 0 0 0,0 0 53 0,0 0 7 16,-9 8 2-16,9 4-576 15,-4 4-115-15</inkml:trace>
          <inkml:trace contextRef="#ctx0" brushRef="#br0" timeOffset="125519.6157">1529 15029 576 0,'0'0'51'0,"0"0"-41"16,0 0-10-16,0 0 0 0,0 0 141 0,0 0 27 15,0 0 4-15,0 0 2 0,-13 8-57 0,0-4-11 16,13-4-2-16,-9 12-1 0,9-12-27 0,0 0-4 15,0 0-2-15,0 0 0 0,0 0-34 0,0 0-8 16,9 4 0-16,8 0-1 0,14-8-15 0,-9 0-4 16,9-8 0-16,4 4 0 0,9-3 11 0,-5-5 1 15,1-3 1-15,-1 3 0 0,1 0-21 0,-1 5 0 16,-4-5 0-16,-4 4 0 0,0 1-12 0,-9-1-6 16,-5 4-2-16,1 0 0 0,-1 1 8 0,-8-1 0 0,-9 4 1 15,0-4 0-15,4 4 11 0,-8-4 0 0,-5 1 0 16,0-1 0-16,5-4 0 0,-9 0 0 0,0 1 0 0,4 3 0 15,0 0 0-15,-4 0 0 0,-5 4 0 0,1 4 0 16,-1 4 0-16,1 0-8 0,-5 4 8 0,4 0 0 16,-4 3 0-16,0 5 0 0,5-4 0 0,4 3 0 15,-5 1 0-15,5 0 0 0,4-1 0 0,5 1 0 16,4 3 0-16,0 5 0 0,4 3 0 0,-4 4 0 16,9 0 0-16,0 1 0 0,-9 3 0 0,4-4 0 15,5 4 0-15,4-4 0 0,-9 0 8 0,10-3-8 16,-6 3 0-16,-3-8 8 0,4 1-8 0,-1-1 0 15,1-7-25-15,4-1-10 0,-4-7-1 0,9 0-514 16,4-8-102-16</inkml:trace>
        </inkml:traceGroup>
        <inkml:traceGroup>
          <inkml:annotationXML>
            <emma:emma xmlns:emma="http://www.w3.org/2003/04/emma" version="1.0">
              <emma:interpretation id="{3CF702AC-D935-4352-881A-CA26A79A57A6}" emma:medium="tactile" emma:mode="ink">
                <msink:context xmlns:msink="http://schemas.microsoft.com/ink/2010/main" type="inkWord" rotatedBoundingBox="7529,14597 11678,14424 11775,16749 7627,16922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28626.6381">6838 14550 1839 0,'-5'-8'81'0,"5"8"18"0,0 0-79 0,0 0-20 16,13-8 0-16,5 4 0 16,8 0 68-16,1-3 9 0,3 3 3 0,5-8 0 0,1 4-13 0,7 0-3 15,-3-3 0-15,4 3 0 0,0-8-14 0,4 1-3 16,-4 3-1-16,4 0 0 0,5 1-30 0,-9 3-5 16,4-4-2-16,-4 0 0 15,4 5-34-15,-9-1-7 0,-3 0-2 0,-1 0 0 16,-9 4-118-16,0-4-23 0,-4-3-5 0</inkml:trace>
          <inkml:trace contextRef="#ctx0" brushRef="#br0" timeOffset="128851.1057">7452 13969 1497 0,'4'-20'133'0,"-4"8"-106"16,0 1-27-16,0-1 0 0,9 0 100 0,0 5 16 0,-9-5 2 0,4 8 1 15,9 4 3-15,-8 0 1 0,4 8 0 0,-1 7 0 16,1 5-63-16,-5 7-12 0,1 8-2 0,-1 8-1 16,-13 4-22-16,1 8-5 0,-5 3-1 0,-1 8 0 15,-3 5-3-15,-1 3-1 0,-4 0 0 0,0-4 0 16,0 0-13-16,1 0 8 0,-10 1-8 0,9-5 0 16,0 0-15-1,4-3-9-15,1-9-1 0,-1-7-1 0,10-4-138 0,-1-8-27 0,4-4-5 16</inkml:trace>
          <inkml:trace contextRef="#ctx0" brushRef="#br0" timeOffset="129122.3304">8066 13551 2016 0,'18'-19'179'0,"-14"11"-143"15,-4 8-36-15,0 0 0 0,9-4 38 0,-9 4 1 16,9 4 0-16,-1 12 0 0,-3 7 7 0,-1 4 2 16,1 5 0-16,-10 7 0 0,1 11-4 0,-5 5 0 15,0-1 0-15,-4 5 0 0,0 3-15 0,-5 1-3 16,5-1-1-16,-4 4 0 0,3-3-14 0,1 3-3 0,0 4-8 0,4-7 12 16,-4-5-12-16,4 1 0 0,-4-5 0 0,4 1-773 15,1 3-151-15</inkml:trace>
          <inkml:trace contextRef="#ctx0" brushRef="#br0" timeOffset="127381.3706">5302 14390 1440 0,'0'0'64'0,"-9"0"12"0,1 0-60 0,-1 0-16 0,-4 4 0 0,-1 0 0 16,-3 3 87-16,-1-3 14 0,5 8 3 0,-9 4 1 16,5-1-66-16,-5 5-14 0,-5 3-2 0,10 1-1 15,-9 3 6-15,4 0 0 0,-5 4 1 0,5 4 0 16,5-3-2-16,-1 3-1 0,1 0 0 0,4 0 0 16,-1 0-3-16,6 0-1 0,3 4 0 0,5-8 0 15,0 4-14-15,5 1-8 0,3-1 8 0,1-4-8 16,0 4-11-16,0-4-6 0,4 0-2 0,0-3-618 15,0-9-124-15</inkml:trace>
          <inkml:trace contextRef="#ctx0" brushRef="#br0" timeOffset="127600.8604">5464 14795 1609 0,'-17'8'71'0,"13"-4"15"0,-5 0-69 0,4 8-17 16,1-1 0-16,-5 5 0 0,5 4 80 0,-1-1 12 15,1 4 2-15,0 1 1 0,-1-1-43 0,1 1-9 16,4-5-2-16,0 5 0 0,0-1-26 0,0 0-6 16,4 5-1-16,1-9 0 0,3 1-8 0,-3-5-17 15,-1 1 4-15,5-8-611 16,4-1-121-16</inkml:trace>
          <inkml:trace contextRef="#ctx0" brushRef="#br0" timeOffset="127712.0593">5574 14483 1958 0,'-9'0'174'0,"5"0"-139"0,0 0-35 0,-5 0 0 16,9-3 40-16,0 3 2 0,0 0 0 0,0 0 0 16,0 0-178-16,0 0-36 0</inkml:trace>
          <inkml:trace contextRef="#ctx0" brushRef="#br0" timeOffset="128208.5422">6096 14792 864 0,'27'-12'38'0,"-19"4"8"0,5 0-37 0,1-3-9 15,3-1 0-15,1-4 0 0,4 5 131 0,-5-5 24 0,1 4 5 0,-5-3 0 16,0-1-84-16,-4 0-18 16,-5 1-3-16,1-1-1 0,-1 1 22 0,-4 3 4 15,-4 0 0-15,-5 1 1 0,0 3-13 0,-4 0-2 16,0 0-1-16,0 8 0 0,-14 0-25 0,10 0-4 16,-1 0-2-16,1 4 0 0,-1 4-18 0,1 0-4 15,-1 3-1-15,5 5 0 0,-5 0-11 0,5-1 12 16,4 1-12-16,-4 3 12 0,0 5-12 0,4-1 0 0,5 0 0 15,-1 1 0-15,-3-1 0 0,3-3 0 16,5 3 0-16,0 1 8 0,0-5-8 0,0 1 0 0,0-5 0 0,5 1-11 31,-1-1-85-31,0 1-18 0,10-4-3 0,-6-5-506 0,1 5-101 0</inkml:trace>
          <inkml:trace contextRef="#ctx0" brushRef="#br0" timeOffset="128383.0031">6311 14667 1515 0,'0'0'33'0,"0"0"7"0,5-12 2 0,-1 4 1 0,5 4-35 0,0 0-8 16,-1 4 0-16,5 0 0 0,1 4 76 0,-1 0 14 15,0 8 2-15,0 0 1 0,0 3-38 0,0 5-8 16,1-1-2-16,-6 5 0 0,1 3-12 0,0 0-2 16,-5 1-1-16,1-5 0 0,-5 4-9 0,0 1-1 15,-5-5-1-15,1-4 0 0,0 1-6 0,-5-4-1 16,4-5 0-16,1 1 0 0,-5-4-3 0,9-8-1 15,0 0 0-15,0 0 0 0,0 0 3 0,-4-8 0 16,4-8 0-16,4 1 0 0,5-5 1 0,-5-3 1 16,10-1 0-16,-1 1 0 0,0-4 3 0,0-1 1 15,5 1 0-15,-1 4 0 0,1-1 7 0,-5 9 2 16,4-5 0-16,-8 12 0 0,0-3-2 0,4 7 0 0,-9 0 0 0,5 4 0 16,0 4-12-16,-9-4-2 0,4 8-1 0,1 3 0 15,-1 5-9-15,1-4-9 0,-1 3 9 0,5 5-13 16,-5-1 1-16,5-3 0 0,0-1 0 0,-1 1-750 15,10 4-150-15</inkml:trace>
          <inkml:trace contextRef="#ctx0" brushRef="#br0" timeOffset="129800.8901">8316 14456 2016 0,'0'0'89'16,"0"0"19"-16,0 0-87 0,0 0-21 0,0 0 0 0,0 0 0 15,9 12 43-15,-5 0 4 0,1 3 1 0,-1 1 0 16,5 3-35-16,0-3-13 0,-5 3 11 0,5-3-11 16,0 3 8-16,-1-7-8 0,6 0 0 0,-6 0 0 15,1-5 0-15,4-3 0 0,0 0 0 0,1-4 0 16,3-4 0-16,-4-4 0 0,5 5 0 0,-1-9 0 16,10-4 12-16,-5 1-3 0,0-5-1 0,4-3 0 0,5-1 22 0,-1 1 4 15,1-4 1-15,0 7 0 0,-1-3-2 0,1 7 0 16,0 1 0-16,0 7 0 0,-5 8-17 0,0 4-3 15,-4 7-1-15,0 9 0 0,-4 3-12 0,-1 8 9 16,1 8-9-16,-9 12 8 0,-1 0 4 0,-8 7 0 16,-8 9 0-16,-1 7 0 0,-9 4 15 0,-4 4 3 15,-4 0 1-15,0-1 0 0,-5-6-5 0,5-1-1 16,-1-12 0-16,1 0 0 0,-5-3-3 0,5-4-1 16,-5-9 0-16,0-3 0 0,5 0-1 0,0-8 0 15,0-4 0-15,4-7 0 0,0 3-12 0,4-11-8 16,1-1 10-16,3-7-10 0,-3 0 0 0,4-4 0 15,4-4 0-15,0-8 0 0,0 4 0 0,5-12 8 0,0 1-8 0,-1-5 0 16,5-3 0-16,5 0 0 16,-1-9 0-16,9-3 0 0,-4-4 0 0,8-4 0 0,5 1 0 0,9-9-10 15,4 0-6-15,5-3-2 0,4-1 0 0,8 0 0 32,10 1-47-32,3 3-10 0,6 4-1 0,-1 0-732 0,4 1-145 0</inkml:trace>
        </inkml:traceGroup>
        <inkml:traceGroup>
          <inkml:annotationXML>
            <emma:emma xmlns:emma="http://www.w3.org/2003/04/emma" version="1.0">
              <emma:interpretation id="{16B48AFF-E30C-4E18-8DB9-05CC17730234}" emma:medium="tactile" emma:mode="ink">
                <msink:context xmlns:msink="http://schemas.microsoft.com/ink/2010/main" type="inkWord" rotatedBoundingBox="13147,14758 16247,14628 16295,15784 13196,15913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32677.8041">12690 14444 1267 0,'-13'-19'56'0,"9"11"12"0,-1 0-55 0,-3-3-13 16,-1 3 0-16,0-4 0 0,0 4 163 0,0 4 29 15,1-3 7-15,-1 3 1 0,0 0-131 0,-4 4-25 16,0 4-6-16,4 0-1 0,-4 0-28 0,4 3-9 0,-4 1 0 0,4 4 0 16,-4 3 12-16,0 1-4 0,0 4 0 0,0-1-8 15,-1 4 12-15,6 5-12 0,-6-5 12 0,1 4-12 16,0 1 14-16,4-1-4 0,1 0-1 0,-1 1 0 15,4-1 3-15,5-4 0 0,0 1 0 0,0-5 0 16,5 9-12-16,8-9-9 0,-4-3 9 0,8-1-13 16,1-3 13-16,4 0-11 0,8-8 11 0,1-4-661 15,4 0-127-15</inkml:trace>
          <inkml:trace contextRef="#ctx0" brushRef="#br0" timeOffset="133082.6625">13155 13813 1558 0,'9'-32'69'0,"0"21"15"0,4-5-68 0,0 1-16 16,0 3 0-16,5 0 0 0,-5 4 74 0,0 1 11 16,5 7 3-16,-5 4 0 0,-4 3-9 0,0 9-2 15,-1 3 0-15,-3 13 0 0,-5-1-35 0,0 8-7 16,0 4-2-16,-5 3 0 0,-3 1 2 0,3 8 0 15,-8-1 0-15,0 9 0 0,0-5-11 0,-1 5-1 16,1-1-1-16,0-3 0 0,4-1-6 0,-4-3 0 16,0-5-1-16,4-7 0 0,1 0-15 0,3-8 0 15,-4-3 0-15,1-5 0 0,3-4 0 0,-4-7 0 0,9-4 0 16,-4-9 0-16,0 5 0 0,4-8 0 0,0 0 0 0,0 0 0 16,0 0 0-16,0-11 0 0,0-5 0 0,0 0 0 15,8 1 0-15,-3-5 0 0,4 1 0 0,4-5 0 16,4 1 8-16,1 3-8 0,-1-7 0 0,10 8 9 15,-5-5 3-15,4 9 1 0,0-1 0 0,1 8 0 16,-1 0-13-16,0 5 0 0,-4 3 8 0,0 3-8 16,-4 9 10-16,-5 0-1 0,0 3 0 0,5 5 0 15,-5-1-9-15,0 1-12 0,0 3 2 0,0 1 1 16,0 7-91 0,5-4-19-16,-1 1-3 0,1-5-1 0</inkml:trace>
          <inkml:trace contextRef="#ctx0" brushRef="#br0" timeOffset="131949.7365">11234 14327 691 0,'0'0'61'0,"0"0"-49"0,-9-7-12 0,5-1 0 0,-5-4 146 0,4 4 26 16,5-3 6-16,-4-1 1 0,0 4-89 0,4-4-18 15,0 5-3-15,0-1-1 0,0 8-44 0,0-8-10 16,-5 0-2-16,5 8 0 0,-4-4-12 0,-1 0 0 16,-3 4 0-16,-5 0 0 0,-1 4 0 0,-3 0 9 15,-1 4-9-15,-8 0 8 0,-5 4 29 0,1 3 6 16,-1 1 1-16,-4-1 0 0,-5 5-13 0,10 3-3 15,-1 1 0-15,4-5 0 0,1 1-13 0,4 3-3 16,5-3-1-16,-1-1 0 0,9-3-11 0,5 3 10 16,0-3-10-16,4-1 10 0,8 1-10 0,1 0 0 15,4 3 0-15,5-3 0 0,4 3 0 0,0-3 0 16,4-1 0-16,5 1 0 0,-5 0 0 0,0-1 0 0,1 1 0 16,-1-5 0-16,-8 5 0 0,4-4 0 0,-9-1 0 15,-5 1 0-15,1 0 0 0,-4-4 0 16,-5 3 0-16,-5 1 0 0,-4 0 28 0,-4-1 8 0,0 1 0 15,-4 0 1-15,-1 0 15 0,-4-1 4 0,-4-3 0 0,-5 4 0 16,-4-1-28-16,4-3-4 0,1 0-2 0,-6-4 0 16,1 4-7-16,0-4-2 0,0 0 0 0,9 3 0 31,-5-3-37-31,5 4-8 0,-1-8-2 0,10 0 0 0,4 4-124 16,0-4-25-16,13 0-5 0</inkml:trace>
          <inkml:trace contextRef="#ctx0" brushRef="#br0" timeOffset="132335.5303">11615 14409 1681 0,'0'0'36'0,"0"0"8"0,-4-7 2 0,-5 3 2 0,0 0-38 0,1 0-10 16,-5 0 0-16,8 4 0 0,-4 0 79 0,9 0 13 15,-8 8 4-15,3 0 0 0,-4 7-44 0,5 5-9 0,-5-1-2 0,9 8 0 16,0 1-8-16,0 3-1 0,0 0-1 0,5-4 0 16,3 5-11-16,-3-1-1 0,-1 0-1 0,5-4 0 15,0-3-18-15,0-1 0 0,8-3 0 0,-4-5 0 16,0 1 0-16,1-8 10 0,3-1-2 0,-4-3 0 15,0 0 20-15,5-8 3 0,-5 0 1 0,5 1 0 16,-1-9-9-16,1 0-2 0,-1 0 0 0,1-3 0 16,-1-1-5-16,5-3-2 0,-4-1 0 0,-1 1 0 15,5 3-14-15,-4-3 8 0,4-5-8 0,-5 5 0 16,-3-5-13-16,-1 5-9 0,0-5-2 0,0 1-739 16,-4 0-148-16</inkml:trace>
        </inkml:traceGroup>
        <inkml:traceGroup>
          <inkml:annotationXML>
            <emma:emma xmlns:emma="http://www.w3.org/2003/04/emma" version="1.0">
              <emma:interpretation id="{A6F8E9D5-6230-4D12-9532-E5651E86474A}" emma:medium="tactile" emma:mode="ink">
                <msink:context xmlns:msink="http://schemas.microsoft.com/ink/2010/main" type="inkWord" rotatedBoundingBox="17636,15167 19300,15098 19321,15583 17657,15653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33991.1982">15564 14495 864 0,'4'-27'38'0,"1"15"8"0,-5 4-37 0,4-7-9 0,1-5 0 0,-5 1 0 15,0 3 179-15,0-3 33 0,4-1 8 0,-4 1 0 16,0-5-90-16,-4 9-18 0,-1-1-4 0,1 0-1 16,4 5-39-16,-5 3-7 0,-3 0-1 0,8 0-1 15,0 8-35-15,-9-7-8 0,0 7 0 0,-9-4-1 16,1 4-15-16,-9 7 0 0,-1 5 8 0,1 4-8 15,-5 7 0-15,1 4 0 0,-6 5 0 0,1 3 0 16,-4 4 0-16,-1 0 0 0,5 0 0 0,-4-4 0 16,8 0-11-16,0-4 11 0,1 0-10 0,8-7 10 15,4-1-12-15,5-3 3 0,4-5 1 0,0-3 0 0,9 0 8 0,0-12-8 16,0 0 8-16,18 0-8 0,0 0 8 16,3-8 0-16,10 0-9 0,0-8 9 0,0 5 0 0,4-9 0 15,-5 1 0-15,6-9 0 0,-1 5 8 0,0-4 0 16,0-4 0-16,-4-1 0 0,4 1 15 0,-5 0 2 15,-8 4 1-15,5-1 0 0,-1 1-3 0,-9 8-1 16,1-1 0-16,-9 1 0 16,0 7-2-16,-1 4 0 0,-3 4 0 0,-5 4 0 0,0 0-20 0,0 0 0 15,-5 12 0-15,-3 7 0 0,-1 5 0 0,0-1 0 16,-4 8 0-16,0 1 0 0,4-1-8 0,0 0 8 16,0 0-8-16,5-4 8 0,0 5-8 0,4-9 8 15,4-3-8-15,0-1 8 0,5-3 0 0,0-1 0 0,-5-3 0 0,9-4 0 16,9-4-12-16,5 3 0 0,-1-7 0 0,9-3 0 15,-4-5 12-15,8 0 16 0,-4-4-4 0,5 1-1 16,-5-5-11-16,0 0-17 0,0 1 4 0,0-5 1 16,0-3 12-16,1-1 0 0,-1-7 0 0,0 0 0 15,-5 0 12-15,10 0-4 0,-5 3 0 0,0-3-8 16,0 4 9-16,5 3-9 0,-5-3 0 0,0 4 9 16,-4 3 1-16,-1 5 0 0,-3 3 0 0,-1 4 0 15,-4 0-10-15,0 4 0 0,-5 4 0 0,1 4 0 16,-5 4 0-16,0 4-9 0,5 0 9 0,-9 7-13 15,4-3 13-15,-4 7 8 0,-1-3 0 0,1-1-8 16,-9 4 8-16,0-3-8 0,0-1 0 0,0 1 0 0,-9-1 27 16,1 1-2-16,-6-4 0 0,1-1 0 0,-9-3 11 15,-4 0 3-15,0-5 0 0,-5 1 0 0,-9 0-21 0,1-4-4 16,-5 0-1-16,-4 0 0 0,0 0-13 0,4-1 0 16,-5-3 0-16,6 0 0 15,-1 0-22-15,9-3-10 0,-1-1-3 0,10-4 0 16,0 4-100-16,4 0-20 0,4-4-4 0</inkml:trace>
        </inkml:traceGroup>
        <inkml:traceGroup>
          <inkml:annotationXML>
            <emma:emma xmlns:emma="http://www.w3.org/2003/04/emma" version="1.0">
              <emma:interpretation id="{6BB96C70-A08A-498A-9527-FE1DA071327B}" emma:medium="tactile" emma:mode="ink">
                <msink:context xmlns:msink="http://schemas.microsoft.com/ink/2010/main" type="inkWord" rotatedBoundingBox="21533,14616 23805,14521 23836,15244 21564,15339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36208.5626">20214 13879 1555 0,'14'-8'68'0,"-14"8"16"0,4-8-68 0,-4 8-16 16,0 0 0-16,0 0 0 0,0 0 64 0,0 0 8 15,0 0 3-15,0 0 0 0,-4 8-35 0,-5 0-8 0,-4 4 0 0,0 3-1 16,-9 1 1-16,4 7 1 0,-8-3 0 0,4 7 0 16,-5 8-20-16,1 0-4 0,4 4-1 0,0-4 0 15,5-3 2-15,4 3 0 0,4-4 0 0,0-4 0 16,5 0-10-16,4-7 8 0,0-4-8 0,4-1 8 16,5-3 8-16,-9-12 0 0,9 0 1 0,8 0 0 15,1-4 19-15,-1-4 3 0,5 0 1 0,4-3 0 16,-4 3-16-16,5-4-2 0,3-3-1 0,-3-5 0 15,-5 4-7-15,4-7-2 0,-4 4 0 0,0-5 0 16,-5 1 2-16,-3 3 0 0,-6 1 0 0,1-5 0 16,-4 1 0-16,-1 0 0 0,0-1 0 0,-4 1 0 15,0-1-14-15,0 5 0 0,0-5 0 0,0 9 0 16,-4-1-20-16,-5 5-4 0,0 3-1 0,-4 0-718 16,-9 8-143-16</inkml:trace>
          <inkml:trace contextRef="#ctx0" brushRef="#br0" timeOffset="136622.3399">20737 13852 1324 0,'0'0'118'0,"8"-8"-94"0,1 4-24 0,0-4 0 16,0 8 72-16,-1-4 11 0,-8 4 1 0,14 4 1 15,-6 0 0-15,1 0 0 0,4 8 0 0,0-1 0 16,1 5-29-16,-6 0-5 0,6-1-2 0,-1 12 0 16,0-3-14-16,-4 3-3 0,-5 0-1 0,0 1 0 15,1-5-13-15,-5 1-2 0,0-5-1 0,-5 4 0 0,1-3-3 0,0-4-1 16,-1 3 0-16,-3-3 0 15,-1-9 8-15,0 1 1 0,0 0 1 0,0-4 0 16,1 0-3-16,-1 0-1 0,-4-4 0 0,4-4 0 16,0-4 11-16,-4 0 3 0,9-3 0 0,-5-1 0 15,4 0 5-15,-3-3 2 0,8-1 0 0,-5 0 0 16,5 1-14-16,5-5-2 0,3 1-1 0,1-1 0 16,0 5-21-16,9-5 0 0,3 1 0 0,6-5 8 0,-1 5-8 0,5-1 0 15,0 1-11-15,8-1 11 16,-8 5-134-16,8-5-21 0,-4 5-4 0,9 3-909 15</inkml:trace>
          <inkml:trace contextRef="#ctx0" brushRef="#br0" timeOffset="135828.1324">19390 13844 1270 0,'17'-16'28'0,"-12"8"5"0,3 1 2 0,1-5 1 0,9-4-28 0,-5 5-8 16,-4-1 0-16,4-4 0 0,0 5 92 0,-4-1 18 15,0-4 3-15,-5 5 1 0,-4-1-42 0,0 4-8 16,0 0-1-16,0 8-1 0,-4-11-22 0,-5 7-5 16,-4 0-1-16,-1 4 0 0,1 0-34 0,-9 4-16 15,-4 0 2-15,4 0 0 0,-4 3 22 0,4-3 5 16,-5 4 1-16,1 0 0 0,4 0-14 0,0 0 0 15,0-1 0-15,0 1 0 0,0 0 0 0,5 4 0 16,4-5 0-16,0 5 0 0,-1-4 0 0,6 4 0 16,3-5 0-16,5 5 0 0,0-4 0 0,5 4 0 15,3-1 0-15,1 5 0 0,4-1 0 0,5 1 0 0,-9 0 0 16,8 3 0-16,1-3 0 0,-1 3 0 0,1-3 0 16,-5-1 0-16,5 5-10 0,-5-4-5 0,0-5-1 0,0 5 0 15,-9-1 16-15,5-3 0 0,-4 0 0 0,-5 0 0 16,-9 3 0-16,4-3 0 0,-3 3 0 0,-5 1 0 15,-5 0 36-15,0-1 3 0,-3-3 1 0,-1 4 0 16,4 3 10-16,-4-7 2 0,0-1 1 0,0 1 0 16,0 0-30-16,0 0-7 0,5-5 0 0,-5 5-1 15,4-8-15-15,-4 4 0 0,0-4 0 0,5 0 0 16,-5 3-27-16,4-3-8 16,1 0-1-16,-1 0-643 0,5 0-128 0</inkml:trace>
        </inkml:traceGroup>
        <inkml:traceGroup>
          <inkml:annotationXML>
            <emma:emma xmlns:emma="http://www.w3.org/2003/04/emma" version="1.0">
              <emma:interpretation id="{1B2C7A43-C3FB-4E05-A571-AAE66CF05CF3}" emma:medium="tactile" emma:mode="ink">
                <msink:context xmlns:msink="http://schemas.microsoft.com/ink/2010/main" type="inkWord" rotatedBoundingBox="24338,13947 27699,13806 27783,15832 24423,15972"/>
              </emma:interpretation>
              <emma:one-of disjunction-type="recognition" id="oneOf40">
                <emma:interpretation id="interp52" emma:lang="" emma:confidence="1">
                  <emma:literal>g,</emma:literal>
                </emma:interpretation>
                <emma:interpretation id="interp53" emma:lang="" emma:confidence="1">
                  <emma:literal>g ,</emma:literal>
                </emma:interpretation>
                <emma:interpretation id="interp54" emma:lang="" emma:confidence="0">
                  <emma:literal>, ,</emma:literal>
                </emma:interpretation>
                <emma:interpretation id="interp55" emma:lang="" emma:confidence="0">
                  <emma:literal>. ,</emma:literal>
                </emma:interpretation>
                <emma:interpretation id="interp56" emma:lang="" emma:confidence="0">
                  <emma:literal>S ,</emma:literal>
                </emma:interpretation>
              </emma:one-of>
            </emma:emma>
          </inkml:annotationXML>
          <inkml:trace contextRef="#ctx0" brushRef="#br0" timeOffset="138859.4124">24812 13980 1544 0,'14'-23'68'0,"-6"15"15"0,5-4-67 0,1 1-16 16,-1-1 0-16,-4 4 0 16,-1 0 82-16,-3 1 13 0,-1-5 2 0,0 4 1 0,-4-4-19 0,0 1-4 15,0 3-1-15,0-8 0 0,-4 5-54 0,-5-1-10 0,-4 4-2 0,0 4-8 16,-5 0 0-16,1 4 0 0,-5 4 0 0,-4 0 0 16,-5 4 0-16,-4 4 0 0,-5 3 0 0,1 5 0 15,4-1 0-15,0 5 0 0,4-1 0 0,0 0 0 16,5 1 0-16,4-1 0 0,0 1 0 0,4-1 0 15,1-3 0-15,4-1 0 0,0-3 0 0,-1-1 0 16,6-3 22-16,3 0-2 0,1-5-1 0,4-7 0 16,0 0-19-16,0 0 0 0,0 0 0 0,22 0 0 15,0-3-9-15,0-1 9 0,8 0-8 0,-3-8 8 16,3 4 0-16,6-3 0 0,-1-5 12 0,4 0-4 16,-4 1-22-16,5-1-4 0,-1-3-1 0,1-1 0 15,-5 5 53-15,0-1 10 0,-4-4 3 0,-1 9 0 16,-3-1-12-16,-5 0-3 0,-5 8 0 0,1-3 0 15,-5 7-9-15,-13 0-3 0,0 0 0 0,13 0 0 16,-13 0-20-16,13 7 8 0,0 1-8 0,-4 4 0 16,0-4 0-16,-5 3 0 0,1 5 0 0,-1 0 0 0,0 3 0 15,1 1 0-15,-1 7 0 0,-4 0 0 0,0 1 0 16,0 3 0-16,-4 8 0 0,-1-4 0 0,-3 4 0 0,-1 0 0 16,-4 0 0-16,-5 4 11 0,1 4-11 0,-5-5 0 15,-5 1 0-15,-3 0 0 0,-1 0 14 0,0-8-2 16,-4 4-1-16,0 0 0 0,0-4-11 0,0-3 0 15,0-1 0-15,-5 0 0 0,5-4 13 0,0-7 1 16,4-1 0-16,-4-7 0 0,5-4-14 0,-1 0 0 16,4-1 0-16,1-3 0 0,0-4 17 0,4-4 1 15,4 0 0-15,1-7 0 0,-1-1-8 0,5 0-2 0,4-7 0 16,5 3 0-16,0-3 12 0,-1-5 1 0,10 1 1 16,3 0 0-16,5-5 0 0,5-3 0 0,8 0 0 0,1 7 0 15,8-3-22-15,4 0 0 0,1-4 0 0,8-1-12 31,0-3-64-31,9 0-14 0,5 0-2 0,21-8-708 0,-4 8-140 0</inkml:trace>
          <inkml:trace contextRef="#ctx0" brushRef="#br0" timeOffset="137129.1231">21719 13684 691 0,'0'0'30'0,"0"0"7"0,0 0-29 0,-8-8-8 0,3 4 0 0,5 4 0 16,-9-4 180-16,5 1 36 0,0-5 6 0,4 8 2 16,0-8-68-16,4 0-12 0,5 0-4 0,8 1 0 15,1-1-79-15,4 0-16 0,9 0-3 0,4-4-1 16,0 1-12-16,4-5-2 0,5 4-1 0,4 1 0 0,-4 3-6 0,0 0-2 15,0-4 0-15,0 9 0 16,0-5-41-16,-9 4-8 0,-9 0-1 0,5 4-1 16,0-4-90-16,-14 4-17 0,-17 0-4 0,0 0-1 0</inkml:trace>
          <inkml:trace contextRef="#ctx0" brushRef="#br0" timeOffset="137336.1044">22364 13002 1616 0,'13'-12'72'0,"-13"12"14"0,9-4-69 0,4-4-17 0,-4 4 0 0,-9 4 0 15,0 0 99-15,0 0 16 0,0 0 3 0,0 0 1 16,0 0-51-16,0 12-9 0,-4 4-3 0,-5 3 0 15,0 8-16-15,-4 5-3 0,-5 7-1 0,-3 3 0 16,-6 1-19-16,1 4-4 0,0 4-1 0,-1 3 0 16,1 1 42-16,-5 4 8 0,0-1 2 0,5 1 0 15,0 3-75 1,4-4-14-16,4-3-3 0,5 3-1 0,-4-7 29 0,3-4 0 0,-3 0 0 0,4-4 0 16,0-4-64-16,-5 0-19 15,1 0-4-15</inkml:trace>
          <inkml:trace contextRef="#ctx0" brushRef="#br0" timeOffset="137730.9651">22636 13965 1544 0,'0'0'68'0,"0"0"15"0,0 0-67 0,0 0-16 16,0 0 0-16,0 0 0 0,0 0 96 0,0 11 15 15,-4-3 3-15,-9 8 1 0,0-1-41 0,-1 5-8 16,1-1-2-16,0 5 0 0,-4 3 0 0,3-3 0 16,6 3 0-16,-1-4 0 0,4 1-30 0,1-1-6 15,0-3-2-15,8-1 0 0,0 1-26 0,1-9 8 0,8 5-8 0,0-4 0 32,0-1-54-32,9-3-16 0,-4-4-3 0</inkml:trace>
          <inkml:trace contextRef="#ctx0" brushRef="#br0" timeOffset="137733.4737">22834 13555 1670 0,'-5'-27'74'16,"1"15"15"-16,4 1-71 0,0-1-18 0,9 4 0 0,-1 4 0 16,10-4 0-16,-5 5 8 0,-4-1-8 0,-9 4-493 15,13-4-103-15</inkml:trace>
          <inkml:trace contextRef="#ctx0" brushRef="#br0" timeOffset="138112.4536">23250 13739 1267 0,'0'0'112'0,"0"0"-89"16,0 0-23-16,9 15 0 0,0 1 87 0,0 3 13 15,0 5 2-15,-1-1 1 0,1 4 7 0,-4 1 2 16,-1-5 0-16,5 8 0 0,-5-7-37 0,0 3-7 16,1-8-2-16,-1 5 0 0,-4-5-22 0,0 1-5 0,5-5-1 0,-5 1 0 15,4-4-30-15,-4-1-8 0,-4-3 0 0,4-8 0 16,4 12 0-16,-4-12 0 0,0 0 0 0,0 0 0 16,0 0 26-16,4 8 1 0,-4-8 0 0,0 0 0 15,0 0-27-15,14-4 0 0,-6-4 0 0,1 0 0 16,9-7 8-16,-5-1-8 0,4-3 8 0,1-5-8 15,4 5 32-15,0-5 0 0,8-3 1 0,1 0 0 16,4 3-44-16,0 1-9 0,5-1-1 0,-5 5-1 16,-4 3 22-16,-5 5 0 0,0-1 0 0,-4 8 8 15,-9 0-8-15,1 4 0 0,-1 0 0 0,-4 8 0 16,-5 4 0-16,0 3 0 0,-4 5 0 0,0-1 0 16,-4 5 0-16,4 3 0 0,-4-4 0 0,4 9 0 15,-5-5-93-15,5 0-11 16,0 4-3-16,0 1-930 0</inkml:trace>
        </inkml:traceGroup>
        <inkml:traceGroup>
          <inkml:annotationXML>
            <emma:emma xmlns:emma="http://www.w3.org/2003/04/emma" version="1.0">
              <emma:interpretation id="{399BB321-0838-4C4C-BBC0-86D4EF65E6AA}" emma:medium="tactile" emma:mode="ink">
                <msink:context xmlns:msink="http://schemas.microsoft.com/ink/2010/main" type="inkWord" rotatedBoundingBox="28472,14986 28990,14965 29011,15485 28494,15506"/>
              </emma:interpretation>
            </emma:emma>
          </inkml:annotationXML>
          <inkml:trace contextRef="#ctx0" brushRef="#br0" timeOffset="139003.5405">26313 14023 2419 0,'0'0'53'0,"0"0"11"0,0 0 3 0,0 0 1 0,0 0-55 0,0 0-13 16,0 12 0-16,-5 4 0 0,-3 3 54 0,-6 8 8 16,-3 5 2-16,-5-1 0 0,-4 4-56 0,-1 0-8 15,-8 16-8-15,-9-1 8 0,-4-3 0 0,-5 0 0 16,-4-4 0-16,-8 4-785 15,-10 3-151-15</inkml:trace>
        </inkml:traceGroup>
      </inkml:traceGroup>
    </inkml:traceGroup>
    <inkml:traceGroup>
      <inkml:annotationXML>
        <emma:emma xmlns:emma="http://www.w3.org/2003/04/emma" version="1.0">
          <emma:interpretation id="{3E5EB9DA-99AA-43D2-AED9-ED896B07D9BB}" emma:medium="tactile" emma:mode="ink">
            <msink:context xmlns:msink="http://schemas.microsoft.com/ink/2010/main" type="paragraph" rotatedBoundingBox="5469,16783 29821,15894 29890,17786 5538,186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B734594-F95B-4F8B-A998-065C049884D2}" emma:medium="tactile" emma:mode="ink">
              <msink:context xmlns:msink="http://schemas.microsoft.com/ink/2010/main" type="line" rotatedBoundingBox="5469,16783 29821,15894 29890,17786 5538,18674"/>
            </emma:interpretation>
          </emma:emma>
        </inkml:annotationXML>
        <inkml:traceGroup>
          <inkml:annotationXML>
            <emma:emma xmlns:emma="http://www.w3.org/2003/04/emma" version="1.0">
              <emma:interpretation id="{FFD41CAF-B7C9-4B94-A61C-01F98FAAAACC}" emma:medium="tactile" emma:mode="ink">
                <msink:context xmlns:msink="http://schemas.microsoft.com/ink/2010/main" type="inkWord" rotatedBoundingBox="5488,17302 7860,17215 7890,18029 5517,18115"/>
              </emma:interpretation>
              <emma:one-of disjunction-type="recognition" id="oneOf41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40991.6679">4732 16757 806 0,'9'-16'72'0,"-9"16"-58"0,0 0-14 0,0 0 0 16,0 0 64-16,0 0 11 0,0 0 1 0,0 0 1 0,-9 0 4 0,0 4 1 15,-4-4 0-15,0 8 0 16,-5-8-6-16,5 8-2 0,-9-4 0 0,4 4 0 16,-3 3-8-16,3-3-2 0,0 4 0 0,1-4 0 15,-1 3-16-15,1 1-3 0,4 4-1 0,-1-1 0 16,6-3-28-16,-1 7-5 0,5 1-2 0,-5-1 0 0,4 1-9 0,5-1 0 16,5 1 0-16,4-1-11 0,-5 1 2 0,0-4 0 15,5-5 0-15,-5-3 0 0,10 0-10 0,-10-4-1 16,9-4-1-16,-4 0 0 0,4-8 8 0,-4 4 1 15,4-4 1-15,0-3 0 0,-4-5 11 0,9-4 0 16,-10 1 0-16,5-1 8 0,-4-3 24 0,4 0 4 16,-4-5 2-16,4 5 0 0,-4 0 14 0,0-1 4 15,0 5 0-15,-1 3 0 0,1 4-20 0,-4 5-3 16,-1-1-1-16,-4 8 0 0,0 0 0 0,0 0-1 16,0 0 0-16,4 15 0 0,1 1-31 0,-1 3-15 15,1 5 2-15,-5-5 0 16,0 5-71-16,0-1-13 0,4 1-3 0,-4 3-881 0</inkml:trace>
          <inkml:trace contextRef="#ctx0" brushRef="#br0" timeOffset="141283.5168">5105 16663 403 0,'0'0'17'0,"-5"8"5"0,-3 0-22 0,8 8 0 0,-5-1 0 0,5 5 0 16,0 3 320-16,5-3 60 0,-5 3 12 0,4 0 3 16,-4 1-256-16,4-1-51 0,1 1-11 0,-1-1-1 15,0-3-25-15,1-5-5 0,-1 1-1 0,1-5 0 16,-5 1-20-16,0-4-4 0,0-8-1 0,0 0 0 16,0 0-5-16,0 0-2 0,0 0 0 0,0 0 0 0,0-8 15 0,0-4 2 15,0 5 1-15,0-9 0 0,0 0-11 0,-5 1-1 16,5-1-1-16,0 1 0 0,0-5-9 0,5 1-1 15,-1-1-8-15,5 1 12 0,0 3-23 0,-1 0-5 16,6 1 0-16,-1-1-738 16,4 8-147-16</inkml:trace>
          <inkml:trace contextRef="#ctx0" brushRef="#br0" timeOffset="140312.7185">3188 16433 1324 0,'0'0'118'0,"0"-11"-94"0,-4 3-24 0,0-4 0 16,4 0 36-16,0 5 2 0,-5-5 1 0,1 4 0 15,-5 0-7-15,5 4-2 0,-5 1 0 0,0 6 0 16,-8 1-16-16,4 4-3 0,-1 4-1 0,-3 3 0 15,-5 1-10-15,-4 4 0 0,4 3 0 0,-5 0 8 16,5 5-8-16,-4-1 0 0,-9 0 0 0,13-3 8 16,18-1-8-16,-10 0 12 0,1 1-12 0,0-9 12 15,9 1-12-15,-1-4 8 0,5 3-8 0,0-7 8 16,0-8-8-16,13 12 0 0,9-4 0 0,0-1 0 16,-4-3 0-16,13 0 0 0,17 0 0 0,-4-4 0 0,0 8 0 15,0-4 0-15,4 4 0 0,4-1 0 0,10 1 0 0,-14 0 0 16,-17 4 0-16,0-4 0 0,8 3 0 0,-13 1 0 15,-17 4 0-15,-5-1 0 0,5-3 12 0,-4 3 8 16,-10 1 0-16,-12 4 1 0,-10-5 50 0,-3 5 9 16,12-5 3-16,-8 5 0 0,-14 3-61 0,5-3-12 15,5 3-2-15,-6-7-8 0,6-1 0 0,-5 1 0 16,4-1 0-16,5-7 0 16,8 4-34-16,-4 0-7 0,0-8-2 0,9-4-823 0</inkml:trace>
          <inkml:trace contextRef="#ctx0" brushRef="#br0" timeOffset="140630.7864">3881 16858 1321 0,'0'0'28'0,"0"0"7"0,-9 0 1 0,9 0 2 0,0 0-30 0,0 0-8 0,-13 0 0 0,13 0 0 16,0 0 15-16,0 0 1 0,0 0 1 0,0 0 0 16,0 0 31-16,0 0 5 0,17 0 2 0,-4-3 0 15,-4-1 3-15,9 0 1 0,8-8 0 0,0 4 0 16,1 0-27-16,-1-3-6 0,0-5-1 0,9 1 0 0,1-1-9 0,-10 0-1 16,-9 1-1-16,5-1 0 0,5 4 10 0,-10-3 1 15,-8 3 1-15,0 0 0 0,0 5-14 0,-5-5-4 16,-4 0 0-16,-4 4 0 0,-5-3 14 0,-4 7 2 15,13-4 1-15,-14-4 0 0,-3 8 1 0,4 1 0 16,-5-1 0-16,5 0 0 0,0 4-26 0,-9 4 8 16,-4-4-8-16,4 4 0 0,0 3 8 0,0 1-8 15,-4 4 0-15,8 0 8 0,5-5-8 0,0 9 0 16,-5 0 0-16,1 3-11 0,-1 1 11 0,5-1 0 16,4 4 0-16,0 1 0 0,-8 3 0 0,12 4 0 15,10 1-8-15,-5-1 8 0,0 0 0 0,4 0-10 16,5 0 10-16,4 1 0 15,5-5-113-15,-5 0-16 0,-4 0-3 0,12-3-1 0</inkml:trace>
        </inkml:traceGroup>
        <inkml:traceGroup>
          <inkml:annotationXML>
            <emma:emma xmlns:emma="http://www.w3.org/2003/04/emma" version="1.0">
              <emma:interpretation id="{339A1A49-2A10-424C-996D-02DC7936A29E}" emma:medium="tactile" emma:mode="ink">
                <msink:context xmlns:msink="http://schemas.microsoft.com/ink/2010/main" type="inkWord" rotatedBoundingBox="8277,16836 12291,16690 12352,18367 8339,18513"/>
              </emma:interpretation>
              <emma:one-of disjunction-type="recognition" id="oneOf42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43573.0581">9615 16800 2329 0,'0'0'51'0,"0"0"10"0,0 0 3 0,0 0 2 16,9-4-53-16,-9 4-13 0,13 8 0 0,-4 0 0 0,-1 3 53 15,-8 5 8-15,0 3 2 0,-4 5 0 0,0 3-15 0,-5 0-2 16,-4 9-1-16,-5-5 0 0,-4 8-45 0,-4-8-12 16,-5 8 0-16,-4-4-1 15,0 4-143-15,-5 0-28 0,-3 0-5 0</inkml:trace>
          <inkml:trace contextRef="#ctx0" brushRef="#br0" timeOffset="141621.0369">6039 16441 1036 0,'0'0'92'0,"0"0"-73"0,-4-4-19 0,4 4 0 16,-5-4 116-16,-3 0 20 0,-6 4 4 0,1 4 1 15,0 0-31-15,0 0-6 0,-9 0-2 0,0 8 0 16,0-4-41-16,0 7-8 0,-4 1-1 0,0 3-1 16,-1 5-18-16,5 3-3 0,-4-4-1 0,4 9 0 15,0-1-5-15,0 0 0 0,5 0-1 0,4 0 0 16,4-3-3-16,0 3 0 0,5-4 0 0,4 0 0 15,4-3-12-15,5 3-8 0,0-7 8 0,4-1-8 16,4-7 0-16,1 0 0 0,-1-1 0 0,1-3 0 16,4-4-90-16,0 0-22 0,0-4-5 15</inkml:trace>
          <inkml:trace contextRef="#ctx0" brushRef="#br0" timeOffset="141932.9562">6329 15872 1623 0,'0'0'72'0,"0"-4"15"0,0 4-70 0,0 0-17 15,0 0 0-15,0 0 0 0,0 0 108 0,0 0 17 16,0 0 4-16,4 12 1 0,1 3-58 0,-1 9-12 16,0 3-3-16,1 8 0 0,-1 8-21 0,-4 4-5 15,4 3-1-15,-4 13 0 0,-4 3-8 0,4 0-2 16,-4 5 0-16,-9-1 0 0,-1-4-5 0,1 0-2 0,-4 1 0 15,-1-5 0-15,-8 0-2 0,4-3-1 0,0-8 0 0,-4-8 0 16,8-1-10-16,-4-6 0 0,0-13 0 0,5-4-11 16,-1 1 11-16,5-12 0 0,0-4 10 0,4-4-10 15,0-4 12-15,0-4-3 0,9-4-1 0,0-7 0 16,0-1-8-16,9 1 0 0,4-9 0 16,1 1 0-16,3 4 0 0,1-5 0 0,4 5 0 0,4 0 0 15,0-1 11-15,1 9-3 0,-6-1-8 0,1 8 12 16,-4 0-12-16,-1 5 0 0,-3 3 0 0,-14 0 0 15,8 7 0-15,-3 5 0 0,-1 4 0 0,1-1 0 16,-5 1 0-16,0-1-10 0,4 5 10 0,0-1-8 16,-4-3-21-1,0 0-4-15,5 3-1 0,-5-3 0 0,4-5-177 0,1 5-35 0</inkml:trace>
          <inkml:trace contextRef="#ctx0" brushRef="#br0" timeOffset="142148.197">6890 16667 1440 0,'0'0'128'0,"-4"12"-103"16,0-4-25-16,4 4 0 0,-5 3 120 0,1-3 18 0,-1 3 4 0,1 1 1 16,0 0 4-16,-5-1 1 15,0 1 0-15,5-1 0 0,-1 5-94 0,1-8-18 16,-5 3-4-16,9-3-1 0,5 4 0 0,-5-1 0 15,4-3 0-15,5 0 0 16,4-9-51-16,4 5-9 0,1-4-3 0,4-4-1140 0</inkml:trace>
          <inkml:trace contextRef="#ctx0" brushRef="#br0" timeOffset="142372.6052">7167 16293 1728 0,'-9'-4'153'0,"-4"0"-122"0,0 4-31 0,-1 4 0 16,6-8 80-16,-1 8 9 0,0 0 3 0,9-4-660 16,-4 8-131-16</inkml:trace>
          <inkml:trace contextRef="#ctx0" brushRef="#br0" timeOffset="142772.0527">7461 16554 1357 0,'0'0'29'0,"0"0"7"0,8 0 0 0,6 4 4 0,-1 0-32 0,0-4-8 15,4 4 0-15,-3 4 0 0,8 0 108 0,-5-1 21 16,-4 5 4-16,0 0 1 0,-4 3-15 0,0 5-3 16,-5-1-1-16,1 1 0 0,-5 7-67 0,-5-7-12 15,-8-1-4-15,4 1 0 0,-4 7 1 0,-4-8 0 16,-1 1 0-16,1-1 0 0,3-7-33 0,-3 4 0 15,4-5 0-15,4 1 0 0,-4-8 0 0,4 0-12 16,9-4 0-16,0 0 0 0,0 0 12 0,0 0 16 16,0-12-3-16,0 1-1 0,4-5-12 0,5-4-16 15,0 1 3-15,4-4 1 0,5-1 12 0,-1 1 16 16,1-5-3-16,4 1-1 0,0 4-2 0,0-1-1 0,0 5 0 0,-1-1 0 16,1 5 8-16,5 3 2 0,-10-4 0 0,5 13 0 15,0-5-7-15,-4 8-2 0,4 0 0 0,-5 8 0 16,5-1-10-16,-4 5 0 0,-1 0 0 0,1 3 0 15,-5 1 0-15,0 7-11 0,0-3 11 0,-4 3-12 32,-5 1-155-32,5 3-31 0</inkml:trace>
          <inkml:trace contextRef="#ctx0" brushRef="#br0" timeOffset="143229.7422">8619 16640 1843 0,'-4'-12'81'0,"4"5"18"0,0-1-79 0,4-4-20 16,0 4 0-16,5-3 0 0,0-1 70 0,-5-4 10 16,5 5 3-16,0-5 0 0,0 0-56 0,-5 1-11 15,0 3-3-15,1 0 0 0,-5 5 16 0,0-1 3 16,-5 4 1-16,5 4 0 0,-13 0-19 0,0 4-4 15,0 0-1-15,0 3 0 0,-5 1-9 0,1 8 0 16,-1-1 0-16,-4 5 0 0,5-1 0 0,3 5 0 0,-3-5 0 16,4 5 0-16,0-1 0 0,4 1 0 0,0-1-8 15,5 0 8-15,-1-3 0 0,5-5 0 0,0-3-9 16,0 4 9-16,5-5 0 0,-1-7 0 0,-4-4 0 0,9 8 0 16,4-8 0-16,-4 0 0 0,4-4 0 0,-4 0 0 15,4-3 8-15,0-5-8 0,0 0 0 0,0 0 0 16,0-3 0-16,5-1 0 0,-5-3 0 0,5 3 0 15,-1-3 0-15,1 3 8 0,-1-3-8 0,1 3 0 16,-1 4 0-16,1 1 9 0,4-1-9 0,-9 4 8 16,5 8-8-16,-10 0 0 0,1 4 0 0,0 8 0 15,0-1 0-15,-9 9 0 0,4 3 0 0,-8 8 0 16,-1 5 0-16,-3 3 10 0,3 7-10 0,-8 1 10 16,-13 4-10-16,4 3 0 0,0 1 0 0,-5-4 0 15,1-1 9-15,0 1-9 0,-5 0 10 0,5-8-10 16,-1-4 16-16,-3-4-4 0,-1-4 0 0,5-4 0 15,-1 1 8-15,1-5 0 0,4-7 1 0,0-5 0 16,0 1-6-16,5-4-2 0,-1 0 0 0,5-8 0 0,0 0 19 0,4 0 3 16,-4-4 1-16,9-4 0 0,-1-4 1 0,5 1 1 15,5-1 0-15,-1-8 0 0,9 1-22 0,5-1-5 16,8-7-1-16,-4-4 0 0,9 4-10 0,-1-9 0 16,5-3 0-16,1-3 0 15,7-5-83-15,1-4-21 0,9 0-5 0,0 1-1 0</inkml:trace>
        </inkml:traceGroup>
        <inkml:traceGroup>
          <inkml:annotationXML>
            <emma:emma xmlns:emma="http://www.w3.org/2003/04/emma" version="1.0">
              <emma:interpretation id="{C03532BB-B4D4-4037-848B-CCEC49A22B9C}" emma:medium="tactile" emma:mode="ink">
                <msink:context xmlns:msink="http://schemas.microsoft.com/ink/2010/main" type="inkWord" rotatedBoundingBox="13491,16490 19282,16279 19333,17670 13542,17882"/>
              </emma:interpretation>
              <emma:one-of disjunction-type="recognition" id="oneOf43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46229.1236">13761 16180 2127 0,'0'0'94'0,"0"0"20"0,9-4-91 0,-1 0-23 0,10 0 0 0,-1 0 0 16,10-4 42-16,3 1 4 0,6-1 1 0,3 0 0 15,14-4-35-15,-1-3-12 0,1 3 0 0,0 0 9 16,-5 5-9-16,0-5-14 0,-4 0 3 0,-4 0 1 31,-5 1-52-31,0 3-10 0,-9-4-3 0,0 4-553 0,-4 1-110 0</inkml:trace>
          <inkml:trace contextRef="#ctx0" brushRef="#br0" timeOffset="146300.728">14371 15419 2012 0,'0'0'44'0,"0"0"10"0,0 0 2 0,0 0 0 0,8 8-45 16,1 4-11-16,-4 0 0 0,-1 7 0 0,0 5 46 0,-4 3 7 16,0 4 2-16,-4 0 0 0,-5 12 15 0,-4 0 3 15,4 0 1-15,-4 4 0 0,-4 3-34 0,3 1-6 16,-8-4-2-16,0 7 0 0,5-3 3 0,-1 0 0 15,1 7 0-15,4-7 0 0,-5 4-35 0,-4-5 0 16,5 1 0-16,-1 0 0 16,1-1-71-16,3-3-21 0,-3-8-4 0,4 0-1015 0</inkml:trace>
          <inkml:trace contextRef="#ctx0" brushRef="#br0" timeOffset="146490.8025">14586 16410 2368 0,'0'0'52'0,"0"0"12"0,0 0 1 0,4 16 1 0,-4 3-53 0,0 1-13 0,0-1 0 0,4 1 0 16,-4 3 32-16,5-4 4 0,-5 5 1 0,0-1 0 16,0 1-23-16,0-1-5 0,0-3-1 0,-5 3 0 15,5-7-8-15,-4 3 0 0,8-3 0 0,1-1-754 16,-5-3-143-16</inkml:trace>
          <inkml:trace contextRef="#ctx0" brushRef="#br0" timeOffset="146649.5833">14915 15926 2260 0,'0'0'50'0,"0"0"10"0,0 0 3 0,0 0 0 0,-9 4-51 0,0 4-12 15,9-8 0-15,0 8 0 0</inkml:trace>
          <inkml:trace contextRef="#ctx0" brushRef="#br0" timeOffset="146997.1362">15428 16141 1324 0,'0'0'118'0,"0"0"-94"0,0 0-24 0,-4 8 0 16,-1 3 72-16,-4 5 11 0,5 3 1 0,0-3 1 15,-5 4-12-15,0-1-2 0,0 1-1 0,5 3 0 16,-5 0-42-16,0 1-8 0,5-5-1 0,0 1-1 16,-5-9 2-16,9 9 0 0,0-8 0 0,9 3 0 15,-5-7-20-15,9 4 0 0,0-4 0 0,0-5 0 16,9 1 11-16,0 0 1 0,0-4 1 0,5 0 0 15,-1 0 4-15,-4 0 1 0,4-4 0 0,1 0 0 16,-6 1-2-16,1-5-1 0,0 0 0 0,-4 0 0 16,-5-4 26-16,-4-3 6 0,-5-1 1 0,1 1 0 15,-5-5-4-15,0 1 0 0,-5-1 0 0,1 1 0 16,-5 3-21-16,0 0-5 0,-4 9-1 0,0-9 0 0,0 0-17 16,-5 9 0-16,5-5 0 0,0 4 0 0,-5 4-9 15,5-4-6-15,-4 8-1 0,-1-3 0 16,5 3-163-16,0 3-33 0,-18-3-6 0,14 4-2 0</inkml:trace>
          <inkml:trace contextRef="#ctx0" brushRef="#br0" timeOffset="147372.7176">16205 16137 1796 0,'0'0'80'0,"13"4"16"0,0 0-77 0,0 7-19 0,-4 1 0 0,0 4 0 16,-1-5 53-16,5 9 7 0,-8-1 2 0,-1 9 0 15,-8-5-10-15,4 4-3 0,0-3 0 0,-5 3 0 0,1 0-11 0,-5 1-2 16,1-9-1-16,-1 1 0 16,0-1-12-16,0-7-3 0,0 0 0 0,1-5 0 15,-1 1 8-15,9-8 0 0,0 0 1 0,-9 0 0 16,0 0-2-16,9 0-1 0,5-11 0 0,-1 3 0 15,1-4-5-15,3-4-1 0,1 5 0 0,4-9 0 16,0 1-8-16,9-5-1 0,0 1-1 0,5 0 0 16,3-5-10-16,1 1 0 0,4 7 0 0,-4-3 0 15,4 4 8-15,-4 3-8 0,-5 8 8 0,-4 4-8 16,0 0 15-16,-5 8-3 0,-3 4 0 0,-6 0 0 16,1 4-3-16,-5 3-1 0,1-3 0 0,-5 7 0 15,-5 1-8-15,1 3 0 0,4 1-10 0,-9 3 10 0,5 0-22 16,0-3 2-16,-1-1 0 0,1 0-790 15,4 1-158-15</inkml:trace>
          <inkml:trace contextRef="#ctx0" brushRef="#br0" timeOffset="144808.6134">11348 16262 691 0,'-5'-20'61'0,"5"12"-49"15,0-3-12-15,-4-1 0 0,4 0 199 0,0 1 37 16,0-1 7-16,-4 4 1 0,-1 0-144 0,1 4-28 16,-1 1-7-16,-3-1-1 0,-1 4-40 0,0 0-9 0,-4 4-2 15,-5 3 0-15,-3 5-13 0,3 0 0 0,-8 3-9 0,4 5 9 16,-5-5-11-16,5 5 11 0,0-1-12 0,5 1 12 15,-1-4 0-15,5 3 0 0,0-3 0 0,9-1 0 16,-5-3-10-16,9 0 10 0,4-5-8 0,5 1 8 16,-5 4-8-16,10 0 8 0,-1 3-8 0,0-3 8 15,0 4 0-15,0-1 0 0,0 1 0 0,5 3 0 16,-5 1 0-16,5 3 0 0,-5-3 0 0,-4 3 0 16,-1 0 15-16,-8 1 1 0,0-5 1 0,0 5 0 15,-8-1 22-15,-1-3 4 0,-4-1 1 0,-9 1 0 16,0-1 10-16,-5 5 2 0,1-9 1 0,-5 5 0 15,1-1-28-15,3-3-5 0,-3-5-2 0,-1 1 0 16,9 4-111-16,0-5-23 0,0-7-4 16</inkml:trace>
          <inkml:trace contextRef="#ctx0" brushRef="#br0" timeOffset="145028.263">11506 16718 1638 0,'0'0'72'0,"0"0"16"0,13-4-71 0,-4 0-17 15,4 0 0-15,4 0 0 0,5 1 10 0,-4-1-2 16,-1 0 0-16,1 0 0 0,0 0 23 0,-1 0 4 0,1-4 1 0,-1 4 0 16,-4-3-7-16,0-1-1 0,1 0 0 0,-6 4 0 15,6-4-9-15,-6 0-3 0,1 1 0 0,0-1 0 16,-5 0-5-16,1 0-2 0,-1 0 0 0,0 1 0 15,-4-5 8-15,0 4 2 0,0-4 0 0,-4 1 0 16,0-1 5-16,-1-4 0 0,-3 5 1 0,3-5 0 16,-4 4 5-16,5 5 1 0,-5-1 0 0,0 0 0 15,5 4-31-15,0 0 0 0,-5 4 0 0,0 0 0 16,0 4 0-16,1 0 0 0,-1 4 0 0,0 0 0 16,0 3 0-16,0 1 0 0,-4 0 0 0,5 3 0 15,-1 5-13-15,-4 3-9 0,-1-3-2 0,6 7 0 16,-1 0 16-16,4 1 8 0,-3-1-10 0,3 0 10 15,5-3 0-15,0-1-9 0,5 4 9 0,3-7 0 16,-3 3-76-16,8 1-11 16,0-5-1-16</inkml:trace>
          <inkml:trace contextRef="#ctx0" brushRef="#br0" timeOffset="145345.561">12453 15759 1324 0,'5'-28'59'0,"4"13"12"0,-1 3-57 0,-3-4-14 15,3 5 0-15,-3 3 0 0,-5 8 192 0,0 0 35 16,0 0 7-16,0 0 2 0,0 0-146 0,4 8-29 0,-4 7-5 16,-4 9-2-16,4 7-19 0,-9 4-4 0,5 8-1 0,-1 4 0 15,-3 0 6-15,-6-1 2 0,6 5 0 0,-6 4 0 16,6-1-7-16,-5 1-2 0,-1-1 0 0,1 1 0 15,0-4-29-15,4-1 0 0,0 1 0 0,1-8 0 16,-5 4-17-16,4-8-3 0,-4 0-1 0,-1-8-770 16,6-4-153-16</inkml:trace>
          <inkml:trace contextRef="#ctx0" brushRef="#br0" timeOffset="145617.0578">12703 16628 1854 0,'0'0'40'0,"14"-7"9"0,3-1 2 0,5-4 1 0,0-4-41 0,4 1-11 16,1-1 0-16,3-3 0 0,-3-5 0 0,-1 5 8 16,0-5-8-16,-4 5 8 0,0-1-8 0,-9-3 0 15,5 4 0-15,-5-5 0 0,-4 5 12 0,0-1 0 16,-9 1 0-16,4-1 0 0,-8 5 3 0,-1-1 1 15,-3-4 0-15,-1 9 0 0,0-1 0 0,0 4 0 16,0 0 0-16,1 1 0 0,-6 7-7 0,6 4-1 16,-5-1 0-16,-5 9 0 0,-4 4 4 0,5-1 0 15,-5 5 0-15,4 3 0 0,0 5 0 0,1 3 0 16,-9 8 0-16,8-4 0 0,0-4-12 0,1 4 8 16,-1 0-8-16,5-7 8 0,4 3-8 0,5-8 0 15,-5 1 0-15,5-1 0 16,4 0-112-16,4-3-24 0,9 7-4 0,9-7-2 0</inkml:trace>
          <inkml:trace contextRef="#ctx0" brushRef="#br0" timeOffset="145841.3017">13752 16305 1843 0,'0'0'164'0,"0"0"-132"0,-4-4-32 0,4 4 0 16,0 0 57-16,-9 0 5 0,-4 8 1 0,0-5 0 0,-1 5-9 0,-8 0-2 15,1 0 0-15,-10 7 0 16,4-3-30-16,-3 8-6 0,-1-5-2 0,0 9 0 16,1-5 6-16,-1 5 0 0,5 3 1 0,4-4 0 15,4 5-5-15,1-5 0 0,3 0-1 0,10-3 0 0,0 3-15 0,8 1 0 16,0-9 0-16,14 1 0 16,-1-1-28-16,10-3-8 0,8-4-1 0,4-4-663 15,5-4-132-15</inkml:trace>
        </inkml:traceGroup>
        <inkml:traceGroup>
          <inkml:annotationXML>
            <emma:emma xmlns:emma="http://www.w3.org/2003/04/emma" version="1.0">
              <emma:interpretation id="{FE53D833-8DB1-4E05-B6B9-C038F3349112}" emma:medium="tactile" emma:mode="ink">
                <msink:context xmlns:msink="http://schemas.microsoft.com/ink/2010/main" type="inkWord" rotatedBoundingBox="20260,17225 20622,17211 20642,17771 20281,17785"/>
              </emma:interpretation>
              <emma:one-of disjunction-type="recognition" id="oneOf44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48024.7071">17942 16270 1983 0,'0'0'88'0,"0"0"18"0,4 15-85 0,-4 5-21 16,-4 7 0-16,-1 4 0 0,1 4 43 0,-9 4 4 16,-5 0 1-16,1 0 0 0,-14 0-32 0,5 4-5 0,-5-4-2 0,-4 4 0 31,-4 0-44-31,-5 0-9 0,9-4-1 0,-5 0-882 0</inkml:trace>
        </inkml:traceGroup>
        <inkml:traceGroup>
          <inkml:annotationXML>
            <emma:emma xmlns:emma="http://www.w3.org/2003/04/emma" version="1.0">
              <emma:interpretation id="{3232831C-9C51-4086-8FA0-1F68D390262B}" emma:medium="tactile" emma:mode="ink">
                <msink:context xmlns:msink="http://schemas.microsoft.com/ink/2010/main" type="inkWord" rotatedBoundingBox="21585,16580 25989,16419 26044,17926 21640,18087"/>
              </emma:interpretation>
              <emma:one-of disjunction-type="recognition" id="oneOf45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48874.6179">19091 15950 518 0,'0'0'46'0,"5"-4"-37"16,-1-4-9-16,5-4 0 0,0 5 208 0,-5 3 39 16,-4 4 8-16,9-8 1 0,0 4-96 0,-9 4-20 0,8-4-4 0,-8 4-1 15,0 0-48-15,9 4-10 16,0 4-1-16,0 7-1 0,-5 1-36 0,0 3-7 0,-4 5-2 0,0 3 0 16,-4 4-7-16,-5 4-2 0,5 4 0 0,-9 0 0 15,0 0-5-15,-1 0 0 0,-3 4-1 0,-5 0 0 16,0-4-6-16,4 0-1 0,-3-8 0 0,-1-3 0 15,4-5 4-15,5-3 0 0,0-5 0 0,4-3 0 16,5 0 2-16,-1-5 1 0,5-7 0 0,0 0 0 16,0 0 4-16,0 0 1 0,5-7 0 0,-1-9 0 15,5 0 11-15,-1-3 2 0,1-4 1 0,4-1 0 16,-4-7-14-16,4 0-2 0,-4-4-1 0,4 0 0 16,0-8-5-16,1 4-2 0,-6-4 0 0,10 4 0 15,-1-4-10-15,1 4 0 0,0-4-12 0,4 0 12 16,-1 4-21-16,-3-4 3 0,8 0 1 0,-4 4 0 15,0 0-6-15,0 4-1 0,4 8 0 0,-4 3 0 16,0 5 14-16,-4 0 10 0,4 7-13 0,0 4 5 0,0 0-9 16,0 4-2-16,-5 4 0 0,1 4 0 0,-1 8 19 0,-4 4-10 15,-4 3 10-15,4 4-8 0,-8 9 8 0,4-1-12 16,-1 4 12-16,-3 4-12 0,-1 0 12 0,-4 0 0 16,0 4 0-16,-4-4 0 0,4 0 0 0,0 4 0 15,0-4 0-15,0 0 0 0,0-4 0 0,0-4 0 16,4-8 0-16,-4 1 0 0,0-5 0 0,0-3 0 15,0-1 0-15,4-3 8 0,-4-12-8 0,0 0 11 16,0 0-11-16,9 0 12 0,4 0-12 0,-4-4 0 16,0-7 9-16,4-1-9 0,-4 0 0 0,0-7 0 0,4-5 0 15,0-3 8-15,-4 0 19 0,8-5 4 0,-4-3 1 0,9-4 0 16,0-4-32-16,0 1 0 0,0-1 0 0,5-4 0 16,-1 4 0-16,0 0 0 0,-4 8-13 0,4 4 4 15,-4 3 9-15,0 9 0 0,-4-1 0 0,-1 13 0 16,-3 3 0-16,-6 4 0 0,-8 0 0 0,9 11 0 15,-4 1 0-15,3 12 0 0,-8-1 0 0,5 4 0 16,3 1 0-16,-3 3 0 0,4 0 0 0,-5 0 8 16,9 0-8-16,-4 1 0 0,0 3 0 0,4-4 0 15,0 0 0-15,0 4 0 0,-4-4 0 0,0 4 0 16,0-3-162 0,-1-5-27-16</inkml:trace>
          <inkml:trace contextRef="#ctx0" brushRef="#br0" timeOffset="149550.8344">21254 15739 979 0,'0'0'43'0,"5"-8"9"0,-1 1-41 0,5-1-11 0,-9 0 0 0,4-4 0 16,-4 8 167-16,0 4 31 0,5-7 6 0,-5-1 2 15,0 8-111-15,0-8-23 0,-5 0-4 0,1 4 0 0,4 4-44 0,-9-7-9 16,5 3-2-16,-5 0 0 16,0 4-13-16,-4 0 0 0,4 0 0 0,-4 0 0 0,4 0 11 0,-4 0-11 15,-4 8 12-15,3-5-12 0,1 1 9 0,0 4-9 16,0-4 0-16,0 4 9 0,-5 3-9 0,5-3 0 16,0 4 0-16,-5 4 0 0,5-1 0 0,4 5 0 15,-4-1 0-15,4 1 0 0,1 3 0 0,-1 0 0 16,4 1 0-16,10-1 0 0,-1 1 0 0,5-1 0 15,0-3 0-15,8 3 0 0,1-4 0 0,-1-3 0 16,5 4 0-16,0-5 0 0,5-3 8 0,-1 3-8 16,0 1 12-16,-4-4-4 0,-4-1-8 0,-1 1 0 15,-4 0 0-15,-4 0 0 0,-4-1 0 0,-5-3 0 0,-9 4 0 16,0-1 0-16,-8 1 11 0,-5-4 0 16,-13 0 0-16,-5 0 0 0,1 3 5 0,-10-3 0 0,1 0 1 15,-5 0 0-15,5-4-5 0,4-1-2 0,0-3 0 0,9 4 0 31,0 0-52-31,4 0-10 0,10-4-3 0,3-4-871 0</inkml:trace>
          <inkml:trace contextRef="#ctx0" brushRef="#br0" timeOffset="149911.9474">21794 15763 864 0,'0'0'76'0,"0"0"-60"15,0 0-16-15,0 0 0 0,0 0 143 0,0 0 25 0,-4-4 6 0,4 4 1 16,0-8-67-16,4 0-12 16,5 0-4-16,4 4 0 0,0-3-28 0,9-1-7 0,4 0-1 15,5 0 0-15,4 4-17 0,9-4-4 0,4 1-1 0,9-1 0 16,0 4-3-16,5 0-1 0,-1 0 0 0,-8 0 0 15,4 0-30-15,-9 4 0 0,-4 0 0 0,0-3 0 32,-5-1-127-32,-8 0-31 0,-9 0-6 0</inkml:trace>
          <inkml:trace contextRef="#ctx0" brushRef="#br0" timeOffset="150147.0659">22119 15747 1735 0,'0'0'76'0,"0"0"17"0,0 0-74 0,0 0-19 16,8 8 0-16,-3 7 0 0,-5 1 91 0,-5 7 14 16,5 5 3-16,-8 7 1 0,-1-4-23 0,-4 8-5 15,-1 4-1-15,1 0 0 0,-4 4-22 0,-1 3-5 16,5 5-1-16,-5-4 0 0,5 3-36 0,5-7-7 15,-1 4-1-15,4-5-8 16,5-7-70-16,0 0-21 0,0-3-4 0,5-9-977 0</inkml:trace>
          <inkml:trace contextRef="#ctx0" brushRef="#br0" timeOffset="150893.6331">23338 16297 864 0,'0'0'76'0,"0"0"-60"0,0 0-16 0,0 0 0 16,5 12 192-16,-5 3 35 0,-5 5 7 0,5 3 2 0,-9 8-65 0,1 0-13 16,-5 1-2-16,-1 7-1 0,-3 0-51 0,-5 0-11 15,0 4-1-15,-9-4-1 0,5 0-48 0,-5 3-10 16,-4 1-1-16,0-8-1 15,0-3-51-15,0 3-11 0,0-8-1 0,4 0-1 16,0-3-115-16,9-5-24 0,0 1-4 0</inkml:trace>
        </inkml:traceGroup>
        <inkml:traceGroup>
          <inkml:annotationXML>
            <emma:emma xmlns:emma="http://www.w3.org/2003/04/emma" version="1.0">
              <emma:interpretation id="{819C4E35-3F6D-4FBC-8486-A37BAE5102A8}" emma:medium="tactile" emma:mode="ink">
                <msink:context xmlns:msink="http://schemas.microsoft.com/ink/2010/main" type="inkWord" rotatedBoundingBox="27162,16819 28709,16763 28738,17564 27191,17620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54011.3289">24501 16297 1036 0,'0'0'46'0,"0"0"10"0,0 0-45 0,0 0-11 0,0 0 0 0,0 0 0 16,0 0 68-16,0 0 11 0,9 8 2 0,-1-1 1 15,1 1-26-15,4-4-6 0,0 4-1 0,1-8 0 16,3 0-13-16,5 0-4 0,-4 0 0 0,4-4 0 15,0 0 4-15,4 0 1 0,0-4 0 0,1 5 0 16,-1-5-21-16,-4 4-4 0,0 0 0 0,-5-4-1 16,5 4-11-16,-4-4 8 0,-5 1-8 0,-4-5 8 15,-5 4-8-15,0 0 8 0,5 1-8 0,-4-5 8 16,-1 0-8-16,-4 0 8 0,0-3-8 0,0 3 8 16,0 0-8-16,4-3 0 0,-8-1 0 0,4 5 0 15,-4-1 0-15,-1-4 8 0,1 1-8 0,-1 3 0 16,-3 0 0-16,-1 1 8 0,0-1-8 0,-4 4 0 15,4 0 0-15,0 4 0 0,-4 0 0 0,5 1 0 0,-6 3 0 16,1 3 0-16,-4 5 0 0,3 8 0 0,-3-1 0 0,-5 9 0 16,0 3 12-16,0 8-4 0,0 8 23 0,0 0 4 15,0 4 1-15,5 0 0 0,-1-1 11 0,1 1 2 16,8-8 1-16,-4 4 0 0,4-8-11 0,5-4-3 16,-1 1 0-16,10-9 0 0,-5-3-12 0,4-1-2 15,9-3-1-15,0-5 0 0,5-7-36 0,13 0-7 16,-1-8-2-16,18 0 0 15,5-7-156-15,9-5-32 0,69-19-7 0,-26 8-583 16</inkml:trace>
          <inkml:trace contextRef="#ctx0" brushRef="#br0" timeOffset="154315.3493">25356 15868 1134 0,'0'0'50'0,"0"0"10"0,-8 4-48 0,8-4-12 0,0 0 0 0,0 0 0 15,0 0 67-15,0 0 10 0,0 0 3 0,8 8 0 16,6-1-7-16,3-3-1 0,5-4 0 0,4 4 0 15,5-4-14-15,4 0-3 0,5-4-1 0,-1 0 0 0,9 4-3 0,-4-7-1 16,5 3 0-16,-6 0 0 0,-3 0-27 0,-5 0-6 16,0 0-1-16,0-4 0 0,-9 4-16 0,1-3-16 15,-1-1 4-15,-4 0-608 16,0 4-120-16</inkml:trace>
        </inkml:traceGroup>
        <inkml:traceGroup>
          <inkml:annotationXML>
            <emma:emma xmlns:emma="http://www.w3.org/2003/04/emma" version="1.0">
              <emma:interpretation id="{BA11D5CA-ECCE-4919-B1FD-37511C61349E}" emma:medium="tactile" emma:mode="ink">
                <msink:context xmlns:msink="http://schemas.microsoft.com/ink/2010/main" type="inkWord" rotatedBoundingBox="28200,16379 29837,16320 29887,17697 28250,17757"/>
              </emma:interpretation>
              <emma:one-of disjunction-type="recognition" id="oneOf47">
                <emma:interpretation id="interp63" emma:lang="" emma:confidence="0">
                  <emma:literal>IC.</emma:literal>
                </emma:interpretation>
                <emma:interpretation id="interp64" emma:lang="" emma:confidence="0">
                  <emma:literal>1 c.</emma:literal>
                </emma:interpretation>
                <emma:interpretation id="interp65" emma:lang="" emma:confidence="0">
                  <emma:literal>la.</emma:literal>
                </emma:interpretation>
                <emma:interpretation id="interp66" emma:lang="" emma:confidence="0">
                  <emma:literal>k.</emma:literal>
                </emma:interpretation>
                <emma:interpretation id="interp67" emma:lang="" emma:confidence="0">
                  <emma:literal>Is.</emma:literal>
                </emma:interpretation>
              </emma:one-of>
            </emma:emma>
          </inkml:annotationXML>
          <inkml:trace contextRef="#ctx0" brushRef="#br0" timeOffset="154645.6462">25694 15505 1566 0,'9'-15'69'0,"0"11"15"0,0-8-68 0,-1 4-16 0,5 0 0 0,5 1 0 16,-5-1 54-16,0 4 7 0,0 0 2 0,1 0 0 15,-6 0 1-15,-8 4 1 0,0 0 0 0,9 0 0 16,-9 0-5-16,0 0-2 0,0 0 0 0,0 0 0 16,0 0-23-16,5 12-5 0,-5 4-1 0,-5 3 0 15,-4 12 1-15,1 0 0 0,-6 5 0 0,-3 10 0 0,-5 5 2 0,0 4 1 16,0 3 0-16,-4 1 0 16,4 3-2-16,0 0-1 0,0-3 0 0,9-1 0 15,-5 1-8-15,5-5-2 0,9 1 0 0,-5 0 0 16,9-5-20-16,-4-3 8 0,4-4-8 0,0-4 0 15,0-4 0-15,4-4 0 0,-4-3 0 0,0-5 0 16,0-7-158-16,0-1-26 0</inkml:trace>
          <inkml:trace contextRef="#ctx0" brushRef="#br0" timeOffset="155453.1005">26537 16262 1155 0,'0'-16'51'0,"0"12"11"0,4-7-50 0,0 3-12 0,1-4 0 0,-5 4 0 16,0-3 67-16,0 3 10 0,0-4 3 0,-5 4 0 16,5-3-8-16,-4-1-2 0,0 8 0 0,-5 0 0 15,0 0-27-15,0 4-6 0,-4 0-1 0,0 4 0 16,0 0-6-16,-5 4-2 0,-8 0 0 0,4 7 0 16,0 1 10-16,0-1 2 0,-4 1 0 0,-1 7 0 15,1 5-8-15,0 3 0 0,-1 4-1 0,5 0 0 16,1 0 7-16,-1 0 2 0,8 4 0 0,-3-8 0 15,4 5 4-15,4-5 0 0,0-4 1 0,5 0 0 16,-1-3-29-16,5-1-7 0,5 1-1 0,4-9 0 0,4 5-8 0,4-9 0 16,5-3 0-16,9 4 0 15,0-8-31-15,8 0-8 0,5-4-1 16,4 0-1-16,1 0-90 0,3 0-17 0,-4-4-4 16,1 0-1-16</inkml:trace>
          <inkml:trace contextRef="#ctx0" brushRef="#br0" timeOffset="155601.6074">27195 16741 691 0,'0'0'61'0,"0"0"-49"0,0 0-12 0,0 0 0 16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3:00.95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263 504 633 0,'0'0'56'0,"-17"0"-44"0,5-10-12 0,-10 5 0 0,5 0 63 0,5 0 10 31,12 5 3-31,-5-15 0 0,-1 5 40 0,6-5 9 15,11-5 2-15,6 5 0 0,6-10-54 0,5 5-10 16,6-16-3-16,0 6 0 0,6-5-3 0,5 0-1 16,0 5 0-16,0-5 0 0,12 4-22 0,-6 1-5 15,5 5-1-15,-5 5 0 0,0 0-16 0,0 5-3 16,0 5-1-16,-6 5 0 0,-16 5-8 0,10 5 0 16,6-5 0-16,-5 10 0 0,-12 5 0 0,-5 0 0 15,0 10 0-15,-7 5 0 0,1 0 0 0,-22 16 0 0,-18-1-9 0,1 15 9 16,-1 16 0-16,-17-6 0 0,-22 10 0 0,-11 6 0 15,-1 9 0-15,1-4 0 0,-1 4 0 0,-5-9 0 16,0-6 0-16,5-9 0 0,1-1 0 0,-1-10 0 16,6 1 0-16,6-11 0 0,22 0 0 0,7-4 0 15,-1-11 29-15,11 0 3 0,6 0 1 0,0 0 0 16,0-10-10-16,11-4-3 0,1-1 0 0,5-5 0 0,5 0-12 0,7 0-8 16,-1-5 10-16,12-5-10 15,5-5 12-15,6 0-3 0,11-10-1 0,12 0 0 16,5-10 3-16,6 0 0 0,11-10 0 0,-6-1 0 15,1 6-26-15,5-5-5 0,0 5 0 0,6-5-929 16</inkml:trace>
  <inkml:trace contextRef="#ctx0" brushRef="#br0" timeOffset="365.9027">1829 1118 1785 0,'0'0'159'0,"0"0"-127"16,-11-5-32-16,11 5 0 0,11-5 8 0,-11 5-8 0,-11-5 0 0,11 5 0 15,0 0 58-15,0 0 6 0,0 0 0 0,0 0 1 16,0 0-45-16,0 0-10 0,17 0-2 0,-17 0 0 15,-17 0-8-15,17 0 0 0,0 0 0 0,0 0 0 16,0 0 0-16,-11 15-12 0,-6-5 2 0,11 0 1 16,6-10 9-16,-17 10 0 0,-11 0 0 0,11 0 0 15,11 0 0-15,-5-5 0 0,-12 0 0 0,12 0 0 0,-1 0 8 16,12-5 0-16,0 0 0 0,-11 0 0 16,-6-5-8-16,17 5 8 0,0 0-8 0,0 0 8 15,-5-10 0-15,5 10 0 0,11-10 0 0,6 10 0 16,0 0-8-16,-17 0-12 0,0 0 4 0,17 5-609 15,11 10-122-15</inkml:trace>
  <inkml:trace contextRef="#ctx0" brushRef="#br0" timeOffset="2529.3302">4894 153 698 0,'0'-21'31'0,"0"11"6"0,-5 0-29 0,5-5-8 0,0-5 0 0,0 0 0 15,0 5 60-15,0 0 12 16,0-5 1-16,0 5 1 0,5-5-3 0,1 10-1 15,-6-11 0-15,6 6 0 0,-1 0-9 0,-5 15-1 16,0 0-1-16,0 0 0 0,12-5-22 0,-7-5-4 16,-5 10-1-16,0 0 0 0,12 10-9 0,-1 5-3 15,0 10 0-15,-5 6 0 0,-6-1-1 0,0 10-1 16,-6 5 0-16,1 11 0 0,-1-1 2 0,-5 10 1 16,-1 6 0-16,-5-1 0 0,0 5 13 0,0 6 2 15,-11 4 1-15,11 1 0 0,-5 4 4 0,5-4 1 16,-6-1 0-16,6-4 0 0,0 4-14 0,0-10-4 0,6 1 0 0,-1-6 0 15,7-4-15-15,-1-6-9 16,1-5 10-16,-1-10-10 0,6 1 0 0,-6-11 0 16,6 0-11-16,0-15-621 0,0-5-125 15</inkml:trace>
  <inkml:trace contextRef="#ctx0" brushRef="#br0" timeOffset="2965.2297">4380 208 345 0,'0'0'15'0,"0"0"4"0,-6-5-19 0,0-5 0 15,1 5 0-15,-7 0 0 0,7 0 139 0,-6 0 24 16,5-5 5-16,6 10 0 0,0 0-84 0,-6-5-18 15,-5 5-3-15,11 0-1 0,0 0-9 0,0 0-1 16,0 0-1-16,0 0 0 0,0 0-32 0,0 0-7 0,0 0 0 0,17-5-1 16,5 0 28-16,1-11 5 0,0 1 2 0,11 5 0 15,5 0-18-15,7 0-3 16,4-5-1-16,7 0 0 0,0 0 15 0,-1-5 2 0,12 5 1 16,-12 0 0-16,12 10-23 0,-5-10-5 0,-1 10-1 0,-6 0 0 15,1 5-13-15,-1 0-8 0,-5 5 8 0,0 0-550 16,-6 10-102-16</inkml:trace>
  <inkml:trace contextRef="#ctx0" brushRef="#br0" timeOffset="3623.2491">4199 1987 730 0,'0'0'32'0,"0"0"8"0,0 0-32 0,0 0-8 15,0 0 0-15,0 0 0 0,0 0 62 0,0 0 11 16,-6-5 3-16,6-5 0 0,-6-5-2 0,6 15 0 16,0 0 0-16,0 0 0 0,0-10-21 0,0 10-4 15,0 0-1-15,0 0 0 0,0 0-4 0,0 0-2 16,0 0 0-16,0 0 0 0,0 0-11 0,0 0-3 16,12-5 0-16,5 10 0 0,5 0-5 0,7-5-2 15,-1 5 0-15,6-5 0 0,5 0-2 0,7 0-1 16,5 0 0-16,5 0 0 0,1-5-10 0,5 5-8 15,6 0 12-15,-6-5-559 16,0 5-111-16</inkml:trace>
  <inkml:trace contextRef="#ctx0" brushRef="#br0" timeOffset="4149.4078">6370 716 752 0,'0'0'33'0,"0"-10"7"0,0-11-32 0,0 6-8 16,0 5 0-16,0 0 0 0,0 0 87 0,0 0 15 15,-11 0 3-15,0 5 1 0,0-10-34 0,-1 10-6 16,-10 0-2-16,-1-5 0 0,-11 10-35 0,6 5-7 16,0 0-2-16,-6 10 0 0,0 0-20 0,-6 5 0 15,-5 5 0-15,5 0 0 0,6 1 14 0,-5 4-2 16,5 0 0-16,6 5 0 0,-6 0 10 0,11 0 2 15,-5-4 0-15,11 4 0 0,5-5-24 0,1 5-18 16,0-10 3-16,5 0 1 0,6 1 14 0,6-6 0 16,5 5 0-16,0-5 0 0,6 0 16 0,6 5 0 15,5 0 0-15,-5 0 0 0,5-9 27 0,6 4 5 16,0 5 0-16,0-5 1 0,-6 0 4 0,1 0 1 0,-1 0 0 0,-6 5 0 16,-10 1-17-16,-1 4-3 0,-11-5-1 0,0 5 0 15,-11 0 15-15,5 0 2 0,-11 0 1 0,-6 1 0 16,-10 4-34-16,4 5-6 0,-5-5-2 0,6 0 0 15,-6 1-9-15,-5-1 0 0,-1-5 0 0,0 0 0 32,-5 0-29-32,0 0-5 0,0-4-1 0,-1-1-945 0</inkml:trace>
  <inkml:trace contextRef="#ctx0" brushRef="#br0" timeOffset="4937.3787">9996 675 889 0,'0'0'39'0,"0"0"9"0,11-5-39 0,-5-5-9 15,5 0 0-15,-5 0 0 0,-6 10 108 0,0-15 19 16,5 5 4-16,1-5 1 0,-12 5-52 0,6 0-9 16,0-5-3-16,-5 5 0 0,-1 5-6 0,-5 0-2 15,-6-15 0-15,5 15 0 0,-5-11-3 0,0 11-1 16,0 0 0-16,-11 5 0 0,0 5-38 0,-6 5-8 16,-6 1-2-16,-5 4 0 0,6 5-8 0,-12 10 0 0,0 5 0 0,0 10 0 15,-6 6 0-15,6 9 0 0,0 5-12 0,6 6 12 16,0-11 0-16,5 10 0 0,1-4 0 0,11-6 0 15,5 0 0-15,0-4 0 16,12-6 0-16,5-10 8 0,6 0-8 0,0-4 0 16,12-6 0-16,5 0 0 0,0-10 0 0,5-5 0 15,1-10 0-15,11-10 8 0,0 0 0 0,11-15-8 16,0 0 12-16,12-10-4 0,-1-11 0 0,6 1 0 0,1-10 0 0,-1 0 0 0,-6-6 4 0,1 1 0 31,-6-15 0-31,0-1 0 0,-6 1 5 0,0 0 2 0,-5 9 0 16,-12 11 0-16,0 5 10 0,-5 20 3 0,-6-1 0 0,-11 11 0 15,5 5 12-15,-11 10 2 0,0 0 1 0,0 20 0 16,-6 11-32-16,1 14-7 0,-1-5 0 0,-5 15-8 16,-6 1 0-16,11 4 0 0,-5 0 0 0,11 1 0 15,0-6 0-15,5 0-14 0,7 6 1 0,5-6 0 16,5-5-152-16,18 0-31 16,5-9-5-16</inkml:trace>
  <inkml:trace contextRef="#ctx0" brushRef="#br0" timeOffset="6215.4877">14475 223 1652 0,'0'0'36'0,"-17"-5"8"0,0 0 2 0,0 0 0 0,-11 0-37 0,5-5-9 16,-5 5 0-16,5 5 0 0,6 0 0 0,0 5 0 15,6 0 0-15,5 5 0 0</inkml:trace>
  <inkml:trace contextRef="#ctx0" brushRef="#br0" timeOffset="6542.3155">14865 494 748 0,'0'0'67'0,"0"0"-54"0,0-10-13 0,0 10 0 15,11-5 194-15,6 5 36 0,-5 5 7 16,10 10 2-16,1 6-151 0,-6 9-29 0,5 5-7 0,1 5 0 16,-6 10-7-16,0 1-1 0,0 9 0 0,0-5 0 15,-6 6 6-15,-5-6 1 0,5 0 0 0,1-5 0 16,-1-4-2-16,-6-6 0 0,7-5 0 0,-7-5 0 16,7 0 0-16,-1-9 0 0,-5-11 0 0,5 0 0 15,-11-10-31-15,11 10-6 0,-11-10-2 0,17-5 0 16,6 0 12-16,-6 0 2 0,6-10 1 0,-7-1 0 15,7-9 3-15,5 0 1 0,1-15 0 0,5 5 0 16,-6-5-1-16,11-6 0 0,1-4 0 0,5 5 0 16,1 0-12-16,-1-6-4 0,0 6 0 0,12-5 0 15,-12 5-83-15,0 9-17 0,0 1-3 0</inkml:trace>
  <inkml:trace contextRef="#ctx0" brushRef="#br0" timeOffset="5852.6088">13807 419 914 0,'0'0'40'0,"0"0"9"0,6-5-39 0,-6 5-10 16,6-10 0-16,-6-5 0 0,0 5 95 0,0 0 17 15,0 0 3-15,0-5 1 0,-6 5-27 0,0-6-5 16,1 1 0-16,-1 0-1 0,-5 0-15 0,-6 0-2 16,6 0-1-16,-6 0 0 0,0 5-29 0,-6 5-5 15,-5-5-2-15,-6 5 0 0,0 10-19 0,-6 5-10 16,1 0 10-16,-7 0-10 0,1 5 0 0,-6 5 0 15,-5-5 0-15,-6 15 0 0,5 1 15 0,-5 4-3 16,0 0-1-16,5 5 0 0,6 10-20 0,0-4-4 16,12 4-1-16,-1 0 0 0,6 6 14 0,11-16 0 15,1 5 0-15,11-5-9 0,5 0 9 0,0-9 0 16,6-1 0-16,6-5 0 0,5-5 9 0,0-5 4 0,12-10 1 0,0-5 0 16,-1-5-14-16,12-15 0 15,6 0 8-15,-1-5-8 0,7 0 0 0,5-11 0 16,0 6 0-16,5-10 0 0,1-5 16 0,-1 0 0 0,-5-1 0 15,0 1 0-15,-6 0 0 0,6 0 1 0,-6 4 0 16,1-4 0-16,-7 10-8 0,1 0-1 0,-6 15-8 0,-6 5 12 16,0-1-12-16,-11 16 0 0,0 5 0 0,-5 16 0 15,-7 4 0-15,-5 10 0 0,0 5 0 0,-11 10 0 16,5 6 0-16,-11 14 0 0,0 5 0 0,-11 11 0 16,0 4 9-16,-12 6-9 0,-5-1 8 0,0 6-8 15,-12 5 13-15,1-11-2 0,-12 1-1 0,5-1 0 16,7 1 8-16,-6-6 2 0,5-4 0 0,-5-11 0 15,5-10-4-15,1-4 0 0,5-11 0 0,6-5 0 16,5-15 5-16,0-10 1 0,7-4 0 0,4-6 0 16,1-5 11-16,5-5 3 0,-5-10 0 0,11-6 0 0,0-4-5 0,6-5-1 15,0-10 0-15,5-5 0 0,6-5-18 0,6-11-4 16,11-9-8-16,5 0 12 0,12-1-12 0,6 1 0 16,11 0-9-16,-1 9 9 15,13 1-28-15,-1 0 1 0,6-1 0 0,0 6 0 16,5 10-127-16,1-5-26 0</inkml:trace>
  <inkml:trace contextRef="#ctx0" brushRef="#br0" timeOffset="6056.2843">14260 695 1810 0,'0'0'40'0,"0"0"8"0,6 16 1 0,-6-1 3 0,0 10-42 0,0 5-10 0,0 10 0 0,0 10 0 15,-6 11 71-15,0-1 12 0,1 5 2 0,-1 1 1 16,0-6-20-16,-5 5-4 0,5-4-1 0,6-1 0 16,0 0-39-16,0-4-8 0,0 4-2 0,0-10 0 15,0-4-34-15,6-1-7 0,-6-10-2 0,6-5-997 16</inkml:trace>
  <inkml:trace contextRef="#ctx0" brushRef="#br0" timeOffset="6858.0021">16471 851 806 0,'0'0'72'0,"0"0"-58"15,0 0-14-15,0 0 0 0,0 0 170 0,0 0 31 16,11 10 7-16,1-10 0 0,-12 0-114 0,11 5-23 16,0-5-5-16,1-5-1 0,-1 0-46 0,0 0-10 15,1 0-1-15,-1-10-8 0,12 0 11 0,-6-5-11 16,0-5 10-16,-1 0-10 0,1 0 32 0,-5-6 0 15,-1 1 0-15,0 0 0 0,-5 0 16 0,-6 5 4 0,-6-5 1 16,1 5 0-16,-1-6-8 0,-11 11-1 0,6-5-1 0,-6 5 0 16,-6 5 8-16,1 10 1 0,-1-5 1 0,-5 10 0 15,-6 10-32-15,0 0-6 0,-6 15-2 0,6 0 0 16,0 10-13-16,0 1 0 0,0-1 0 0,-5 10 0 16,11 10 0-16,-1 1 0 0,1-6 0 0,11 5 0 15,0 6 0-15,11-16 0 0,1 10 0 0,10 0 0 16,1-4-81-16,11-6-10 0,0-5-1 15,6-5-937-15</inkml:trace>
  <inkml:trace contextRef="#ctx0" brushRef="#br0" timeOffset="7224.3445">17319 535 1267 0,'0'0'112'0,"6"10"-89"0,5 5-23 16,-5 5 0-16,5 10 77 0,1 0 11 15,-7 5 3-15,1 6 0 0,0 4 3 0,-1 0 1 16,-5 10 0-16,6-4 0 0,0-1-39 0,-6 0-7 16,0 0-1-16,5-4-1 0,-5-6-22 0,0-10-4 15,0 0-1-15,-5-10 0 0,-1 0-5 0,0 1-2 16,6-11 0-16,0-10 0 0,-11 5-2 0,0-10-1 0,-1 0 0 0,7-5 0 16,-7-6-10-16,7-4 10 0,5-10-10 15,0-5 10-15,0-10 7 0,11-6 2 16,0-4 0-16,1-5 0 0,5 5-5 0,5-6-1 15,12-4 0-15,6 5 0 0,5 9-13 0,0 6 0 0,6 5-12 16,0 10 12-16,-6-6 19 0,-5 21 10 0,-6 10 3 0,0 5 0 0,-6 5-20 16,0 5-3-16,-5 16-1 0,0-1 0 15,-6 10 7-15,5 5 1 0,-5 5 0 0,0 6 0 0,0-6-5 16,0 5-1-16,0 0 0 0,6 6 0 16,-6 4-10-16,5-5 0 0,7 1 0 0,-1-6 0 15,0 0-212-15,6-5-39 0,40 31-7 0,-12-36-2 0</inkml:trace>
  <inkml:trace contextRef="#ctx0" brushRef="#br0" timeOffset="9080.6052">22534 349 806 0,'0'0'72'0,"0"0"-58"16,0 0-14-16,0 0 0 0,0 0 141 0,0 0 26 16,0 0 5-16,11 15 0 0,0 10-52 0,-5 0-12 15,5 10-1-15,1 5-1 0,-1 1-21 0,-5-1-4 16,-1 10-1-16,1 0 0 0,0 6-12 0,-6-6-4 16,5-5 0-16,-5 5 0 0,-5 1-16 0,-1-6-4 15,6 0-1-15,-6-10 0 0,1-4-29 0,5-11-6 16,-6-5 0-16,6-5-8 0,0-10 28 0,0 0-2 15,0 0 0-15,0 0 0 0,6-10 14 0,5-5 4 16,-11-5 0-16,6-6 0 0,-1-4-26 0,7-5-5 0,5 5-1 0,0-15 0 16,0-1-3-16,11-4-1 15,0-5 0-15,6 5 0 0,6-1-8 0,-6 1-11 0,5 0 3 0,1 10 0 32,5-16-39-32,0 16-7 0,-5 0-2 0,5 5-741 0,-5 4-149 15</inkml:trace>
  <inkml:trace contextRef="#ctx0" brushRef="#br0" timeOffset="9493.1215">24038 645 1674 0,'6'-10'36'0,"-6"0"8"0,-6-5 2 0,1-5 2 0,-7 5-39 0,1-5-9 0,0 10 0 0,-6-10 0 16,0 4 40-16,-6 6 5 15,0 0 2-15,-5 0 0 0,-6 0-29 0,0 5-6 0,-5 5 0 0,-1 10-1 16,-5 0 1-16,0 10 0 0,-6-4 0 0,0 14 0 16,6 0 5-16,5 5 2 15,6 5 0-15,-6 0 0 0,12-4-5 0,0 4-1 16,5-5 0-16,6 0 0 0,12-5-13 0,-7 1 8 15,12-11-8-15,0 0 0 0,6 0 8 0,5-15-8 16,1 0 0-16,10-10 0 0,1-5 21 0,5-5-1 16,12-5-1-16,-1 0 0 0,7-6 13 0,-1 1 4 15,6-15 0-15,0 5 0 0,5-5-15 0,-5-1-2 16,0-4-1-16,-6 5 0 0,0 0-1 0,-5 5 0 0,-6 4 0 0,0 11 0 16,-6 5 10-16,-11 10 1 0,0 5 1 0,-6 10 0 15,1 5-29-15,-12 0 0 0,5 11 0 0,-5 9 0 16,-5-5-12-16,-7 5-9 0,7 10-2 0,-1 1-700 15,-5-1-140-15</inkml:trace>
  <inkml:trace contextRef="#ctx0" brushRef="#br0" timeOffset="8731.262">21748 429 403 0,'0'0'36'0,"0"-10"-36"0,5 0 0 0,7-5 0 16,-1-5 172-16,-5 5 28 0,5-5 6 0,0-1 1 16,1 1-73-16,-1 0-14 0,-5 0-4 0,-1 0 0 15,1 0-42-15,0 5-9 16,-6 5-1-16,5-5-1 0,-5 0-36 0,0 0-7 0,-5-6-2 0,-1 6 0 16,0-5 23-16,-5 10 5 0,0-5 1 0,-6 5 0 15,-6 0-31-15,0 0-7 0,1 0-1 0,-12 5 0 16,0 0 5-16,0 5 1 0,-6 0 0 0,1 0 0 15,-6 10 0-15,5 0 0 0,-5 5 0 0,-6 10 0 16,6 5-14-16,-1 11 0 0,1-1 0 0,0 10 0 16,0 5 0-16,11 1 0 0,5 9 0 0,1-5 0 15,0 1 0-15,5-6 0 0,23-5 0 0,0 5-10 16,0-9 10-16,6-1 0 0,5-10 8 0,12-5-8 0,-1-5 0 16,7-4 0-16,-12-11 0 0,5-5 0 0,7-5 8 0,4-10-8 15,1 0 8-15,0-21-8 0,0 6 23 0,0-10 0 16,6 5 0-16,-1-10 0 0,-5-1-3 0,6 1 0 15,5-5 0-15,0-5 0 0,-5-1-7 0,0-4-1 16,5-5-1-16,-6 5 0 0,1 4-11 0,0 6 0 16,-1 5 0-16,1 15 8 0,-6 0-8 0,-12 9 0 15,7 16 0-15,-12 16 0 0,0-1 0 0,-6 15 0 16,0 10-8-16,-11 10 8 0,0 6 0 0,-11 4 0 0,-12 10 0 0,1 11 0 16,-12-6 0-16,-6 16 0 15,0 4 0-15,-10 6 0 0,-7-6 0 0,-5 1 0 16,0-11 0-16,-6 1 0 0,6 4 0 0,-6-4 0 15,-6-16 0-15,12-5 0 0,5-4 0 0,-5-11 0 16,-6-5 8-16,12-10-8 0,22-5 26 0,0-9 3 16,-11-6 1-16,5-10 0 0,6 0-8 0,6-5-2 0,5-10 0 15,6-5 0-15,-11-6 9 0,17-4 2 0,5-5 0 16,6-5 0-16,11-10-10 0,6-6-1 0,12 1-1 0,16-10 0 16,11 0-19-16,7-1 10 0,4 1-10 0,7-5 8 15,-1-1-8-15,12 1-11 0,0-6 3 0,11 6 0 16,0 10-184-1,1 5-36-15,-1-16-7 0</inkml:trace>
  <inkml:trace contextRef="#ctx0" brushRef="#br0" timeOffset="10016.7746">24700 248 1609 0,'0'0'71'0,"-6"10"15"0,1 5-69 0,-1 10-17 16,-5 0 0-16,5 11 0 0,-5 4 71 0,-1 5 10 15,1 0 3-15,0 11 0 0,-1-16-7 0,7 10-1 0,-12 0 0 0,11 1 0 16,-5-1-29-16,5 5-7 0,0 1 0 0,-5-1-1 15,6-5-21-15,-1 0-4 0,0 1-1 0,1-6 0 16,-1-10 25-16,6 5 5 0,-11 1 1 0,5-11 0 16,0-5-29-16,1-5-6 15,-1 0-1-15,-5-5 0 0,5-5-8 0,0 0 8 16,-5-5-8-16,5 0 8 0,-5 0 0 0,11-5-8 16,-11 0 12-16,-1-5-4 0,7-5-8 0,-7-5 0 0,12-5 0 15,-5 0 0-15,10 0 0 0,-5-15 0 0,12-1 0 0,-7-14 0 16,12 0 0-16,0-5 0 0,6-6 0 0,0-4 0 15,5 0 0-15,0-6 0 0,6 1 0 0,6-1 0 16,-1 6 0-16,1 0 0 0,-1 4 0 0,12 1 0 16,-5 5 0-16,10 5 0 0,1-1 0 0,5 11 0 15,-11 15 0-15,5 0-11 0,1 5 1 0,-6 10 0 16,0 10 10-16,-12 10 8 0,-5-10-8 0,-5 15 11 16,-1 5-11-16,-11 5-12 0,-6 0 2 0,-17 10 1 15,1 6 28-15,-18-1 5 0,-5 0 2 0,-17 5 0 16,-12 0-42-16,1 1-9 0,-12-1-2 0,0 5 0 0,-6-5 14 0,1 6 2 15,-1-6 1-15,1 5 0 16,-1-10-118-16,6-4-23 0,6 4-5 0,6 0 0 0</inkml:trace>
  <inkml:trace contextRef="#ctx0" brushRef="#br0" timeOffset="10709.7405">26063-134 806 0,'0'0'72'0,"5"-15"-58"0,7 0-14 0,-1 0 0 0,-5-5 111 0,-1-5 19 15,7 4 4-15,-1 1 1 16,0 0-11-16,1 5-3 0,-1 0 0 0,-5 0 0 15,5 5-56-15,0 5-11 0,-11 5-2 0,12-10-1 0,-1 5-31 0,0 5-5 16,-11 0-2-16,0 0 0 0,0 0 41 0,0 0 8 16,12 5 2-16,-7 10 0 0,-10 5-52 0,5 5-12 15,-6 5 0-15,0 11 0 0,1-6 54 0,-7 10 8 16,-5 0 2-16,6 5 0 0,0 6-52 0,-1 4-12 16,-10 5 0-16,-1-4 0 0,6 4 0 0,0-5 12 15,-5 6-3-15,-1-1-1 0,0-5 0 0,6 6 0 16,-5-6 0-16,-1 11 0 0,-5-6-8 0,5 0 0 15,1 1 0-15,-1-1 0 0,-5-5 20 0,5 1 3 16,0-6 0-16,1-5 0 0,-1-10-15 0,6-4-8 0,0-6 10 0,0-5-10 16,6-10 0-16,5 0 0 15,1-5 0-15,5-10 0 0,0 0 12 0,0 0-3 16,0 0-1-16,11-20 0 0,6-10 20 0,6-10 3 16,5-6 1-16,6-9 0 0,11-5-32 0,0-6 0 15,12-9 0-15,5-5 0 0,0-1 0 0,6 6-13 16,6-6 1-16,5 6 0 0,-6 15 4 0,1-1 8 0,-6 16-13 0,0 10 5 15,-6 15 8-15,-6 0 9 0,-16 15-1 0,5 5-8 16,-11 10 0-16,0 10 0 0,-11 5-10 0,-6 10 10 16,0 0 0-16,-6 10 0 0,0 1 0 0,-11 9 0 15,0 0 0-15,-5 11 0 0,5-1 0 0,0 5 0 16,-6 1-18-16,0 4 4 0,6-4 1 0,12 4 0 16,10-10-159-16,6 1-32 0,52 49-7 15,-1-44-733-15</inkml:trace>
  <inkml:trace contextRef="#ctx0" brushRef="#br0" timeOffset="13815.4196">5392 4481 1382 0,'-28'-15'30'0,"17"5"6"0,5 0 2 0,-5-5 2 0,-1 5-32 0,1-6-8 16,-6 1 0-16,0 0 0 0,0 5 92 0,-6 0 18 15,1-5 3-15,-1 0 1 0,-5 5-78 0,0 0-16 16,-1 0-4-16,1 0 0 0,5 5-8 0,-11 0-8 16,6 5 9-16,-6 0-9 0,0 5 0 0,0 0 8 15,6 10-8-15,-6 10 0 0,0 5 0 0,0 5 11 16,0 11-11-16,6 9 10 0,-6 5 22 0,6 6 4 0,0 9 0 0,-1-5 1 15,7 1-9-15,5-6-3 16,0 0 0-16,11 1 0 0,6-11-14 0,0-5-3 16,6-9-8-16,-1-1 12 0,12-10-12 0,-5-5 0 0,5-10 0 15,-6-10 0-15,12-10 11 0,-1-10-11 0,1-15 12 16,5-5-12-16,6-5 26 0,0-6-2 0,6-4 0 0,-6-5 0 16,5-6-13-16,-5 1-3 0,-6 0-8 0,6-6 12 15,-5 6-12-15,-1-5 0 0,0-1 8 0,0 1-8 16,1 10 0-16,-1 4 11 0,-5 16-11 0,-6 5 10 15,0 10 9-15,-1 5 1 0,-4 10 1 0,-1 15 0 16,-5 0-21-16,-1 20 0 0,7 0 0 0,-12 11 0 16,0 9 26-16,-6 0 4 0,0 5 1 0,6 1 0 15,-5 4-41-15,-1 0-8 0,6 6-2 0,0-6 0 16,0 5-134-16,0-4-27 0,0-6-6 0,6-5-1 0</inkml:trace>
  <inkml:trace contextRef="#ctx0" brushRef="#br0" timeOffset="12651.2778">2779 3737 622 0,'0'0'28'0,"0"0"5"0,0 0-33 0,-5-10 0 16,-1 5 0-16,-5-5 0 0,5 0 37 0,6 0 1 15,0-5 0-15,6 4 0 0,5-4 14 0,0 0 4 16,1 0 0-16,-1-5 0 0,6 0 12 0,-6-5 4 0,6-5 0 0,0 5 0 16,0 4 14-16,-6 1 3 0,1 0 1 0,-7 10 0 15,-5 10-38-15,0 0-7 16,0 0-1-16,0 0-1 0,0 0-19 0,0 0-3 15,-5 5-1-15,-7 5 0 0,1 5 5 0,-6 0 1 16,6 1 0-16,5-1 0 0,-11 0-5 0,12 5-1 0,-12-5 0 16,11 0 0-16,0 5 4 0,-5-5 0 0,0 5 0 0,-1 5 0 15,7 1-3-15,-7 4 0 0,1 10 0 0,-6 10 0 16,6 11 19-16,-12 4 3 0,1 10 1 0,-1 16 0 16,-11 14-20-16,6-4-3 0,-1 9-1 0,7-9 0 15,-7 5-1-15,1-11-1 0,6 1 0 0,-1-1 0 16,0-4-18-16,1-11 10 0,-1-5-10 0,0-4 8 15,12-11-8-15,-6-10 0 0,0 1 0 0,0-16 8 16,12 0-32-16,-7-15-6 0,7-5-2 0,5-15 0 16,0 0-164-16,0 0-34 0,11-25-6 15</inkml:trace>
  <inkml:trace contextRef="#ctx0" brushRef="#br0" timeOffset="12879.1343">2762 4295 403 0,'0'0'36'0,"0"0"-36"16,-5 5 0-16,-7 0 0 0,7 0 169 0,-1 5 27 16,-11 0 6-16,11 0 1 0,6-10-89 0,-5 10-18 15,-12 0-3-15,17 5-1 0,5-5-18 0,1 5-4 16,-6 1-1-16,0-16 0 0,17 10-21 0,0-5-5 16,11 5-1-16,6-10 0 0,6-5-6 0,5 0-2 15,12-5 0-15,-6 0 0 0,5-1-14 0,-5-4-4 16,0 0 0-16,-6 5 0 0,0-5-25 0,1 5-6 15,-7 0-1-15,1 5 0 16,-12 0-196-16,0 0-40 0</inkml:trace>
  <inkml:trace contextRef="#ctx0" brushRef="#br0" timeOffset="13217.5428">3582 3496 633 0,'12'-16'56'0,"-7"-4"-44"0,7-10-12 0,-7 0 0 15,1 0 125-15,5 0 23 16,-5 0 5-16,5-1 1 0,-5 6-33 0,0 5-6 16,-1 5-2-16,1 0 0 0,-6 5-23 0,5-5-5 15,-5 15-1-15,0 0 0 0,0-5-25 0,0 5-6 16,0 0-1-16,0 0 0 0,0 0-26 0,0 0-6 15,0 0 0-15,6 20-1 0,-6 10-2 0,-6 10 0 16,1 11 0-16,-12 14 0 0,0 20 12 0,-11 11 3 16,-1 4 0-16,-5 16 0 0,-5 5 9 0,-6 4 3 15,5 6 0-15,-5-5 0 0,5-11-32 0,1 1-12 16,5-10 8-16,5-1-8 0,1 1 0 0,11-11 8 0,0-4-8 0,11-6 0 31,1-9-81-31,-1-11-22 0,12-5-4 0,-1-14-900 0</inkml:trace>
  <inkml:trace contextRef="#ctx0" brushRef="#br0" timeOffset="14368.46">6059 4360 1450 0,'6'-30'64'0,"-6"30"14"0,0 0-62 0,17-10-16 16,0 10 0-16,-6 0 0 0,1 10 121 0,-1 5 22 16,0 5 4-16,6 0 1 0,0 11-59 0,0 4-11 15,-11 0-2-15,-1 10-1 0,7-5-51 0,-7 6-9 16,1-11-3-16,0 5 0 0,-6 0-12 0,0-5 8 15,0 1-8-15,-6-1 0 0,-5-5 10 0,5-5-10 0,0 0 10 0,1-10-10 16,-6 0 9-16,5-5-9 0,6-10 8 0,0 0-8 16,-11-5 38-16,-1 5 2 0,7-5 1 0,-7-5 0 15,7-10-20-15,5-5-4 0,-6 0-1 0,6 0 0 16,6-15-6-16,-1 4-2 0,1-4 0 0,11-5 0 16,11-5-8-16,6-1 0 0,0-4 0 0,11 5 0 0,1 0 0 0,4 4 0 15,-4 11 0-15,5 5 0 16,-12 0 0-16,6 10 0 0,-11 10 0 0,0 10 0 15,0 0 0-15,-6 10 0 0,6 5 0 0,-11 5 0 16,0 5 0-16,-1 5 0 0,-5 10 0 0,0-4 0 0,-11 9 0 0,5 0 0 0,-11-10 0 0,-5 6 0 31,-1-1 0-31,6-5 0 0,-6-5 0 0,1-5 0 16,-7 0 0-16,1 0 0 0,5-4 0 0,1-1 0 16,-1-10 8-16,-5 0-8 0,11-10 0 0,0 0 8 0,0 0-8 15,0 0 0-15,0 0 0 0,0 0 0 0,0 0 0 0,0 0 8 16,0 0-8-16,0 0 0 0,5-15 0 0,7 0 0 15,-7 0 0-15,12-11 0 0,0 1 0 0,6-10 0 16,-1 0 0-16,7-5 0 0,-1-1 0 0,0-4 0 16,1 5 0-16,-1-10 0 0,0-1-9 0,6 11 9 15,-6 5-12-15,1 5 12 0,-7 10 0 0,1 10 0 16,-6 0 0-16,0 10 0 0,-6 5 0 0,0 10 0 16,1 10 9-16,-12 5-9 0,5 5 8 0,-5 6-8 0,0-1 0 0,0 5 8 15,-5 0-8-15,5 0 0 16,5 1 9-16,1-6-9 15,-6 5-54-15,0 5-15 0,11-4-3 0,-5-6-1016 0</inkml:trace>
  <inkml:trace contextRef="#ctx0" brushRef="#br0" timeOffset="14711.3017">8373 3863 1969 0,'-17'-11'43'0,"11"6"9"0,-5 0 1 0,-1 0 3 0,1 0-44 0,5 0-12 16,6 5 0-16,0 0 0 15,-11 10-23-15,5 5-6 0,6 6-2 0</inkml:trace>
  <inkml:trace contextRef="#ctx0" brushRef="#br0" timeOffset="15085.509">8831 4581 1152 0,'11'21'102'0,"-11"-21"-82"0,0 0-20 0,6 10 0 15,5 0 117-15,6 0 19 0,5 0 4 0,-5 0 1 16,6-10-57-16,0-5-11 0,11-5-2 0,-6-10-1 15,6 0-15-15,0-11-3 0,0-9-1 0,5-5 0 16,7-10-15-16,-7-6-2 0,6-4-1 0,-5 0 0 16,0-6 8-16,-1-4 2 0,-5-1 0 0,0 1 0 15,0-16-9-15,-6 1-2 0,-5-1 0 0,-1 1 0 16,-5 0-24-16,6-1-8 0,-6 11 0 0,-6-1 0 16,1 6 0-16,-1 9 0 0,-5 6 0 0,-1 10 0 15,-5 10 10-15,0 9-2 0,0 6 0 0,-5 15 0 0,-1 5 4 16,-5 5 0-16,-6 10 0 0,0 15 0 0,0 11-12 15,-12-1 0-15,1 10 0 0,0 15 0 0,-6 11 0 0,6 4 8 16,-6 1-8-16,5 9 12 0,-4 0 5 0,10 6 2 16,0-1 0-16,1 1 0 0,-1-6 6 0,12 1 2 15,-6 4 0-15,5-4 0 0,1-1-6 0,6 1-1 16,-1-6 0-16,6 1 0 0,0-6-20 0,0-5 0 16,0 1 0-16,6-6-8 15,-1-5-192-15,1-4-37 0</inkml:trace>
  <inkml:trace contextRef="#ctx0" brushRef="#br0" timeOffset="14571.1153">8078 4360 1609 0,'-22'0'71'0,"16"5"15"0,1 0-69 0,5 0-17 0,-12 10 0 0,7 6 0 16,5 4 96-16,-6 0 16 0,6 5 4 0,0 5 0 16,0 5-36-16,0 1-6 0,0-6-2 0,0 5 0 15,0-5-30-15,6 0-6 0,-1 6-2 0,-5-1 0 16,6-5-34-16,0-5 0 0,-1 0 0 0,6-5-707 16,-5 1-148-16</inkml:trace>
  <inkml:trace contextRef="#ctx0" brushRef="#br0" timeOffset="15290.7664">10052 3953 2113 0,'0'0'93'0,"0"-5"20"0,0-5-90 0,6 5-23 0,5-5 0 0,0 5 0 16,1 0 59-16,5 5 7 0,11-10 2 0,6 0 0 15,6-5-40-15,10 0-7 0,7-6-1 0,5-4-1 16,-5 0-2-16,11 0 0 0,-6 5 0 0,6 0 0 31,-6-5-114-31,-6 5-23 0,-5-6-5 0,0 6-536 0,-11 5-107 0</inkml:trace>
  <inkml:trace contextRef="#ctx0" brushRef="#br0" timeOffset="15504.567">11212 2767 633 0,'-29'10'56'0,"24"-5"-44"15,-12 0-12-15,5 10 0 0,1 5 239 0,-6 5 45 16,0 10 10-16,0 5 2 0,-5 6-140 0,-1 4-27 16,0 10-5-16,-5 6-2 0,0 4-22 0,-6 5-4 15,0 11 0-15,-6 9-1 0,-5 1-24 0,0-6-5 16,0 6-1-16,-6 4 0 0,5 1-53 0,7-5-12 15,5 4 0-15,0-4 0 16,0-1-103-16,6-9-21 0,-1-6-4 0</inkml:trace>
  <inkml:trace contextRef="#ctx0" brushRef="#br0" timeOffset="15835.3188">11330 4159 1764 0,'12'10'78'0,"-12"0"16"0,0 5-75 0,0 10-19 0,-6 11 0 0,0 4 0 16,1 10 68-16,-7 5 11 0,1 6 1 0,0-1 1 15,-1 0-39-15,1 1-8 0,0-1-2 0,0 0 0 16,-1-4-9-16,7-6-3 0,-1 0 0 0,6-5 0 16,0-9-20-16,6-11 0 0,-1 0 0 0,7-10 0 15,-1-5 0-15,6 0 9 0,0-15-1 0,5-5-8 16,-5 0 25-16,12-5-1 0,-1-10-1 0,6 0 0 0,0-6 18 0,0-4 4 15,-6-5 1-15,0 5 0 0,1-5-22 0,-7-6-4 16,-5-4 0-16,-6-5-1 0,1 0-5 0,-7-1-1 16,-5-9 0-16,0 10 0 0,-11 4-5 0,0 6-8 15,-6 0 11-15,0 0-11 0,-11 9 20 0,-1 11-2 16,7 0-1-16,-7 0 0 16,1 15-38-16,5-5-8 0,1 5-2 0,-1 5 0 15,1 0-113-15,5 5-22 0,-6 10-5 0</inkml:trace>
  <inkml:trace contextRef="#ctx0" brushRef="#br0" timeOffset="16280.4702">12371 4109 1728 0,'-11'-20'76'0,"11"20"16"0,0 0-73 0,0 0-19 0,0 0 0 0,0 0 0 15,0 0 92-15,22 10 16 0,-5 10 2 0,6 5 1 16,-6 10-55-16,-6 5-10 0,0 1-2 0,-5 9-1 16,-12-5-24-16,1 5-5 0,-1 1-1 0,-11-11 0 15,6 0-13-15,-12-5 9 0,1-4-9 0,5-6 8 16,-6 0 25-16,0-10 5 0,6 0 1 0,6-5 0 15,-6-5-13-15,6-5-2 0,0 0-1 0,5-5 0 0,-5 0-11 0,5 0-1 16,0-10-1-16,6-5 0 0,0 0 18 16,0-10 3-16,6-6 1 0,5-4 0 0,6 0-32 0,6-10 0 0,5 4 0 0,12-4-10 15,5-15 10-15,0 4 0 16,6 6 10-16,6 0-10 0,-6 5 0 0,5 9-15 16,-5 6 2-16,-6 10 0 0,6 0 13 0,-11 15 8 15,-12 0 0-15,0 15-8 0,-5 5 13 0,-6 10-4 16,-6 5-1-16,-5 10 0 0,-1 0-8 0,-5 11 0 15,0-1 0-15,6 0 8 0,-6 5-8 0,6 1 0 16,-1-1 0-16,7 0 8 16,-1 1-56-16,0-6-11 0,-5-5-2 0,11 0-714 15,0-10-142-15</inkml:trace>
  <inkml:trace contextRef="#ctx0" brushRef="#br0" timeOffset="17066.7158">15267 4049 1843 0,'-17'-10'40'0,"11"4"9"0,-5 1 2 0,-1 0 1 0,1-10-42 0,-6 5-10 0,6 5 0 0,-12-5 0 0,0 5 98 16,-5 5 18-16,-6 0 3 0,-5 5 1 15,5 0-88-15,-12 5-16 0,-4 0-4 0,4 10-1 0,-10 1-11 0,11 4 0 16,-6 5 0-16,5 0 0 16,1 10 0-16,6 5 0 0,-1 1 0 0,12-1 0 0,-1 0 0 0,7 0 0 15,5-4 0-15,11-11 0 0,1 0 0 0,5-5 0 16,0-10 0-16,5 0 0 0,7-10 0 0,4 0 0 16,1-5 0-16,12-10 0 0,-1-5 0 0,12-5 0 15,-1-5 0-15,6 0 0 0,1-10 0 0,5-1 10 16,-6-4-2-16,6 0-8 0,0-10 15 0,-1-1-4 15,1 1-1-15,0 5 0 0,-5 0 23 0,-7 10 5 16,1-1 1-16,-6 11 0 0,-6 10-2 0,-5 0 0 16,-6 10 0-16,-1 5 0 0,-4 0-15 0,-1 15-3 15,-11 0-1-15,0 10 0 0,0 11-18 0,0 4 10 16,-6 0-10-16,1 10 8 0,-1 0-8 0,6 1 0 16,0 4 0-16,11 0-812 0,-5 1-154 0</inkml:trace>
  <inkml:trace contextRef="#ctx0" brushRef="#br0" timeOffset="16503.8845">13932 4008 230 0,'-23'0'10'0,"23"0"2"0,0 0-12 0,0 0 0 0,0 0 0 0,-5 10 0 0,-7 11 439 0,1 9 85 16,5 10 16-16,-5 0 4 16,5 0-370-16,-5 6-74 0,5 4-16 0,-5 5-2 15,5-5-37-15,1 1-7 0,-7-1-2 0,7-5 0 16,-1 5-27-16,6-9-9 0,-6-6 0 0,1-5 0 15,5 0-95-15,0-10-25 0,0 5-6 0,0-9-1 16</inkml:trace>
  <inkml:trace contextRef="#ctx0" brushRef="#br0" timeOffset="16660.85">14362 3380 2156 0,'0'0'48'0,"0"0"9"0,-6-10 3 0,6 10 0 0,0 0-48 0,0 0-12 0,-11 10 0 0,5 0 0 32,0 10-66-32,1 0-15 0,5 5-3 0</inkml:trace>
  <inkml:trace contextRef="#ctx0" brushRef="#br0" timeOffset="17460.2183">16098 3792 1566 0,'6'-25'69'0,"-6"25"15"0,0 0-68 0,0 0-16 0,0 0 0 0,0 0 0 15,0 0 130-15,0 0 22 0,11 10 5 0,0 0 1 0,-5 10-48 0,-1 0-10 0,1 11-1 0,0 4-1 16,-6 0-27-16,0 5-6 0,5 5-1 15,-5 1 0 1,-5 4-35-16,5-10-7 0,0 5-2 0,0-4 0 16,0-6-12-16,0-5-8 0,0 0 8 0,0-5-8 15,0 0 0-15,0-10 0 0,0 1 0 0,0-16 0 0,0 0 11 0,0 0-3 0,0 0 0 0,0 0 0 16,0 0 20-16,5-11 3 0,12-9 1 0,-5-10 0 16,5 0-32-16,5-5 0 0,1-10 0 15,11-6 0-15,0 1 0 0,11-5 0 16,0-1 0-16,6 1 0 0,11 5 0 0,-5 5 0 15,0 4 0-15,-1 6 0 0,1 5 0 0,-12 10 0 16,-6 5 0-16,-5 10 0 0,-11 0 0 0,0 15 0 16,-12 5 0-16,0 10 0 0,1 0 12 0,-7 10-3 15,-5 1-1-15,6 4 0 0,-6 5-8 0,6-5 0 16,-1 11 0-16,6-1 0 16,-5 5-97-16,11 0-22 0,0-4-4 0,0 4-685 15,6-10-136-15</inkml:trace>
  <inkml:trace contextRef="#ctx0" brushRef="#br0" timeOffset="18495.6924">19757 3687 1904 0,'11'-10'42'0,"-16"-6"9"0,-7-9 1 0,7 0 1 0,5-5-42 0,0-5-11 16,-6-5 0-16,6-1 0 16,11-9 56-16,1 5 8 0,-1-5 3 0,12-1 0 15,-1 6-48-15,18-5-10 0,22 5-1 0,0-6-8 16,-11 6 8-16,17 5-8 0,11 5 0 0,6 5 0 15,-17 4 0-15,5 6-12 0,-10 0 0 0,4 10 0 16,-4 5 20-16,-12 10 4 0,-18 5 0 0,1 5 1 16,12 0 4-16,-12 10 1 0,-12-4 0 0,-10 4 0 15,-12 0-18-15,5 10 8 0,6 0-8 0,-11 10 0 16,-5 6 20-16,-12 4-2 0,-6 10-1 0,-5 6 0 16,0-1 44-16,-12 6 9 0,-5-6 2 0,0 0 0 0,-6 1-17 15,5-6-3-15,7 0-1 0,-1 1 0 0,-5-1-35 0,11 0-6 16,0-4-2-16,12 4 0 0,10 0-8 0,1 6-17 0,-6-11 4 0,6 6-807 31,-1-11-160-31</inkml:trace>
  <inkml:trace contextRef="#ctx0" brushRef="#br0" timeOffset="18929.7004">19995 5813 2127 0,'0'0'47'0,"0"0"9"0,0 0 3 0,0 0 1 0,0 0-48 0,0 0-12 15,0 0 0-15,0 0 0 0,16 10 51 0,-16-10 8 16,0 0 1-16,0 0 1 16,0 0-18-16,0 0-4 0,17 5-1 0,-17-5 0 0,-17 5-24 0,12 0-5 15,5-5-1-15,0 0 0 0,0 0-8 0,0 0 0 16,-6 5 0-16,6-5 0 0,0 0 0 0,0 0 0 15,-17 5 8-15,17-5-8 0,0 0 20 0,0 0 1 16,0 0 1-16,0 0 0 0,0 0-22 0,0 0 0 16,0 0 0-16,0 0 0 0,0 0 0 0,0 0 0 15,17-5 0-15,0 5 0 16,-17 0-179-16,17 0-33 0</inkml:trace>
  <inkml:trace contextRef="#ctx0" brushRef="#br0" timeOffset="21849.9377">1235 8457 1267 0,'-39'-15'112'0,"39"15"-89"15,0 0-23-15,-6-5 0 0,-5-5 42 0,-1 5 4 16,12 5 1-16,0 0 0 0,0 0 22 0,0 0 5 16,-5-10 1-16,5 10 0 0,0 0-23 0,0 0-4 15,0 0 0-15,0 0-1 0,0 0-4 0,0 0-1 0,0 0 0 0,0 0 0 16,-12 10-11-16,7 5-3 0,10 0 0 0,-10 10 0 15,-6 6 0-15,5 14-1 0,6 10 0 0,0 5 0 16,6 11 5-16,-12 4 2 0,-5 1 0 0,5 4 0 16,6 1 2-16,-11-1 0 0,-12-5 0 0,12 1 0 15,11-6-15-15,-6 1-2 0,-11-6-1 0,0-5 0 16,6-10-18-16,5-9 0 0,6-1 0 0,-6-5 0 16,-11-10-10-16,12-10-6 0,16-5 0 0,-11-10-1 15,-6 5-182-15,6-5-36 0,12-5-7 0,5-5-616 16</inkml:trace>
  <inkml:trace contextRef="#ctx0" brushRef="#br0" timeOffset="22354.3219">585 8623 230 0,'0'0'20'0,"0"0"-20"16,-11-10 0-16,5 0 0 15,6 10 182-15,0 0 32 0,-11-5 6 0,5 0 2 16,6 5-98-16,0 0-19 0,0 0-4 0,0 0-1 15,0 0-39-15,0 0-8 0,0 0-1 0,17-10-1 16,-6 0 0-16,12 5 0 0,5-5 0 0,6 0 0 16,6 0-4-16,-1 0-1 0,7 0 0 0,10-5 0 0,18 4-21 0,-7-4-4 15,-21 0-1-15,5 5 0 0,16 0-12 0,-10 5-8 16,-17-5 10-16,5 5-10 0,-6 5 0 0,1-5 0 16,0 5 0-16,-12 0-10 15,-11 0-19-15,6 0-4 0,10 0-1 0,-16 5 0 16,-17-5-17-16,17 5-3 0,6 5-1 0,-6 0-722 15</inkml:trace>
  <inkml:trace contextRef="#ctx0" brushRef="#br0" timeOffset="22760.0394">494 9981 752 0,'0'0'33'16,"0"0"7"-16,0 0-32 0,0 0-8 0,0 0 0 0,0 0 0 15,0 0 77-15,0 0 14 0,0 0 2 0,0 0 1 0,0 0-14 0,0 0-4 16,0 0 0-16,0 0 0 16,17 10-6-16,-17-10-2 0,0 0 0 0,0 0 0 15,6 15-6-15,0-5-2 0,-6-10 0 0,11 10 0 16,-5 5-16-16,5-5-3 0,6 0-1 0,0-5 0 0,0 0-8 0,6 0-1 16,5 0-1-16,11-5 0 0,12 5-10 0,6-10-3 15,-12-5 0-15,17 0 0 0,17 0-17 0,-5-5 10 16,-6 0-10-16,0 0 8 15,5-5-85-15,1-1-18 0,-6 1-3 0</inkml:trace>
  <inkml:trace contextRef="#ctx0" brushRef="#br0" timeOffset="23157.0367">2745 8583 1670 0,'-17'-10'148'0,"6"5"-118"0,0-5-30 0,-1 5 0 15,1 0 40-15,-11 10 3 0,-12-5 0 0,5 5 0 16,12 5-33-16,-5 5-10 0,-18 0 0 0,1 10 0 15,-1 0 0-15,0 0 0 0,1 11 0 0,-1-6 0 16,-11 5 0-16,12 0 0 0,10 5 0 0,1-4 0 16,-11-1 0-16,10 5 0 0,24-5 0 0,-1-5 0 0,6 1 0 0,6-1 0 15,5-5 0-15,12 0 0 0,5-5 0 0,-6 0 0 16,-10-5 0-16,10 5 0 0,7-5 0 0,-1 1 12 16,-5-1-1-16,-1 5 0 0,1 5 30 0,-6 0 7 15,5-5 0-15,-10 10 1 0,-18 0 11 0,6 6 1 16,6-1 1-16,-6 0 0 0,-12 0-30 0,-5 5-5 0,0-4-2 0,0 4 0 15,-5 0 3-15,-12 0 0 16,-11 0 0-16,-1 1 0 0,13-6-20 0,-13 0-8 16,-16 5 0-16,11-10 8 15,12-4-141-15,-1-6-29 0,6-5-6 0</inkml:trace>
  <inkml:trace contextRef="#ctx0" brushRef="#br0" timeOffset="23867.5773">5777 7929 864 0,'0'-10'76'0,"0"-5"-60"0,0 0-16 0,0 5 0 15,-6-5 148-15,6 10 26 0,0 5 6 0,0 0 0 16,-11-5-32-16,5 5-8 0,-5 10 0 0,-1 10-1 16,1 5-73-16,-12 16-14 0,1 9-4 0,-6 5 0 15,-1 10-9-15,-10 11-3 0,-7 9 0 0,1 11 0 16,0 9 9-16,-6-4 2 0,0 10 0 0,-5-1 0 0,-1-4-23 0,1 4-4 16,-1 6 0-16,0-10-1 0,1-1-10 0,5-9-1 15,0-6-8-15,0-9 12 0,12-6-28 0,-1 0-5 16,6-14-2-16,6-6 0 15,5-15-187-15,1-5-38 0</inkml:trace>
  <inkml:trace contextRef="#ctx0" brushRef="#br0" timeOffset="23621.6796">4781 8749 1249 0,'0'0'55'0,"-17"5"12"0,0 0-54 0,0 0-13 16,-5 0 0-16,10 10 0 0,1-5 100 0,0 5 18 16,0-5 3-16,11 0 1 0,5 5-46 0,1-5-8 15,11 6-3-15,0-6 0 0,5 0-10 0,7-5-3 16,5 0 0-16,5-5 0 0,12 0-8 0,0-5-3 16,6-5 0-16,-1 0 0 0,6 0-28 0,1-1-5 15,-7-4-8-15,1 5 11 16,-6-5-36-16,-1 5-7 0,-4 0-2 0,-7 0 0 15,7 0-104-15,-18 0-21 0,6-5-4 0</inkml:trace>
  <inkml:trace contextRef="#ctx0" brushRef="#br0" timeOffset="24639.7934">6614 7376 1479 0,'28'-20'65'0,"-17"10"15"0,1 0-64 0,5 0-16 0,-6 0 0 0,6 0 0 16,-6 0 96-16,6 5 16 0,-6 0 3 0,-11 5 1 15,6 15-40-15,0 10-8 0,-1 5-2 0,-5 16 0 16,-5 9-21-16,-1 20-4 0,-5 11-1 0,-12 9 0 16,1 6-5-16,-7 9-2 0,-5 1 0 0,-11 5 0 15,-6 9 0-15,-5-4 0 0,-7 0 0 0,-10-1 0 16,5 1-33-16,0-10 0 0,6-11 0 0,0 1 0 15,0-11 0-15,11-9 0 0,5-11 0 0,1-5 0 0,6-9 0 0,5-11 0 16,5-10 0-16,1-5-9 16,11-10 9-16,0-5 0 0,11-5 10 0,6-10-10 0,0 0 0 0,0 0 8 0,0-10-8 0,0-5 0 15,6-10 0-15,11 0 0 16,6-10 0-16,5 0 0 0,0-1 0 0,12-4 0 16,5-5 0-16,0 5 0 0,12 0 0 0,-6 4 0 15,0 11 0-15,0 0 0 0,-1 5 0 0,-4 10 0 16,-7 5 0-16,1 10 0 15,-6 0 0-15,0 15 0 0,-12 0 0 0,7 5 0 0,-7 5 0 0,-5 6 0 16,0-1 0-16,0 0 0 0,-5 0 0 0,-7-5 0 16,6 1 0-16,-5-6 0 0,0 0 0 0,-1-10-8 15,7-5 8-15,-7 0 0 0,-5-10-10 0,17 0 10 16,0-5-8-16,0-10 8 0,6 0 0 0,0-15 0 16,5-6 0-16,6-4 0 0,0 0 0 0,5-5 0 15,7-11 0-15,-1 6 0 0,-6-5 0 0,7 0 8 16,-1 4 0-16,-6 6 0 0,1 10-8 0,0 5-15 0,-12 10 4 0,0 10 1 15,-5 5 10-15,-6 15 0 16,-6 10 10-16,-5 10-10 0,5 10 9 0,-11 5-9 16,0 6 8-16,0 4-8 0,-6 0 10 0,6 6-10 0,0-11 12 15,0 5-12-15,0-10 9 0,6-4-9 0,0-11 0 16,5 0 9-16,-5-10-9 0,5-5 0 0,0-5 0 0,1-10 0 16,-1 0 12-16,6-10 0 0,0-10 0 0,5 0 0 15,1-10 4-15,0 0 0 0,-1-11 1 0,1-4 0 16,5 0-5-16,0 0-2 0,1-1 0 0,-1 1 0 15,6 0 5-15,0 5 1 0,11-1 0 0,0 6 0 0,1 5-16 0,-7 10 0 16,12 0 0-16,-6 15 0 16,1 0 0-16,-12 10 0 0,-1-5 0 0,-4 10 0 0,-1 0 10 0,-5 5-10 15,-12 0 10-15,0 5-10 16,1 0 13-16,-7 0-3 0,-5 1-1 0,-11 4 0 16,5-5 8-16,-11 0 2 0,6 0 0 0,-12 5 0 15,1-5 3-15,-7 0 1 0,-4 0 0 0,-7 1 0 16,-11-1-13-16,0 5-2 0,-11 0-8 0,0 5 12 0,-6-5-12 0,0 0 0 0,-6 1 8 0,-5-6-8 31,6 0-73-31,-1-5-18 0,-5-5-3 0,11-5-1136 16</inkml:trace>
  <inkml:trace contextRef="#ctx0" brushRef="#br0" timeOffset="24761.8248">7349 8015 1670 0,'0'0'74'0,"0"0"15"0,0 0-71 0,0 0-18 15,0 0 0-15,0 0 0 0,0 0 127 0,0 0 21 16,17-5 5-16,-6 5-741 0,6 5-148 0</inkml:trace>
  <inkml:trace contextRef="#ctx0" brushRef="#br0" timeOffset="25646.566">11325 8312 1436 0,'-6'-21'64'0,"6"16"12"15,6-5-60-15,-6-5-16 0,-6 5 0 0,6-5 0 16,0 10 95-16,0 5 16 0,0 0 3 0,0 0 1 16,0 0-34-16,6 10-6 0,-1 15-2 0,-5 10 0 0,0 16-28 0,0 14-5 15,0 5-2-15,-11 11 0 16,-6 4-22-16,-6 6-5 0,1 4-1 0,-6 1 0 0,-6-1 16 0,-6 1 3 15,0-6 1-15,-5-4 0 0,6-1 4 16,-1-9 1-16,-5-11 0 0,5-5 0 0,6-9-6 0,0-1-1 16,0-15 0-16,6 0 0 0,0-10-9 0,5-4-3 0,6-6 0 0,0-5 0 15,0 0 3-15,12-5 0 16,5-5 0-16,0 0 0 0,0 0-7 0,0-15-2 16,5 0 0-16,1-5 0 0,0-11-10 0,11-4 12 15,0-5-12-15,5-10 12 0,1-11-12 0,11-4 0 16,-6-5 0-16,6-6 8 0,6 1-8 0,5-1 0 15,0-9 0-15,0-1 0 0,6 1-11 0,6-5 11 16,5 4-8-16,6-9 8 0,-6 4-13 0,12 11 2 16,-7 4 1-16,7 6 0 0,-12 15 10 0,0 9-13 15,-5 6 5-15,-1 15 8 0,-10 5-10 0,-1 10 10 16,-5 10 0-16,-7 5-9 0,1 10 9 0,-5 10 9 0,-12 5-1 0,-6 10-8 16,-5 6 0-16,-12 4 0 0,-11 10 0 15,-11 1 0-15,-1 4 0 0,-10-5 0 0,-6 1 0 0,-6-1-12 16,-12-5 12-16,1 1 0 0,0-11 12 0,-6-5-12 15,-5 5 0-15,10-15 0 0,1 1 0 0,17-11-12 16,0-5-88 0,11-5-16-16,11-5-4 0,1-5-968 0</inkml:trace>
  <inkml:trace contextRef="#ctx0" brushRef="#br0" timeOffset="26022.4954">12360 8447 1792 0,'0'0'40'0,"0"0"8"0,0 0 1 0,0 0 1 0,0 0-40 0,0 0-10 0,0 0 0 0,0 0 0 16,0 15 54-16,5 0 9 15,-10 11 1-15,5 9 1 0,-6 5-17 0,-5 10-4 16,-1 6-1-16,-10 4 0 0,-1 0 1 0,6 6 0 0,6-6 0 0,-6 5 0 15,0-4-7-15,0-1-1 16,6-10 0-16,-1 0 0 0,-5-9-10 0,6-6-2 16,0-5-1-16,-1-5 0 0,1-5 4 0,0-5 1 15,5-5 0-15,0 0 0 0,6-10 8 0,0 0 1 16,0 0 1-16,-5-20 0 0,-1 0 6 0,6-5 2 0,6-10 0 0,5 0 0 16,-5-6-22-16,5 1-4 0,6-5 0 15,6-5-1-15,-6-1-19 0,11 1 0 0,6-10 0 0,5 5 0 16,7-6 0-16,5 6 0 0,5 0 0 0,6-1 0 15,-5 1-13-15,5 10-7 0,0 0 0 0,1 9-1 16,-1 6-195-16,0 5-40 0,-11 0-7 0,5 10-1 0</inkml:trace>
  <inkml:trace contextRef="#ctx0" brushRef="#br0" timeOffset="26322.285">13395 8523 1267 0,'-23'10'112'0,"17"0"-89"0,-5 0-23 0,-6 5 0 0,0 10 104 0,0 5 16 16,-6 5 3-16,7 6 1 0,-7 4-31 0,-5 0-5 16,5-5-2-16,0 6 0 0,6-1-62 0,0-10-13 15,-5 5-3-15,11-10 0 0,11 1 1 0,-6-16 0 16,6 5 0-16,0-20 0 0,0 10 31 0,0-10 7 16,17 0 1-16,0-5 0 0,0 0-23 0,0-10-4 15,5 0-1-15,1-6 0 0,5-4 2 0,-5 0 0 16,-1 0 0-16,7-10 0 0,-1 5 7 0,0 0 2 0,1-6 0 0,-1 1 0 15,0 0 5-15,-5-5 0 0,-1 0 1 0,-5 4 0 16,0 1-4-16,0 0-1 16,-5 5 0-16,-7 5 0 0,-5 0-7 0,0 4-1 15,-11 6-1-15,-6 0 0 0,-6 10-23 0,-5 5 9 16,-6 5-9-16,-11 5 0 16,-6 5-76-16,0 0-23 0,0 6-4 0,0 4-1065 0</inkml:trace>
  <inkml:trace contextRef="#ctx0" brushRef="#br0" timeOffset="26821.7056">14339 7442 1785 0,'17'-15'159'0,"0"-5"-127"16,0 0-32-16,0 4 0 0,0 1 40 0,0 5 1 15,-6 5 1-15,-11 5 0 0,11 10 42 0,-5 5 9 16,0 6 2-16,-6 14 0 0,-6 5-25 0,-5 15-5 16,-6 6-1-16,0 9 0 0,-6 10-30 0,1-4-6 15,-1 9-2-15,-5 1 0 0,5-6 14 0,-5 6 4 16,0-1 0-16,-1 1 0 0,1-1-29 0,0-5-6 16,-1-4-1-16,7-1 0 0,5-9-8 0,-6-11 8 15,1-5-8-15,5-5 8 0,0-4 3 0,5-6 0 16,-5 0 0-16,6-10 0 0,0-5 4 0,-1 0 1 15,7-10 0-15,-6 5 0 0,11-15-8 0,0 0-8 16,0 0 11-16,0 0-11 0,0 0 16 0,0 0-4 16,-6-15-1-16,6-10 0 0,11 0-11 0,0-10 0 15,12-5 9-15,5-6-9 0,12-9 0 0,5-5 0 16,6-6 0-16,11-9 0 0,1 5 0 0,4 4-10 16,7 6 10-16,5 0-10 0,0 14-10 0,-5 6-1 15,-6 10-1-15,0 5 0 0,-6 15 10 0,-17 0 1 0,0 15 1 0,-17 5 0 16,-5 0 10-16,-6 15 0 0,-6 5 0 0,-11 10-8 15,-11 1 8-15,-6 9 0 0,-11 0 0 0,0 11 0 16,-6-6 0-16,0 5 0 0,-12-5 0 0,1 1 0 16,-6-6 12-16,0 0-3 0,1-9 0 0,-7-1 0 15,0-5-33-15,1-5-8 0,-6-10 0 0,-6 0-1 16,-6 0-159 0,6-9-32-16,12-6-7 0,-1-10-443 0,6-6-89 0</inkml:trace>
  <inkml:trace contextRef="#ctx0" brushRef="#br0" timeOffset="27043.6343">15572 6909 1843 0,'0'0'164'0,"0"0"-132"16,6 15-32-16,-6 10 0 0,0 5 60 0,5 6 6 15,-5 4 1-15,-5 10 0 0,-1 5 33 0,0 6 8 16,-5-1 0-16,0 10 1 0,-1 6-35 0,-5-1-7 15,-5 11-2-15,5-1 0 0,-6-4-22 0,1-1-5 16,-7-5-1-16,7 11 0 0,-1-6-6 0,6 1-2 16,-6 4 0-16,1-4 0 15,5 4-74-15,6-10-15 0,-6-4-4 0,5-1-771 16,1-4-154-16</inkml:trace>
  <inkml:trace contextRef="#ctx0" brushRef="#br0" timeOffset="27352.5124">15532 8719 1267 0,'0'0'112'0,"0"0"-89"0,0 0-23 0,0 0 0 16,12 0 180-16,5 5 31 0,0-10 6 0,11 0 2 16,0-10-103-16,6 0-20 0,0-11-4 0,6 1 0 15,-1-5-25-15,1 0-5 0,-1 0-1 0,-5-5 0 0,0-1-23 0,-5-4-5 16,-1-5-1-16,-6 5 0 0,-5-1-16 0,-5 1-3 15,5 0-1-15,-6 0 0 16,0 5-1-16,-5 4-1 0,-6 1 0 0,0 5 0 16,0 10 3-16,-6 5 1 0,1 0 0 0,-7 5 0 0,1 5 10 0,-6 10 3 15,-6 5 0-15,1 5 0 0,-6 10-27 0,-6 1 0 16,5-1 8-16,-5 10-8 0,0 5 0 0,1 0 0 16,4 1 0-16,7 4 0 15,5-5-20-15,0 0-7 0,11 1-1 0,-5 4 0 16,11-5-51-16,0-5-10 0,5 6-3 0,1-6-696 0,5-5-140 0</inkml:trace>
  <inkml:trace contextRef="#ctx0" brushRef="#br0" timeOffset="27896.1044">16692 8070 1904 0,'0'0'84'0,"0"0"18"0,0 0-82 0,0 20-20 0,0 0 0 0,-6 6 0 15,6 9 80-15,-6 5 12 0,1 5 3 16,5 0 0-16,-6 6-23 0,6-1-4 0,-11 0 0 0,5 6-1 16,0-11-28-16,1 0-6 0,-6 0-1 0,-1-4 0 0,7-6 0 0,-1-10 0 15,0 0 0-15,1-5 0 16,-7-5-9-16,1-5-3 0,11-10 0 0,0 0 0 0,0 0-7 0,0 0-1 16,-11-5-1-16,5-5 0 15,0 0 15-15,1-5 3 0,5 0 1 0,0-10 0 16,5 0-22-16,1-11-8 0,0 1 0 0,5-5 9 15,12 0-9-15,-1-5 0 0,12-1 0 0,0 1 0 16,11 0 0-16,-5 5 0 0,5-1 0 0,6 6 0 0,-6 10 0 16,1 0 0-16,-1 10 0 0,0 5 0 0,-5 10 0 0,-1 10 0 15,-5 5 0-15,0 5 0 0,-6 0-8 0,-5 10-4 16,-6 6-1-16,0-1 0 0,-6 5 21 0,-5 0 4 16,0 0 0-16,-1-4 1 0,-5 4-13 0,-5 0-12 15,5-10 3-15,-6 0 0 0,-5-5 9 0,5-4 0 16,-5-6 0-16,5 0 0 0,-5-5 8 0,5-5-8 15,6-5 10-15,-11 5-10 0,-1-5 12 0,1-5-4 16,0 0-8-16,5-5 12 0,0-5-2 0,6-5-1 16,-5-1 0-16,5-4 0 0,5-5-9 0,1 0 0 15,5-10 9-15,6 0-9 0,6-1 0 0,5 1 0 16,6 0 0-16,0 0 0 0,6 4 0 0,-1 6 0 0,1 5 0 0,-1 10-8 16,-5 0 8-16,0 10 0 15,-5 5 0-15,-7 5 0 0,1 10 0 0,-6 0 0 16,-6 5 0-16,0 0 0 0,-5 6 0 0,0-1 0 0,-1 5 0 15,1 5 0-15,0-5 0 0,11 0 0 0,-12 1-8 0,7 4 8 32,5-5-141-32,0 5-23 0,0-10-5 0,0 5-987 0</inkml:trace>
  <inkml:trace contextRef="#ctx0" brushRef="#br0" timeOffset="28222.8774">19616 8120 2113 0,'0'0'46'0,"0"0"10"0,17-5 1 0,-17 5 3 0,0 0-48 0,0 0-12 16,0 0 0-16,0 0 0 0,0 0 51 0,0 0 7 16,0 11 2-16,-6 9 0 0,12 0-4 0,-12 10 0 15,-5 0 0-15,5 5 0 0,0 5-28 0,1-4-7 16,5 9-1-16,-6-5 0 0,6 5 10 0,0-4 2 16,11-1 0-16,1-5 0 0,-12-5-32 0,11 0 0 0,12-5 0 0,-6-9 0 15,5-1-149-15,-5-10-36 0</inkml:trace>
  <inkml:trace contextRef="#ctx0" brushRef="#br0" timeOffset="28387.617">19949 7527 2131 0,'-51'-25'94'0,"34"15"20"16,0-5-91-16,0 0-23 0,1 0 0 0,-1 5 0 15,0 5 59-15,0-5 7 0,17 10 2 0,0 0 0 16,-12-5-84-16,12 5-17 0,0 0-3 0</inkml:trace>
  <inkml:trace contextRef="#ctx0" brushRef="#br0" timeOffset="28797.5282">20413 8080 1825 0,'0'0'80'0,"0"0"18"0,0 0-78 0,0 0-20 0,6 15 0 0,-1 5 0 16,12 1 76-16,-11 4 11 15,-12 5 2-15,12 5 1 0,0-5-22 0,-6 5-5 16,0 1-1-16,-6-1 0 0,0-5 2 0,1 0 0 15,-1-5 0-15,0 0 0 0,-11-10-20 0,12 1-3 0,-1-1-1 0,0-5 0 16,1 0-19-16,-1-5-4 0,-5 0-1 0,11-5 0 16,0 0-6-16,0 0-2 0,0 0 0 0,0 0 0 15,11-15 20-15,-5 0 3 0,5-5 1 0,0-1 0 16,6-9-32-16,6 0 0 0,0-5 0 0,5-5 0 16,-6-1 0-16,18-4 0 0,5 5 0 0,6 0 0 0,-11 0 0 0,5 4 0 15,17 1 0-15,-11 10 0 0,0 10-12 0,-6 0-4 16,-5 10-2-16,-6 0 0 15,5 10 18-15,-10 5 0 0,-12 10 0 0,5 0 0 16,1 5 0-16,-6 0 0 0,-11 6 0 0,-1-1 0 16,1 5 0-16,-1 0 0 0,-5 5 0 0,0 6 0 15,0-6-84-15,0-5-14 0,0 5-2 0,6 0-1080 16</inkml:trace>
  <inkml:trace contextRef="#ctx0" brushRef="#br0" timeOffset="30423.927">27618 7035 2026 0,'-11'-5'44'0,"5"0"10"0,6 5 2 0,-6-10 1 15,6 10-45-15,0 0-12 0,0 0 0 0,-5 10 0 16,-6 10 52-16,5 0 9 0,0 10 2 0,1 10 0 16,-7 5-14-16,7 6-2 0,-12-1-1 0,0 20 0 15,0 6-35-15,0 4-11 0,-6 1 0 0,6 4 0 0,-6-4 43 0,1 4 1 16,-1-10 1-16,-5 11 0 0,0-11 2 0,-1 1 0 15,7-1 0-15,-6 0 0 0,-12-9-11 0,6-6-1 16,6-5-1-16,-6 1 0 0,6-16-34 0,-1 0-14 16,1-5 1-16,5-4 0 15,6-11-57-15,6-5-11 0,0 0-3 0,5-10-704 16,6-5-142-16</inkml:trace>
  <inkml:trace contextRef="#ctx0" brushRef="#br0" timeOffset="29975.7405">24462 7296 1472 0,'12'-20'65'0,"-1"10"14"0,-5-5-63 0,5 0-16 0,-5 0 0 0,5 5 0 16,-5-5 64-16,5 4 11 0,-5 6 1 0,-6 5 1 16,0 0 4-16,0 0 1 0,0 0 0 0,0 0 0 15,11 16-34-15,0 14-6 0,-5 5-2 0,-12 15 0 16,6 10-32-16,-11 11-8 0,0 9 0 0,-12 11 0 15,-5 4 52-15,-1 1 9 0,-5 4 2 0,0 1 0 0,-5-6-19 0,5-9-4 16,-6 4-1-16,6-4 0 16,6-6-7-16,-6-4-2 0,12-11 0 0,-1-5 0 15,0-4-10-15,6-11-3 0,0-5 0 0,6-10 0 0,5-5-5 0,1-5-2 16,-7-9 0-16,12 4 0 16,0-15-2-16,0 0-8 0,0 0 12 0,0 0-4 0,6-15 4 15,0-1 1-15,-1-4 0 0,7-5 0 0,-12-5-2 0,0-10-1 0,5-5 0 0,-5-6 0 16,6 1-10-16,-6-10 0 15,0-6 9-15,6 1-9 0,-1 0 0 0,7-11 0 16,-1 6 0-16,6-11 0 0,6-4 0 0,-1 5 0 16,6-11 0-16,1 6-8 0,-1-6 8 0,12 6-10 15,-1-1 10-15,6 6-10 0,1 4-2 0,-1 11 0 16,6 5 0-16,0 4 0 0,0 11 12 0,-6 5-8 16,0 5 8-16,-5 10-8 0,-6 10 8 0,-6 4 0 15,0 11 0-15,-5 0 0 0,-1 11 0 0,-10-1 0 16,-1 0 0-16,0 10 0 15,1 5 0-15,-7 10 0 0,-5 0 0 0,6 16 0 0,0-6 0 0,-6 10 0 16,5 0 8-16,1 11-8 0,0-1 0 0,-1 0 0 0,7 1 0 16,-1 9 0-16,0 1 0 0,6-6 0 0,0 0 0 15,6 1 0-15,5-1 8 0,-5 0-8 0,-1-9 8 0,1 4-8 16,5-5 9-16,0 1-9 0,-11-11 12 0,0 0-12 16,0-4 21-16,-5-6-2 0,-1-5-1 0,0 0 0 15,1-10 1-15,-1-5 0 0,0 1 0 0,6-11 0 16,-5 5-3-16,4-10 0 0,7-5 0 0,0 0 0 15,5-5 0-15,0-5-1 0,1-11 0 0,5-9 0 16,5-5 9-16,1-5 1 0,-1-10 1 0,7-6 0 16,-1-9-26-16,0 0 0 15,6-6 0-15,0-9 0 0,0 4 0 0,0-4 0 0,5-5 0 0,6-11 8 16,1 6-22-16,-1-1-5 0,0 1-1 0,6-6 0 16,-12 6 20-16,1 4 14 0,0-4-2 0,-7 4-1 15,-4 6-41-15,-1 14-8 0,-11 6-2 0,0 5 0 16,0 4-125-16,-17 11-26 0,-6 10-5 0</inkml:trace>
  <inkml:trace contextRef="#ctx0" brushRef="#br0" timeOffset="30789.756">27267 7568 1440 0,'0'-16'128'0,"0"-4"-103"16,6 0-25-16,-6-5 0 15,11 0 69-15,1 0 9 0,-1 0 2 0,12-5 0 16,-6 4 31-16,5 1 6 0,7-5 2 0,4 0 0 16,13 0-63-16,-1 0-13 0,6-1-3 0,0 6 0 15,5 0-15-15,1 5-3 0,5 5-1 0,6 0 0 16,-6 5 1-16,0 5 0 0,-5 0 0 0,-1 10 0 15,-10-5 9-15,-12 10 1 16,0 0 1-16,-6 0 0 0,0 0-7 0,-5 0-2 0,-6 5 0 0,0 0 0 16,-12 0-24-16,1 0 0 0,-6 6 0 0,-6 4 0 15,-5 0 46-15,-6 0 14 0,-11 5 2 0,-12 5 1 16,-11 5-50-16,0-4-13 0,-11 4 0 0,-11-5 0 16,-1 0 24-16,-5 0-1 0,5-4 0 0,1 4 0 15,-6-5-23-15,11-5-15 0,0 5 3 0,6 0 0 16,-6-4-204-16,6-6-41 0,-57 25-8 0,28-20-2 0</inkml:trace>
  <inkml:trace contextRef="#ctx0" brushRef="#br0" timeOffset="31831.4783">28766 9855 2394 0,'0'0'106'0,"0"0"22"15,0 0-103-15,0 0-25 0,6 5 0 0,-1 5 0 16,1 0 82-16,-6-10 11 0,0 0 3 0,0 0 0 16,0 0-68-16,6 10-12 0,-6-10-4 0,0 0-1241 15</inkml:trace>
  <inkml:trace contextRef="#ctx0" brushRef="#br0" timeOffset="31484.9031">29083 7542 288 0,'39'-25'25'0,"-39"25"-25"0,6-15 0 0,0-5 0 0,-12 5 292 0,0 0 54 32,6-5 10-32,0-5 3 0,-5 0-203 0,5-1-41 15,5 1-8-15,1 0-2 0,5 0-33 0,6-10-6 16,0 5-2-16,6-6 0 16,0 1-51-16,11 0-13 0,-1 0 0 0,7 5 0 0,-6-5 54 0,11 4 8 0,0 6 2 0,-5 0 0 15,0 5-52-15,-1 0-12 0,1 5 0 0,5 10 0 16,-11 5 0-16,6 0 0 0,-6 5 0 0,-6 5 0 15,6 5 0-15,-6-5 0 0,-5 5 0 0,5 10 0 16,-5 5 0-16,-7 6 0 0,-4-1 0 0,-1 10 0 16,-5 0 0-16,-12 11 0 0,-5 4 0 0,-6 15 0 15,0 1 54-15,-11 9 8 0,-12 1 2 0,-17 4 0 16,-5 1-20-16,-6-6-4 0,-5 0-1 0,-1 6 0 16,6-6-11-16,6 1-3 0,6-1 0 0,5 6 0 15,11-6-33-15,1-4-8 0,5-6 0 0,5 1-1 16,1-6-140-16,6 0-28 0,-1 1-6 0,-5-1-1 0</inkml:trace>
  <inkml:trace contextRef="#ctx0" brushRef="#br0" timeOffset="43040.7348">1445 12208 1105 0,'0'0'48'0,"0"0"12"0,-6-6-48 0,0 1-12 0,1 0 0 0,5 5 0 15,-6-5 80-15,-5 0 15 16,-1 0 2-16,12 5 1 0,0 0-22 0,0-5-4 16,-11-5 0-16,0 5-1 0,11 5-12 0,0 0-3 15,-6-10 0-15,0 5 0 0,-5 0-12 0,11 5-4 16,0 0 0-16,0 0 0 0,0 0-14 0,0 0-3 15,-11 0-1-15,11 0 0 0,-12 0-22 0,12 0 0 16,-11 5 0-16,-6 5 8 0,6 5-8 0,-6-5 11 16,-6 10-11-16,-5 1 12 0,0-1-12 0,-1 0 0 0,-4 5 0 0,-7 0 0 15,6 0 0-15,-6 0 0 16,6 0 0-16,6-4 0 0,-6 4 0 0,6 0 0 16,-6 0 0-16,0 0 0 0,0 5 0 0,6 0 0 0,-6 1 0 0,-6 14 0 15,1-10 0-15,5 5 0 0,0-5 0 0,6 1 0 16,-1-1-8-16,7-5 8 0,-1-5-10 0,12 5 10 15,0-10-10-15,11 6 10 0,0-6-10 0,5 5 10 16,6 0-16-16,6 5 4 0,0-5 0 0,6-5 0 16,5 5 12-16,6-4 0 0,-5-1-10 0,4 5 10 15,1-5-9-15,0 0 9 0,0-5-12 0,6 10 12 16,-12-10 0-16,6 10 0 0,0-4 0 0,-11-1 0 16,-6 0 0-16,5 0 9 0,1-5-9 0,-18 5 8 15,-27 0 2-15,16-5 0 0,12 0 0 0,5 0 0 16,-22 0 32-16,5 1 6 0,-5-6 2 0,0 5 0 0,-1-5-22 15,-5 5-5-15,-11-5-1 0,0 5 0 0,5-5 1 16,1 0 0-16,-7 0 0 0,1 0 0 0,5 0-23 0,1-5 0 16,5 0 0-16,-6-5 0 0,1-5-112 0,10 5-18 0,12 0-3 0</inkml:trace>
  <inkml:trace contextRef="#ctx0" brushRef="#br0" timeOffset="44174.2331">2078 12705 403 0,'0'0'36'0,"-6"-10"-36"0,-5-5 0 0,5 0 0 16,1 5 191-16,-1 0 31 0,-5 5 6 0,5-5 2 15,6 10-122-15,0 0-25 0,-11 0-5 0,-1 0-1 16,1 0-37-16,0 10-8 15,0 0-2-15,5 5 0 0,0 10-10 0,-5 5-1 0,0 10-1 0,-1 11 0 16,1 4-10-16,-6 5-8 0,0 1 9 0,0 4-9 0,11-5 0 0,1 1 0 16,-1-6 0-16,0 5 0 15,6-9 27-15,0-1-1 0,6-10 0 0,0 0 0 16,-6-15-11-16,5 1-3 0,7-16 0 0,-1 5 0 16,6-10 30-16,-6 0 6 0,1-10 0 0,10-10 1 15,1-10-5-15,5-6-2 0,-5-9 0 0,5-5 0 16,12-5-6-16,-6-1 0 0,-6-4-1 0,0 0 0 15,6-6-14-15,-11 1-2 0,5 0-1 0,-5-1 0 16,-1 1-18-16,-5 5 0 0,0 5 0 0,6 9 0 0,-6 1-10 0,0 10-9 16,-6 5-1-16,6 10-1 15,-6 5-182-15,1 5-36 0,10 5-7 0,-5 10-2 0</inkml:trace>
  <inkml:trace contextRef="#ctx0" brushRef="#br0" timeOffset="44640.0398">3124 12730 1324 0,'0'0'59'0,"0"0"12"0,6-10-57 0,-6 5-14 16,0 5 0-16,0 0 0 0,0 0 109 0,0 0 19 15,0 0 4-15,-6 20 1 0,6 0-69 0,-5 11-15 0,-1-1-2 0,-5 10-1 16,5 0-5-16,0 10-1 0,-11 6 0 0,0 4 0 15,0 0-9-15,-5 6-3 0,-1-1 0 0,-11 6 0 16,6-6 6-16,0 0 1 0,-6 1 0 0,0-1 0 16,11-10 8-16,-5 1 1 0,5-6 1 0,6-5 0 15,0-5-22-15,0-5-5 0,6-9-1 0,0-1 0 16,-1-10-5-16,1-5 0 0,0 0-1 0,11-10 0 16,0 0-1-16,0 0 0 0,0-15 0 0,-6 0 0 15,6-5 10-15,0-11 1 0,6-4 1 0,0-10 0 0,-6-5-22 0,5-11 0 16,6-4 0-16,12-5 0 15,5-6 0-15,1-9 0 0,5-1 0 0,0-4 0 16,5-6 0-16,12-4-10 0,0 4 1 0,5 6 0 0,1 14 9 16,0 11 0-16,-7 0 0 0,7 19-8 15,0 6 8-15,-12 10 0 0,0 10 0 0,0 0 0 0,-11 15-11 0,0 0 11 16,-11 10-13-16,-6 5 5 0,0 5 0 0,-12 5 0 16,-5 5 0-16,0 10 0 0,-11 1 8 0,0 4 0 15,-12 5 0-15,-5 5 0 0,-6-4 0 0,-6 4 0 16,6-5 0-16,-5 0-8 0,-6 1-8 0,-1-6 0 15,7-10-1-15,5 0 0 16,0-5-91-16,0-5-17 0,0 0-4 0,11-4-549 16,1-6-110-16</inkml:trace>
  <inkml:trace contextRef="#ctx0" brushRef="#br0" timeOffset="45112.1889">4007 12841 1267 0,'0'0'112'0,"0"0"-89"0,0 0-23 0,-6 5 0 15,0 10 124-15,1-5 20 0,-1 10 4 0,0 5 0 0,-5 5-57 0,11 1-12 16,-11 4-3-16,-1 5 0 16,-5 0-23-16,0 6-5 0,-5 4 0 0,-1-5-1 15,0 5-19-15,-10 1-4 0,4-6-1 0,-5 0 0 16,6-5-4-16,0-5-1 0,5 1 0 0,1-6 0 15,-1-5 10-15,12 5 3 0,-6-10 0 0,0 0 0 16,5-5-23-16,1 1-8 0,0-6 0 0,5 0 0 16,6-10 12-16,0 0-3 0,0 0-1 0,0 0 0 0,0 0 0 0,0 0-8 15,0 0 12-15,0 0-4 0,6-10-8 0,-1-6 0 16,7-4 0-16,-7-10 8 0,7 0-8 0,-1-5 0 16,12-15 0-16,5-1 0 0,0-4 0 0,6-10 0 15,0-1 10-15,6-4-10 0,-1-11 8 0,1-4-8 16,5 0 0-16,6-6 0 0,-6 11 0 0,6 9 0 15,-6 6 0-15,1 10 0 0,4 4 0 0,-4 11 0 16,-1 10 0-16,-5 15 0 0,-1 5 0 0,-11 5-11 16,1 10 11-16,-12 5-13 0,0 10 13 0,-6 0 0 15,-5 10 0-15,-6 0 0 0,0 1 0 0,-6 4 0 16,-11 5 9-16,0 0-9 0,0 0 0 0,-6 1 0 16,-5-1 0-16,0 5 0 0,-6-5 0 0,-6-4 0 0,1-1 0 15,-1-10 0-15,1 0-22 0,-1 0 2 0,0-5 1 0,1-5 0 31,-1-5-120-31,12 0-24 0,11-5-5 0</inkml:trace>
  <inkml:trace contextRef="#ctx0" brushRef="#br0" timeOffset="45498.7706">4781 12906 1324 0,'0'0'118'0,"0"0"-94"0,0 0-24 0,0 0 0 16,0 0 109-16,0 0 18 16,-11 5 3-16,-6 5 1 0,0 5-52 0,0-5-11 15,0 11-1-15,-5 4-1 0,-1 0-30 0,0 5-5 16,1 0-2-16,-1 0 0 0,0 6-10 0,1-1-3 16,-1-5 0-16,12 0 0 0,0 0 1 0,-1-5 0 15,1 0 0-15,5-4 0 0,6-6-17 0,6-5 0 16,-6-10 0-16,11 5 0 0,1-5 0 0,10-5 0 15,1-5 0-15,-1-10 0 0,1-6 8 0,11-4 8 16,-6-5 2-16,12 5 0 0,-6-5-2 0,0 0-1 0,0-1 0 0,0 1 0 16,-1-5-6-16,-4 5-1 15,-7-5 0-15,-5 4 0 0,0 11 4 0,-5 0 0 16,-7 5 0-16,1 5 0 0,-12 0 5 0,6 5 2 16,-11 0 0-16,0 5 0 0,-6-5-9 0,-6 10-2 0,6 0 0 0,-11 5 0 15,0 5-8-15,5-5 0 16,-5 5 0-16,-1 5 0 0,1-5-92 0,5 5-10 0,1-5-2 0,5 0-581 15,6 0-116 1</inkml:trace>
  <inkml:trace contextRef="#ctx0" brushRef="#br0" timeOffset="45847.6758">5601 12549 1324 0,'0'0'118'0,"0"0"-94"0,-5-10-24 0,-7 5 0 0,12 5 77 16,-11-10 11-16,-6 5 3 0,0 0 0 0,0 5 3 0,6 0 1 16,-12 5 0-16,1 0 0 0,-1 0-45 0,0 5-9 0,1 0-1 0,-1 5-1 15,1-5-23-15,-1 6-5 16,6-1-1-16,0 0 0 0,0 5-10 0,6-5-12 0,-1 5 2 0,7 0 1 15,-7 0 9-15,7 5 14 16,-1 1-3-16,6-1-1 0,0 5-1 0,6 0 0 16,-1 5 0-16,1 0 0 0,0 1 33 0,-1 4 6 15,1 0 2-15,-6 5 0 0,-6-5-1 0,6 1 0 16,-5 4 0-16,-12-5 0 0,0 5-21 0,-11 1-4 16,-1-1 0-16,-5-5-1 0,0 0-23 0,0 0 0 15,0-9 0-15,1-1 0 16,-1-10-195-16,5-5-33 0</inkml:trace>
  <inkml:trace contextRef="#ctx0" brushRef="#br0" timeOffset="46199.8142">6082 12896 1209 0,'0'0'53'15,"-6"15"12"-15,1-5-52 0,5 5-13 0,-6 1 0 0,6-1 0 16,6 0 148-16,-1-5 28 0,7 0 4 0,-1-5 2 16,12-5-82-16,-6 0-17 0,0-10-3 0,5-5-1 15,-5-5-31-15,6-6-5 0,11 1-2 0,-6-10 0 16,0 5-17-16,-5-5-3 0,0 5-1 0,-7-6 0 0,1 1-9 0,-5 0-3 16,-1 0 0-16,-11 5 0 0,0 0 0 0,-6 4 0 15,1 6 0-15,-7 0 0 0,-5 5 12 0,1 5 3 16,-1 10 0-16,-6 0 0 0,-11 5-4 0,11 10-1 15,-5 10 0-15,-6 10 0 0,-5 6 15 0,-1 4 3 16,0 15 1-16,6 1 0 0,1-1-27 0,4 5-10 16,1-4 0-16,11-1 9 0,6 0-9 0,5-10 0 15,6 1 0-15,11-6-11 0,6-5 11 0,17 5 0 16,0-9 8-16,11-11-8 16,6 0-121-16,17-15-29 0,6 0-6 0,5-15 0 0</inkml:trace>
  <inkml:trace contextRef="#ctx0" brushRef="#br0" timeOffset="46697.971">8548 12605 288 0,'0'0'25'0,"-11"0"-25"0,-1 0 0 0,12 0 0 15,0 0 284-15,0 0 52 0,0 0 11 0,0 0 1 16,17-5-196-16,11 0-39 15,1 0-8-15,5 0-1 0,11-11-27 0,0 1-5 16,17-5 0-16,1 0-1 0,-7 0-27 0,12 5-4 16,-6-10-2-16,-5 10 0 0,-1-10-26 0,1 10-4 15,-6-1-8-15,-6 1 11 0,0 0-25 0,-5 5-5 0,-12 0-1 0,6 5 0 32,-11-5-132-32,-1 5-28 0,18-5-4 0,-12 5-2 0</inkml:trace>
  <inkml:trace contextRef="#ctx0" brushRef="#br0" timeOffset="46949.7666">9611 11539 1440 0,'17'-10'64'0,"-11"5"12"16,-6 5-60-16,0 0-16 0,0 0 0 0,0 0 0 0,0 0 144 0,0 0 27 15,0 0 5-15,0 0 0 0,-12 15-87 0,-5 5-17 16,0 10-4-16,-5 5-1 0,-1 11-16 0,-5 9-3 15,-6 10-1-15,0 11 0 0,-6 9-23 0,1 1-5 16,-1 4-1-16,1 6 0 0,-1-6 5 0,-5 6 1 16,0-6 0-16,-6 1 0 0,0 4-2 0,6-9 0 15,-6-6 0-15,11-10 0 0,1 6-22 0,5-16 0 16,-6-10 0-16,12 1 0 16,-6-11-122-16,6-10-29 0,-1 0-5 0,7-10-894 0</inkml:trace>
  <inkml:trace contextRef="#ctx0" brushRef="#br0" timeOffset="47626.5958">10392 11172 1537 0,'-6'-45'68'0,"6"20"14"0,0-1-66 0,6 1-16 0,-1 0 0 0,1 0 0 16,-1 5 73-16,1 0 11 0,5 5 3 0,-11 0 0 16,0 15-25-16,6-5-5 0,-6 5-1 0,0 0 0 15,0 0-21-15,0 0-5 0,6 10-1 0,-1 5 0 0,1 5-4 0,-12 10-1 16,1 5 0-16,-1 15 0 0,0 11 3 0,-5 4 0 16,-6 6 0-16,0 4 0 15,0 0 11-15,-5 16 2 0,-1-1 1 0,0 11 0 0,-5 9-20 0,-6 1-4 16,0 0-1-16,0 4 0 0,-5-4-2 0,-7 4-1 15,-4-4 0-15,4 0 0 0,-5-11-13 0,-5-9 0 16,-1-6 0-16,6-9 0 0,6-16 0 0,0 0 0 16,5-15 0-16,1 1 0 0,5-16 12 0,11-10-4 15,1 0-8-15,5-5 12 0,0-5-3 0,5-10-1 16,12 0 0-16,-5-10 0 0,-1 0 9 0,6-5 2 16,6-5 0-16,5-5 0 0,12-5-30 0,-1-6-5 15,7 1-2-15,4-5 0 0,13 5 3 0,-1-5 1 16,11 4 0-16,-5 11 0 0,0 0 14 0,6 15 16 0,-12 0-3 0,0 10-1 15,-5 10-12-15,0 10 0 16,-7 0 0-16,1 5 0 0,0 6 0 0,0 4-8 0,0-10 8 0,-6 5 0 16,1-5 0-16,-1-5 0 15,6 0 0-15,-6 1 0 0,0-11-14 0,1 0 4 0,5-10 1 16,5 0 0-16,12-10 9 0,0 0 0 0,0-6 0 16,-6 1 0-16,6-5 0 0,0-5 9 0,-6-10 0 0,1 0 0 15,-1-5-9-15,-6-1-11 0,1 1 3 0,-6 0 0 16,-6 0 8-16,0 5 0 0,-5-1 0 0,-12 6 0 0,6-5 24 0,-11 10 8 15,5-5 0-15,-11 5 1 16,0 4-19-16,-5 6-4 0,-12 0-1 0,0 5 0 16,0 5-9-16,-12 5 0 0,1 5 0 0,0 5-11 15,-12 5 11-15,1 5 0 0,-7 11 0 0,1 4 0 16,6 0 0-16,-1 5 8 0,6 0-8 0,0 6 0 16,6 4 0-16,5 0 0 0,6 0 0 0,6 1 0 15,5-11 0-15,1 5 0 0,10 0 0 0,7 1 0 0,5-6 0 0,11-10-12 0,-5 0 12 16,10-5-12-1,7-5-101-15,5 1-21 0,12-11-4 0,-1-5-931 16</inkml:trace>
  <inkml:trace contextRef="#ctx0" brushRef="#br0" timeOffset="48610.8296">14780 12394 576 0,'6'-6'51'0,"5"-4"-41"0,-5 0-10 0,-1 5 0 16,1-5 115-16,0-5 21 0,5 5 4 0,0 0 0 15,1-5-4-15,-7 5-2 0,12-5 0 0,-11 0 0 16,5-5-39-16,-5 5-8 0,0 0-2 0,-1-6 0 16,-5 6-5-16,0-5 0 0,-5 5-1 0,-1 0 0 15,0 0-26-15,-5 0-5 0,0 0 0 0,-1 0-1 16,1 0-4-16,5 0-1 0,-5 5 0 0,0-6 0 16,-1 6-26-16,1 0-4 0,0 0-2 0,0 0 0 15,-1 0-10-15,-5 5 0 0,0-10 0 0,0 15 0 16,0-5 0-16,0 0 0 0,0 5 0 0,-5 0 0 0,5 5 0 0,-6 5 0 15,-5 5 9-15,-6 10-9 0,-6 5 13 0,1 11-1 16,-6 4-1-16,-12 10 0 0,0 6-11 0,1 4 0 16,-12 10 9-16,11 1-9 0,7-1 0 0,-1 6 0 15,11-6 0-15,6-5 0 0,6 1 0 0,5-11 0 16,12-5 0-16,5-4-12 0,12-11 0 0,0-5-1 16,5-10 0-16,6-5 0 0,6-5 4 0,-1-10 1 15,12-10 0-15,0-5 0 0,6 0 8 0,-1-5 11 16,6-10-3-16,6-10 0 0,-5 0-8 0,-1-6 0 15,0-9-12-15,-5 0 12 0,5-5 0 0,-11-6 0 16,5-4 0-16,1 5 0 0,-6-6 10 0,0 6 0 16,0 5 0-16,0-1 0 0,0 1 6 0,0 15 2 15,-12 0 0-15,1 9 0 0,5 11 10 0,-5 5 1 16,-6 10 1-16,0 10 0 0,0 10-30 0,0 10 8 16,-6 6-8-16,-5 9 0 0,-1 10 0 0,-5 0 0 0,-5 11 0 0,-1-6 0 15,-5 10 0-15,5 1 0 0,-11-1 0 0,6 5 0 31,-1-9-164-31,7-1-38 0</inkml:trace>
  <inkml:trace contextRef="#ctx0" brushRef="#br0" timeOffset="48968.0165">15623 12087 1324 0,'0'0'118'16,"0"0"-94"-16,11 0-24 0,6 5 0 0,-6 5 173 0,-5 5 31 0,5 0 5 0,1 5 2 15,-12 10-80-15,5 1-16 16,1 4-3-16,0 5-1 0,-12 0-64 0,6 5-13 16,-11 1-2-16,5 4-1 0,6 0 1 0,-6-5 1 15,1-9 0-15,-7 4 0 0,1-5-24 0,0 0-9 16,-1-10 0-16,1 0 9 0,6 1-9 0,-7-6 10 16,7-5-10-16,-1-10 10 0,6-5 1 0,0 0 0 15,0 0 0-15,-11-10 0 0,11 0-2 0,0-10 0 16,0-6 0-16,11-4 0 0,-5-5-9 0,11-5 10 15,5 0-10-15,1-1 10 0,5-9-10 0,0 5 8 16,12 0-8-16,0-1 8 0,10 1-8 0,1 5 0 16,-5 5 0-16,-1 10 0 0,0 0 0 0,-5 15 0 15,-6-1-12-15,-1 16 12 0,-4 1 0 0,-7 4 0 0,1 5 0 0,-6 5 0 16,0 0 0-16,-11 5 0 16,5 5 0-16,0-5 0 0,-5 5-12 0,0-4-2 0,-1 4 0 15,1-5 0 1,-6 0-177-16,0 0-35 0,0 0-7 0</inkml:trace>
  <inkml:trace contextRef="#ctx0" brushRef="#br0" timeOffset="49383.9086">17076 12142 2138 0,'0'-15'47'0,"-5"-5"9"0,5 5 3 0,5-5 1 0,-10 5-48 16,5-5-12-16,0 5 0 0,-6 4 0 0,6-4 80 0,-6 5 14 15,6 10 2-15,-5-10 1 0,5 10-71 0,0 0-14 16,-12 0-4-16,1 0 0 0,-6 5-8 0,6-5 0 15,-1 10 0-15,-5 0 0 0,1 0 0 0,4 6-11 16,-5 4 3-16,6 0 0 0,0 0 8 0,5 5 0 16,0 5 0-16,6 0 0 0,6 0 0 0,0 11 0 15,5-6 0-15,6 0 0 0,0 10 0 0,0 1 0 0,5-11 0 0,-5 5 0 16,6 5 0-16,-6-5 11 16,-6-4-3-16,6 4 0 0,-11 0 21 0,0-5 4 15,-6 0 1-15,-6-4 0 0,-5-1 0 0,-6-5 0 0,-6 5 0 16,-5 0 0-16,-12 0-21 0,-11-4-4 0,0-1-1 0,-5 0 0 31,-6-5-109-31,-6 5-23 0,6-5-4 0,-1 0-620 0,7-10-125 0</inkml:trace>
  <inkml:trace contextRef="#ctx0" brushRef="#br0" timeOffset="49901.3348">17715 12062 1670 0,'0'0'148'0,"0"0"-118"16,0 0-30-16,0 0 0 15,0 0 88-15,0 0 12 16,0 0 3-16,6 10 0 0,0 5-19 0,-6 5-4 15,0 0-1-15,0 5 0 0,-6 5-32 0,0 6-7 16,1-1 0-16,-7 5-1 0,1-10-15 0,0 0-2 16,-1 0-1-16,7 1 0 0,-1-11-9 0,1 5-3 15,-1-10 0-15,0 0 0 0,6-5-9 0,0 0 0 16,0-10 0-16,12 10 0 0,-7-5 0 0,6-5 8 16,6-5-8-16,6-5 8 0,0 0-8 0,5 0 0 15,0-5 0-15,6-5 0 0,0-5 0 0,0-5 0 0,0-1 0 0,6-4 0 16,-1-5 0-16,-5 5 0 15,0 5 0-15,0 4 0 0,0 1 0 0,-12 10 0 0,1 5 0 16,-6 10 0-16,-6 5-8 0,1 10 8 0,-7 10 0 16,-5 6 0-16,0-1 0 0,-5 10 8 0,-1 0 0 0,0 0 0 0,1 6-8 0,-1-6 0 15,0-5 0-15,6-5 0 0,0 5 0 0,6-14 8 16,0-6 2-16,-1 0 0 16,7 0 6-16,-1-10 0 0,6-5 1 0,6-5 0 15,-1-5 19-15,6-5 3 0,1-5 1 0,5-6 0 16,-6 1-8-16,6-5 0 0,0 0-1 0,-6-5 0 15,0 0-31-15,-5-6 8 0,0 6-8 0,-6-5 0 16,0-5-29-16,5 10-9 0,-5-6-2 0,0 6 0 16,-6 0-139-16,12 5-28 0,0 0-5 15</inkml:trace>
  <inkml:trace contextRef="#ctx0" brushRef="#br0" timeOffset="50285.7728">18977 12459 1267 0,'0'0'56'0,"0"0"12"0,0 0-55 0,0 0-13 0,0 0 0 0,0 0 0 16,0 0 166-16,11-5 30 15,11-10 7-15,1 0 1 0,-12 0-78 0,12-6-15 16,0 1-3-16,5-5-1 0,12 5-44 0,-18-5-9 15,-11-5-2-15,6 5 0 0,12-5-35 0,-12-1-7 0,-17 1-2 0,-6 5 0 16,6 0 16-16,-6 0 2 0,1 5 1 0,-7 5 0 0,-5 0-10 0,6 4-1 16,-6 11-1-16,-5 6 0 15,-18 4-15-15,0 0 11 0,12 10-11 0,-6 5 10 16,6 5-10-16,0 0 0 0,-6 5 0 0,11 6 8 16,6-1-8-16,0 0 0 0,0 0 0 0,6 0 0 15,5 1-19-15,0-1 4 0,6-5 1 0,0 5 0 16,0-10-137-16,12-4-27 0,-1-1-6 0</inkml:trace>
  <inkml:trace contextRef="#ctx0" brushRef="#br0" timeOffset="50630.4214">19638 12092 2250 0,'0'0'49'0,"0"0"11"0,-5 20 1 0,-1 5 3 0,0 0-52 0,6 5-12 0,-11 1 0 0,0 4 0 16,-6 0 62-16,5 0 10 15,1 0 1-15,0 6 1 0,-12-6-40 0,12 0-8 0,-1-5-2 0,1-5 0 16,0 0 13-16,0 1 3 16,-1-6 0-16,1-5 0 0,17 0-13 0,-12-5-3 15,0-5 0-15,6-5 0 0,0 0 13 0,0 0 3 16,0 0 0-16,0 0 0 0,0 0-23 0,12-15-4 15,5 0-1-15,0-5 0 0,-12-1-1 0,12 6-1 0,0-5 0 0,6 0 0 16,-6 0 17-16,0 0 3 0,11 0 1 0,0 0 0 16,1-5-31-16,-1 5 0 0,0-6-8 0,6 1 8 15,11 0 0-15,-5 0 0 0,-6-5 10 0,11 5-2 16,0-5-76-16,0 9-14 0,1-4-3 0,-1 5-1 16,-5 5-144-1,5 0-29-15,45-10-5 0,-33 15-2 0</inkml:trace>
  <inkml:trace contextRef="#ctx0" brushRef="#br0" timeOffset="52025.8832">21889 11976 1324 0,'-6'-10'118'0,"6"5"-94"0,-5 0-24 0,-1-5 0 16,6 5 66-16,0 5 9 0,0 0 1 0,0 0 1 0,0 0 4 0,0 0 1 15,-6 5 0-15,-5 15 0 16,0 5-31-16,-6 16-7 0,0-1 0 0,0 15-1 15,-6 0 10-15,1 11 3 0,-1-1 0 0,0 5 0 16,-5 1-31-16,11-26-5 0,0 5-2 0,0 1 0 16,6-6 10-16,0 0 1 0,-1-5 1 0,1-4 0 15,5-6-5-15,1 0-1 0,5-10 0 0,-6-5 0 16,6-15-9-16,0 0-3 0,11 0 0 0,6 0 0 0,6-10-1 16,0-5-1-16,5-5 0 0,6-5 0 0,11 0-10 0,6-6 12 15,0-14-12-15,5 5 12 0,1-10-12 0,5 9 0 16,0 1 0-16,1 0 8 0,-1 5-8 0,0 5 0 15,0-1 0-15,0 11 0 0,1 0 0 0,-12 5 0 16,5 5 0-16,-5 10 0 0,-11 0 0 0,-1 5-9 16,-11 0 9-16,-5 5 0 0,-6 0 0 0,6 5 0 15,-12 0 0-15,0 1 0 0,-11-1 0 0,0 5 0 16,-5-5 0-16,-1 0 0 0,-5 0 19 0,5 0 10 0,-5-5 3 0,-6 5 0 16,0 0-12-16,0-5-1 15,-6 5-1-15,1-5 0 0,-7 0 5 0,-10 1 1 16,-1 4 0-16,1-5 0 0,-7 0-2 0,1 0 0 15,0-10 0-15,0 5 0 0,-6 0-22 0,5-10 0 16,1 0 0-16,0 0 0 16,0-10-124-16,-1 5-28 0,7-5-7 0,5-6-991 0</inkml:trace>
  <inkml:trace contextRef="#ctx0" brushRef="#br0" timeOffset="52170.9485">22404 11358 1612 0,'0'0'144'0,"0"0"-116"0,0 0-28 0,0 0 0 16,-6-5 56-16,6 5 4 0,-11 0 2 0,11 0 0 15,-12 0-41-15,12 0-8 0,0 0-1 0</inkml:trace>
  <inkml:trace contextRef="#ctx0" brushRef="#br0" timeOffset="54127.4609">26809 12554 1152 0,'0'-15'102'0,"0"15"-82"0,-5-10-20 0,-1 5 0 15,0 0 119-15,1 0 19 16,-1-5 4-16,6 10 1 0,0 0-28 0,0 0-6 16,-6-5-1-16,6 5 0 0,0 0-67 0,0 0-13 15,12 5-4-15,5 0 0 0,0-5 4 0,11 0 1 16,17 0 0-16,-5-5 0 0,5 5-29 0,0-5-20 16,6 0 4-16,0-5 0 0,0 0 47 0,-6 0 9 0,0 0 3 0,1 0 0 15,-12 0-28-15,0 0-6 0,-6-5-1 0,0 0 0 16,0-1-8-16,-11 1 0 0,6-5 0 0,-6 0 0 15,-6 0 29-15,1 0 11 0,-1-5 1 0,0 0 1 16,-5 0-30-16,0-1-12 0,-6 1 8 0,0 0-8 16,-6 5 12-16,0 0-4 0,-5 10 0 0,0-5 0 15,-6 10-8-15,0 5 8 0,-6 5-8 0,0 10 8 16,-5 0-8-16,0 10 0 0,-6 10 0 0,-6 5 0 16,6 6 8-16,0-1 0 0,1 0 0 0,-1 10 0 15,5-4-8-15,7-1 0 0,10-5 0 0,12 1 0 16,6-1 0-16,11-5 0 0,6 0 0 0,11 0 0 15,-1-9-56-15,13-1-12 0,5-10-4 0,11-10-1012 0</inkml:trace>
  <inkml:trace contextRef="#ctx0" brushRef="#br0" timeOffset="53646.1991">24756 11780 518 0,'0'0'23'16,"6"-5"5"-16,-6-5-28 0,0-5 0 0,6 0 0 0,-1 0 0 16,-5 0 193-16,6-5 34 0,0 0 6 0,-1-6 2 15,1 1-124-15,0 0-25 0,-1 5-5 0,7 0-1 16,-7 0-11-16,7 5-2 0,-12 0-1 0,5 5 0 15,1 5-22-15,-6 5-5 0,0 0-1 0,0 0 0 16,0 15-8-16,0 5-2 0,0 10 0 0,0 10 0 16,-6 5-10-16,1 6-2 0,5 4-1 0,-6 5 0 15,6-4-15-15,0 4 9 0,0-10-9 0,6 0 8 16,5-4-8-16,-5-11 0 0,5 0 0 0,0-10 0 16,0-5 0-16,1-5 8 0,5-5-8 0,-6-10 0 0,6 0 16 0,6-5-3 15,5 0 0-15,6-10 0 16,-6 0 3-16,12-5 0 0,-1-5 0 0,18-10 0 0,-1-5-8 0,-5 4 0 15,-5 1-8-15,4-5 12 0,1 0-12 16,-5 5 0-16,-7-1 8 0,6 6-8 16,1 5 9-16,-7 5-1 0,-5 0 0 0,-5 10 0 0,-7 0-8 0,-5 5 0 15,6 10 0-15,-12 5 0 0,0 10 0 0,1 5-11 0,-12 10 3 0,0 16 0 16,-6 9 8-16,0 5 0 16,-11 11 0-16,-5 4 0 0,-1 1 0 0,-5 4 11 15,-6 0-3-15,-6 1 0 0,6-1 25 0,-5 1 5 16,-1-6 1-16,-5 1 0 0,5-6-11 0,-5-10-3 15,6-4 0-15,-7-1 0 0,1-15-3 0,0 1-1 16,0-11 0-16,5 0 0 0,0-10-11 0,6 0-2 16,6-10-8-16,-6-5 12 0,12 0-12 0,-7-10 9 15,7-5-9-15,-1 0 8 0,6-10 4 0,-5 0 0 16,5-5 0-16,5-5 0 0,1 5 0 0,0-5 0 16,11-10 0-16,0 4 0 0,0 1-12 0,17 0 0 15,0-10 0-15,11 0 8 0,11-1-8 0,12 1 0 16,17-5 0-16,11 0 0 0,1 4 0 0,10 1 0 0,1 0 0 0,10 5 8 0,-10 5-22 0,-1-6-5 15,-5 6-1-15,11 0 0 32,-5 0-144-32,-1 0-28 0,-5-5-7 0,-6 4-1 0</inkml:trace>
  <inkml:trace contextRef="#ctx0" brushRef="#br0" timeOffset="54610.4386">28998 11956 1324 0,'6'-25'118'0,"-1"10"-94"0,-5 0-24 0,0-5 0 16,0 0 48-16,0 5 6 0,0-11 1 0,6 6 0 15,-6 5 58-15,0 0 12 0,0 0 3 0,0 0 0 16,-6 5-57-16,6 0-11 0,-11 0-3 0,5 5 0 16,-5 0-45-16,-6 5-12 0,-6 5 0 0,-5 0 0 15,-6 0 0-15,6 5 0 0,0 10 0 0,-6 0 0 16,-11-5 33-16,5 15 5 0,-5 1 1 0,5-1 0 16,-5 10-28-16,-6 10-11 0,6-5 8 0,11 6-8 15,6-6 0-15,-1-5 0 0,12-5 0 0,0 1 0 16,6-6 0-16,5 5 0 0,6-5 0 0,6 0 0 15,0 5 21-15,5-4-1 0,6 4 0 0,6 5 0 16,-1-5-20-16,1 0 0 0,-1 1 0 0,7 4 8 0,-1-5 63 0,-5-5 13 16,-1 5 2-16,-5-5 1 0,-11 1-23 0,5-6-4 15,-11 0 0-15,-6 0-1 0,-5 0-39 0,-11-5-7 16,-7 0-1-16,1 0-1 0,-6-4-1 0,-6-1 0 16,1-5 0-16,-1 5 0 0,-5 0-10 0,5-5-17 15,-5-5 4-15,0 0 1 16,0-5-202-16,-1 0-40 0,-44-20-8 0,28-5-2 0</inkml:trace>
  <inkml:trace contextRef="#ctx0" brushRef="#br0" timeOffset="55286.4175">29756 12715 1756 0,'0'0'39'0,"0"0"8"0,0 0 1 0,0 0 1 0,0 0-39 0,6 15-10 0,-1 0 0 0,-5 0 0 0,-5-4 76 0,5-11 14 16,0 10 2-16,-6 0 1 0,0 5-24 0,6-15-5 16,0 10 0-16,0-10-1 15,0 0-33-15,0 0-6 0,0 0-2 0,0 0 0 16,0 0-13-16,0 0-9 0,0 0 12 0,0 0-12 16,0 0 58-16,0 0 5 0,0 0 1 0,0 0 0 15,0 0-52-15,12-5-12 0,-7 5 0 0,6-5 0 0,-5 0 30 0,-6 5 3 16,0 0 1-16,0 0 0 15,11-10-21-15,-11 10-4 0,0 0-1 0,0 0 0 16,0 0-8-16,0 0 0 0,0 0 0 0,0 0 0 16,0 0-82-16,0 0-15 0,0 0-3 0,0 0-1043 15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4:12.7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7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3:24:23.385"/>
    </inkml:context>
  </inkml:definitions>
  <inkml:trace contextRef="#ctx0" brushRef="#br0">933 141 759 0,'-40'-11'33'0,"40"11"8"0,12 0-33 0,-12 0-8 0,0 0 0 0,-12-10 0 16,-16 0 82-16,17 5 14 16,11 5 4-16,6-5 0 0,5-10-18 0,-11 15-3 15,-6-10-1-15,6 0 0 0,17 0-19 0,-6 5-4 16,-5-5-1-16,-6 10 0 0,0 0-24 0,0 0-5 16,-6-10-1-16,-5 5 0 0,11 5-15 0,-11-10-9 15,-6 5 10-15,17 5-10 0,0 0 8 0,0 0-8 16,-11 0 0-16,-6-5 0 0,0 0 0 0,5 5 0 15,12 0-13-15,-17 0 4 0,-11 0 17 0,5 5 4 16,12-5 1-16,0 5 0 0,-12 0-13 0,6 0 0 16,-5 5 0-16,5 0 0 0,0 5 0 0,-6 0 0 15,-11-5 0-15,12 0 0 0,-1 0 0 0,-5 5 0 16,-1-5 0-16,1 6 0 0,5-11 0 0,-5 5 0 16,0 0 0-16,0 5 0 0,-12-5 0 0,12 5 0 0,5 0 0 0,0 0 0 15,-16 5 0-15,16-5 0 0,12 0 0 0,-6 5 0 16,-17 1 14-16,17-1 3 0,11-5 1 0,1 5 0 15,-12-5-18-15,11 0 0 0,12 5 8 0,-1-5-8 16,-21 0 0-16,10 0 0 0,17 5 0 0,0-4 0 16,-5-1 0-16,11 0 0 0,17 0 0 0,6 0 0 15,-6 5-12-15,5-5-7 0,12 5-1 0,0-5 0 16,0 5 20-16,5 0 0 0,7-4 0 0,-12 4 0 0,-1 0 11 0,1 0 5 16,0 5 2-16,-6 0 0 15,-5 0-3-15,0 0-1 0,-12 1 0 0,-5-1 0 0,-1 0 10 16,-16 5 3-16,-6-5 0 0,0 10 0 15,5 0 5-15,-16 1 2 0,-23 9 0 0,0-5 0 16,6-5-25-16,0 1-9 0,-23 4 0 0,6 0 9 0,-6-5-9 16,5 0 0-16,1-4 9 0,-6-1-9 0,-11-5 8 15,6 0-8-15,10-10 8 0,1 5-8 0,-12-10 0 0,12 0 0 16,6-5 0-16,16-5 0 16,0 0-23-16,6 0-9 0,-16-5-1 0,10 0-567 15,23 5-112-15</inkml:trace>
  <inkml:trace contextRef="#ctx0" brushRef="#br0" timeOffset="795.6751">1640 688 691 0,'28'-15'61'0,"-28"15"-49"15,-17-10-12-15,12 0 0 0,5-5 118 0,0 0 21 16,-12 5 4-16,7 5 1 0,-12 0-32 0,11 0-5 16,6 5-2-16,-11 0 0 0,-6 5-60 0,5 0-12 15,12-5-2-15,-5 5-1 0,-12 10-10 0,0 0-3 16,-6 5 0-16,12 0 0 0,0 1-6 0,-1 4-2 0,-10 0 0 0,-1 0 0 15,12 5 7-15,-1 0 0 0,-16 0 1 16,11 6 0-16,0-1-1 0,0 0-1 0,0 5 0 0,0 0 0 16,-5 6 5-16,10-1 2 0,1 5 0 15,5-5 0-15,12-4-12 0,-6 4-2 0,6-10-8 0,-1 5 12 16,7 1-12-16,5-6 0 0,0 0 0 0,5-10 0 16,12 0 16-16,-11-5-4 0,-6-10 0 0,5 0 0 15,12-10-12-15,-5 0 0 0,-12-10-12 0,11-5 12 16,0-5 0-16,6-10 8 0,-6-5 0 0,1 0 1 15,-24-1 13-15,24-4 2 0,10-5 1 0,-11-5 0 16,-11 4 3-16,0-9 0 0,6 5 0 0,0 0 0 16,-1-1-5-16,-5 1-1 0,-11 0 0 0,5 5 0 15,6 4 2-15,-6 1 1 0,-22 0 0 0,5 5 0 0,-10 5-3 16,4 4-1-16,1 6 0 0,-6-5 0 0,-6 10-7 16,-5 5-2-16,5-5 0 0,-5 10 0 0,-6 5-12 0,0 0-12 15,-5 5 3-15,5 5 0 16,5 0-30-16,-4 0-5 0,-1 0-2 0,11 5 0 15,0 5-16-15,1-5-3 0,10 1-1 0,1-1-590 16,5 0-117-16</inkml:trace>
  <inkml:trace contextRef="#ctx0" brushRef="#br0" timeOffset="10869.7626">4547 533 1148 0,'0'0'51'0,"6"-5"10"0,-1 0-49 0,7 0-12 0,-7 0 0 0,1-11 0 15,11 6 102-15,-6 0 18 16,-5 0 3-16,11 0 1 0,-6 5-45 0,6 0-9 0,6 5-2 0,-1-10 0 15,7 5-32-15,-1 0-8 16,11 0 0-16,7 0-1 0,10-5-7 0,1 0-2 16,-1-5 0-16,7 5 0 0,10 5-2 0,-5-5-1 15,0 5 0-15,-6 0 0 0,0 0-15 0,-11 0 0 16,0 0 0-16,-11 0 0 16,-12 5-31-16,0-11 1 0,0 6 0 0,-11 5-558 15,-5 0-111-15</inkml:trace>
  <inkml:trace contextRef="#ctx0" brushRef="#br0" timeOffset="11154.1415">5418-161 864 0,'-17'0'76'15,"6"0"-60"-15,5 0-16 0,-5 5 0 16,5 0 85-16,-5 5 15 0,-1 0 2 0,1 10 1 16,0 0-11-16,-1 10-1 0,-5 11-1 0,-5-6 0 15,5 15-20-15,0 5-4 0,0 6-1 0,-6 14 0 0,1 1 7 0,-7 9 0 16,1 0 1-16,0 6 0 0,0 4-16 0,-1-4-3 16,1-11-1-16,0 6 0 0,5-6-42 0,-5 1-11 15,5-11 0-15,6 1 0 16,0-6-105-16,6-5-23 0,-6-10-5 0,0-9-731 15</inkml:trace>
  <inkml:trace contextRef="#ctx0" brushRef="#br0" timeOffset="12024.937">6724-855 1612 0,'0'0'72'0,"0"0"14"0,6-10-69 0,-6 10-17 0,0 0 0 0,6-10 0 15,-6 10 71-15,0 0 10 0,0 0 3 0,5 15 0 16,-5 0-33-16,0 20-7 0,-5 11 0 0,-1-1-1 16,-11 20-11-16,-6 16-3 0,1 4 0 0,-7 16 0 15,7 4-13-15,-12 1-4 0,6-1 0 0,-1 1 0 16,1 0 5-16,0-11 1 0,-1-4 0 0,1-1 0 0,0-5-18 0,-6-9 0 15,6-1 0-15,-6-14 0 16,6-6 0-16,-1-5 0 0,1-10 11 0,0-4-3 16,-1-6 0-16,7-10 0 0,-1 0 0 0,6-10 0 0,6-5-8 0,-6 0 0 15,6-5 0-15,11 0 8 16,-6-20 1-16,12 0 1 0,-6-5 0 0,11-5 0 16,6-6-10-16,0-9 0 0,11 0 0 0,0 0 0 0,12 4 0 0,0 1 0 15,-1 10-8-15,-5 10 8 0,0 5 0 0,0 10-11 16,-11 5 11-16,5 15-8 0,-6 0 8 0,1 10-12 15,0 0 12-15,5 5-12 0,-11-4 12 0,6-1-10 16,5 0 10-16,6 0-10 0,0-10-4 0,0 0-1 16,0-5 0-16,11-10 0 15,-6 0-30-15,7-10-7 0,-7-5 0 0,7-5-1 0,4-5 35 0,-4-5 7 16,-1-6 2-16,-6-4 0 0,1 5 9 0,-12-5 0 16,6 0 0-16,-11-1 8 0,5 6 10 0,-11-5 2 15,0 0 1-15,0 5 0 0,-6-1-9 0,1 1-1 16,-1 5-1-16,-11 0 0 0,0 5-10 0,0 10 10 0,-6-10-10 0,-5 9 10 15,0 1-10-15,-1 5 0 16,-5 0 0-16,0 10 8 0,1 5-8 0,-1 0 0 0,-6 10 0 0,0 11-11 0,-5-1 11 16,0 0 0-16,-1 10-9 0,1 5 9 15,0 0 0-15,5 6 0 0,-5-1 0 0,17 0 0 16,-1 0 0-16,7 1 0 0,5-1 0 0,0-5 0 16,17-10 0-16,-12 0 0 0,7-4 0 0,-1-1 0 15,6-5 16-15,0 0 12 0,0-10 1 0,6 5 1 16,-7-15-21-16,7 0-9 0,5-5 8 0,1-5-8 15,-7 0 17-15,12-10-1 0,0-5-1 0,6 0 0 16,-6-6-3-16,11 1-1 0,0-5 0 0,-5 5 0 0,-1 5-11 0,7 5 0 16,-7 5 9-16,-11 4-9 15,6 1 0-15,-5 5 0 0,-7 5 0 0,1 5 0 0,-6 0 0 16,0 0 8-16,0 6-8 0,-6-1 0 0,6 5 0 0,-6 0 0 16,1-5 0-16,5 5 8 0,-12-5-8 0,7 0 0 15,-1 5 0-15,-5-5 0 0,-6-10 0 0,17 5 0 16,-6 0 0-16,6 0 8 0,5 0-8 0,-5-5 0 15,0 5 0-15,0 0 8 0,0-5-8 0,0 0 0 16,-17 0 0-16,12 5 0 0,-12-5 0 0,0 0 0 16,17 5 0-16,-17-5 0 0,0 0 0 0,0 0 0 15,11 15 0-15,-11-15 0 0,0 0 0 0,6 21 0 16,-6-21 0-16,5 5 0 0,-5-5 0 0,0 0 0 16,0 0 0-16,0 0-8 0,0 0-7 0,0 0-1 0,0 0 0 0,11 10 0 15,-11-10-19-15,0 0-4 0,0 0-1 0,0 0-953 16</inkml:trace>
  <inkml:trace contextRef="#ctx0" brushRef="#br0" timeOffset="12824.1184">8223 668 172 0,'0'0'16'0,"0"0"-16"0,0 0 0 0,0 0 0 16,0 0 131-16,0 0 23 0,0 0 5 0,0 0 1 16,0 0-77-16,0 0-15 0,0 0-4 0,11 5 0 15,-11-5-22-15,0 0-5 0,12 5-1 0,-1 0 0 16,6-5 6-16,0 5 1 0,-6-5 0 0,6 0 0 0,0-5-4 16,0 5-1-16,0-10 0 0,0 5 0 0,-6 0 6 15,6 0 2-15,6 0 0 0,-6-5 0 0,-6 0-7 0,6 0-2 16,6-5 0-16,-1 0 0 0,-5 0-8 0,6-5-1 15,0 5-1-15,-1 0 0 0,-5 0-13 0,0-11-2 16,-6 6-1-16,6 0 0 0,0 0 6 0,0 0 2 0,-11-5 0 0,0 0 0 16,5 5 12-16,-17-6 2 15,1 6 1-15,-1 5 0 0,-11 0-34 0,0 0 0 16,0 5 0-16,-6 0 0 0,1 10 20 0,-12 0 0 16,6 10 0-16,-6 0 0 0,0 5 4 0,-6 0 2 15,1 10 0-15,-1 6 0 0,6 9-1 0,0 5 0 16,6 5 0-16,0 6 0 0,5-6-6 0,6 5-2 15,6-5 0-15,11 1 0 0,-6-11-9 0,12 5-8 16,11-5 9-16,0 1-9 0,-6-6 0 0,12 0 0 16,5-10-13-16,6-5-682 0,5-5-136 15</inkml:trace>
  <inkml:trace contextRef="#ctx0" brushRef="#br0" timeOffset="13314.1398">10694 291 1969 0,'0'0'43'0,"-11"-10"9"0,0 0 1 0,-6 0 3 0,5 0-44 0,1 5-12 16,-6 0 0-16,-5 5 0 0,-7 5 82 0,7 10 14 16,-12 5 4-16,5 10 0 0,-4 6-72 0,-7 14-13 15,6 0-3-15,0 0-1 0,6 6-11 0,5-6 0 16,-5-5 0-16,17 6 0 0,-1-21 8 0,12 10-8 16,0-15 0-16,0 0 8 0,12-5-8 0,5-5 0 15,0-5 0-15,5-5 0 0,1-10 0 0,5 0 8 16,12-10-8-16,-6 0 8 0,5-5-8 0,-5 0 10 15,6-5-10-15,-1-5 10 0,1 0-10 0,5-1 0 16,-5-4 0-16,5 0 0 0,0 0 0 0,0 5 0 16,1-6 0-16,-1 6 0 0,6 5 12 0,-6 5-4 15,-5 5 0-15,5 10 0 0,-6 5 8 0,-5 5 0 16,-5 5 1-16,-7 5 0 0,-5 5-17 0,-5 0 0 16,-1 0 0-16,-5 6 0 0,-1-1 19 0,-5 5-3 0,0-5-1 0,-5 5 0 15,-12-5 21-15,0 0 5 0,-6-4 1 16,-5 4 0-16,-1-5-31 0,-4 0-11 0,-1-5 0 0,-6 0 9 15,-5 0-9-15,0-5 0 0,-12-5 0 0,6 5 0 32,-5-5-120-32,-1-5-28 0,-51-15-7 0,29 5-1 0</inkml:trace>
  <inkml:trace contextRef="#ctx0" brushRef="#br0" timeOffset="13435.9687">11005-458 1900 0,'0'0'169'15,"0"0"-135"-15,0 0-34 0,0 0 0 16,0 0 73-16,0 0 8 0,0 0 2 0,0 0-696 16,12 0-139-16</inkml:trace>
  <inkml:trace contextRef="#ctx0" brushRef="#br0" timeOffset="14398.4947">14625 311 1036 0,'0'-20'46'0,"6"5"10"0,-6 0-45 0,0 0-11 15,-6 5 0-15,6-5 0 0,-6 0 118 0,1 0 22 16,-1 0 4-16,-5 5 0 0,-1-5-80 0,-5 10-17 15,0 0-3-15,0-6-1 0,-5 6-22 0,-1 5-4 16,-5-5-1-16,0 10 0 16,-1 11 8-16,-5 9 2 0,-5-5 0 0,-6 15 0 0,5 5-1 0,-5 5 0 15,0 6 0-15,-1 9 0 0,7-10-4 0,5 6-1 16,0-6 0-16,6 0 0 0,5-5-20 0,12-4 0 16,-1-6 0-16,1-5 0 0,5-10 11 0,6 0-3 15,0-20 0-15,0 0 0 0,6 5-8 0,11 0 8 16,6-10-8-16,-1-10 8 0,6 0 8 0,1-10 2 15,5-5 0-15,0-5 0 0,0-6 11 0,0 1 3 16,-6-10 0-16,6 5 0 0,-6-6-32 0,6 6 0 16,-6-5 0-16,0 10 0 0,-5-1 12 0,-6 16 4 15,6 0 0-15,-6 10 0 0,-6 5 8 0,0 10 3 16,1 0 0-16,-7 15 0 0,1 0-8 0,-6 10-2 16,-6 10 0-16,1 1 0 0,-1 9-7 0,0 0-2 0,6 5 0 0,-5 6 0 31,10-6-40-31,-5 5-8 0,12 1-1 0,-1-6-671 0,12-5-133 0</inkml:trace>
  <inkml:trace contextRef="#ctx0" brushRef="#br0" timeOffset="15566.041">18731-20 1152 0,'-17'-25'51'0,"11"14"10"15,12 1-49-15,-6 10-12 0,-11-10 0 0,5 5 0 16,6 5 129-16,-11 5 23 0,-6 5 5 0,0 11 1 15,0-11-97-15,5 15-19 0,1 0-4 0,-6 5-1 16,-6 0-28-16,6-5-9 0,17 5 0 0,-5-4 0 0,-1-6 0 0,6 0 0 16,6-5 0-16,5-5 0 0,0-5 10 0,6 5-10 15,0-10 8-15,6 0-8 0,5-5 12 0,1-5-4 16,-1 0 0-16,0-5 0 0,-5 5 20 0,11-5 4 16,0 0 1-16,-6 0 0 0,0-16-13 0,6 11-2 15,11 0-1-15,-5 0 0 0,-12 5 10 0,6 0 1 0,11 10 1 0,-11 5 0 0,0 5-29 0,-17 5-15 16,6 10 2-16,-6 10 0 0,0 5 13 0,-12 16 13 15,-16-6-2-15,5 15-1 0,1 6 8 0,-12-1 2 32,-17 5 0-32,-6 1 0 0,-11-1-10 0,6 0-2 15,0-9 0-15,-6-1 0 0,-11-10 11 0,11-4 1 16,11-6 1-16,-5-5 0 0,-6-5 23 0,12-5 4 16,5 0 0-16,-6-9 1 0,6-11-23 0,0 0-5 15,0-5-1-15,12 0 0 0,5-5 9 0,0 0 2 0,0-6 0 0,5-4 0 16,18-5-31-16,11 0 0 0,-6-5 0 0,18 0 0 31,-1-5-62-31,23-5-15 0,11-1-3 0,6 1-1 16,0-5-151-16,17 0-29 0,22 0-7 0,6-6 0 0</inkml:trace>
  <inkml:trace contextRef="#ctx0" brushRef="#br0" timeOffset="15027.3302">18516-226 946 0,'0'-31'42'0,"-6"16"9"16,1 0-41-16,-1-5-10 0,0 0 0 0,-5 0 0 0,0-5 111 0,-1 5 20 15,-5 5 4-15,6-11 1 0,-12 6-30 0,1 0-6 16,-6 10 0-16,-1 0-1 15,-5 10-53-15,-5 5-10 0,-6 5-3 0,-1 5 0 16,-5 0-1-16,0 16 0 0,1-6 0 0,-13 15 0 0,7 10 8 0,5-10 0 16,6 16 1-16,-6-6 0 0,0 5-5 0,6 1-2 15,-1-1 0-15,1 10 0 0,6 1-20 0,-1 4-4 16,17 0-1-16,6-4 0 0,12-1-9 0,-1-5 0 16,12-9 0-16,11-1 0 0,5-5-16 0,7-5-4 15,-1 1-2-15,11-11 0 16,1-5-120-16,5-10-24 0,6-5-5 0,0 0-657 0</inkml:trace>
  <inkml:trace contextRef="#ctx0" brushRef="#br0" timeOffset="15779.1725">20360 85 460 0,'39'-35'20'0,"-22"20"5"0,0 0-25 0,-6-5 0 0,6 0 0 0,-5 5 0 16,-7 5 254-16,1-11 46 0,-6 1 8 0,0 5 3 15,-6 5-146-15,-5-5-29 0,0 5-5 0,-6 5-2 0,-6 5-71 0,-5 5-14 16,-17 0-4-16,-1 10 0 0,1 5 8 0,-6 10 0 16,-5 1 1-16,-12 4 0 0,6 10-12 0,-1 0-2 0,7 6-1 0,-1 4 0 15,1 5-18-15,16 0-3 16,12-4-1-16,5 4 0 0,6-5-12 0,6-4 0 16,0 4 0-16,16-5 0 0,1-10 0 0,5 1-16 15,1-11 3-15,5 0 1 16,16-5-68-16,-4-5-12 0,-7-5-4 0,7-5-583 15,16-5-117-15</inkml:trace>
  <inkml:trace contextRef="#ctx0" brushRef="#br0" timeOffset="16019.5966">20970-573 1555 0,'0'-30'138'0,"6"14"-110"0,-6 1-28 0,0 5 0 0,6 0 95 0,-6 10 13 15,0 0 4-15,0 0 0 16,0 0-22-16,0 0-4 0,-6 10-1 0,-5 15 0 16,-1 1-33-16,1 9-8 0,-6 5 0 0,6 5-1 15,-6 11-35-15,6-1-8 0,-1 10 0 0,1 1 0 16,5 4 53-16,-11 0 9 0,-5 6 2 0,-1-1 0 16,0 6-52-16,1-11-12 0,-6 10 0 0,5 1 0 15,0 4-151-15,1-4-33 0,5-11-6 16,11 5-2-16</inkml:trace>
  <inkml:trace contextRef="#ctx0" brushRef="#br0" timeOffset="16425.9157">21197 357 1825 0,'5'15'40'0,"1"-5"8"0,-6 0 1 0,0 5 3 0,6-5-41 0,-1 0-11 16,7-5 0-16,4 0 0 0,1 5 56 0,6-5 8 16,11-5 3-16,0-5 0 0,0-5-8 0,5 0-2 0,7-10 0 0,-1 5 0 15,-5-5-11-15,-1 0-2 16,-5 0-1-16,6-6 0 0,-1 1 15 0,-5 0 3 16,-11-5 1-16,-1 0 0 0,1 0-50 0,-6-11-12 15,0 1 0-15,0 5 0 0,0-5 0 0,-6 10 0 16,1-6 0-16,-1 6 0 0,0 0 0 0,0 5-15 0,-5 0 3 15,5 10 1-15,-5 0 11 0,-6 5 0 0,0 0-9 16,0 10 9-16,0 0-10 0,0 0 10 0,0 0-13 0,-11 20 5 16,-1 0 23-16,-5 10 5 0,1 0 0 0,-13 10 1 15,1 6-37-15,5-1-7 0,1 0-1 0,-1 10-1 16,-5 1 40-16,11-1 8 0,-6 0 1 0,6 1 1 16,0-11-25-16,6 5 0 0,5 0 0 0,6 6 0 15,0-11 0-15,6-5 0 0,0 5 0 0,11-4 0 16,0-6 0-16,17 0 0 0,-1 0 0 0,13-5 0 15,10-5-111-15,12 1-27 0,6-16-6 0,22 0 0 16</inkml:trace>
  <inkml:trace contextRef="#ctx0" brushRef="#br0" timeOffset="17338.8764">25891-845 1256 0,'11'-25'56'0,"-11"25"11"16,0-10-54-16,11-5-13 0,1 10 0 0,-1 0 0 15,-11 5 107-15,0 0 18 0,11-5 4 0,-11 5 1 0,0 0-52 0,0 15-10 16,0 5-3-16,-11 10 0 0,-12 5-1 0,-5 11 0 16,-12 9 0-16,-5 10 0 0,-6 11-2 0,-11 4-1 0,-6 16 0 0,-11-6 0 15,0 6-46-15,5-6-15 16,-5 6 8-16,0-1-8 0,5 1 31 0,7-6 2 15,10 1 1-15,0 4 0 0,7-14-34 0,4-1 0 16,7-5 0-16,-1-4 0 16,6-6-57-16,6 1-9 0,0-16-2 0,-1-5 0 15,12-15-131-15,0-5-26 0,0 0-6 0,6-4-1 0</inkml:trace>
  <inkml:trace contextRef="#ctx0" brushRef="#br0" timeOffset="17043.2857">24816 0 1465 0,'28'5'32'0,"-5"-5"6"0,-23 0 2 0,0 0 2 0,0 0-34 0,17 5-8 15,6-5 0-15,5 0 0 0,6 5 76 0,5-5 12 16,7 0 4-16,10 0 0 0,1-5-20 0,-1 0-3 16,7 5-1-16,4-5 0 0,1 0-29 0,-6-5-7 15,1 5 0-15,-1-5-1 0,-6 0-31 0,1-6 8 16,5 6-8-16,-11-5 0 15,-17 5-52-15,6 0-12 0,-6 0-4 0,-1 0-530 16,-10 0-106-16</inkml:trace>
  <inkml:trace contextRef="#ctx0" brushRef="#br0" timeOffset="17803.3537">26507-734 864 0,'40'-30'38'0,"-23"10"8"0,11-1-37 0,0-4-9 0,0 0 0 0,1 5 0 15,-7 0 129-15,1 5 24 0,5 0 5 0,-11 0 1 16,-11 5-46-16,5 0-9 0,-5 5-1 0,-6 5-1 16,0 0-47-16,-11 20-10 0,-6 5-1 0,-6 10-1 15,0 5-15-15,1 16-4 0,-12 4 0 0,0 10 0 16,6 11 13-16,-6-1 3 0,-6 16 0 0,0 4 0 16,7 1-84-16,-7-6-16 0,12-4-3 0,-18 14-1 0,7-9 103 0,5-11 20 15,6-4 4-15,-6-1 1 0,5 1-64 0,-5-16-15 16,12-5-1-16,-1 1-1 0,1-26 46 0,5 0 10 15,0-5 1-15,5-10 1 0,1-5-1 0,5-5 0 16,-5-5 0-16,11-5 0 0,0 0 20 0,0-10 3 16,6-10 1-16,-1 0 0 0,-5-10-54 0,12-5-10 0,5 0 0 0,0-16 0 15,5 11 0-15,7-5 0 0,10 0 0 0,1 4 0 0,5 1 0 0,-5 5 0 32,5 0 0-32,6 10 0 0,-6 10 0 0,-5 4 0 15,-1 6 0-15,-5 21 0 0,0-6 0 0,-6 10 0 16,1 15 0-16,-12 5 0 0,-6 5 0 0,0 1 0 15,-5 4 0-15,-6 10 0 16,-6-10-149-16,6 6-35 0,-6-6-6 0,1 0-795 0</inkml:trace>
  <inkml:trace contextRef="#ctx0" brushRef="#br0" timeOffset="18442.5304">27649 311 403 0,'0'0'36'0,"6"-15"-36"0,-6 15 0 0,-6-10 0 15,1-5 301-15,-1 5 54 0,1 0 10 0,-1 5 3 16,-11 0-212-16,-6 0-43 0,6 5-8 0,-5 10-1 0,-1 0-74 0,-5 5-14 16,0 0-4-16,5 5 0 0,-11 1 1 0,6-1 0 15,-1 0 0-15,7 0 0 0,5 5-13 0,0-5 0 16,0-5 0-16,11 0 0 0,1-5 0 0,5 0 0 15,5 0 0-15,7-5 0 0,-7 0 0 0,12-5 0 16,6-5 0-16,-6-5 0 0,5 0 0 0,1 0 0 16,5-10 0-16,1 5 0 0,-1-5 0 0,0 0 0 15,0 0 0-15,6 0 0 0,0 5 0 0,0 5 0 16,-6-6 0-16,-5 11 0 0,5 10 0 0,-11 0 0 16,-17 6 0-16,6 9 0 0,-6 10 0 0,0 5 0 15,0 0 0-15,-11 5 0 0,-12 1 0 0,6-1 0 16,11 0 0-16,-5 0 0 0,0-5 0 0,5 1 0 15,6-11 0-15,6-5 0 0,5 0 0 0,0-5 0 0,1-5 0 0,-1-5 0 32,0 0 0-32,6-5 0 0,0 0 0 0,0-5 0 0,12-5 53 0,4 0 8 0,1-5 2 0,17-5 0 15,0-5-50-15,6-5-13 0,-1-6 0 0,1-4 0 16,-1 0 0-16,1-5 0 0,0-6 0 0,5-9 0 16,-6 5 0-16,1 5 0 0,-6-21 0 0,0 1 0 0,0 4 0 0,-18 11 0 15,7 0 0-15,0-11 0 16,-6 1 0-16,5 0 0 0,-5-6-12 0,6 11 12 15,-6 0 0-15,5-6 0 0,-5 1 9 0,-6 15-1 16,1 15-8-16,-12-1 0 0,0 6 0 0,-6 10 0 16,-5 5 0-16,-1 5 0 0,-5 10 0 0,0 0 0 15,0 0 0-15,-11 20 0 0,-6 5 0 0,-6 10 0 16,-11 11 0-16,6-6 0 0,-6 20 8 0,0 11-8 16,-5-1 0-16,-1 5 0 0,1 1 0 0,-1 4 0 0,6 6 0 15,0-16 0-15,6 5 0 0,11 6 0 0,17-11 0 0,-6 1 0 0,1-1 0 0,-1 0 0 0,6-4 0 16,6-6 0-16,10-5 0 0,-4-4 0 31,-7-6-108-31,7-5-16 0,-1-5-3 0,-11-5-820 16</inkml:trace>
  <inkml:trace contextRef="#ctx0" brushRef="#br0" timeOffset="18631.6733">28108-15 1670 0,'0'0'74'0,"0"-15"15"0,5 5-71 0,-5-6-18 15,6 1 0-15,0 10 0 0,-6 5 68 0,17-5 9 0,-1 0 3 0,7 0 0 16,-6 5-27-16,11 0-5 16,1 0 0-16,10 5-1 15,1-5-75-15,5 5-16 0,12 0-2 0,5 5-556 0,-6-5-111 0</inkml:trace>
  <inkml:trace contextRef="#ctx0" brushRef="#br0" timeOffset="22071.3278">2217 4042 1018 0,'0'0'45'0,"0"0"10"16,-6-10-44-16,6 10-11 0,-5-6 0 0,-7-4 0 16,12 10 90-16,-11 0 16 0,0 0 3 0,11 0 1 0,-12 0-32 0,1 0-6 15,11 0-2-15,-11 5 0 0,-6 0-19 0,0 6-4 16,5-1-1-16,1 0 0 0,-6 10-10 0,0 0-3 16,0 0 0-16,6 5 0 0,5 10-5 0,-11 0-2 15,-5 11 0-15,-1-1 0 0,12 0-10 0,-1 5-1 16,-10 1-1-16,-6-6 0 0,-6 5 2 0,11 1 0 0,23-6 0 0,-11-5 0 15,-12-5 10-15,12-5 2 16,22 1 1-16,-5 4 0 0,-18-10-29 0,12 0-13 16,12 0 1-16,5-10 0 0,-6 0 12 0,6-10 16 15,6-5-3-15,-1 0-1 0,18-5-12 0,-12-10 0 16,0-5-12-16,1 0 12 0,5-15 0 0,-1 0 0 16,-4-6 0-16,-1-4 9 0,0 0 1 0,-5 5 0 15,-6-11 0-15,0 1 0 0,-6 0 1 0,6 0 0 16,-6-1 0-16,-5 1 0 0,0 0-3 0,-6 5 0 15,0 9 0-15,-6 1 0 0,6 10-8 0,-6 5 0 16,1 10 9-16,-1 0-9 0,0 0 0 0,-5 5-13 16,11 5 1-16,-6 10-683 0,-5 10-137 0</inkml:trace>
  <inkml:trace contextRef="#ctx0" brushRef="#br0" timeOffset="21289.1583">1487 3484 781 0,'-17'-16'34'0,"6"16"8"0,-6-5-34 0,11 0-8 16,6 5 0-16,-11 0 0 0,-12-5 74 0,12 0 13 15,5 0 2-15,-5 0 1 0,-11 0-38 0,5 0-8 16,5 0-2-16,-5 0 0 0,-5 5-9 0,5-5-1 0,0 0-1 0,11 5 0 15,6 0-16-15,-11 0-3 0,-17-10-1 0,11 10 0 16,5 5 1-16,-5 0 0 0,-11 5 0 0,0-5 0 16,11 5-12-16,-12 5 0 0,-10-5 0 0,11 11 0 15,11 4 0-15,-6 0 18 0,-22 10-3 0,5 0-1 16,12 5 3-16,-6 6 1 0,-6 4 0 0,1 5 0 16,5 6-5-16,6-1-1 0,-6 5 0 0,0-9 0 15,11-1-12-15,0-5 0 0,12-10 8 0,0-5-8 16,-6 1 0-16,11-6 0 0,12-10 8 0,0-5-8 15,-12 0 0-15,6-15 0 0,17 5 8 0,5-10-8 16,-5 0 14-16,6-10 0 0,0-5 0 0,16-10 0 0,12 0-1 0,-6-11 0 16,-11-4 0-16,12 0 0 15,-1 0 6-15,6-1 1 0,-12 1 0 0,1 0 0 0,5 5-20 16,-5 4 0-16,5 1 0 0,-5 10 0 0,-12 15 0 0,0 0-9 16,-11 15 1-16,6 10 0 0,5 10 18 0,-11 10 4 15,-11 16 1-15,-6 14 0 0,-12 16 2 0,1-1 1 16,5 0 0-16,-11 6 0 0,-17 4 5 0,-5 1 1 15,5 4 0-15,0-4 0 0,6 4-1 0,-6-4 0 16,-17-11 0-16,6-9 0 0,11-6 9 0,-12-5 3 16,-4-9 0-16,-7-6 0 0,-5-5-16 0,11-10-3 15,17 0-1-15,-11-10 0 0,-1 1-1 0,1-11 0 16,17-5 0-16,0-5 0 0,-1-10 8 0,12 0 2 16,6-11 0-16,-6 1 0 0,6-10-14 0,5 0-2 15,23-15-8-15,-6 5 12 16,6-11-30-16,17-4-6 0,12-15-2 0,16-1 0 15,17-4-91-15,0-1-19 0,6 6-3 0,11 5-458 0,17-6-92 0</inkml:trace>
  <inkml:trace contextRef="#ctx0" brushRef="#br0" timeOffset="21639.4575">2075 4212 856 0,'0'0'38'0,"0"0"8"0,0 0-37 0,0 0-9 0,0 0 0 0,0 0 0 0,0 0 96 0,0 0 16 16,0 0 4-16,-5 11 1 15,-7 4-23-15,7 0-5 0,-1-5-1 0,-5 10 0 16,-6 0-31-16,0 0-6 0,6-5-2 0,5 0 0 0,-5 0-33 0,-1 0-8 16,7 0 0-16,-1 1-8 0,0-1 12 0,1 0-12 15,-1-5 12-15,0 0-12 0,12 5 0 0,-6-5 0 16,0-10 0-16,0 0 0 0,0 0 14 0,0 0-4 16,0 0-1-16,0 0 0 0,-17 0 14 0,17 0 2 15,11-5 1-15,-11 5 0 0,0 0-14 0,6-10-2 16,5 0-1-16,1-5 0 0,-1 10-9 0,0-5 0 15,-5 0 0-15,5 0 8 0,6 5-8 0,-5-6 0 16,-12 11 9-16,5-10-9 0,7 0 17 0,-7 0-1 16,1 0 0-16,-6 0 0 0,5 0-7 0,-5 0-1 15,12-5-8-15,-12 5 12 0,0 0-12 0,0 5 0 16,5-5 8-16,7 0-8 0,-7 0 0 0,1 0 0 16,0-5 8-16,-1 5-8 0,1-1 0 0,-6 11 0 15,0 0 0-15,11-5 0 16,-11 5-33-16,0 0-3 0,0 0-1 0,0 0-853 0</inkml:trace>
  <inkml:trace contextRef="#ctx0" brushRef="#br0" timeOffset="22671.5245">2692 4398 1364 0,'0'0'60'0,"0"0"13"0,0 0-58 0,0 0-15 15,0 0 0-15,0 0 0 0,0 16 46 0,0-6 6 16,0-10 2-16,6 15 0 0,-1-5-16 0,7-5-3 16,-1 5-1-16,0-10 0 0,6-5 2 0,6-5 0 15,-1 0 0-15,7-5 0 0,-1 0-1 0,0-6 0 16,-5 1 0-16,5 0 0 0,-5-10-8 0,-1 0-2 15,1 5 0-15,-6-5 0 0,0 4-13 0,-6-4-2 0,1 5-1 0,-7-5 0 16,1 0 10-16,-6 0 1 16,0 0 1-16,0 4 0 0,-11-4 1 0,5 10 0 15,0-5 0-15,-5 5 0 0,5 5-10 0,1 0-3 16,-1 5 0-16,-5 5 0 0,-1 0-1 0,1 0 0 16,-6 5 0-16,0 5 0 0,-6 10-19 0,1 0-4 15,-6 10-1-15,-6 0 0 0,0 5 16 0,5 5 13 16,1 11-2-16,0 4-1 0,-6-5-10 0,17 10 0 0,6-4 0 15,-1 9 0-15,7-5 0 0,5 6 0 0,0-1 0 0,0 0 0 16,0-9 0-16,0-1 15 16,-6-5-4-16,12-5-1 0,5-5-10 0,6-9 0 0,-6-11 9 0,6 0-9 15,-5 0 14-15,10-5-2 0,6-5 0 0,-5-15 0 16,5 0 10-16,1-10 2 0,10-10 0 0,-5-1 0 16,6-4-8-16,-6 0-2 0,5-15 0 0,1 5 0 0,5-1-2 15,-5-4-1-15,-1 0 0 0,6-1 0 16,1 1-11-16,-1 0 0 0,0 10 0 0,0-1 0 15,6 6 0-15,-5 10 0 0,-1 5 0 0,-6 5 0 0,1 5-8 0,0 5-4 16,-6 10-1-16,-1 5 0 16,-4 5 13-16,-1 5 0 0,-11 0-10 0,0 5 10 15,-6 1 0-15,-5-1 0 0,0 5 10 0,-12-5-10 16,0 5 20-16,-5 0-2 0,-12-5-1 0,-5 11 0 0,0-6-1 16,-6 5 0-16,-11-10 0 0,-1 5 0 0,1-5-16 0,0 1 0 15,0-6 0-15,-6 0 0 0,5 0 28 0,1-5 4 16,0-5 2-16,11 5 0 0,-6-10-54 0,7 5-10 0,4-10-2 0,7 0-754 31,5-10-150-31</inkml:trace>
  <inkml:trace contextRef="#ctx0" brushRef="#br0" timeOffset="23474.6266">5650 4534 1324 0,'-6'-5'118'0,"6"-5"-94"0,0 0-24 0,6-5 0 15,-1 5 146-15,12 0 25 16,6-10 5-16,11 5 0 0,5-5-84 0,12-11-16 16,6 1-4-16,11-5-1 0,0 0-33 0,11 5-6 15,0-5-2-15,0-1 0 0,0-4-30 0,-5 10-15 16,-6-5 2-16,0 5-1008 0</inkml:trace>
  <inkml:trace contextRef="#ctx0" brushRef="#br0" timeOffset="23300.3341">6249 3866 748 0,'0'0'33'0,"0"0"7"0,0 0-32 0,0 0-8 0,23-5 0 0,-6 0 0 16,5 0 120-16,1-6 21 16,5 1 5-16,-5-5 1 0,5 0-38 0,0-5-7 15,-5 0-2-15,5-5 0 0,-5 0-32 0,5-5-8 16,1-1 0-16,-7-4-1 0,6 0-28 0,-5 0-6 16,-6 0-1-16,0-6 0 0,0 6-1 0,-6-5-1 15,-5 0 0-15,0 0 0 0,-6-1-10 0,0 1-1 16,-6-5-1-16,0 5 0 0,-11 5 7 0,0-1 2 15,6 1 0-15,-12 10 0 0,6 0 2 0,-5 10 1 16,-1 10 0-16,1 0 0 0,-7 5-8 0,1 10-2 16,-6 5 0-16,0 10 0 0,12 10-12 0,-7 10 0 0,-5 6 0 0,0 9 0 15,12 5 10-15,-1 11-1 0,1 4 0 0,5 11 0 16,0-6 7-16,0 11 2 0,5-1 0 0,1 6 0 16,0-6 25-16,5-4 5 0,0-6 0 0,1 6 1 15,-1-1-26-15,-5-4-6 0,-1-11-1 0,7 0 0 0,-1-9-6 0,6-6-2 16,-6-5 0-16,1-4 0 15,-1-11-19-15,1-5-4 0,-7-5-1 0,7-10-745 16,-7 1-150-16</inkml:trace>
  <inkml:trace contextRef="#ctx0" brushRef="#br0" timeOffset="23768.6251">7312 3825 1630 0,'0'0'72'0,"0"0"16"0,0 0-71 0,0 15-17 0,0 6 0 0,6 9 0 16,0 5 80-16,-6 10 13 0,5 5 3 0,1 6 0 0,0-6-34 0,-1 10-6 16,1-9-2-16,-6 4 0 15,6-5-25-15,-1 0-5 0,-5-4 0 0,0-6-1 16,0 0-7-16,0-5 0 0,-5-10-1 0,-1 1 0 15,0-1 21-15,1-10 4 0,-1 0 0 0,6-15 1 16,0 0 6-16,0 0 1 0,-11-10 0 0,-1-5 0 16,7 5-4-16,-7-10 0 0,7-6 0 0,-1-4 0 15,0-5-26-15,6-5-6 0,6-5 0 0,-6-1-1 0,11-9-11 0,6-5 0 16,0-1 0-16,6-4 8 0,5 0-21 0,6 4-5 16,0 1-1-16,11 5 0 15,1-6-116-15,-1 11-23 0,6 10-5 0,0 0-557 16,-6 10-112-16</inkml:trace>
  <inkml:trace contextRef="#ctx0" brushRef="#br0" timeOffset="24104.5815">8455 3976 403 0,'0'0'36'0,"11"0"-36"16,6 0 0-16,-6 0 0 0,6 5 183 0,-5 0 29 15,-7 0 7-15,7 5 1 0,-7 0-67 0,-5 0-13 0,0 11-2 0,-5-1-1 16,-7 5-54-16,-5 5-11 0,0 5-3 0,-5 5 0 15,-1 6-39-15,-5-6-8 16,5 5-2-16,1-5 0 0,-1 6-20 0,6-6 0 16,0-5 0-16,6-5 8 0,-1-5-8 0,7-5 0 0,5-5 0 0,0-5 0 15,0-10 0-15,0 0 8 0,0 0-8 0,17-5 8 16,5 0 8-16,1-10 3 0,5-10 0 0,1 0 0 16,-1 0 4-16,0-10 1 0,6 0 0 0,-6-1 0 0,1-4-8 0,-1 0-2 15,0-5 0-15,-5-6 0 16,-1 1-4-16,1 0-1 0,-6 0 0 0,0-1 0 15,0 11 7-15,0 5 2 0,-17 5 0 0,6 0 0 16,-6-1 27-16,0 11 6 0,-17 0 1 0,5 10 0 16,1 5-29-16,-6 0-6 0,-6 10-1 0,1 5 0 15,-7 5-16-15,1 5-14 0,0 6 2 0,0 4 1 16,-6-5-94-16,5 10-19 0,1 0-4 0</inkml:trace>
  <inkml:trace contextRef="#ctx0" brushRef="#br0" timeOffset="24642.1208">9365 3780 633 0,'0'0'56'16,"0"0"-44"-16,12 5-12 0,-1 15 0 0,-5-5 228 0,5 5 44 15,0 11 9-15,1-1 2 0,-7 0-147 0,7 0-28 0,-1 5-7 0,0 1-1 0,6-1-24 0,-6-5-4 31,1 0-2-31,-1-5 0 0,-5 5-35 0,5-5-7 16,-5-4-2-16,-1-6 0 0,7 0-10 0,-7-5-3 16,-5-10 0-16,0 0 0 0,0 0 16 0,0 0 3 0,0 0 1 0,0 0 0 15,0 0-9-15,-11-5-3 0,0-5 0 0,5-5 0 16,-5 0 7-16,5-6 2 0,0-4 0 0,6-5 0 16,6 0-30-16,-6 0 8 0,11 0-8 0,1-1 0 31,5-4-21-31,0 5-7 0,5 5-2 0,7 5 0 0,4-5 30 0,1 10 0 0,-5 5 0 0,-1 5 0 0,0 0 0 0,-5 10 0 15,-1 5 0-15,1 5 0 0,-12 10 0 0,6 5 0 16,0-5 0-16,-5 10 0 0,-1 6 0 0,0-1 0 16,-5-5 0-16,5 0 10 15,1 0-10-15,-7-4 0 0,6-1 0 0,1-5 8 16,-1-10-8-16,-5 5 0 0,-1-10 0 0,1 5 8 0,5-5-8 0,-11-10 0 16,0 0 0-16,0 0 0 0,0 0 8 0,0 0-8 15,0 0 0-15,0-10 8 0,0-5-8 0,6-5 12 16,-6 0-12-16,11-10 12 0,-5-6-12 0,11-9 0 15,0-5 0-15,11-10 0 0,0-1-15 0,12 1-5 16,0 0 0-16,11 4-1 0,5 11 12 0,-5 10 9 16,6 15-12-16,-7 5 12 0,-10 10 0 0,0 5 0 0,-1 10 10 15,-10 10-2-15,-7 10 20 0,-5 5 4 16,0 0 0-16,0 6 1 0,-11-1-20 0,-1 5-4 16,-5 0-1-16,6 6 0 0,-6-6-8 0,0 0 0 15,0-5 0-15,0 6 0 16,6-11-169-16,5 5-36 0</inkml:trace>
  <inkml:trace contextRef="#ctx0" brushRef="#br0" timeOffset="25387.7345">13596 3412 345 0,'0'0'31'0,"0"-15"-31"0,0 0 0 0,-6-10 0 0,6 0 245 0,-6 0 43 15,6-1 9-15,0 1 2 16,-11 5-128-16,11 0-26 0,-6 0-5 0,1 5 0 15,-1 0-55-15,0 5-10 0,1 0-3 0,5 10 0 16,-17 5-35-16,5 5-7 0,-4 5-2 0,-7 10 0 16,-5 5-19-16,-1 10-9 0,-5 11 8 0,0 9-8 15,1 5 0-15,-1 6 0 0,5-1 8 0,7 11-8 16,5-6 0-16,0 5 0 0,11-9 0 0,6-6 0 16,6-10 0-16,5-4 0 0,0-11 0 0,12-5 0 0,0-15 0 0,5 5 10 15,0-10-10-15,0-10 10 0,6-10 1 0,6-5 0 16,0-5 0-16,5-10 0 15,0 0 5-15,0-10 0 0,1-5 1 0,-1-1 0 0,-6 1 1 16,1-5 0-16,-6-10 0 0,-6-1 0 0,0 1-10 0,-11 5-8 16,0-6 12-16,0 1-12 0,-5 5 8 0,-7 5-8 0,1-1 0 0,-6 11 0 15,-6 10 22-15,-5 0-2 16,0 10-1-16,-12 0 0 0,0 10-5 0,-10 10-1 16,-7 5 0-16,0 5 0 15,-5 0-70-15,-6 5-15 0,0 5-2 0,0 5-1019 16</inkml:trace>
  <inkml:trace contextRef="#ctx0" brushRef="#br0" timeOffset="25751.2619">14303 3186 1756 0,'22'-25'78'0,"-10"15"16"0,4 5-75 0,1 5-19 0,0 5 0 0,6 5 0 16,-6 5 55-16,6 5 7 0,-1 5 2 0,-5 10 0 15,0 6-12-15,-6 4-3 0,6-5 0 0,-5 10 0 0,-1 1 3 0,-5-11 1 16,-1 5 0-16,-5-5 0 16,0 0-15-16,0-4-3 0,0-6-1 0,0 0 0 0,0-5-5 15,-5-5-1-15,-1-5 0 0,0 0 0 16,6-5-3-16,0-10-1 0,0 0 0 0,0 0 0 16,0 0 1-16,0 0 0 0,12-20 0 0,-7 0 0 15,12 0-4-15,0-10-1 0,0 0 0 0,6-10 0 16,5-1-11-16,-5-4-9 0,5-5 12 0,0 5-12 0,6-1 0 0,6 1 0 15,-1 5 0-15,-5 10 0 16,0 0 0-16,0 9 0 0,-5 6 0 0,-1 10 0 0,-6 0 0 16,1 0 0-16,-6 10 0 0,0 5 0 0,-6 5 0 0,6 6 0 15,0-1 0-15,-5 0 0 0,-7 5 0 0,7 5 0 16,-7-5 0-16,1 5 0 16,-1 6-67-16,1-1-7 0,-6-5-2 0,6 10-717 15,-6 0-144-15</inkml:trace>
  <inkml:trace contextRef="#ctx0" brushRef="#br0" timeOffset="26193.2974">15620 3594 1681 0,'-22'10'74'0,"22"-10"16"0,-6 10-72 0,0 0-18 0,6 0 0 0,0 0 0 16,0 6 84-16,6-6 12 0,5 0 4 0,6-5 0 0,0 0-42 0,12-5-8 15,-7-5-2-15,12-5 0 16,6 0-3-16,-1-6-1 0,7 1 0 0,-1-5 0 15,-6 0-9-15,1 0-3 0,5-5 0 0,-11 5 0 0,0-5-32 16,-6 0 0-16,1-6-12 0,-7 6 3 0,-5-5 9 16,-5 5 8-16,-7-5-8 0,1 0 11 0,-1-1-2 0,-5 1 0 15,0 5 0-15,-5 0 0 0,-1 15 5 0,-5 0 1 16,-6 0 0-16,0 5 0 0,0 10-4 0,-6 10-1 16,-11 0 0-16,0 10 0 0,-5 10-10 0,-6 1 0 15,5 4 0-15,-5 10 0 0,5-5 0 0,1 1 0 16,5-1 0-16,11 5 0 0,12-5 0 0,5 6 0 15,0-1 0-15,12 0 0 0,11-10-19 0,6-5 1 0,5 6 0 0,12-1 0 32,10 0-175-32,7-10-35 0</inkml:trace>
  <inkml:trace contextRef="#ctx0" brushRef="#br0" timeOffset="26748.8218">18680 3061 1825 0,'-23'-30'40'0,"18"15"8"0,16-5 1 0,-5 5 3 0,-6 0-41 0,0 0-11 16,17-10 0-16,-6 9 0 0,6-4 40 0,0-5 5 15,5 5 2-15,7 0 0 0,-1-5-25 0,12 0-5 0,-1 10-1 0,1 5 0 16,5-5-7-16,0 4-1 16,-5 16-8-16,-1 6 12 0,-5 4-12 0,-11 5 0 15,5 10 8-15,-16 10-8 0,-12 5 12 0,0 16 0 16,0-6 0-16,-12 10 0 0,-10 11 24 0,-12 14 4 16,5-4 0-16,1-11 1 0,6-5-9 0,-7-4-1 15,1-6-1-15,11-10 0 0,11-14-1 0,1-6 0 16,-12-10 0-16,5-5 0 0,12-15 4 0,0 0 1 0,0 0 0 15,0 0 0-15,-5-10 4 0,10-5 1 0,18-5 0 0,-12-5 0 16,-5-6-12-16,17-4-3 0,11-5 0 0,-1-5 0 16,1-11-7-16,0 6-1 0,6-5-1 0,11-5 0 15,5 4-25-15,1 6-5 0,-12 0-1 0,12-1 0 16,-1-4-6-16,1 10-2 0,-12 10 0 0,0 0 0 16,1 9-236-16,-1 1-48 0</inkml:trace>
  <inkml:trace contextRef="#ctx0" brushRef="#br0" timeOffset="27037.4453">20020 3423 1209 0,'-22'25'108'0,"22"-25"-87"0,11 10-21 0,0 0 0 0,-5 1 52 0,0-1 5 16,11-5 2-16,5-5 0 0,1 0 58 0,-1-5 12 15,-5 0 3-15,6-5 0 0,5-6-44 0,1 6-8 16,-12-5-1-16,-1-5-1 0,7-5-29 0,-6 0-5 15,0-5-2-15,-6 5 0 0,1-11 2 0,-7 1 0 16,7-5 0-16,-12 5 0 0,0-10-20 0,0-1-3 16,0 6-1-16,-6 0 0 0,0 5-20 0,1 5 0 15,-12 4 0-15,11 6 0 0,-5 5 14 0,-1 10-2 16,-10 5 0-16,-1 10 0 0,1 5-12 0,-1 5 0 0,-17 6 0 0,6 14 0 16,0 5 0-16,6 5 0 0,6 6 0 0,-7 4 0 15,-5-5-13-15,17 1 4 16,12-1 1-16,-1 0 0 15,-5 0-108-15,5-9-20 0,17-1-5 0,6 0-1 0</inkml:trace>
  <inkml:trace contextRef="#ctx0" brushRef="#br0" timeOffset="27323.929">21027 2915 1036 0,'0'0'92'0,"0"0"-73"16,6 11-19-16,-1 14 0 15,-5 0 169-15,0 0 31 0,-5 10 5 0,5 0 2 16,-12 11-65-16,7-1-13 0,-12 0-2 0,5-5-1 16,1 6-46-16,0-6-10 0,-1-5-2 0,1-5 0 15,5-10-22-15,-5 0-5 0,5 0-1 0,6-4 0 0,0-16 3 0,0 0 0 16,0 0 0-16,0 0 0 0,0 0 13 0,0 0 2 0,6-11 1 0,5-4 0 0,1 0-16 16,-1-10-3-1,6-5-1-15,6 0 0 0,-1-5-25 0,7-1-5 16,-1-4-1-16,6-5 0 0,5 0-8 0,7 5-14 15,4-6 3-15,1-4 1 0,6 5-98 0,5 0-19 0,6-6-4 16,6 6-1 0,-12 5-64-16,-6-5-14 0</inkml:trace>
  <inkml:trace contextRef="#ctx0" brushRef="#br0" timeOffset="27507.1511">21909 2579 1555 0,'0'0'138'0,"17"5"-110"15,-17-5-28-15,23 0 0 0,5-5 44 0,6 5 3 16,6 0 1-16,-1-5 0 16,6 0 31-16,12 0 6 0,0 0 2 0,5-5 0 15,0-1-37-15,6 1-7 0,-6 5-2 0,6-5 0 16,-17-5-33-16,5 5-8 0,-5-5 0 0,-6 5 0 31,-11-5-41-31,0 0-11 0,0 0-1 0,-5-5-866 0</inkml:trace>
  <inkml:trace contextRef="#ctx0" brushRef="#br0" timeOffset="27696.8798">22786 1769 1324 0,'0'0'59'0,"-12"-5"12"0,1 10-57 0,-6 0-14 0,-5 5 0 0,-1 11 0 16,0 4 152-16,1 10 27 16,-12 10 5-16,-6 10 2 0,12 1-75 0,-6 9-15 15,-6 10-4-15,1 6 0 0,-1 4-23 0,6-4-5 16,-5 4 0-16,5 1-1 0,-6-6-30 0,6 6-5 15,6 4-2-15,-6 1 0 0,11-11-26 0,1 0 0 0,5-4 0 0,6-6 0 32,5-9-104-32,0-1-20 0,6-5-4 0</inkml:trace>
  <inkml:trace contextRef="#ctx0" brushRef="#br0" timeOffset="28347.3385">22661 3227 1587 0,'12'10'35'0,"-12"-10"7"0,0 10 2 0,0 0 0 0,-6 5-35 0,6-5-9 0,-6 1 0 0,6-11 0 16,0 0 96-16,0 0 18 0,0 0 3 0,0 0 1 15,0 0-53-15,12 5-10 0,5 0-3 0,5-5 0 16,7 0-19-16,-1-5-4 0,6-11-1 0,0 6 0 0,0-5-3 0,0 5-1 0,5-10 0 0,-5 5 0 31,0-10 2-31,-6 5 0 0,6-5 0 0,-6 0 0 0,1 4-2 0,-1-4 0 16,0 10 0-16,1-5 0 0,-7 0-3 0,1 5-1 15,-6-10 0-15,0 10 0 0,-6-5-20 16,0 0 9-16,1-1-9 0,-7 6 0 0,-5 0 0 0,0 0 0 16,6 0 0-16,-6-5 0 0,-6 5 0 0,1 0 0 15,-1-5 0-15,6 5 0 0,-11 5 0 0,5 0 0 16,0-1 0-16,1 1 0 0,5 10 0 0,0 0 0 15,-17-5 0-15,5 5 0 0,1-5 0 0,0 10 0 0,0 0 0 0,-1 0 0 16,-5 0 0-16,0 11 0 16,6-1 0-16,-6 5 0 0,0-5 0 0,0 5 0 15,0 5 0-15,0 5 0 0,-5 5 0 0,5-4-11 16,0 4 0-16,5 0 0 0,-5 5 11 0,6 0 16 16,-6-4-4-16,11 4-1 0,1-10-11 0,5 5-11 15,-6-10 3-15,12 0 0 0,-6 1 8 0,11-6 11 16,-5-5-3-16,11 0 0 0,-6-5-8 0,12 0 8 15,-1-5-8-15,12 0 8 0,-6-10 12 0,6-5 3 0,6 5 0 0,0-10 0 16,-1 0-6-16,-5 0-1 0,0-5 0 0,11-6 0 16,-5-4 4-16,5 0 1 0,0-5 0 0,1 0 0 15,-1-1-21-15,0 6-8 0,0-5 0 0,6 5 0 16,-11 5 8-16,-1 5 11 0,-5 5-3 0,-5 10 0 16,-7 0-8-16,1 10-17 15,-6 5 4-15,0 10 1 0,-6 0 12 0,0 10 0 0,1 0 12 0,5 0-12 16,-12 6 13-16,1 4-4 0,0-5-1 0,-6 5 0 15,5-10-8-15,1 6 0 0,0-11 0 0,-1 5 0 16,1 0 0-16,11-5 0 0,-6-5 12 0,1 0-4 16,-1-5-80-16,6 1-16 0,0-1-3 0,5-5-1 15,-10-5-144-15,10-5-28 0</inkml:trace>
  <inkml:trace contextRef="#ctx0" brushRef="#br0" timeOffset="28527.8529">24460 3122 403 0,'0'0'17'0,"5"-10"5"0,-10-6-22 0,-1 6 0 16,0-5 0-16,-5 5 0 0,0 5 347 0,0 0 65 16,-6 0 12-16,-6 5 4 0,0 5-268 0,1 5-52 15,-12 5-12-15,-6 5-1 0,1 11-46 0,-1 4-9 16,-5 0-1-16,-6 0-1 0,-6 5 13 0,6-4 2 16,-5 4 1-16,11-5 0 0,-6-5-35 0,0 0-7 15,0 6-2-15,0-1 0 0,0 0-10 0,0 0 0 16,6-5 0-16,-6 10 0 15,0 1-203-15,17-6-42 0,6-5-9 0</inkml:trace>
  <inkml:trace contextRef="#ctx0" brushRef="#br0" timeOffset="29244.5056">27938 1885 1785 0,'17'-5'159'0,"0"-5"-127"16,-17 10-32-16,0 0 0 0,0 0 44 0,0 0 4 15,0 0 0-15,0 0 0 0,0 0 12 0,11 10 4 16,-5 5 0-16,-6 0 0 0,-6 10 0 0,-5 0 0 15,0 16 0-15,-6-1 0 0,-6 0-8 0,-5 11-2 16,-12-1 0-16,-5 15 0 0,-12 6-35 0,6-1-7 16,0 1-2-16,1 4 0 0,4 1-10 0,1 4 0 15,6 1 0-15,5 4 0 0,11-4 0 0,0-6 0 16,1 6 0-16,10-1 0 0,1-4-152 0,5-1-32 0,1 1-6 0,5 0-2 0</inkml:trace>
  <inkml:trace contextRef="#ctx0" brushRef="#br0" timeOffset="29612.1449">28690 3242 921 0,'74'-20'40'0,"-57"10"10"0,-23-10-40 0,0 5-10 0,6 0 0 0,-5 0 0 15,-7 10 300-15,1-5 57 0,5 0 12 0,-5 10 3 16,0 0-263-16,-6 5-52 0,-6 5-10 0,6 5-3 16,0 0-35-16,6 5-9 0,0 5 0 0,-6 0 0 15,0-5 0-15,11 5 0 0,0 1 0 0,1-1 0 0,-1-5 0 0,12 0-14 16,5 0 3-16,6-5 1 16,-6-5 10-16,12 0 0 0,5-5 0 0,12 0 0 15,-1 0 0-15,1-5 14 0,-6-5-3 16,-6 0-1-16,0 0 43 0,-5-5 9 0,0 0 2 0,-6-5 0 0,0 0-52 0,-6-5-12 15,0-5 0-15,6 0 0 0,-11-1 21 0,5 1 2 16,0-10 0-16,-5 0 0 0,0 5-15 0,-1 0-8 16,-5 4 10-16,-5 6-10 0,-1 0 0 0,-11 10 0 15,-11-5-11-15,-6 0 11 0,-11 5-35 0,-12 10 1 0,-11 0 0 0,0 5 0 32,-5-5-86-32,-1 10-16 0,-5-5-4 0</inkml:trace>
  <inkml:trace contextRef="#ctx0" brushRef="#br0" timeOffset="28989.3781">26846 2815 907 0,'29'-5'40'0,"-29"5"8"0,17-5-38 0,-17 5-10 15,0 0 0-15,0 0 0 0,0 0 118 0,0 0 22 16,0 0 4-16,11-15 0 0,0 5-48 0,6-5-11 0,6 5-1 0,5 0-1 15,17 0 36-15,1-1 7 0,10 1 2 0,6 0 0 16,6 0-76-16,6-5-16 0,16 5-2 0,1-5-1 16,-1 5-7-16,6 5-2 0,-5 0 0 0,-6 0 0 15,-6-5-24-15,-6 5 0 0,-5 0 0 0,-6 0 0 16,-5-5-150-16,-12 0-26 0,-5-5-4 0,5 0-2 0</inkml:trace>
  <inkml:trace contextRef="#ctx0" brushRef="#br0" timeOffset="31508.5902">3789 7299 403 0,'0'-10'36'0,"-6"10"-36"0,1-10 0 0,-1 0 0 0,0 10 316 0,1 0 57 16,-7 0 11-16,7 10 3 16,-6 0-271-16,-1 5-55 0,1 5-10 0,0 5-3 15,5 1-25-15,0-1-6 0,-11 10-1 0,6-5 0 16,5 5-16-16,1 0 0 0,-1-9 0 0,0-1 0 16,12-5 0-16,0-5 0 0,-1 0 0 0,7-5 0 0,-7-5 0 0,12 0 0 15,0-5 0-15,-5-5 0 0,5-5 13 0,-1 0 6 16,7-5 1-16,-6-5 0 15,6-10 15-15,-6-1 3 0,5-4 1 0,1 0 0 0,-6 0-7 16,0-5-2-16,-6-1 0 0,0-4 0 0,1 5-16 0,-1-5-3 16,-11 9-1-16,0 6 0 0,0 0-2 0,-6 10 0 15,-5 5 0-15,-6 5 0 0,-5 10 3 0,-1 5 0 16,-5 5 0-16,-6 10 0 16,0 5-31-16,0 5-5 0,6-4-2 15,5 4-681-15,0 5-136 0</inkml:trace>
  <inkml:trace contextRef="#ctx0" brushRef="#br0" timeOffset="31952.2287">5367 6067 1843 0,'-28'0'81'0,"16"6"18"0,1 4-79 0,-6 5-20 0,0 10 0 0,0 10 0 16,0 0 94-16,-5 15 15 0,-12 6 3 0,5 14 1 15,-5 11-73-15,-5-1-16 16,-1 10-2-16,1 1-1 0,-7 4-1 0,-4 6-1 0,4 0 0 0,-5-1 0 15,0-4-8-15,1-6-2 16,-1 1 0-16,0-1 0 0,11-15-18 0,-5-4-4 16,11-1-1-16,0-9 0 15,6-6-169-15,5-5-33 0,-16 20-8 0,16-34 0 0</inkml:trace>
  <inkml:trace contextRef="#ctx0" brushRef="#br0" timeOffset="31731.3929">4547 6872 1951 0,'-6'5'43'0,"1"-5"9"0,-7 5 1 0,7 5 2 0,-1 0-44 0,6 5-11 0,0-15 0 0,6 10 0 0,5 5 47 0,0-5 7 15,18-5 2-15,-1 5 0 16,6-10-20-16,5 0-4 0,7 0-1 0,-1-10 0 16,6 0-13-16,5 0-2 0,1-10-1 0,-6 5 0 15,11 0-15-15,-11 0-16 0,0 0 3 0,-6 0 1 16,-5 0-82 0,-7-1-16-16,-4-4-3 0</inkml:trace>
  <inkml:trace contextRef="#ctx0" brushRef="#br0" timeOffset="32724.9933">6187 5680 1440 0,'17'-5'128'0,"6"-5"-103"0,-12 5-25 0,12 0 0 16,-1 0 77-16,-11 10 11 0,1 5 1 0,-7 5 1 0,1 11-10 0,-6 9-3 15,-6 0 0-15,-11 15 0 16,-5 5-34-16,-6 11-7 0,-6 4-2 0,0 16 0 15,-6 4-7-15,-5 11-2 0,-6-1 0 0,6 1 0 16,-6-1-8-16,6 1-1 0,-12-1-1 0,12 1 0 0,-6-6-6 0,6 1-1 16,-1-16 0-16,1 1 0 0,0-16-8 0,0 1 0 15,-1-11 9-15,7-10-9 0,-1-15 8 0,12 0-8 16,0-9 10-16,5-6-10 0,0-10 0 0,1 0 0 16,10-10 0-16,1-5 0 0,0-6 31 0,11-9 3 15,-6-10 1-15,18 0 0 0,4-5-24 0,7-5-11 16,5-6 10-16,6 6-10 0,6-5 0 0,5 4-15 15,6 11 2-15,-11 10 0 0,-1 10 13 0,1 5-12 0,-1 5 12 0,-5 15-12 16,0 10 12-16,-5 0-12 16,-1 10 12-16,-6 1-12 0,1 4 12 0,0 0-11 15,11-10 11-15,-12 5-10 0,12 0 1 0,-6-4 0 16,1-11 0-16,5 0 0 0,0-5-8 0,-6-5-2 16,6 0 0-16,0-10 0 0,11-5 8 0,-5-5 2 15,-1 0 0-15,1 0 0 0,-6-6 9 0,5-4 0 0,1-5 0 0,-6 5 0 16,0-10 0-16,5 5 0 0,-5-1 10 0,0-4-10 15,-6 0 9-15,-5 5-9 0,0 0 8 0,-1 0-8 16,1-6 8-16,-12 6-8 0,1 0 8 0,-1 0-8 16,-5-5 12-16,-1 10-4 0,-5-1 0 0,-5 6 0 15,-1 0 2-15,0 0 0 0,-5 5 0 0,-6 5 0 16,0 5-1-16,-6 5 0 0,1 0 0 0,-1 5 0 16,-5 5-9-16,0 10 0 0,-1 0 0 0,-5 5 8 15,0 6-8-15,0 4 0 0,-5 5-10 0,-1 0 10 16,1 10 0-16,5 1 0 0,-6 4-8 0,12 0 8 15,5 1-8-15,6-6 8 0,0 0-13 0,0 0 5 16,6-9 8-16,11-6 0 0,0-5 8 0,6-5-8 16,5-5 0-16,6-10 9 0,6-5-9 0,11-5 0 0,0 0 21 0,5-15-2 15,12 0-1-15,6-10 0 0,10-5 2 0,-4-10 1 16,10-11 0-16,6-4 0 0,0 0 0 0,12 5 0 16,-12-11 0-16,6 11 0 0,0-5 7 0,-6 9 2 15,-5 1 0-15,-7 15 0 0,-4 5-10 0,-13 15-1 16,-4 0-1-16,-7 10 0 0,-5 5 6 0,-11 5 2 0,5 10 0 0,-5 0 0 15,-6 10-7-15,0 5-2 16,-6-4 0-16,6 4 0 0,-6 0-9 0,6 5-8 16,-5 5 9-16,5-4-9 0,-6-1 0 0,6-5 0 15,-6 0 0-15,0 0 0 16,12 1-158-16,0-6-25 0,-6 0-5 0,0 0-930 0</inkml:trace>
  <inkml:trace contextRef="#ctx0" brushRef="#br0" timeOffset="30801.8667">1827 6952 1144 0,'0'0'51'0,"0"-10"10"0,0 0-49 0,-6 5-12 0,-5-5 0 0,5 0 0 16,6 10 96-16,0-10 17 0,-11 0 3 0,5 0 1 15,0 0-45-15,1 5-8 0,-7 0-3 0,-5 0 0 16,0-5-27-16,6 5-6 0,-11 0 0 0,-1 0-1 15,0 0 9-15,1 5 1 0,-1-5 1 0,0 5 0 16,1 0-22-16,-1 0-5 0,-5 5-1 0,0 0 0 16,-1 5-10-16,-5 5 0 0,0 0 0 0,-5 10 0 15,-6 0 0-15,5 10 0 0,-5 10 0 0,0 11 0 16,5-1 8-16,6 5-8 0,0 11 0 0,6-6 8 16,5 6-8-16,6 4 0 0,23-10 0 0,0-4 0 0,-6-11 0 0,11-5 0 15,6-5 0-15,0 1 0 16,5-11 0-16,-5-5 0 0,0-5 0 0,-5-5 0 15,5-10 0-15,0-5 0 0,-17 0 0 0,17-10 0 16,0-5 0-16,5-10 0 0,-5 0 14 0,6-11-4 0,5-4 2 16,-5-5 0-16,5 0 0 0,-5-11 0 0,-1 1-12 0,6-5 10 15,1 0-10-15,-7-6 10 0,1-4-10 0,-6 9 12 16,11-4-12-16,-5 15 12 0,5 5 6 0,-5 14 2 16,-6 6 0-16,0 5 0 0,0 10-20 0,-6 10 8 15,0 5-8-15,-5 10 0 0,5 10 0 0,1 11 0 16,-7 4 0-16,1 10 0 0,0 5 0 0,-1 1 0 15,6 4 0-15,-5 0-664 16,-6 1-136-16</inkml:trace>
  <inkml:trace contextRef="#ctx0" brushRef="#br0" timeOffset="31152.7347">2115 7324 864 0,'11'-45'76'0,"-11"25"-60"0,6-5-16 16,0 0 0-16,5-1 93 0,0 1 16 0,1 0 3 0,5 10 1 15,-6 0-2-15,0 10-1 0,0 0 0 0,6 5 0 16,-5 10-30-16,5 0-5 0,0 5-2 0,0 5 0 16,0 5-25-16,0 1-6 0,0-1-1 0,-6 0 0 15,6 10-18-15,-6-5-4 0,6-5-1 0,-6 0 0 16,1 1-8-16,-1-6-2 0,-5-5 0 0,-1 0 0 0,1 0-8 0,-6-15 0 16,0 0 9-16,0 0-9 15,0 10 8-15,0-10-8 0,0 0 10 0,0 0-10 16,0 0 18-16,0 0-2 0,0 0-1 0,-6-5 0 15,-5-10-15-15,11 5 0 0,-6-5 0 0,12-5 0 16,0-5 13-16,5-6 0 0,0 1 0 0,6-5 0 16,6-5-5-16,0 0 0 0,-1-6-8 0,6 6 12 0,1 0-12 15,-1 0 9-15,-5 10-9 0,5 9 8 0,0 1 8 16,-5 10 2-16,-1 5 0 0,1 10 0 0,0 5 6 0,-6 5 2 16,-6 0 0-16,0 16 0 0,1 4-10 0,-1 0-3 15,0 0 0-15,1 5 0 0,-7 6-13 0,1-6 0 0,-1 0 0 0,7 0 0 31,-7 1-116-31,1-1-25 0</inkml:trace>
  <inkml:trace contextRef="#ctx0" brushRef="#br0" timeOffset="36315.441">9297 7178 172 0,'0'0'8'0,"0"0"1"0,0 0-9 0,0 0 0 15,0 0 0-15,0 0 0 0,12-5 124 0,-12 5 24 16,0 0 4-16,0 0 0 0,0 0-90 0,5-10-18 15,7 5-4-15,-1 0-1 0,-11 5 7 0,6-10 2 16,-1 0 0-16,1 5 0 0,-6 5 13 0,11-10 3 16,1 0 1-16,-1 5 0 0,-11 5 19 0,6-10 3 15,-6 10 1-15,0 0 0 0,0 0-11 0,0 0-1 16,0 0-1-16,0 0 0 0,0 0-13 0,0 0-2 0,0 0-1 0,0 15 0 16,-6 10-4-16,-5 5-1 0,-6 1 0 0,-6 9 0 15,0 0-14-15,-5 5-2 16,0 0-1-16,0 1 0 0,-6-1-25 0,0 0-4 0,0-10-8 0,6 6 11 15,-1-6-11-15,1-5 0 0,5-5-12 0,1-5 12 32,10 5-62-32,1-10-5 0,5-5-1 0,6-10-929 0</inkml:trace>
  <inkml:trace contextRef="#ctx0" brushRef="#br0" timeOffset="34786.9307">9575 6942 1494 0,'0'0'66'0,"0"0"14"0,0 0-64 0,0 0-16 0,0 0 0 0,0 0 0 16,0 0 96-16,-12 10 16 15,1 5 3-15,0 0 1 0,-1 0-39 0,1 1-7 0,-6 4-2 0,0 0 0 16,0 5-33-16,0 5-7 0,0-5-2 0,-5 5 0 16,5 1-26-16,-6-1 0 0,6-10 0 0,0 5 0 15,0-5 9-15,0 5 0 0,6-10 0 0,0 5 0 16,-1-5-9-16,7-4-12 0,-1-1 2 0,6 5-660 0,0-15-132 0</inkml:trace>
  <inkml:trace contextRef="#ctx0" brushRef="#br0" timeOffset="36905.4821">11888 5590 691 0,'0'-10'61'0,"0"10"-49"0,0-5-12 0,-6-5 0 15,6 10 168-15,0 0 32 16,0 0 5-16,-6 25 2 0,1 0-55 0,-1 10-10 16,0 15-2-16,1 6-1 0,-7 4-31 0,1 5-5 15,-6 6-2-15,-5 4 0 0,5-4-17 0,-6 4-3 16,-11 5-1-16,11 1 0 0,-5-1-28 0,6-9-7 0,-7-1-1 0,1-5 0 16,5 1-35-16,6-1-9 15,0-10 0-15,0 1 0 16,6-1-174-16,5-5-37 0,1-4-7 0</inkml:trace>
  <inkml:trace contextRef="#ctx0" brushRef="#br0" timeOffset="37235.6086">12487 6565 1220 0,'0'0'27'0,"0"0"5"0,0 0 2 0,0 0 0 0,6 15-34 0,-1 0 0 0,-5 5 0 0,0 6 0 16,-5 4 109-16,-1 0 15 0,-5 0 4 0,-6 5 0 16,0 5-26-16,6-4-5 0,-6-1-1 0,5-5 0 15,1 0-54-15,5 0-11 0,1-5-3 0,5 1 0 0,11-6-12 0,-5 0-2 16,11 0-1-16,5-10 0 16,1 5 7-16,5-10 2 0,6-5 0 0,-6 0 0 15,6-10-22-15,0 0 0 0,-5-5 0 0,4-5 0 16,1-5 24-16,-5 0 0 0,5-1 0 0,-6-4 0 15,0 5 8-15,-5-5 3 0,-6 0 0 0,0 0 0 0,0-6-4 0,-6 6-1 16,-5 0 0-16,-1 0 0 16,-5 0-18-16,0 5-4 0,-11-1-8 0,0 6 12 0,-1 0-1 0,-10 10-1 15,5 5 0-15,-11 5 0 0,-6 5-24 0,-6 5-5 16,0 5-1-16,-5 5-748 16,0 6-151-16</inkml:trace>
  <inkml:trace contextRef="#ctx0" brushRef="#br0" timeOffset="36622.2498">10983 6550 1515 0,'-17'-5'67'0,"17"5"14"0,-11-5-65 0,5 5-16 0,6 0 0 0,-6 0 0 15,-5-5 106-15,11 5 18 16,0 0 3-16,0 0 1 0,0 0-60 0,17-5-11 16,6 5-2-16,10-5-1 0,1-5-27 0,12-5-6 15,-1 5-1-15,11 0 0 0,12 0-8 0,6 5-1 16,-6 0-1-16,0-5 0 0,-6 5-20 0,-6-6-4 16,-5 6-1-16,0-5 0 15,-6 5-131-15,-5 0-26 0,-6 5-6 0</inkml:trace>
  <inkml:trace contextRef="#ctx0" brushRef="#br0" timeOffset="38423.202">17260 6223 1670 0,'0'0'148'0,"-5"10"-118"0,-1 0-30 0,6 16 0 16,-11 4 104-16,-1 5 14 15,-5 10 3-15,6-5 1 0,-6 6-58 0,6-6-11 16,-6 0-2-16,6 0-1 15,-1-10-31-15,7 1-7 0,-1-6 0 0,0-5-1 16,6-5-11-16,0-15 0 0,0 0 0 0,12 10 0 0,5 0 0 0,5-10 0 16,1-10 9-16,11 0-9 0,0-5 36 0,5 0 2 15,7-10 1-15,-1-1 0 0,-6-4-17 0,1 5-3 16,0 0-1-16,-12-5 0 0,0-10-8 0,-5 4-2 16,-1 6 0-16,-5-5 0 0,-5 0 26 0,-7 5 5 15,-5 5 1-15,0 0 0 0,-11 4-32 0,0 11-8 16,-12 0 0-16,-5 0 0 0,-6 10-26 0,-6 5-6 0,1 10-2 0,-12 0 0 31,0 1-167-31,6 4-34 0</inkml:trace>
  <inkml:trace contextRef="#ctx0" brushRef="#br0" timeOffset="38840.6442">18821 5263 288 0,'-11'-10'25'0,"0"0"-25"16,-1 0 0-16,7 5 0 0,5 5 312 0,-12 0 56 16,1 5 12-16,-6 10 3 0,11 0-214 0,-10 15-42 15,-7 16-9-15,-5 4-2 0,5 10-35 0,-11 5-7 16,6 6-2-16,-12 9 0 0,-5 1-19 0,0-1-4 15,5 11-1-15,-11-1 0 0,-11-9-32 0,5 4-8 16,12-5 0-16,0 1-8 0,5-6 0 0,1-9-19 16,5-11 3-16,6 0 0 15,5-9-63-15,-5-6-12 0,5 0-2 0,0-15-587 16,6-5-116-16</inkml:trace>
  <inkml:trace contextRef="#ctx0" brushRef="#br0" timeOffset="38627.899">17973 5866 921 0,'23'-15'40'0,"-6"0"10"32,-6 0-40-32,11 5-10 0,1 0 0 0,17 0 0 0,5 0 268 0,6 0 52 0,-12 5 11 0,18 5 1 15,5-5-226-15,0 0-46 0,-11 0-8 0,0 5-3 16,0 0-29-16,-6 0-5 16,1-5-2-16,-12 5 0 0,-6-5-23 0,6 5-5 0,0 0-1 0,-12 0-668 15,-10-5-135-15</inkml:trace>
  <inkml:trace contextRef="#ctx0" brushRef="#br0" timeOffset="37758.361">15343 6334 1324 0,'0'-15'118'16,"-5"0"-94"-16,5-5-24 0,0-5 0 16,0 4 160-16,-6 1 28 0,6 0 6 0,0 5 1 15,-6-10-107-15,1 10-22 0,5-5-4 0,-6 5-1 16,0-5-41-16,1 5-9 0,-7 4-2 0,1 1 0 0,0 0-9 0,-6 5 0 15,0 5 9-15,-6 0-9 0,-5 10 12 0,-6 5-1 16,-6 11-1-16,-5 4 0 0,0 0-2 16,0 5 0-16,-1 10 0 0,7 6 0 0,5-6-8 0,6 0 8 15,-1 5-8-15,12-9 8 0,0 4-8 0,6-5 8 16,5-10-8-16,1 0 8 0,10 1-8 0,1-11 0 16,0 0 0-16,5-5-11 0,12-5-4 0,-1-5-1 15,7-10 0-15,4-5 0 0,7-5 16 0,0-5 0 16,11 0 0-16,-6-11 10 0,0 1-1 0,0-5 0 15,0-5 0-15,1 0 0 0,-1-1 19 0,-5 6 4 16,-7-5 1-16,1 0 0 0,-5 10-18 0,-1 4-4 16,-11 6-1-16,0 5 0 0,0 0 36 0,-11 10 7 15,-6 5 2-15,0 0 0 0,5 10-40 0,-10 10-15 16,-1 5 11-16,-5 11-11 0,-6 4 0 0,5 0 0 16,1 0 0-16,0 6 0 15,5-1-102-15,-5 5-17 0,-1-5-3 0,7-4-963 0</inkml:trace>
  <inkml:trace contextRef="#ctx0" brushRef="#br0" timeOffset="38102.6118">15683 6198 1638 0,'39'-40'36'0,"-22"30"7"0,6-5 1 0,-1 5 3 0,7 0-38 0,-1 5-9 0,0 5 0 0,6 5 0 15,0 5 98-15,0 10 18 16,-6 0 3-16,6 10 1 15,0 5-40-15,-11 11-7 0,5-1-1 0,-11 5-1 0,-6 0-15 0,-5 1-2 16,-6-6-1-16,0 0 0 0,0-10-39 0,-6 1-14 16,1-1 9-16,-7-10-9 0,7 0 16 0,-7-10-3 15,7 0 0-15,-1 0 0 0,0-5-5 0,6-10 0 16,0 0-8-16,0 0 12 0,0 0 16 0,0-15 4 16,0-5 0-16,6-5 0 0,5-5-20 0,1-5-3 15,5-11-1-15,5 1 0 0,1-5-8 0,5-5-11 16,0 4 3-16,1 1 0 0,5 5 8 0,0 0 0 15,-1 4 0-15,-4 6 0 0,5 10 0 0,-12 5 8 16,1 5-8-16,0 5 11 0,-1 10-11 0,-5 5-9 16,6 10 9-16,-12 0-13 0,0 10 13 0,1 5 0 15,-1 5 0-15,0 6 0 0,-11 4-88 16,6 0-19-16,-6 5-3 0,0 1-987 0</inkml:trace>
  <inkml:trace contextRef="#ctx0" brushRef="#br0" timeOffset="39619.4545">19438 4811 1958 0,'5'-15'43'0,"7"5"9"0,5 0 1 0,-6 4 3 0,0 1-45 0,-11 5-11 0,0 0 0 0,0 0 0 15,17 11 69-15,-11 9 12 0,-6 5 3 0,0 10 0 16,0 10-32-16,-6 10-7 0,-11 16-1 0,-5 4 0 15,-7 6-35-15,7 14-9 0,-12 11 0 0,-6 9 0 16,-5-4 35-16,0-5 5 0,5-6 0 0,-5 6 1 16,-6-11 0-16,0-4 0 0,0-11 0 0,0 6 0 15,0-6-41-15,1-5 0 0,-13-4 0 0,12-6 0 0,6-20 0 0,6 1 0 16,-1-11 8-16,6-10-8 0,6-5 0 0,11-5 0 16,6-5 0-16,-1-5 0 0,-10-10 0 0,16-5 0 0,12 0 0 0,5-5 0 15,-11-5 0-15,17-5 0 16,0-5 0-16,11-1 0 15,6-4-16-15,-6 0-8 0,1-10-1 0,10 5-1 0,12 4 26 0,-11 6-10 16,-12 5 10-16,12 10 0 0,-7 0-10 0,1 15 10 16,-5 5-8-16,-7 5 8 0,-5 10-10 0,0 0 10 15,12 0-12-15,-7 6 12 0,-16 9-9 0,11-5 9 16,11 5 0-16,0 0-9 0,1-10-3 0,-1 1 0 16,11-1 0-16,1-10 0 0,11-5 0 0,0-5 0 15,-6-5 0-15,6-5 0 0,6-5 12 0,-1 0 0 16,-11-10 0-16,1-6 0 0,-1-4 11 0,0 0-3 15,0-5 0-15,-11 5 0 0,-5-10 0 0,-7-1-8 0,12-4 12 0,-11 0-4 16,-6-5-8-16,0-1 12 0,5 6-12 16,-5 0 12-16,0 0-12 0,-5-1 0 0,10 6 0 0,-5 5 0 0,6 0 0 0,-6 5 0 15,-6 4 0-15,0 6 0 16,1 5 0-16,-7 5 0 0,-5-5 0 0,0 15 0 16,0 0 0-16,-17 0-14 0,0 5 5 0,-11 5 1 0,0 10-4 0,0 0 0 0,5 6 0 0,-5 4 0 31,-12 0 12-31,0 5 0 0,12-5 0 0,6 5 0 15,-1 1 0-15,6-6 0 0,-6 0 0 0,12 0 0 16,11 0 0-16,0-5 0 0,-6 1 0 0,12 4 0 0,11-10 0 0,0 0 0 16,-6-5 0-16,1 0 0 15,-1-5 0-15,6-5 0 0,5 5 0 0,1-10 0 0,-12 0 0 16,12-5 8-16,5-5 0 0,6 5 0 0,6-5 4 16,-1-5 0-16,7 0 1 0,5-5 0 0,5 0-13 0,1 0 9 15,-1-1-9-15,1 1 8 16,-6-5 0-16,5 10 0 0,-5 0 0 0,6 0 0 0,-1 0 8 15,-11 5 0-15,1 5 1 0,-7 0 0 0,-10 5-17 16,-1 5 0-16,-11-5 0 0,0 10-9 0,-6-5 58 0,0 5 12 16,-5 5 3-16,0 0 0 0,-6 0-56 0,0 5-8 15,0 0 0-15,0 6-10 0,0 4 10 0,5-5 0 16,1 5 10-16,5-5-10 16,6 0-146-16,0 0-35 0,12 1-7 0,-7-6-902 0</inkml:trace>
  <inkml:trace contextRef="#ctx0" brushRef="#br0" timeOffset="42205.5133">24104 6083 979 0,'0'0'87'0,"0"0"-70"16,0 0-17-16,0 0 0 0,0 0 72 0,11 15 10 15,-11-15 2-15,0 0 1 0,5 10-4 0,12 5-1 16,-5-10 0-16,5 5 0 0,0-5-8 0,5-5-1 0,7 0-1 0,-1-5 0 16,0 0-27-16,6 0-6 0,0-5-1 0,0 0 0 15,0 0-6-15,0-5-2 0,-6 5 0 0,0-11 0 16,1 6-12-16,-1 0-4 0,-5 5 0 0,-1 0 0 15,-11-5-12-15,6 0 9 0,-5 0-9 0,-1 0 8 16,-5 0-8-16,-1 0 0 0,1 5 0 0,-6-6 0 16,0 1 8-16,0 5 0 0,-6 0 0 0,1 0 0 0,-1 0 17 0,-5 5 3 15,-6-5 1-15,-6 10 0 0,6 0-15 0,-5 5-3 16,-7 0-1-16,-5 5 0 16,0 5-1-16,0 5 0 0,6 6 0 0,-6 4 0 15,12 5 5-15,-7 0 1 0,1 10 0 0,0 1 0 16,5 4-15-16,12 5 0 0,0 0 0 0,-1-4 0 0,7-6 12 15,5 0-1-15,11 0 0 0,-5-9 0 16,5-1-11-16,6 0-12 0,11-5 2 0,0 0 1 16,1-10-42-16,10-4-8 0,1-1-1 0,11-10-608 15,-6 0-120-15</inkml:trace>
  <inkml:trace contextRef="#ctx0" brushRef="#br0" timeOffset="39851.8208">23153 5962 2764 0,'-17'50'246'0,"12"-35"-197"15,-7 5-39-15,7 11-10 16,-1 14 0-16,0 5 0 0,-5 10 0 0,-11 6 8 16,5-6 14-16,-6 0 2 0,-5-9 1 0,-6 9 0 15,-11-10-25-15,-12 1 0 0,-11-1-14 0,-5 0 5 16,-12 5-145-16,0 1-29 0</inkml:trace>
  <inkml:trace contextRef="#ctx0" brushRef="#br0" timeOffset="42461.7513">25246 5640 1317 0,'0'0'58'0,"-6"-5"13"0,1 0-57 0,5 5-14 16,0 0 0-16,0 0 0 0,0 0 96 0,0 0 16 16,0 0 3-16,17-5 1 0,5-5-44 0,6-5-8 15,6 5-1-15,12-5-1 0,-1 5 14 0,6-10 2 0,-6 0 1 0,12-1 0 16,5 1-24-16,6 0-5 0,-6 0-1 0,11 0 0 15,-10 0-39-15,-7 5-10 0,1-5 0 0,-12 0 0 16,0-1 0-16,-5 6-14 0,-1 0 3 0,-5 0 1 31,-11 0-170-31,-6 5-35 0,17-15-6 0,-34 25-2 0</inkml:trace>
  <inkml:trace contextRef="#ctx0" brushRef="#br0" timeOffset="42672.5275">26196 4871 1076 0,'0'0'48'0,"0"0"9"0,0-10-45 0,0 10-12 15,0 0 0-15,0 0 0 0,0 0 148 0,-11 10 28 16,5 15 6-16,-5 5 1 0,-12 6-49 0,1 9-10 16,-1 10-1-16,0 10-1 0,-5 1-43 0,5 4-9 15,1 1-2-15,-1 9 0 0,6 0 4 0,0 1 0 16,-5-6 0-16,5 6 0 0,0-6-48 0,-6-5-8 15,6 1-3-15,0-1 0 16,0-4-37-16,0-1-8 0,6 0-2 0,-6-4-1143 0</inkml:trace>
  <inkml:trace contextRef="#ctx0" brushRef="#br0" timeOffset="43057.6222">27282 5836 1728 0,'0'0'38'0,"0"0"8"0,6-15 2 0,-6-5 0 0,5 0-39 0,-10 0-9 0,5 0 0 0,-12 0 0 31,7-1 104-31,-1 11 20 0,-5-5 3 0,-6 5 1 0,5 10-103 0,-10 0-25 16,-1-5 0-16,0 0 0 0,-16 0 56 0,5 5 7 16,-6 5 1-16,1 5 0 0,-1 5-52 0,-5 5-12 15,5 1 0-15,-5 9 0 0,0 5 0 0,0 5 0 16,-1 5 0-16,7 1 0 0,5 4 54 0,6 5 8 16,-6-4 2-16,5 4 0 0,7-5-52 0,5 5-12 15,5-4 0-15,7-1 0 0,10-5 0 0,1 0 0 16,5 1 0-16,18-6 0 0,-1-10 0 0,17-5 0 15,12-5 0-15,16 0 0 16,1-5-48-16,11-4-13 0,-1-6-3 0,13-5-682 16,-7 0-137-16</inkml:trace>
  <inkml:trace contextRef="#ctx0" brushRef="#br0" timeOffset="43356.7495">28164 6238 2242 0,'0'0'49'0,"0"0"11"0,0 0 1 0,0 0 3 0,0 0-52 0,0 0-12 16,0 0 0-16,-6 10 0 0,-5-5 42 15,6 1 6-15,-7 4 0 0,12-10 1 16,-5 10-244-16,-1 5-49 0,0 10-9 0,6-25-3 0</inkml:trace>
  <inkml:trace contextRef="#ctx0" brushRef="#br0" timeOffset="44899.8273">1810 10175 1209 0,'0'-10'108'0,"0"-6"-87"16,0 6-21-16,5-5 0 0,1 0 186 0,-6 5 33 15,0 10 6-15,17-10 2 0,-6 0-113 0,6 5-22 16,0 10-5-16,6 0-1 0,-1 5-47 0,1 5-10 0,0 0-1 0,-1 10-1 0,1 1-12 0,5 4-3 16,-17 0 0-16,6 5 0 0,-5 0-4 0,-12 0-8 15,0 6 11-15,0-1-11 16,-12-5 0-16,-5 0 0 0,6 0 0 0,-6-4-12 16,0-1 12-16,6-10 0 0,-6 0-10 0,6-5 10 15,-1 0 0-15,7-5 0 0,5-10 0 0,0 0 0 16,0 0 10-16,0 0 3 0,0-20 1 0,0 0 0 0,5-5-3 0,7-5-1 15,5 0 0-15,0-6 0 0,5-4 0 0,6 0 0 16,6-10 0-16,0 4 0 16,0 1 2-16,6 5 0 0,5 0 0 0,-11 10 0 15,0 4-12-15,-6 6 8 0,-5 15-8 0,5 5 8 0,-5 10-16 0,-1 5-4 16,-10 11-1-16,5 9 0 0,-6 0 13 16,0 0 12-16,-5 10-3 0,0-4 0 15,5 4-44-15,-5 5-9 0,-1-5-1 0,7 1-708 16,5-1-142-16</inkml:trace>
  <inkml:trace contextRef="#ctx0" brushRef="#br0" timeOffset="44523.8356">1335 9938 921 0,'-17'0'40'0,"17"0"10"0,0 0-40 0,0 0-10 15,-6 0 0-15,0-5 0 0,-5 0 118 0,11 5 22 16,-6-10 4-16,1 5 0 0,-1-5-33 0,-5 0-7 0,5 10-2 0,6-10 0 16,-11 0-50-16,5 0-11 15,0 5-1-15,-5 0-1 0,11 5-15 0,-6-10-2 16,-10 0-1-16,4 5 0 0,1 0-21 0,-6 5 0 0,-6 0 0 0,-5 5 0 15,5 10 23-15,-5 0 0 16,0 5 0-16,-12 5 0 0,-5 10-7 0,5 16 0 0,6-1-1 0,1 0 0 0,-13 10 9 0,7 6 1 16,5-6 1-16,6 5 0 15,-1 1-26-15,7-1 0 0,5-4 0 0,5 4 0 16,7-15 0-16,5 0 0 0,5-9 0 0,7-6 0 16,5-5 0-16,5-10 0 0,-5-5 0 0,11-10 0 15,18 0-11-15,-18-10-7 0,-11-5-2 0,17-10 0 16,17-5-4-16,-6-5 0 0,-17-5-1 0,12-6 0 15,5-4 16-15,-5-5 9 0,-6 0-10 0,-6-1 10 16,-5 1 0-16,-1-5 13 0,6-1-1 0,-5 1 0 16,-6 0 12-16,-6 0 3 0,1-1 0 0,-1 11 0 0,0 10-3 0,-5 5-1 15,0 10 0-15,-1 4 0 0,-5 16 7 0,0 0 2 16,0 0 0-16,12 16 0 0,-12 9-12 0,11 5-1 16,0 10-1-16,1 5 0 0,-1 6-18 0,0-1 0 15,0 0 0-15,1 5-9 16,10-4-127-16,-5-1-24 0,-5 0-6 0</inkml:trace>
  <inkml:trace contextRef="#ctx0" brushRef="#br0" timeOffset="45371.06">3738 10054 1969 0,'0'0'43'0,"6"-10"9"0,-1-5 1 0,-5 0 3 0,6 0-44 0,0-5-12 0,-6 4 0 0,-6 1 0 0,6 0 72 0,-11 0 12 31,5-5 2-31,-5 5 1 0,0 0-24 0,-6 0-5 0,0 5-1 0,0 5 0 16,0 0-39-16,-6 5-8 0,0 5-2 0,1 0 0 15,-6 5-8-15,-6 15 0 0,0 0 0 0,5 10 0 16,-10 6 0-16,-1 9-12 0,6 0 4 0,0 5 8 16,6 6-9-16,0 4 9 0,0-5 0 0,5 6 0 15,6-1 0-15,6-5-8 0,-1-4 8 0,7-1 0 16,-1-5 0-16,12-4 0 0,-6-11-8 0,11-5 8 15,-5-5 0-15,11-5 0 0,-6-15 0 0,0 0 0 16,6-10 0-16,6-5 11 0,-6-10-2 0,11 0 0 0,6-15 9 0,-6-1 2 16,6-14 0-16,0 0 0 15,0-5-12-15,0-6-8 0,0-4 12 0,5-5-12 0,-5-6 0 0,0-4 0 16,-5-6 0-16,5-4 0 0,-6-1 18 0,0-4-3 16,0 4-1-16,-5 6 0 0,0-1-14 0,-1 6 0 15,7 0 0-15,-7 9 0 0,1 11 0 0,-1 10 0 16,-5 9 0-16,0 11 0 0,-5 10 0 0,-1 15 0 15,-11 5 0-15,0 10 0 0,6 15 20 0,-12 10-3 16,0 11 0-16,1 4 0 0,-12 0-17 0,0 6 10 16,-6 4-10-16,0 5 8 0,7 1-8 0,-7 4 0 15,0 0 0-15,1 1 0 0,5 4 0 0,5-10 0 16,1 6 0-16,5-6 0 16,6 1-100-16,-5-1-13 0,10 0-3 0,1-4-618 15,-6-1-124-15</inkml:trace>
  <inkml:trace contextRef="#ctx0" brushRef="#br0" timeOffset="46872.4192">8574 10029 1890 0,'0'0'41'0,"0"-15"9"0,0 5 2 0,0-10 1 0,0-1-42 0,0-4-11 0,-6 10 0 0,0-5 0 15,1 5 63-15,-1 0 10 16,-5 5 3-16,-1 0 0 0,1 0-43 0,-6 0-8 0,6 5-1 0,-6 10-1 16,-6 5-11-16,6 0-1 15,-11 10-1-15,5 10 0 0,-11 5-10 0,6 16 8 16,-6-6-8-16,6 10 8 0,-12 0-8 0,12 6 0 0,0-1 0 0,5-5 0 16,0 1 8-16,1-6-8 0,-1 5 0 0,12-15 8 0,0 1-8 15,5-6 0-15,0-5 0 0,1-10 0 0,10-5 0 0,1-5 0 16,5-5 0-16,1-10 8 15,10-5 9-15,1-10 2 0,5-10 0 0,6-5 0 16,6-5 7-16,-1-6 2 0,6-9 0 0,6 0 0 16,-5-1-17-16,5-9-3 0,-1 0-8 0,1-6 12 0,-11 1-12 0,5-5 11 15,0-1-11-15,-5-4 10 0,5 4-2 0,-11-4 0 16,0-1 0-16,-6 1 0 16,1 5-8-16,-1 4 0 0,-5-9 0 0,-6 4 0 15,5 6 0-15,1 10 0 0,-12 4 0 0,0 11-11 16,1 10 11-16,-7 10 0 0,1 5 0 0,0 10 0 15,-6 10 13-15,0 0 5 0,-6 15 1 0,0 15 0 0,-5 10-19 0,-6 10 0 16,0 11-8-16,-6 4 8 0,7 0 0 0,-7 6 0 0,-5 4 0 0,-1 1 0 0,7-1 0 0,-1 0 0 31,0-4 0-31,-5 9 0 0,11-9 0 0,6-1 0 16,-6-5 0-16,6-4 0 16,-6-6-101-16,5 0-18 0,12-10-3 0,0-4-910 0</inkml:trace>
  <inkml:trace contextRef="#ctx0" brushRef="#br0" timeOffset="47173.8455">9823 9481 1944 0,'0'-5'43'0,"0"-5"9"0,-5 0 1 0,-1 0 1 0,6 5-43 0,0 5-11 0,-6-10 0 0,-5 10 0 0,0-5 71 0,-6 10 12 16,0 5 2-16,-6 5 1 15,-5 10-55-15,-6 5-11 0,11 5-3 0,1 10 0 16,-12 6-2-16,6 9-1 0,-1 0 0 0,7-4 0 16,5 4 13-16,5-5 2 0,-5 1 1 0,6-6 0 15,6-10-9-15,-1 5-1 0,0-9-1 0,6-1 0 16,0-5 12-16,0 0 2 0,-5-10 1 0,5 5 0 16,0 0 14-16,-6-10 4 0,0 1 0 0,1-1 0 0,-7 0-16 0,1 5-2 15,0 0-1-15,-6 0 0 0,-6-5-33 0,0 10 0 16,-5 5-10-16,-6 1 10 15,0-6-127 1,-5 10-17-16,-7-5-4 0,-4 0-1012 0</inkml:trace>
  <inkml:trace contextRef="#ctx0" brushRef="#br0" timeOffset="46039.1663">6034 10250 1522 0,'0'0'33'0,"0"0"7"0,0 0 2 0,0 0 2 0,0 0-36 0,0 0-8 0,0 0 0 0,12 15 0 0,-1-10 69 0,0 0 12 16,1-5 3-16,4-5 0 15,1 0-14-15,0-5-2 0,6 0-1 0,-6-5 0 16,6-5-13-16,-6 0-2 16,5 0-1-16,-5-6 0 0,6-4-31 0,-6 5-7 0,0 0-1 0,0-5 0 15,5 0 7-15,-5 0 1 0,-5-1 0 0,-1 1 0 16,0-5-20-16,-5 5 0 0,0 0 0 0,-6 0 0 15,-6-1 0-15,0 6 0 0,1 0 8 0,-7 5-8 16,1 5 29-16,0 0 3 0,-6 0 0 0,5 5 0 16,-5 10-32-16,-5 5 0 0,5 0 0 0,-11 10 0 0,-1 10 0 0,-5 5 0 15,6 10 0-15,0 6 0 16,-6 14 0-16,6 5 0 0,-1 1 0 0,7 9 0 16,5 0 0-16,0 1 0 0,11-6 0 0,0-4 0 0,1-1 0 0,5-5 0 15,5-4 0-15,7-6 0 16,-1-10-16-16,6-5-10 0,0 0-2 0,6-9 0 15,5-6-124-15,0-5-26 0,6-10-5 0,0 0-693 16</inkml:trace>
  <inkml:trace contextRef="#ctx0" brushRef="#br0" timeOffset="46377.4388">6911 10084 1378 0,'0'0'30'0,"11"-10"6"0,1 0 2 0,-1 0 2 0,6 0-32 0,-6 5-8 0,-11 5 0 0,11 0 0 16,6 10 68-16,6 0 12 15,-6 5 2-15,0 5 1 0,0 10 8 0,0 0 1 16,0 6 1-16,-6-1 0 0,-5 5-17 0,-1 5-3 0,-5-4-1 0,0 4 0 16,-5-5-28-16,-1 5-5 0,0-5-2 0,-5-4 0 15,6-1-5-15,-7-10 0 0,-5-5-1 0,6 0 0 0,5 0-17 0,-5-5-3 16,0-5-1-16,5-5 0 16,6-5-10-16,0 0 0 0,0 0 9 0,-6-10-9 15,1-5 12-15,5-5-1 0,0-5-1 0,5-15 0 16,1 5 17-16,5-16 3 0,1 1 1 0,10-5 0 15,1 0-31-15,5-6 0 0,6 1 0 0,0 5 0 0,6 4-11 0,-6 6-8 16,-1 5-1-16,7 5-1 16,-12 10 21-16,1 9 0 0,-1 6 0 0,-6 10 0 15,1 5 8-15,0 5-8 0,-6 11 8 0,-6-1-8 16,0 10 8-16,1-5-8 0,-7 10 0 0,1 0 8 16,0 1-27-16,-6 4-5 0,5-5-2 0,-5 5-750 15,6-5-149-15</inkml:trace>
  <inkml:trace contextRef="#ctx0" brushRef="#br0" timeOffset="47805.2085">12284 9481 1267 0,'0'0'56'0,"0"0"12"0,0 0-55 0,0 0-13 15,0 0 0-15,0 0 0 0,0 0 220 0,-6 10 42 16,-5 5 8-16,5 10 2 0,-5 5-182 0,-1 5-36 15,1 11-7-15,0 4-2 0,-1 5-20 0,1 16-4 16,0-11-1-16,5 0 0 0,0-9-8 0,1-6-1 16,5-5-1-16,5-5 0 0,1-10 0 0,0-5 0 15,-1 1 0-15,7-11 0 0,-7 0 26 0,12-5 6 16,-5 0 1-16,10-10 0 0,-5 0-13 0,6-5-2 16,5-5-1-16,6-1 0 0,0-9 10 0,6 0 3 0,-1-5 0 15,6-5 0-15,1 5-27 0,-7-11-5 0,1 6 0 0,-12 5-8 16,6 0 8-16,0 0-8 0,0-5 0 0,0 4 0 15,0 1 0-15,-6 0 0 0,0 0 0 0,6-5 0 32,-11 5-137-32,-6-1-25 0,0 1-5 0</inkml:trace>
  <inkml:trace contextRef="#ctx0" brushRef="#br0" timeOffset="48365.2465">13618 9511 1209 0,'0'-10'108'0,"-5"0"-87"0,-1-5-21 0,6 5 0 15,0-5 220-15,0 15 40 16,0 0 8-16,0 0 2 0,0 0-141 0,0 0-28 15,0 0-5-15,-6 15-2 0,6 0-59 0,-5 15-12 16,-1 10-3-16,0 5 0 0,1 1-2 0,-7 14-1 16,1 5 0-16,0 1 0 0,-1-6 1 0,1 5 0 15,0-4 0-15,0-1 0 0,-1 0 4 0,1-9 1 0,0-1 0 0,-1 0 0 16,1-5-4-16,0-4-1 16,5-6 0-16,0-5 0 0,-5-5 4 0,5-5 1 15,1 0 0-15,-1-5 0 0,-5-10-13 0,5 1-2 0,6-6-8 16,0 0 12-16,-6-6 4 0,1-4 1 0,-1 0 0 0,0-10 0 15,6 0-9-15,-5-5-8 0,-1-10 9 0,6 0-9 16,0-6 0-16,0-4 0 0,11-5 0 0,1-10 0 16,5-1 0-16,5-9-8 0,7-6-1 0,10-4 0 15,1 0-6-15,11 4-1 0,0-4 0 0,16-1 0 0,1 11 16 0,0 5-11 16,6-1 11-16,5 11-10 0,-11 5 10 0,0-1 0 16,0 11 0-16,-1 5 0 0,-16 10-17 0,0 5-5 0,0 10-1 0,-6 5 0 31,-5 10 23-31,-1 0 0 0,-10 10 0 0,-7 5 0 15,1 5 0-15,-6 0 0 0,-11 10 12 0,-1 1-4 16,-10 4-8-16,-7-5 10 0,-10 5-10 0,-7 5 10 0,-5-4-2 0,-11 4-8 16,0 0 12-16,-12 0-4 15,-5 1-28-15,-6-6-7 0,-5 0-1 0,-6-10 0 16,-1 0-24-16,7-4-6 0,-1-6-1 0,12-5 0 16,0-5-117-16,5-5-23 0,7-5-5 0</inkml:trace>
  <inkml:trace contextRef="#ctx1" brushRef="#br0">15349 9270 0,'0'0'15,"0"0"1,0 0 0,0 0-1,0 0-15</inkml:trace>
  <inkml:trace contextRef="#ctx0" brushRef="#br0" timeOffset="50863.8218">17668 8802 1897 0,'0'0'84'0,"0"-5"17"0,0-5-81 0,0 10-20 0,5-10 0 0,-5 10 0 0,6-10 64 0,11 0 8 16,0 0 1-16,0 0 1 16,11 5-16-16,-5-5-3 0,5 0-1 0,17 0 0 15,0 5-32-15,1-5-6 0,-1 5-2 0,11 0 0 16,1 0-26-16,5-1-6 0,0-4-1 0,6 5-683 16,-11 5-137-16</inkml:trace>
  <inkml:trace contextRef="#ctx0" brushRef="#br0" timeOffset="50646.675">17187 9456 1144 0,'22'-15'51'0,"-10"10"10"0,-1-5-49 0,0 0-12 16,-5-1 0-16,11 1 0 0,-6 0 100 0,-5-5 16 16,5 0 4-16,1 0 1 0,-7 5-29 0,1-5-7 15,-6 0-1-15,0 5 0 0,0 5-19 0,-6-5-4 16,6 0-1-16,-5 5 0 0,5 5-13 0,-6 0-3 16,-11 0-1-16,0 5 0 0,0 0-23 0,-6 10-4 15,-5 5 0-15,0 0-1 0,0 5-15 0,-6 10 0 16,-6 1 0-16,1-1 0 0,-1 5 0 0,0 5 0 15,-5 0 0-15,6 1 0 0,5-1 0 0,5-5 0 0,1 5 0 16,5-4 0-16,1-1 0 0,10-10 0 0,7-5 0 16,-1-5 0-16,0-5 0 0,6-5 0 0,0-10 0 15,0 0 0-15,0 0 0 0,17 0 0 0,0 0 0 0,12-10 0 16,-1-5 10-16,6-10-10 0,0 10 10 0,0-10-10 16,5-10 8-16,1-1-8 0,-6 6 0 0,5-5 0 15,1 5 0-15,0 0 8 0,-1 0-8 0,1-1 0 0,-1 1 0 0,-5 5 0 16,-5 0 8-16,-1 5-8 15,-5 0 0-15,-6 0 0 0,-6 10 0 0,6-5 0 16,-6 10 11-16,-11 5-1 0,0 0 0 0,0 0 0 16,0 0-10-16,-11 15 0 0,5 5 0 0,-5 5 0 15,0 5 0-15,-6 5 8 0,0 5 2 0,0 1 0 16,0 4-10-16,11 0 0 0,-5 0 0 0,5 6 0 0,0-11 0 16,1 0 0-16,5-5 0 0,0 0 0 0,0-4 0 0,0-6 0 15,0-5 0-15,5 0 8 0,1-10-17 0,0 0-4 16,-6-10-1-16,0 0 0 0,0 0 14 0,17 5 0 15,-6-5 0-15,6-5 0 0,0 0 27 0,0-5 1 16,0 0 1-16,11-5 0 0,0 0-21 0,1-5-8 16,-7-5 0-16,12-6 0 0,0 6 0 0,0-10-20 15,0 0 4-15,0-5 0 0,6-1 16 0,-7-4 0 16,1 0 8-16,0-5-8 0,0-1 11 0,0 1-11 16,0 0 12-16,0-5-12 0,-11-6 10 0,11 1-10 15,0 0 8-15,5-6-8 0,-11 6 9 0,6 0-9 16,-11-1 10-16,5 6-10 0,6 0 8 0,-11 4-8 15,-12 1 0-15,6 5 9 0,17 5-9 0,-11-1 0 0,-6 1 0 0,-6 0 0 16,0 0 0-16,6 5 0 0,6-1 0 16,-1 1 8-16,-5 0-8 0,0 5 0 0,0-5 0 15,0 5 0-15,-11-1 0 0,-6 6 0 0,17 0 0 0,-6 5 0 16,1 5 0-16,-12-5 0 0,5 5 0 0,-5 15 0 16,0 0 0-16,0 0-11 0,0 0 3 0,0 0 0 15,0 0 8-15,0 0 0 0,0 0 0 0,-5 10 0 16,-7 0 0-16,7 10 0 0,-1 10 0 0,-11 10 0 15,-6 6 0-15,6 4 0 0,0 5 0 0,6 11 0 16,-6-1 0-16,-6 5 0 0,7 11 0 0,-1-1 0 16,5-4 0-16,1 4 0 0,-12 0-9 0,6 1 9 15,17-6 0-15,-11 1 0 0,-12-6 0 0,-5 0 0 0,6-4 9 0,-1-6 0 16,12 0 0-16,-12-4 0 0,0-6-9 0,6-5 8 16,12-5-8-16,-1 1 8 0,-11-6-8 0,11-10 0 15,6-5-12-15,0-5 12 16,6-5-178-16,-6-10-28 0</inkml:trace>
  <inkml:trace contextRef="#ctx0" brushRef="#br0" timeOffset="51279.7291">20382 9049 1638 0,'0'0'36'0,"0"0"7"0,-5 0 1 0,-7-5 3 0,7-6-38 0,5 6-9 0,0 5 0 0,0 0 0 16,0 0 98-16,5-5 18 15,12-5 3-15,6 0 1 0,-1 5-58 0,7-10-11 0,10 5-3 0,1 0 0 16,11-5-12-16,0 5-4 0,11-5 0 0,6 5 0 16,-6 0-24-16,6 0-8 0,-6 0 0 0,-11 5 0 15,0 0 8-15,5 5-8 0,-5-10 0 0,-5 10 0 16,-7-5-70-16,1 5-21 0,-1-6-4 0,1 1-1 0</inkml:trace>
  <inkml:trace contextRef="#ctx0" brushRef="#br0" timeOffset="51487.4955">21281 8465 1594 0,'0'0'71'0,"0"0"14"16,0 0-68-16,0 0-17 0,0 0 0 0,0 0 0 15,0 0 100-15,0 0 16 0,0 0 3 0,0 0 1 0,6 15-36 0,-12 6-6 16,6 4-2-16,-11 10 0 0,-6 15-12 0,0 5-4 15,-11 6 0-15,-6 14 0 0,0 1-3 0,-11-1-1 16,-6 5 0-16,0 6 0 0,0-11-31 0,-5 1-6 16,5-1-2-16,-6 1 0 0,1-6-9 0,5-5-8 15,5 6 12-15,1-6-12 16,6-5-56-16,10 1-19 0,-5-6-3 0,12-5-1 16,-7-10-118-16,12-4-24 0</inkml:trace>
  <inkml:trace contextRef="#ctx0" brushRef="#br0" timeOffset="52165.6838">22446 8088 1875 0,'23'-40'83'0,"-12"25"17"0,-5-10-80 0,5 10-20 0,6-5 0 0,-5 10 0 16,-12 0 54-16,0 10 6 0,0 0 2 0,0 0 0 0,0 0-6 0,0 0 0 16,0 0-1-16,5 20 0 15,-5 10-36-15,-5 10-7 0,-12 10-2 0,0 11 0 16,-6 14 25-16,0 1 5 0,-5 4 0 0,-6 10 1 16,-5 1-12-16,-1-1-2 0,-5 6-1 0,0 4 0 0,-1-4 21 15,-5-6 4-15,1-4 1 0,-7 4 0 0,6-9-34 0,-5-6-6 16,-1 1-2-16,0-6 0 0,12-5-1 0,-6-4 0 15,6-11 0-15,0 0 0 0,5-4-9 0,6-11 0 16,0-5 0-16,12-5 0 0,-1 0-12 0,6-10 12 16,6-5-12-16,0 0 12 0,5-10 0 0,6 0 0 15,0 0 0-15,0 0 0 0,-6-10 0 0,12-10 0 16,5-5 0-16,0-5 0 0,1 5-9 0,5-5 9 16,5-1 0-16,7-4 0 0,5 0-11 0,0 5 11 15,5 0-10-15,1 10 10 0,-6-1-10 0,5 16 10 0,-5-5-10 16,6 10 10-16,-12 5 0 0,6 5-9 0,0 1 9 0,0 9 0 0,0 0 0 0,0 5 0 15,0 0 0-15,0 0 0 16,-1 0-12-16,7 0 4 0,5-4 0 0,-5-6 0 16,5-5-1-16,6-10 0 15,0 5 0-15,5-10 0 0,1 0 9 0,0-5 11 0,-1 0-3 0,1-6 0 16,-6-4-8-16,0 0 0 0,-6 5 0 0,0-10 0 16,0 0 0-16,-5 0 0 0,-6-5 0 0,5-1 0 15,1-4 9-15,-6 0 0 0,-6-5 0 0,6 0 0 16,-6-6-9-16,1 1 0 0,-1-5 0 0,0 0 0 15,0 4 0-15,-11 11 0 0,6 0 0 0,-12 10 0 16,6 5 0-16,-5 10 0 0,-12 10 0 0,0 0 0 16,0 0 0-16,-12 15 0 0,-10 5 9 0,-1 15-9 15,-11 5 12-15,-5 6-3 0,-1 4 0 0,-5 5 0 16,-1 5-9-16,7-4 0 0,-1 4 0 0,12 0 0 16,-6 1 0-16,6-11 0 0,5 5 0 0,12-4 0 15,5-6 0-15,6 0 0 0,6-5 0 0,11 0 0 0,5-9-14 0,7-6-5 16,5 0-1-16,17-10 0 15,-1-5-112-15,18-5-22 0,0-5-5 0,17 0-889 16</inkml:trace>
  <inkml:trace contextRef="#ctx0" brushRef="#br0" timeOffset="53928.78">22882 9375 464 0,'0'0'20'0,"0"0"5"0,0 0-25 0,0 0 0 0,0 0 0 0,0 0 0 16,0 0 50-16,0 0 5 15,0 0 1-15,0 0 0 0,0 0 27 0,0 0 5 16,0 0 2-16,0 0 0 0,0 0 5 0,0 0 1 0,0 0 0 0,0 0 0 16,0 0-52-16,0 0-9 15,0 0-3-15,0 10 0 0,0 0 20 0,6 5 3 16,5 1 1-16,0-6 0 0,-5 0-13 0,5 0-3 16,6-5 0-16,0 5 0 0,6-10-15 0,-6 0-3 15,5 0-1-15,1-5 0 0,0 0 14 0,-1 0 2 0,1-5 1 16,5-5 0-16,-5 5-2 0,-1-6 0 0,1 1 0 0,0 0 0 15,-6 0-9-15,-1 0-3 0,7 0 0 0,-6-5 0 16,-6 5-7-16,1 0-1 0,5-5-1 0,0 5 0 16,-6-6-7-16,0 6-8 0,-5-5 11 0,5 5-11 15,6 0 11-15,-11-5-11 0,5 5 10 0,0 0-10 16,1 5 0-16,-7-5 0 0,7 5 0 0,-7-5 0 16,1 5 8-16,-6 10-8 0,0-11 0 0,0 11 0 15,6-10 0-15,-6 10 8 0,5-10-8 0,-5 10 0 0,0 0 8 0,0 0-8 16,-5-10 11-16,5 10-11 0,-12-10 0 0,12 10 0 15,-5-10 0-15,5 10 0 16,-12-5 0-16,7 0 0 0,-7 0 0 0,1 5 0 16,0-5 0-16,0 5 0 0,-1 0 0 0,1 0 0 0,0 0-8 0,-6 5 8 15,17-5 0-15,-12 0-9 0,-5 5 9 0,6 0-8 16,0 0 8-16,11-5-8 0,-12 10 8 0,1-5 0 0,0 5 0 0,-1 0 0 16,1 0 0-16,0 1 0 15,0-1 0-15,5 5 0 0,-11-5 0 0,6 10 0 16,-12-5 0-16,0 10 0 0,6 0 9 0,-5 0-9 15,-1 5 12-15,1-4-12 0,-7 4 11 0,7 0-11 16,-7 0 10-16,7 0-10 0,-1 0 12 0,6 1-4 16,0-1-8-16,0 5 12 0,6-5 14 0,0 5 2 15,5 0 1-15,6 11 0 0,6-6-17 0,-6 5-3 16,5 0-1-16,7 6 0 0,-1-11 4 0,0 0 1 0,1 0 0 0,4 1 0 16,1-6-1-16,6-5-1 15,0 0 0-15,-1-5 0 0,7-10-1 0,-1 5 0 0,0-10 0 0,6 6 0 16,0-11-10-16,6 5 0 0,10-5-10 0,-4 0 10 31,5-5-64-31,0 0-6 0,-1 0-2 0,1-5-661 0,6 0-133 0</inkml:trace>
  <inkml:trace contextRef="#ctx0" brushRef="#br0" timeOffset="55836.1152">2731 13181 1810 0,'-5'5'80'0,"5"0"17"0,-6 0-77 0,6 5-20 16,6 10 0-16,-6 0 0 0,0 0 76 0,0 10 11 16,5 6 2-16,7 4 1 0,-7 0-52 0,-5 5-10 15,0-4-3-15,0-1 0 0,6-5-15 0,-12 5-10 16,-5-5 12-16,5 1-12 0,1-1 20 0,-6-10-2 0,-1 0-1 0,1-5 0 16,5-5 3-16,1 0 1 15,5-15 0-15,0 0 0 0,-6 0 22 0,-5-5 4 16,5-5 1-16,0-5 0 0,-5-5 2 0,5-5 1 0,6 0 0 0,6-10 0 15,0 4-27-15,-1-9-6 0,7 0-1 0,5-5 0 16,5-6-7-16,6 1-2 0,6-5 0 0,6 0 0 16,0-1-8-16,11 1 0 15,-1 0 0-15,1 4 0 16,0 1-124-16,6 5-16 0,-1 5-4 0,-5 4-964 0</inkml:trace>
  <inkml:trace contextRef="#ctx0" brushRef="#br0" timeOffset="56303.8017">4632 12150 460 0,'-6'-10'41'0,"-5"-5"-33"0,-1 0-8 0,1-10 0 16,5 5 180-16,1 5 35 0,-1 0 6 0,1 0 2 16,-7 4-71-16,7 6-13 0,-7 0-3 0,1 10-1 15,0 6-32-15,-6 4-7 0,0 5 0 0,0 10-1 16,-6 5-43-16,0 15-8 0,1 6-1 0,-1 9-1 0,1 15-8 16,-1 1-2-16,0 4 0 0,-5 11 0 0,5-1 4 0,-5 11 1 15,0-6 0-15,0 11 0 16,5 0-15-16,-5-1-3 0,5-9-1 0,0-6 0 15,7 1-18-15,-7-6-16 0,12-9 4 0,-6 4-739 16,5-9-147-16</inkml:trace>
  <inkml:trace contextRef="#ctx0" brushRef="#br0" timeOffset="56068.1073">4004 12849 576 0,'-6'10'51'0,"1"-5"-41"0,-7 5-10 0,7 0 0 0,-7 5 146 0,1 0 27 16,-6 5 6-16,6 1 1 0,5-1-40 0,0 0-7 16,1 0-1-16,5 0-1 0,5-5-33 0,1 0-6 15,5-5-2-15,6-5 0 0,6 5-14 0,0-15-2 16,5-5-1-16,6 0 0 0,5-10-17 0,1 0-3 15,11-10-1-15,0 0 0 0,5-6-28 0,1 6-5 16,0-5-2-16,-1 5 0 16,-5 0-114-16,0 0-23 0,-6-1-5 0,-5 6-874 0</inkml:trace>
  <inkml:trace contextRef="#ctx0" brushRef="#br0" timeOffset="55226.884">413 13548 1494 0,'0'0'32'0,"0"0"8"0,-12-5 0 0,1 0 3 0,0-5-35 0,5 5-8 16,1-5 0-16,-1-5 0 0,12-6 69 0,-1 1 12 16,1 0 3-16,5-5 0 0,0-5-48 0,6 0-10 15,12-10-2-15,-1 4 0 0,-5-4 13 0,11-5 3 16,5 0 0-16,-5 4 0 0,6 1-26 0,-1 5-5 0,1 10-1 15,-1 0 0-15,-5 0-8 0,-11 15 0 0,5 4 9 0,-5 6-9 16,-1 11 0-16,1 9 0 0,-6 15 0 0,-6 5-12 16,-5 10 12-16,-6 16 0 0,6 9 0 0,-6 6 0 0,-6-1 0 0,0 0 8 15,-5 1-8-15,-6 4 8 16,0-14-8-16,11-1 0 0,1-5 0 0,-1-4 0 16,6-11 0-16,-6-5 8 0,1-10-8 0,-1-4 0 15,1-11 26-15,5-10 1 0,0-10 0 0,0 0 0 0,0 0 21 0,0 0 5 16,0 0 1-16,5-15 0 0,12 0-17 0,6-11-3 15,-1-9-1-15,1 0 0 16,5 0-5-16,1-5-2 0,10-1 0 0,1-4 0 16,-1 0-16-16,-5 0-10 0,6 5 12 0,5-6-12 15,-5 6 0-15,-1-5-14 0,1 0 1 0,-1 4 0 16,7 6-187-16,-1 5-38 0</inkml:trace>
  <inkml:trace contextRef="#ctx0" brushRef="#br0" timeOffset="55550.4758">2098 13658 345 0,'-6'15'31'0,"6"1"-31"0,-5-6 0 0,5 5 0 0,-6 0 327 0,6-15 59 31,0 0 12-31,0 0 2 0,0 0-280 0,0 0-56 16,11 5-11-16,6-5-2 0,-5-10-7 0,-1 0-2 0,6-5 0 0,0 0 0 15,-6-11-5-15,6 1-1 0,0 0 0 0,-6-5 0 16,1 0-24-16,-1-5-4 15,-5-6-8-15,-1 1 11 0,1 0 10 0,-6 0 3 0,6-6 0 0,-6 6 0 16,-6 0-11-16,6 5-1 0,-11-5-1 0,5 9 0 0,-11 6-3 0,6 5 0 16,-12-5 0-16,12 15 0 15,-6-5-8-15,-6 10 0 0,1 5 0 0,-1 5 8 0,0 5-8 0,-5 5 0 16,-6 10-10-16,6 5 10 16,0 6-8-16,5-1 8 0,-5 10 0 0,5 5-9 15,6 1 9-15,6-1 0 0,5 5 0 0,1 0-8 16,5-4 8-16,11-1 0 0,0 0 0 0,6-5 0 15,6 1 0-15,-1-6 0 0,1 5 0 0,5-5 0 16,6-4-99-16,-5-6-17 0,-1 0-4 0</inkml:trace>
  <inkml:trace contextRef="#ctx0" brushRef="#br0" timeOffset="56816.514">4801 13724 1659 0,'12'-15'73'0,"-1"10"16"0,0-5-71 0,1 0-18 16,10-1 0-16,-5-9 0 0,6 0 49 0,5-5 7 16,0 0 0-16,1-10 1 0,-1 0-35 0,6-6-7 15,0 6-2-15,-6-5 0 0,-5 5-4 0,-1 0-1 16,-5-6 0-16,-5 11 0 0,-7-5 20 0,1 5 3 15,0 5 1-15,-6 0 0 0,-6 4 12 0,0 1 2 0,12 5 1 0,-6 0 0 16,-6 5-7-16,-5 0-2 0,0 5 0 0,-1 5 0 16,1 0-16-16,-6 5-3 0,-6 0-1 0,1 5 0 15,-6 5-2-15,5 5 0 0,-5 11 0 16,-1-1 0-16,7 0-29 0,-1 10-7 0,1 5 0 0,5 1-1 16,0-1 21-16,5 5-9 0,1-5 9 0,5 1 0 15,1-6-9-15,5 5 9 0,5-5 0 0,1-5-9 16,0 1 9-16,5-6 11 0,0-5-3 0,1 0 0 15,-1-5 6-15,6-5 1 0,0-15 0 0,0 5 0 16,0-5 15-16,5-5 3 0,7-5 1 0,-1-10 0 16,6 0-4-16,0-5-1 0,0-5 0 0,0-6 0 15,5-4-10-15,1 0-3 0,5-5 0 0,0 5 0 0,-5-6-5 0,-1 6-2 16,1 5 0-16,-6 5 0 0,0 15 10 0,-6 0 1 0,-5 5 1 0,-6 5 0 16,5 15-3-16,-10 0-1 15,5 5 0-15,-6 10 0 0,6 10-8 0,-6 0-1 16,-5 0-8-16,0 6 12 0,-1-1-12 0,1 0 0 0,0-5 0 0,5 5 0 31,0-4-34-31,0-1-3 0,1-5-1 0,-1 0 0 16,6-5-151-16,-6 0-31 0,1-9-5 0</inkml:trace>
  <inkml:trace contextRef="#ctx0" brushRef="#br0" timeOffset="57034.4074">6080 12990 1209 0,'0'0'53'0,"-17"0"12"0,5 0-52 0,-5 5-13 0,6 5 0 0,-6 5 0 16,0 5 286-16,0 10 54 0,-6 5 12 0,1 11 1 15,-12 9-233-15,6 5-48 16,-6 1-8-16,0 9-3 0,-6 0-25 0,-5 1-4 0,0-6-2 0,-1 0 0 16,1 6-16-16,-6-6-3 0,0 1-1 0,-5-1 0 15,5 0-10-15,6-4-11 0,5-1 3 0,1-5 0 16,-1 0-114-16,6-9-22 0,6-6-5 0,5-5-596 15,0 0-119-15</inkml:trace>
  <inkml:trace contextRef="#ctx0" brushRef="#br0" timeOffset="58326.2322">9575 13211 1850 0,'0'0'40'0,"0"15"9"0,0-15 2 0,5 15 1 0,1-5-41 0,5 0-11 16,-11-10 0-16,12 15 0 0,-1-10 68 0,6 0 12 0,-6-10 3 0,0-5 0 16,1 0-12-16,5-5-3 15,-6-5 0-15,6-5 0 0,0 0-24 0,0-10-4 0,6 4-2 0,-6 1 0 16,-6-5-22-16,0 5-5 0,0 0-1 16,-5-5 0-16,0-1-1 0,-6 1 0 0,0 0 0 0,-6 10 0 15,0-5-9-15,1 5 12 0,-7 4-12 0,1 1 12 16,-6 5-12-16,0 10 0 0,-5 5-10 0,-1 5 10 15,-5 5 20-15,-6 10 9 0,6 11 3 0,-1 4 0 16,-5 10-32-16,-5 5 0 0,-1 11 0 0,6 4 0 16,0 0 0-16,6-4 0 0,5-1 0 0,6 5 0 15,6-9 0-15,5-6 0 0,6-5 0 0,6-5 0 16,11-4-24-16,11-1-12 0,6-15-1 0,0 5-1 16,6-10-19-16,11-5-4 0,11 0-1 0,11-10-666 15,1-5-132-15</inkml:trace>
  <inkml:trace contextRef="#ctx0" brushRef="#br0" timeOffset="57887.7996">8087 13075 921 0,'-11'-5'82'0,"0"-5"-66"16,5-5-16-16,-5 5 0 0,-1-5 158 0,7 0 28 16,-1 5 6-16,0 5 0 0,1 0-56 0,-1 0-12 15,6 5-3-15,0 0 0 0,-6 10-61 0,-5 10-12 16,5 5-2-16,1 10-1 0,-1 5-23 0,0 11-5 16,1-1-1-16,-1 5 0 0,0 6-4 0,6-11 0 15,0 0-1-15,0 0 0 0,0-4-11 0,0-11 8 0,12 0-8 0,-7-10 8 16,1 0-8-16,0-10 0 15,-1 0 9-15,-5-15-9 0,0 0 9 0,12 11-9 16,-12-11 12-16,11-6-12 0,12-4 12 0,-6-5-4 16,0-5 0-16,0-5-8 0,0 0 12 0,5-10-4 15,-5-5 0-15,0-1-8 0,0-4 15 0,6 0-4 0,-6 0-1 0,0-1 0 16,5 11-10-16,-5 0 8 0,6 10-8 0,-6 0 8 0,0 15-8 0,0 5 0 16,0 5 0-16,0 10 0 15,0 10 0-15,5 5 0 0,-5 5 0 16,0 10 8-16,6 1 4 0,-6 4 0 0,5-10 0 0,-5 5 0 15,6-5-12-15,-6-9 0 0,0-1 0 0,0-5 0 16,0-5 0-16,5-10 13 0,-5 0 0 0,6-5 0 16,0-10 35-16,-1 0 6 0,1-5 2 0,5-5 0 15,-5-6-24-15,-1-4-4 0,1-5 0 0,5 0-1 16,1-5-15-16,-7-6-2 0,1 1-1 0,-6-5 0 16,5 0-24-16,-5-1-5 0,6 1 0 0,-6 0-1 15,6 5-107-15,5-1-22 0,0 1-4 0,6 0-582 16,0 0-117-16</inkml:trace>
  <inkml:trace contextRef="#ctx0" brushRef="#br0" timeOffset="59103.4375">13697 12115 1479 0,'-5'-25'65'0,"5"15"15"0,-6 0-64 0,6 0-16 0,-6 0 0 0,1 0 0 15,5 10 85-15,-11-5 15 16,-6 10 2-16,0 5 1 0,-6-5-47 0,-5 10-8 0,-1 0-3 0,-5 10 0 15,-5 5-29-15,-6 5-7 0,5 11-1 0,-5-6 0 16,0 0-8-16,5 5 0 0,0 1 0 0,6-1 0 16,6-5 0-16,0 0 8 0,5-5-8 0,12-4 0 15,0-6 0-15,11-5 0 0,0 0 0 0,0 0 0 0,11-10 11 16,0 5-3-16,6-5-8 0,0 5 12 16,0-10 6-16,6 5 1 0,-1-5 0 0,7 5 0 15,-7 6 11-15,1-1 2 0,0 0 1 0,-1 0 0 0,-5 5 10 0,0 5 1 16,0 0 1-16,-6 0 0 15,-5 0 11-15,0 6 3 0,-6-1 0 0,-6 5 0 0,-5 0-16 0,-1-5-3 16,-10 11-1-16,-1-6 0 0,-5 0-23 0,-6-5-5 16,0 0-1-16,0-5 0 0,-11 1-10 0,5-1 0 15,1-5 0-15,-1-5 0 16,1 0-112-16,-1-5-22 0,0-10-4 0,6 0-973 16</inkml:trace>
  <inkml:trace contextRef="#ctx0" brushRef="#br0" timeOffset="59354.538">14269 12321 2066 0,'0'0'45'0,"0"0"10"0,17 5 1 0,5 0 3 0,1-5-47 0,5 0-12 0,6 0 0 0,6-5 0 15,5 0 52-15,6 5 9 0,0-5 2 0,5-5 0 16,6 5-23-16,-5-5-5 0,0 0-1 0,-1 0 0 16,-5 5-34-16,0-5 0 0,-6 0 0 0,0 0 0 15,-5 0-12-15,0 5-10 0,-1-5-2 0,-11 0-677 16,6-1-136-16</inkml:trace>
  <inkml:trace contextRef="#ctx0" brushRef="#br0" timeOffset="59570.3981">15377 11255 1771 0,'-11'-5'39'0,"11"5"8"0,-12 5 1 0,1 0 2 0,0 6-40 0,-6 9-10 16,0 5 0-16,0 15 0 0,-6 10 96 0,1 6 16 16,-7 9 4-16,1 5 1 0,-6 1-12 0,-5 4-2 15,-1 0-1-15,-5 6 0 0,0-6-27 0,5 6-6 16,-5-6-1-16,5 11 0 0,6-1-23 0,0-5-5 15,0-4 0-15,6-1-1 0,0-9-39 0,0-1 0 16,5 0 0-16,6-9-12 16,-6-1-93-16,6-5-19 0,6 0-4 0,0-4-1043 0</inkml:trace>
  <inkml:trace contextRef="#ctx0" brushRef="#br0" timeOffset="60006.5356">15977 12653 1440 0,'0'0'128'0,"11"-10"-103"0,0 0-25 0,1-5 0 16,-7 5 110-16,-5 0 17 0,0 0 3 0,0 0 1 16,-5-1-2-16,-1 1 0 0,0-5 0 0,-5 5 0 15,0 0-51-15,-1 0-10 0,1 0-3 0,0 0 0 16,-6 0-28-16,5 5-5 0,-5-5-2 0,0 5 0 15,0 0-18-15,-5 5-4 0,-1-5-8 0,1 10 12 16,-1-5-12-16,-5 10 0 0,5 0 0 0,-11 5 0 0,6 5 0 0,-6 5 8 16,0 5-8-16,0 1 0 15,0 9 0-15,0 0 0 0,0 0 8 0,6 11-8 0,0-6 0 16,-1-5 0-16,12 0-9 0,1 0 9 0,-1-4 0 0,11-6 0 16,6-5 0-16,0 0 0 0,0-5-8 0,6-5 8 15,11 0 0-15,-1-5-9 0,1-10 9 0,12-5 0 16,5 0-9-16,5-15 9 0,12 0 0 0,0-5 0 0,0-5 0 0,0 0 0 15,0-6 0-15,0 1 0 0,-6-5 0 0,0-5 0 16,0 5-12-16,-11 4 3 0,0-4 0 0,-5 10 0 16,-7 0 17-16,-5 10 3 15,-6 5 1-15,1 5 0 0,-12 10 8 0,0 0 3 16,0 0 0-16,-6 10 0 0,0 10-11 0,-5 0-3 16,-6 10 0-16,0-5 0 15,0 0-33-15,-5 6-6 0,5-1-2 0,0 0-791 0,0-5-158 0</inkml:trace>
  <inkml:trace contextRef="#ctx0" brushRef="#br0" timeOffset="60303.9445">16463 12407 2113 0,'0'0'46'0,"0"0"10"0,6 10 1 0,-1 5 3 0,1 10-48 0,-6 0-12 0,0 0 0 0,0 10 0 15,6 1 93-15,-6-1 16 0,0-5 3 0,0 5 1 0,5 5-56 16,-5-10-11-16,0 1-2 0,0-6-1 16,-5 0-25-16,-1-5-5 0,6-5-1 0,-6 0 0 0,1-5-12 0,-1 0 0 15,6-10 0-15,0 0 0 0,0 0 23 0,0 0 5 16,0 0 0-16,-6-5 1 0,1-5 10 0,-7-5 1 16,12-5 1-16,6 0 0 0,0 0-27 0,-1 0-6 15,7-10 0-15,-1-1-8 0,6 1 0 0,0-5 0 16,5-5 0-16,12 0 0 0,-5 4 0 0,5-4-14 15,0 0 2-15,5 5 1 16,-5 0-129-16,6-1-25 0,-1 1-6 0,7 5-967 0</inkml:trace>
  <inkml:trace contextRef="#ctx0" brushRef="#br0" timeOffset="61529.3548">19941 12140 1900 0,'-6'-5'169'0,"-5"-5"-135"0,0 0-34 0,11 10 0 15,0 0 90-15,-12 0 11 0,-16 0 3 0,6 5 0 16,5-5-39-16,-6 10-7 0,-11 0-2 0,0 5 0 16,-5 5-27-16,-7 6-5 0,-5 4-2 0,-5 10 0 15,-12-5-10-15,6 15-1 0,0-4-1 0,-6 9 0 16,0 5 14-16,6-4 4 0,16-6 0 0,1 5 0 15,6-10-8-15,10 1-2 0,7-11 0 0,10 0 0 16,12-5-7-16,6-10-2 0,-12 5 0 0,18-5 0 16,16-4-9-16,-5-11 8 0,-6 0-8 0,5-10 8 15,18-5-8-15,-1-6 8 0,18 1-8 0,-6-10 8 0,-6-5-8 16,0 0 8-16,12-5-8 0,-1-6 8 0,-10-9-8 16,-1-5 0-16,11-10 9 0,7-1-9 0,-1-4 9 0,0-11-9 15,-5 1 12-15,10-16-12 0,7 6 25 0,-6-11-1 16,-6 1-1-16,0-11 0 15,-5 11-23-15,-1 4 0 0,1 1 0 0,-6 4 0 0,0 16 0 0,-12 4 0 16,1 16 0-16,-12 5 0 16,-5 15-21-16,-6 10-9 0,-6-1-2 0,-5 16 0 0,-6 10 52 0,0 0 9 15,-12 10 3-15,-10 21 0 16,-6 4-52-16,-6 10-9 0,0 15-3 0,-12 16 0 0,1 4 52 0,0 11 9 16,-6-1 3-16,0 16 0 0,6-11-20 0,5 1-3 15,1 4-1-15,-1 1 0 16,12-6-8-16,5-4 0 0,12 9 0 0,-12-4 0 15,-5-11-106-15,11 6-26 0,11-11-6 0</inkml:trace>
  <inkml:trace contextRef="#ctx0" brushRef="#br0" timeOffset="60753.1298">18397 11069 1792 0,'-34'0'80'0,"34"0"16"0,0 0-77 0,0 0-19 15,-22 10 0-15,5 6 0 0,11 4 86 0,-5 10 14 16,-12 10 2-16,0 5 1 0,-11 16-13 0,6 4-2 15,0 5-1-15,0 16 0 0,-18-1-21 0,7 1-4 16,5 4-1-16,0 11 0 0,-11-1 7 0,-1-4 0 16,7-1 1-16,-1 11 0 0,1-6-48 0,5-4-9 15,-11-6-3-15,11 1 0 16,5-11-116-16,7-4-23 0,-7-1-5 0,12 1-1052 0</inkml:trace>
  <inkml:trace contextRef="#ctx0" brushRef="#br0" timeOffset="60520.2045">17521 11974 1670 0,'0'0'148'0,"0"0"-118"0,0 0-30 0,17 0 0 16,-1 0 85-16,7 0 11 0,0 0 3 0,5 0 0 15,0 5-13-15,6-5-2 0,6 0-1 0,-1-5 0 16,7 5-23-16,-1-5-5 0,6 0-1 0,-6-5 0 16,-5 0-40-16,5 0-14 0,11 0 9 0,-5-5-9 15,-17 0-20-15,6 0-10 0,5-5-2 0,-5 5-700 16,-6 5-140-16</inkml:trace>
  <inkml:trace contextRef="#ctx0" brushRef="#br0" timeOffset="61070.9">18035 12769 1440 0,'0'0'128'0,"0"10"-103"0,0 5-25 0,11 5 0 15,12-5 116-15,-6 0 17 0,-6-5 4 0,6 0 1 16,17-5-21-16,-5-10-4 0,-7 0-1 0,1-5 0 0,5-5-32 0,12 0-6 0,-1-5-2 0,1-5 0 15,-12-1-24-15,0-4-6 0,6-5-1 0,6 0 0 16,-12-5-23-16,-5-1-5 0,5-4-1 0,6 0 0 31,-11 0 0-31,5-6 0 0,-17 6 0 0,12 5 0 0,0 5-12 0,-7 0 0 16,-10 4 0-16,0 11 0 0,-1 5 28 0,1 0 2 16,-6 15 1-16,-11-10 0 0,-1 10-19 15,1 0-4-15,6 5-8 0,-12 10 12 0,-6 5-12 0,-5 16 0 16,5-1 0-16,0 15 0 0,-11 0 0 0,1 6 0 15,-1-11-11-15,11 10 11 16,0-5-33-16,6-4 1 0,-11-1 0 0,17-5 0 0,11 0-114 0,0-4-22 0,0-6-5 0,5 0-912 16</inkml:trace>
  <inkml:trace contextRef="#ctx0" brushRef="#br0" timeOffset="121251.0805">21083 12859 518 0,'0'0'46'0,"0"0"-37"16,0 0-9-16,12-10 0 0,-12 10 139 0,5-10 25 16,-5 10 6-16,0 0 1 15,12-5-102-15,-12 5-20 0,0 0-4 0,0 0-1 0,0 0-18 0,0 0-4 16,0 0-1-16,0 0 0 15,0 0-12-15,0 0-9 0,0 0 12 0,0 0-12 16,0 0 14-16,0 0-4 0,0 0-1 0,0 0 0 16,0 0 1-16,0 0 0 0,0 0 0 0,0 0 0 15,0 0 0-15,0 0 0 0,0 0 0 0,0 0 0 0,0 0-2 0,0 0 0 16,0 0 0-16,0 0 0 0,0 0 4 0,0 0 0 16,0 0 0-16,0 0 0 0,0 0-2 0,0 0 0 15,0 0 0-15,0 0 0 0,0 0 0 0,0-10 0 16,0-5 0-16,0 5 0 0,5 0 9 0,1 0 1 15,-6 10 1-15,6-10 0 0,5 5 0 0,0-6 0 16,6 1 0-16,0 5 0 0,0 0 6 0,6 0 1 16,-6 0 0-16,5 5 0 0,1 0-9 0,0 0-2 15,-1 0 0-15,-5 0 0 0,6 5-17 0,-6-5 0 16,0 0 0-16,0 5 0 0,-6 0 0 0,-11-5 0 0,0 0 0 0,0 0 0 16,0 0 0-16,11 5 0 0,-11-5 0 15,0 0 0-15,0 0 0 0,0 0 0 0,0 0 0 0,0 0 0 16,-5 16 0-16,-1-6-9 0,6-10 1 0,-11 10 0 15,5-5 8-15,6-5 0 0,0 0 0 0,0 0 0 16,-11 5 0-16,11-5 0 0,0 0 0 0,0 0 0 16,0 0 0-16,0 0 0 0,0 0 0 0,0 0 0 15,0 0 0-15,0 0 8 0,0 0-8 0,-11 0 0 16,11 0 0-16,0 0 8 0,0 0-8 0,0 0 0 16,0 0 0-16,0 0 0 0,0 0 0 0,0 0 0 15,0 0 0-15,0 0 0 0,0 0-9 0,0 0 9 16,-12-10-9-16,12 10 9 0,0 0-12 0,0 0 12 15,0 0-8-15,-5-5 8 0,-1 0 0 0,6 5 0 16,0 0 0-16,-6-5 0 0,1-6 0 0,-7 11 0 0,12 0 0 0,0 0 0 16,-11-5 0-16,0 5 0 0,-1 0-8 0,12 0 8 15,-11 0 0-15,11 0 0 0,-11 5 0 0,5-5 0 16,-5 0 0-16,11 0 0 0,-12 6 0 0,1-1 0 16,0-5 0-16,0-5 0 0,5 10 0 0,-5-5 0 15,5 0 0-15,-5 0 0 0,-1 0 0 0,7 0 0 16,5 0 0-16,-12 0 0 0,1 0 0 0,0 0 0 0,11 0 0 0,-6 0 0 15,-5 0 0-15,11 0 0 16,0 0 0-16,0 0 0 0,-12 0 0 0,12 0 0 16,0 0 0-16,0 0 0 0,0 0 0 0,0 0 0 15,0 0 0-15,0 0 0 0,0 0 0 0,0 0 0 16,0 0 9-16,0 0-9 0,0 0 12 0,0 0-4 16,0 0 0-16,0 0 0 0,0 0-8 0,0 0 8 0,0 0-8 0,0 0 8 15,0 0-8-15,0 0 8 0,0 0-8 16,0 0 8-16,0 0-8 0,0 0 0 0,0 0 0 0,-5 10-11 15,-7-5 11-15,7 0 0 0,-7 0 0 0,7-5 0 16,5 0 0-16,-11 0 0 0,-1 0 0 0,12 0 0 16,0 0 0-16,0 0 0 0,0 0 0 0,0 0 0 15,0 0 8-15,0 0-8 0,12-10 8 0,-1 0-8 16,0 5 16-16,0-6-2 0,6 1 0 0,-5 5 0 16,5 0-14-16,-6 5 0 0,-11 0 0 0,17 0 0 15,-17 0-10-15,11 5-5 0,-11-5-1 0,6 10 0 0,0 6 24 0,5-1 5 16,-11 0 1-16,0 5 0 15,-6 0-3-15,1 0-1 0,5 5 0 0,-6 0 0 16,0 0 16-16,-5-4 3 0,5 9 1 0,-5-5 0 0,0-5 6 16,-6 5 2-16,5-5 0 0,-5 0 0 0,6 5-20 15,-11-4-4-15,-7 4-1 0,-5 0 0 0,-5-5-13 16,-7 10 8-16,-16 0-8 0,-6 10 0 0,-5 1-9 0,-12 4-8 16,-5 0-2-16,-1 5-668 15,-11 1-133-15</inkml:trace>
  <inkml:trace contextRef="#ctx0" brushRef="#br0" timeOffset="112721.6752">21050 12693 1494 0,'0'0'32'0,"0"0"8"0,0 0 0 0,0-10 3 0,0 0-35 0,0 0-8 0,0-5 0 0,0 15 0 0,5-5 32 0,1-5 5 15,5 0 1-15,-5 5 0 0,5-5-29 0,-11 10-9 16,11-5 0-16,1 0 0 0,-1 0 0 0,-11 5 0 16,11 0 0-16,1 0 0 0,-1 5 0 0,-11-5 0 15,0 0-12-15,11 10 3 0,-5 5 9 0,-6-5 0 0,0 5 0 0,0 0 0 16,0 0 17-16,-6 0 6 0,1 0 1 0,-1 0 0 16,0-5 8-16,-5 0 1 15,0 0 1-15,-1 1 0 0,7-1-2 0,-7 0 0 0,12-10 0 16,0 0 0-16,-5 0-4 0,5 0-2 15,0 0 0-15,0 0 0 0,0 0-12 0,0 0-2 16,0 0-1-16,0 0 0 0,0 0-11 0,0 0 0 0,0 0 0 0,5-10 0 16,1 0 0-16,5-1 0 0,1 1 0 0,-7 0 0 15,7 0 0-15,-1 5 0 0,-11 5 0 0,11-10 0 16,-11 10 0-16,6-5 0 0,-6 5-12 0,0 0 12 16,17 0 0-16,-17 0 0 0,0 0 9 0,11 10-1 15,-11-10-8-15,6 5 8 0,-6-5-8 0,0 0 8 16,6 15-8-16,-6-15 0 0,5 15 0 0,1-4 8 15,-6-11-8-15,0 0 0 0,-6 15 0 0,1-5 0 16,-1 0 0-16,0 0 8 0,-5-5-8 0,5 5 0 16,-5-10 0-16,0 5-10 0,-1 0 1 0,12-5 0 0,-11-5-1 0,11 5 0 15,-11 0 0-15,11 0 0 0,0 0 10 0,0 0 8 16,-6-5-8-16,6 5 11 16,-6-15-11-16,6 15-17 0,0-10 4 0,0 10 1 15,6-10 12-15,-6 10-11 0,11-10 11 0,-5 0-10 0,-6 10 10 16,11-11 11-16,-11 11-3 0,0 0 0 0,6-5-8 15,11 5 0-15,-17 0 0 0,11 0 0 0,1 0 0 0,-1 0 0 16,6 5 0-16,-6-5 0 0,-11 0 0 0,11 11 0 16,-11-11 0-16,6 10 0 0,5 5 0 0,-11-15 0 15,0 10 0-15,0-10 0 0,0 15 0 0,-5-5-14 16,-1 5 5-16,0-5 1 0,-5 0 8 0,6-5 8 16,-7 5-8-16,1-5 11 0,0 5-11 0,-1-5 0 15,1 0 0-15,-6 0 0 0,6 5 0 0,-1-10 0 16,1 0 0-16,0 0 0 0,-1 0 0 0,12 0 0 15,0 0 0-15,-5-10 0 0,5 10 0 0,-6-10 0 0,6 0 0 0,0-5 0 16,0 0 0-16,6 0 0 0,-1 5 8 0,7-5-8 16,-7 0 0-16,7 0 0 0,-1 5-14 0,0 0 5 15,-5-1 9-15,5 1 0 0,1 5 0 16,-12 5 0-16,0 0 10 0,0 0-2 0,11 0-8 0,-11 0 12 16,17 5 0-16,-17-5-1 0,6 10 0 0,-1 6 0 15,7-6-11-15,-7 5 0 0,-5-15 0 0,6 10 0 16,-1 5 0-16,1-5 0 0,-6-10 0 0,0 15 0 15,0-15 0-15,-6 10 0 0,6-10 0 0,0 0 0 16,0 0 0-16,0 10 0 0,-5 5 0 0,-1-5 0 16,6-10 0-16,0 0 0 0,0 0 0 0,-11 5 0 31,11-5-36-31,0 0-13 0,-6 10-3 0,6-10-530 0,0 0-106 0</inkml:trace>
  <inkml:trace contextRef="#ctx0" brushRef="#br0" timeOffset="61681.9325">21434 12753 2304 0,'0'0'204'0,"0"0"-163"0,0 0-33 0,0 0-8 16,0 0-32-16,0 0-8 0,-6 11-1 0</inkml:trace>
  <inkml:trace contextRef="#ctx0" brushRef="#br0" timeOffset="131819.3194">3167 15830 1094 0,'0'0'97'0,"0"0"-77"0,0 15-20 0,0 10 0 15,0 0 175-15,0 11 31 16,0 4 6-16,-6 5 2 0,1 0-135 0,5 6-27 15,0-1-6-15,0 0-1 0,0-5-13 0,-6 1-4 16,0-6 0-16,6 0 0 0,-5-5-18 0,5-5-10 16,-6 1 10-16,6-6-10 0,-6-5 8 0,6 0-8 15,0-10 0-15,0-10 9 0,0 0 2 0,0 0 0 0,0 0 0 0,0 0 0 16,0 0 16-16,17-5 3 16,-5 0 1-16,5-5 0 0,0 0-3 0,-6-5 0 0,6 0 0 0,0-5 0 15,0-6-4-15,5 1 0 0,-5 0-1 0,6-5 0 16,-6-5-10-16,6 0-1 0,-12 4-1 0,6-4 0 15,0 0-11-15,0 0 0 0,-6 0 0 0,0-1 0 16,-5 6-15-16,5-5-8 0,6-5-1 0,-5 5-712 16,-1 10-143-16</inkml:trace>
  <inkml:trace contextRef="#ctx0" brushRef="#br0" timeOffset="132059.5862">3981 16086 1440 0,'0'0'128'0,"-17"5"-103"0,12 11-25 0,-12-1 0 0,5 5 112 0,1 0 18 16,0 5 3-16,0 5 1 0,5 0-81 0,0-5-16 15,1 6-3-15,-1-1-1 0,6 0-14 0,-6 0-3 16,6-5-1-16,0 0 0 0,0 6-15 0,6-11 9 15,-6 0-9-15,0 0 8 16,6 0-30-16,-1-5-6 0,1-5-2 0,0 0-577 16,5-5-115-16</inkml:trace>
  <inkml:trace contextRef="#ctx0" brushRef="#br0" timeOffset="131044.8936">1057 15217 403 0,'-22'-15'17'0,"5"5"5"0,0 0-22 0,11 0 0 0,12-1 0 0,-6-4 0 0,0 0 111 0,-6 0 17 15,6-5 4-15,6 5 1 16,11-5-79-16,-11 5-16 0,-12-5-3 0,12 0-1 15,5 0 2-15,-5-1 1 0,-6-4 0 0,-6 5 0 16,0-5-1-16,1 5-1 0,10 0 0 0,-16 0 0 16,0 5 4-16,-1 0 1 0,18-1 0 0,-6 1 0 15,-11 5 3-15,11 10 1 0,0 0 0 0,0 0 0 16,0 0-31-16,0 0-5 0,0 0-8 0,0 0 11 16,0 0 1-16,0 0 0 0,-12 5 0 0,12-5 0 15,12 15-2-15,-12 6 0 0,0 9 0 0,5 5 0 16,1 10 19-16,-6 15 4 0,-11 11 1 0,11 4 0 15,5 16 11-15,-5 4 3 0,-11 16 0 0,5-1 0 16,12 6-15-16,-12 5-2 0,-11-6-1 0,0-4 0 0,12 0-17 0,-7-11-3 16,-16-4-1-16,5-6 0 0,1-4-9 0,-1-11 0 15,1-10 9-15,10-4-9 0,-5-11 11 0,0-10-3 16,6-5 0-16,-6-5 0 0,-6-4 4 0,12-6 1 16,11-5 0-16,-5-5 0 0,-1-5 3 0,6-5 0 15,0 0 0-15,0 0 0 0,0 0-16 0,0 0 0 16,-6-15-12-16,6-5 12 0,6-5-12 0,0-11 4 15,-1-4 8-15,1 0-13 0,-1-10 2 0,7-6 1 16,10 1 0-16,7-5 0 0,5-1 10 0,-6 1-8 16,-11 10 8-16,5 0-8 0,18 9 8 0,-6 6 0 15,-11 5-9-15,-1 10 9 0,-5 5 0 0,6 5 0 16,-1 10 12-16,-5 10-4 0,-5 5-8 0,-7 0 0 0,18 10 0 0,-6 0 8 16,0 10 4-16,0 1 0 0,-11-1 0 0,5 0 0 15,0 0-12-15,6 0 10 0,-17 6-10 0,11-6 10 16,6 0-10-16,-5 0-14 0,-1-10 3 0,6 5 1 31,-6 1-96-31,12-11-19 0,-6 0-4 0</inkml:trace>
  <inkml:trace contextRef="#ctx0" brushRef="#br0" timeOffset="131500.8709">2669 16172 806 0,'-5'-15'36'0,"-1"5"7"0,0 0-35 0,1 0-8 15,-7-5 0-15,7 0 0 0,5-6 177 0,-6 6 34 16,-5 0 6-16,5-5 2 0,0 5-166 0,1 5-33 16,-1-5-6-16,-5 0-2 0,-1 0 0 0,-4 0 0 15,4 5 0-15,1 5 0 0,-6-5-2 0,0 5-1 16,0 5 0-16,0 0 0 0,0 5 16 0,0-5 3 15,-6 10 1-15,1 0 0 0,-1 5 0 0,1 0 0 16,-7-5 0-16,7 10 0 0,-1 0-9 0,0 5-1 16,-10-5-1-16,10 5 0 0,6 6-10 0,-6-1-8 15,1 0 12-15,5 0-12 0,-6 0 9 0,12 5-9 16,-1-9 0-16,7 4 9 0,-6 0-9 0,5-10 12 0,17 5-12 0,-5-5 12 0,-1-5-12 16,7-5 0-16,5-5 0 0,-6 0 0 15,6 0 0-15,6-10 0 0,-6-5 0 0,5 0 0 16,7-5 8-16,-1-5-8 0,0 0 0 0,0-5 8 15,1-5-8-15,-1 5 0 0,6-6-12 0,-6 6 12 16,0 0 0-16,-5 0 0 0,0 5 0 0,-6 10 12 16,0 0-12-16,0 10 0 0,-6 5 0 0,0 5 0 15,0 5 0-15,-5 10 0 0,-6 5 0 0,6 5 0 16,-6 1 0-16,5 9 0 0,-5 0 0 0,6 5 0 31,0-4-129-31,-1-1-28 0</inkml:trace>
  <inkml:trace contextRef="#ctx0" brushRef="#br0" timeOffset="132235.8397">4179 15418 1954 0,'0'0'87'0,"-11"0"17"0,11 0-83 0,0 0-21 0,-11 10 0 0,11-10 0 31,0 0-128-31,0 0-29 0</inkml:trace>
  <inkml:trace contextRef="#ctx0" brushRef="#br0" timeOffset="132586.8905">4558 15885 1954 0,'0'0'87'0,"0"0"17"0,0 15-83 0,6 6-21 16,-12-1 0-16,6 5 0 0,6 5 53 0,-6 5 7 15,0 0 0-15,0 1 1 0,0-1-21 0,0 5-4 16,0-5 0-16,0 0-1 0,-6 1-35 0,1-6 0 15,-1 0 0-15,0 0 0 0,1-5 0 0,5-10-17 16,-6 5 1-16,0-10 1 16,6 0-11-16,0-10-2 0,0 0-1 0,0 0 0 0,0 0 48 0,-5-10 9 15,5-10 3-15,0 0 0 0,0-10-3 0,5 0-1 16,7-10 0-16,-1-1 0 0,0-4 7 0,6 0 2 0,6 0 0 0,-1-1 0 16,7 6-36-16,-1 5 0 0,0 5-10 0,1 5 10 15,-1 10 0-15,-6 5 0 16,-5 0 0-16,6 10 0 0,0 5 0 0,-6 5 8 0,5 5-8 15,-5 5 8-15,0 5 5 0,0 0 1 0,0 5 0 0,-6 5 0 16,6 1-14-16,-5-1 9 0,5 0-9 0,-6-5 8 16,6 0-21-16,0-5-5 0,6 11-1 0,-7-11 0 31,1 0-182-31,6-5-37 0</inkml:trace>
  <inkml:trace contextRef="#ctx0" brushRef="#br0" timeOffset="133240.1546">6328 16036 1983 0,'-11'-25'88'0,"5"15"18"0,6 0-85 0,-5-5-21 15,5 5 0-15,0-5 0 0,-6-5 36 0,6 5 4 16,6-6 0-16,-6 6 0 0,0-5-24 0,0 0-5 15,0 5-1-15,0 0 0 0,0 5-10 0,0-5 0 16,-6 5 0-16,-5 0 0 0,5 5 0 0,-11 5 12 16,0 0-12-16,-5 0 12 0,-1 5-12 0,-5 0 0 15,5 5-12-15,0 5 12 0,-11 0 0 0,6 0 0 16,6 0 0-16,-7 10 0 0,1-5 8 0,5 6-8 0,1-1 12 0,-1 5-4 16,6-5 6-16,0-5 1 15,0 5 0-15,12 0 0 0,-1 0-27 0,0-4-4 0,1-1-2 0,5-5 0 16,5 0 18-16,7 0-10 0,-7-5 10 0,7 0-8 15,-12-10 8-15,22 5-12 0,-5-10 12 0,6 0-12 16,-6 0 12-16,5-5-10 0,1-5 10 0,0-5-10 16,5 0 10-16,0-6 0 0,12-4 0 0,-6 0 8 15,5 0-8-15,-5 0 0 0,0 5 8 0,0 0-8 16,0 9 0-16,-6 1 8 0,-5 10-8 0,0 0 0 16,-6 10 0-16,-1 10 0 0,1 1 0 0,-11 14 0 15,5 5 8-15,-11 5-8 0,6 10 10 0,-6 11-10 0,-11 4 20 0,-1 10-1 16,-5 16-1-16,1-1 0 15,-7 1-2-15,-5-6-1 0,-1 1 0 0,-5-6 0 16,6-4-2-16,-6-1 0 0,-5-10 0 0,5 1 0 16,0-11-5-16,0 0 0 0,0-4-8 0,-6-11 12 0,1 0-12 15,5-10 9-15,5 0-9 0,-4-9 8 16,-1-11 3-16,5-5 0 0,1-5 0 0,0-10 0 0,0-6 22 16,-1 1 5-16,7-10 1 0,-1 0 0 0,6-5 9 0,6 0 1 15,-1-5 1-15,12-6 0 0,12 1-30 0,5 0-7 16,5-10-1-16,18-1 0 0,5-4-12 0,12 0 0 15,16 0-12-15,1-1 12 16,5 1-45-16,6 0-3 0,5 4 0 0,1 6 0 16,-1-5-122-16,1 0-25 0</inkml:trace>
  <inkml:trace contextRef="#ctx0" brushRef="#br0" timeOffset="136199.8299">9009 15242 691 0,'-11'-25'30'0,"11"15"7"0,-6-5-29 0,0-5-8 0,1 4 0 0,-1-4 0 15,0 5 144-15,1-5 28 0,-1 5 6 0,1 0 1 16,5 5-94-16,0-5-18 0,0 15-4 0,0 0-1 16,0 0-32-16,0 0-6 0,0 0-2 0,0 0 0 15,0 0-11-15,0 0-3 0,0 0 0 0,11 10 0 0,6 0 22 0,-6 5 4 16,0 5 1-16,6 5 0 0,0 10-15 0,-5 6-4 16,5 4 0-16,-6 5 0 15,6 16 20-15,-6-1 3 0,1 10 1 0,-7 6 0 16,-5 9 4-16,0 1 0 0,0-1 1 0,-5 1 0 15,-1-1-8-15,0-4-1 0,1-1-1 0,-1 6 0 16,-5-6-22-16,5-5-4 0,6 6-1 0,-6-16 0 16,1-4-27-16,5-6-5 0,0-5-2 0,0-9 0 15,0-6-137-15,0-5-27 0,5-5-6 0</inkml:trace>
  <inkml:trace contextRef="#ctx0" brushRef="#br0" timeOffset="136776.7673">9965 15363 403 0,'-6'-11'36'0,"1"-4"-36"0,5 5 0 0,-6 0 0 16,6 5 281-16,0 5 50 0,0 0 9 0,0 0 3 16,0 0-253-16,0 0-50 0,0 0-11 0,11 15-1 15,0 10-16-15,1 6-4 0,5 4 0 0,-6 10 0 0,0 5 12 0,1 11 1 16,-1 9 1-16,0 0 0 15,1 1 0-15,-7 9 0 0,1-4 0 0,0-1 0 0,5 6 7 0,-5-11 2 16,5 0 0-16,-5 1 0 0,-1-11-3 0,6 0 0 0,-5 1 0 0,0-6 0 16,5-10-12-16,-5-5-4 0,-1-4 0 0,1-6 0 15,0-5 0-15,-1-5-1 16,1-5 0-16,0 0 0 0,-6-15 9 0,0 0 3 16,0 0 0-16,0 0 0 0,0 0-2 0,0 0 0 15,0 0 0-15,0 0 0 0,0 0 6 0,0 0 1 16,0 0 0-16,0 0 0 0,0 0-4 0,0 0 0 15,0 0 0-15,5-15 0 0,7 0-8 0,-7-5-1 0,7 0-1 0,-7-5 0 16,12-6 2-16,-5-4 1 0,-1-5 0 0,6-5 0 16,0 0-4-16,0-6-1 15,0-4 0-15,0 5 0 0,5-11-12 0,1 1 9 16,0 0-9-16,-1-1 8 0,1-4-8 0,-1 0 0 0,7-6 0 0,-7 6 0 31,1 0-30-31,5-1-5 0,1 6-1 0,4 5 0 16,1 4-68-16,0 6-13 0,0 5-3 0,0 0-915 0</inkml:trace>
  <inkml:trace contextRef="#ctx0" brushRef="#br0" timeOffset="137278.5687">11254 15111 979 0,'0'0'87'0,"0"-15"-70"0,0 5-17 0,0-5 0 16,0 5 120-16,0 0 20 0,0 10 4 0,6-10 0 15,-6 10-43-15,0 0-9 0,0 0-1 0,0 0-1 16,11 0-33-16,1 10-6 0,-1 5-2 0,-5 15 0 16,5 5-15-16,-6 11-3 0,12 9-1 0,-11 10 0 15,0 11 25-15,-1 9 5 0,-5 11 0 0,0 4 1 16,-5 6-4-16,-1-6-1 0,0-4 0 0,6-1 0 0,-5 1-29 0,-1-6-7 0,0-4 0 0,6 4-1 16,-5-9-19-16,5-6 0 0,-11 0-11 0,5 1 11 31,0-6-161-31,1-4-26 0,-7-6-5 0</inkml:trace>
  <inkml:trace contextRef="#ctx0" brushRef="#br0" timeOffset="139556.1631">15564 15941 1036 0,'39'-36'46'0,"-22"21"10"0,12-5-45 0,-1 0-11 15,-6-5 0-15,1 0 0 0,0 0 104 0,-6 5 18 0,0 0 4 0,0 4 1 31,-12 1-35-31,1 5-8 0,0-5 0 0,-6 15-1 16,-6-10-43-16,0 5-9 0,-5 0-2 0,0 0 0 16,-6 10-20-16,-6 5-9 0,0 0 8 0,-5 0-8 15,0 5 0-15,-12 0 0 0,6 6 0 0,-5-1 0 0,5 5 11 0,-6 0-3 16,6 5-8-16,0-5 12 0,0 10 4 0,6-4 0 16,0-1 0-16,5 5 0 15,6-5-4-15,0 0-1 0,6 0 0 0,0-4 0 0,5-1-11 16,6 0 0-16,0-5 0 0,6-5 8 0,-1 0-8 0,12-5 0 15,0 0 0-15,0-5 0 0,6-5 0 0,0 0-9 0,5-5 9 0,0 0 0 16,0-10-22-16,6 5 2 16,0-10 1-16,0-5 0 0,6 0 19 0,-6-10 0 0,5-1 0 0,1-9 0 15,-1 0 8-15,1 0 6 0,0-16 1 0,-1 6 0 16,-5-10 1-16,6-1 1 16,-6 1 0-16,0 0 0 0,0-1-5 0,-1 1 0 0,-10 5-1 0,5-6 0 15,-5 1-3-15,0 4 0 16,-1 6 0-16,1-5 0 0,-6 10 20 0,5-1 3 15,-10 6 1-15,5 5 0 0,-6 10-19 0,0 0-3 0,-5 9-1 16,0 1 0-16,-6 10-9 0,0 10 12 16,0 0-12-16,0 0 12 0,0 0-12 0,0 20 0 0,-12 6 0 0,1 9 0 15,0 10 0-15,-6 0 0 0,0 0 0 0,0 6 0 16,0-1 0-16,0 5 0 0,-6 1 0 0,6-6 0 16,0 5 0-16,0-5 0 0,6 6 0 0,-6-6 8 15,0 5-8-15,0 1 0 0,0-1 0 0,0 0-11 16,6 0-37-16,-6 1-8 0,6-11-2 0,-6 0-589 15,5 1-117-15</inkml:trace>
  <inkml:trace contextRef="#ctx0" brushRef="#br0" timeOffset="139048.6102">14353 16086 230 0,'0'0'20'0,"0"0"-20"0,0 0 0 0,0 0 0 16,0 0 287-16,0 0 53 0,0 0 10 0,17 0 2 15,0-5-262-15,6 0-53 0,-6 0-10 0,6 0-3 16,5-10-4-16,-5 5-2 0,5 0 0 0,-6-5 0 16,7 5-18-16,-1-5 10 0,0 0-10 0,6-5 8 15,0 5-8-15,-6-5 8 0,1-1-8 0,-7 1 8 0,-5 0-8 0,6 0 10 16,-6 0-10-16,5 5 10 16,-10-5 8-16,-1 0 2 0,0 0 0 0,-5 0 0 0,0-1 0 15,-1-4 0-15,-5 5 0 0,-5 0 0 0,5 0-1 16,-6-5 0-16,0 5 0 0,-5 5 0 0,0 0-10 0,-6 4-1 15,11-4-8-15,-11 10 12 0,0 0-2 0,6 5-1 16,-6 0 0-16,0 5 0 0,0 0 15 0,-6 0 2 16,6 5 1-16,0 1 0 0,-11 4 1 0,6 5 1 0,5-5 0 0,-6 10 0 0,0-5-5 0,1 5 0 31,5 5-1-31,-6 1 0 0,6-1-11 0,0 5-1 16,6-10-1-16,0 5 0 0,-6 0-10 0,11 0 0 15,0 1 9-15,6-1-9 0,0-5 0 0,0 0-16 16,12 0 2-16,-7 0 1 15,12 0-29-15,0-4-6 0,0 4 0 0,11 0-1 16,6-5-34-16,0 0-6 0,6-5-2 0,-1-5-469 0,7 0-95 0</inkml:trace>
  <inkml:trace contextRef="#ctx0" brushRef="#br0" timeOffset="140886.8112">20150 15810 2829 0,'0'0'62'0,"0"0"13"0,0 0 2 0,0 0 3 0,0 0-64 0,0 15-16 0,-5 5 0 0,-7 0-835 31,-5 5-170-31</inkml:trace>
  <inkml:trace contextRef="#ctx0" brushRef="#br0" timeOffset="140709.8415">17057 15654 1324 0,'0'0'59'0,"0"0"12"0,0-10-57 0,0 0-14 16,0 0 0-16,0 10 0 0,0-10 108 0,0 10 18 15,0-15 4-15,0 5 1 0,0 0-86 0,0 10-17 16,0 0-3-16,0 0-1 0,0 0-16 0,-6-5-8 16,6 5 8-16,-6-10-8 0,1 0 0 0,-6 5 0 15,5 0 0-15,-5 5 0 0,-1-6 0 0,7 1 0 16,-1 0 0-16,-5-5 0 0,-1 5 0 0,1 0 0 15,5 0 0-15,-5 0 0 0,11 5 14 0,-6-5-2 16,-5 5-1-16,0 0 0 0,-1 0 10 0,1 0 3 0,-6 5 0 0,6 0 0 16,-6 5-13-16,0 0-3 15,6 0 0-15,-6 1 0 0,0 4 1 0,0 0 0 0,0 0 0 16,0 0 0-16,0 5-9 0,0 0 0 0,6-10 0 0,-6 5 8 16,0-5-8-16,5 5 0 0,1-5 0 0,5 0 0 15,6-10 0-15,-5 11-14 0,-7-6 3 0,12-5 1 16,0 0 2-16,0 0 0 0,0 0 0 0,0 0 0 15,0 0 8-15,0 0 0 0,17-5 0 0,-5 5-8 16,-1-6-2-16,0 6 0 0,6-10 0 0,0 5 0 0,-17 5 18 0,17 0 3 16,6-5 1-16,-6 5 0 0,5 0-12 0,-5 0 0 15,6-5 0-15,-6 10 0 16,6-5 0-16,-1 0 0 0,1 0 0 0,-6 5 0 16,0-5 0-16,5 5 0 0,-5 0 0 0,0 0 0 15,-5 1 0-15,5-1-17 0,-6 0 4 0,-11-5 1 0,0 0 12 0,11 5 0 0,-11-5 0 0,6 10 0 16,-6-10 0-16,5 15 16 0,-10 5-3 0,-1 0-1 15,1 5-12-15,-7 0 0 0,-5 0 0 0,0 6 0 16,-5-1 0-16,-7 0 0 0,1 0 0 0,0-5 9 16,-6 0-9-16,6 0 0 0,-1 1 0 0,1-6 0 15,-6-5 0-15,11 0 12 16,-5 5-12-16,6-5 12 0,-7-5-12 0,7 0 0 0,-1 0 0 0,12-5-11 16,-6 0 0-16,5 0 0 15,-4-5 0-15,4 0 0 0,1 0 11 0,0-5 8 16,-1 5-8-16,12 0 11 0,0 0-11 0,0 0-14 15,0 0 3-15,0 0 1 0,0 0 10 0,0 0 0 16,17-10 0-16,-5 5 0 0,-1-5 11 0,11 10-3 0,7-5 0 0,5 0 0 16,-6 0-8-16,12 0-14 0,-1 0 3 15,1 5 1-15,5-10-3 0,0 5-1 0,0 0 0 0,6 0 0 16,-5-10-10-16,5 5-1 0,-1-10-1 0,7-1 0 0,0 1 17 0,-1-5 9 16,1 0-10-16,-1 0 10 0,-5-5 0 0,0 0 0 15,-6 4 0-15,0-4 0 16,-5 0 0-16,-6 0 8 0,0 0 1 0,-6 0 0 15,6-6 9-15,-6 6 2 0,1-5 0 0,-7 5 0 16,-5 0-20-16,6 0 10 0,-6 4-10 0,0 1 8 16,-6 0-8-16,0 5 0 0,-5-5 0 0,5 10 0 0,-5-5 9 0,-6 0 0 0,0 0 0 0,0 4 0 31,0 6-1-31,-6 0-8 0,-5 5 12 0,5-5-4 16,-5 5-8-16,0 0 0 0,0 5 0 0,-6 0 8 15,-6 5-8-15,6 5 0 0,-6 0 0 0,1 10 0 16,-7-4 15-16,1 9-3 0,0-5 0 0,0 10 0 15,-1 5-12-15,1 5 0 0,0 6 0 0,0-6-10 0,5 5 10 0,6 0 0 0,0 1 0 0,6-1 0 16,-1-5 0-16,7 0 8 0,5 0-8 0,0-9 8 16,0-1-8-16,11-5 0 0,0 0 0 0,1-10 8 0,-1 0-8 0,6-5 9 31,6 0-9-31,5-10 10 0,-6-5-2 0,12-5 0 16,0 0 0-16,6-5 0 0,5-10 1 0,0 0 0 15,6 0 0-15,6-15 0 0,5-1-9 0,0 1 10 16,-5-5-10-16,16 0 10 0,6 4-10 0,-5-4 12 15,-6 10-12-15,-6 5 12 0,0 5-12 0,-5 5 0 16,-6 4-12-16,-6 6 12 0,-11 0 0 0,0 10 8 16,11 10 2-16,-17 0 0 0,-5 0 10 0,5 11 3 15,1-1 0-15,-1 5 0 0,-17 5 2 0,6 0 1 16,-6 0 0-16,1 1 0 0,-1-1-10 0,-5-5-1 0,-18 0-1 16,7-5 0-16,-1 0 2 0,-5 0 0 0,-12 0 0 15,-5 0 0-15,-6-4-6 0,0-1-1 0,0-5 0 16,-6 0 0-16,-16 0-9 0,5-5 8 0,0 0-8 0,0-5 8 15,-11 5-8-15,5 0 0 0,1 0 9 0,5-5-9 16,0 5 0-16,-5-5 0 0,5 0 0 0,0 0 0 31,11-5-98-31,1 5-14 0,-1-10-4 0,12 5-892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1.5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-8652 4700 1353 0,'0'0'60'0,"0"-5"12"0,5-10-57 0,-5 0-15 0,6 0 0 0,-1 0 0 16,7-5 44-16,-1 5 5 15,-11 0 2-15,6 5 0 0,-1-5-20 0,7 5-4 16,-1-1-1-16,6 6 0 0,0-5-13 0,0 5-2 16,0 0-1-16,-6 10 0 0,-11-5-2 0,12 15 0 15,10-4 0-15,-5 4 0 0,-17 5 11 0,11 5 1 16,6-5 1-16,0 5 0 0,-5-5-8 0,-1 5-1 15,-11 5-1-15,6 1 0 0,-1-1-2 0,-5 5 0 16,-11-5 0-16,-6 0 0 0,11-5 15 0,-5-4 4 0,0-1 0 0,-6-5 0 0,-6 5 5 0,12-10 2 31,0 0 0-31,-6 0 0 0,-12-5 0 0,12 0 0 0,0-5 0 16,6 0 0-16,-6 0-11 0,0-5-3 0,6 0 0 16,-1-5 0-16,1 0-8 0,0 0-1 0,-12-5-1 0,18 0 0 15,-1-10-11-15,0 4 8 0,-11 1-8 0,12-10 8 16,10 0-8-16,-5-5 0 0,12 0 0 0,-7-1 0 0,7-4-8 0,-1 0 8 0,17 5-10 0,-11 5 10 15,0 0-10-15,0 9 10 16,6 1-10-16,-1 5 10 16,-10 10 0-16,-1 0 0 0,6 0-8 0,-6 10 8 15,12 5 0-15,-12 0 0 0,-5 0 0 0,-1 5 0 16,12-5 0-16,-5 6 15 0,-12-1-3 0,0 0-1 0,0 0-1 0,5 0 0 16,1 0 0-16,-6 0 0 0,0 0-10 0,6-5-9 15,11 0 9-15,5 0-13 16,7-5-161-1,-7 0-32-15,12-5-6 0,17-5-2 0</inkml:trace>
  <inkml:trace contextRef="#ctx0" brushRef="#br0" timeOffset="-3356.5606">-7799-201 1440 0,'0'-15'128'0,"6"0"-103"0,-6 0-25 0,11 0 0 16,-5 0 19-16,0-1-2 15,5 1 0-15,6 0 0 0,-6 5-1 0,6 0 0 16,-5 5 0-16,-1-5 0 0,0 5 5 0,6 0 1 16,0 0 0-16,-5-5 0 0,4 5-14 0,-4 0-8 0,5-5 8 0,0 5-8 15,0 0 0-15,0 0 0 16,0 5 0-16,5-5 0 0,-5 5 0 0,6 5 8 15,-1-5-8-15,1 0 0 0,0 10 0 0,-1 0 0 16,-5 5 0-16,6 0 0 0,-6 5 12 0,5 0-1 16,-5 0-1-16,0 11 0 0,-5-11 6 0,-1 0 2 15,0-5 0-15,-5 5 0 0,-6 0 2 0,0 0 0 16,0-5 0-16,0 0 0 0,-6-5-5 0,-5 0-1 16,-6 0 0-16,6 1 0 0,-1-6 4 0,1 5 1 0,-11-5 0 0,10 0 0 15,1 0-8-15,11-5-2 0,0 0 0 0,-11 0 0 16,-1 0-9-16,1-5 0 0,0-5 9 0,-1 0-9 15,7 5 12-15,-7-11-3 0,7 1 0 0,-1 0 0 16,0-5-9-16,1 0 0 0,5-5 0 0,0 0 8 0,0 0-8 0,5 0 12 16,1-6-12-16,0 6 12 15,-1 5-12-15,1 5 0 0,5-5 0 0,6 5 0 16,-5 0 0-16,-1 0 0 0,0 10 0 0,1 0-11 16,-1 5 11-16,6 5-8 0,0 5 8 0,0 5-8 15,-6 5 8-15,0 5 11 0,1 0-3 0,-7 5 0 16,1 6-8-16,-6-11 0 0,0 5 0 0,0-5 0 15,-6 5 0-15,-11-5 0 0,0 5 0 0,0-9 0 16,-5 4 0-16,-1 0 12 0,1 0-12 0,-1-5 12 16,-5-5-2-16,5 0 0 0,6-5 0 0,-6 0 0 15,7-5 2-15,-1 0 0 0,0-5 0 0,0 0 0 0,0 0 1 0,5-5 1 16,-5 0 0-16,6-5 0 0,-6 0 2 0,6 0 0 16,-6-5 0-16,6 0 0 0,-1 0-1 0,7 0 0 15,-1 0 0-15,0 0 0 0,1 0-15 0,5 5 8 0,0-6-8 0,0 6 0 16,5-5 0-16,1 5 0 0,5 0 0 0,1 5-10 31,4-10-26-31,1 10-6 0,6-5-1 0,11 0-616 0,0 5-123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09.2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11 201 1335 0,'0'0'29'0,"0"-10"7"0,-6 0 0 0,6 10 2 0,-5-5-30 0,5 0-8 15,0-5 0-15,5-5 0 0,1 10 52 0,-6-5 10 16,6-5 2-16,-1 4 0 0,1 6-29 0,-1-5-6 15,7 0-1-15,-7 0 0 0,7 5-16 0,5-5-3 16,5 0-1-16,1 0 0 0,0 0-8 0,11 5 0 16,-6-5 0-16,6 5-11 0,-6 0 11 0,0 5 0 15,-5 0 8-15,5 10-8 0,-5-10 0 0,-6 15 0 0,5-5 0 0,-10 10-8 16,-1 0 8-16,0 5 0 0,1 1 8 0,-7-1-8 16,-5 0 26-16,0 0 1 0,0-5 0 0,0 0 0 15,-5 5-8-15,-1-5-2 16,6 1 0-16,-6-6 0 0,1 0 25 0,-1 0 5 0,-5-5 1 15,-1 0 0-15,1-5-36 0,0 0-12 0,-6-5 9 0,0 0-9 16,6 5 11-16,-1-5-3 0,-5-5-8 0,0 5 12 16,-5-5 4-16,5-5 1 0,-6 0 0 0,6 0 0 0,-6-5-1 0,7 5-1 15,-7-5 0-15,6-1 0 16,0 11-3-16,0-10 0 0,6-10 0 0,-1 5 0 16,7 0-12-16,-1 0 0 0,0-5 8 0,6 5-8 15,12-5 0-15,-7 4 0 0,1 1 0 0,11 5 0 0,0-5 0 0,0 5 11 16,0 10-2-16,0-5 0 15,-6 5-18-15,0 0-4 0,1 5-1 0,-1 0 0 16,0 5 14-16,1 0 0 0,5 5 0 0,-6-5-9 16,-11-5 20-16,6 15 4 0,5 0 1 0,0 0 0 15,-5 0-26-15,0 5-5 0,-6-4-1 0,0-1 0 16,-6 5 16-16,0-5 0 0,1 0 0 0,-7-5 0 0,1 10 0 0,-6 0 0 0,-6 0 0 0,-5 0 0 31,6 6-25-31,-7-6-9 0,7 0-2 0,-7 0-596 0,1 5-119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06.97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9303 1261 1220 0,'0'0'27'0,"0"0"5"0,6-10 2 0,-6 10 0 0,0 0-34 0,6-10 0 0,-1 5 0 0,1-5 0 16,0 0 32-16,-6 10 0 0,5-15 0 0,-5 15 0 15,-5-10-14-15,5 0-3 0,-6 0-1 0,0 0 0 16,1 5-14-16,5 5 9 0,-6 0-9 0,6 0 8 16,-6-10-8-16,6 0 8 0,-5 5-8 0,5 5 8 15,0 0 8-15,5-10 2 0,-5 10 0 0,6-10 0 16,0 5-10-16,-1-11-8 0,7 1 12 0,-7 5-12 0,1 0 21 0,0 0-2 16,-1 0-1-16,1 0 0 0,-6 10-18 0,0-5 0 15,0-5 0-15,0 10-9 16,0 0 23-16,0 0 5 0,0 0 1 0,0 0 0 0,-6 10-20 15,-5 5 10-15,0-5-10 0,-6 5 8 0,0 0 0 16,-6 16 0-16,-5-16 0 0,0 5 0 16,-1 5 20-16,1 0 4 0,0-5 1 0,5 0 0 0,-11 0-6 15,6 0-2-15,5 1 0 0,1-6 0 0,-7-10 7 0,7 5 0 16,-1 0 1-16,1-5 0 0,5 0-16 0,0-5-3 0,-6-5-1 0,6 0 0 16,0 5-13-16,0-5 8 15,0-5-8-15,0 5 0 0,6 0 10 0,0-5-10 16,-1-5 10-16,1-1-10 0,0 6 11 0,5 0-11 15,0-5 12-15,1 0-12 0,-1 0 13 0,0 5-4 16,6-5-1-16,6 5 0 0,-6-5-8 0,11 0 0 16,-5 0 0-16,0 5 0 0,11 5 0 0,-6-5 0 15,0 4 0-15,6-4 0 0,0 5 0 0,0 0 8 0,6 0-8 16,-1 10 8-16,1 0-8 0,5 5 10 0,-5 1-10 16,0-1 10-16,-1 10-10 0,1-5 0 0,-1 5 0 0,-10 0 0 15,-1 0 0-15,-5 5 0 0,-1 0 0 0,-5 0 0 16,6 1 10-16,-12-1-10 0,1-5 12 0,-1 0-12 15,0 0 17-15,-5-10-3 0,5 0-1 0,-5 0 0 16,0 0-13-16,-1-5 8 0,7 0-8 0,-6 0 0 16,-1-5 10-16,1-5-10 0,0 0 10 0,5 0-10 15,-5 0 10-15,5-5-10 0,-5 0 10 0,5-5-10 16,0 0 8-16,1 0-8 0,5-10 0 0,0 5 0 16,-6 5 0-16,6 0 0 0,-6-6 0 0,6 6 0 15,6-5 0-15,-6 5 0 0,0 5 0 0,0 10 0 16,0 0 0-16,0 0 0 0,0 0 0 0,0 0 0 15,0 0-9-15,11 5 9 0,6 0 0 0,0 5-9 16,6 5-24-16,0 0-5 0,-1 5-1 0,1-4 0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0.5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78 187 1324 0,'-6'-10'118'0,"-5"4"-94"0,-1-4-24 0,1 0 0 15,0 5 26-15,5 0 1 16,0-5 0-16,1 5 0 0,-1-5 25 0,0 5 4 16,6-5 2-16,0 10 0 0,0-15-16 0,0 5-3 0,0 0-1 0,0 5 0 15,0 5-11-15,6-10-3 16,0 0 0-16,-1 0 0 0,7 5 1 0,-1 0 0 15,0-5 0-15,1 10 0 0,5 10-11 0,0 0-2 16,-1 0-1-16,1 5 0 0,0 0-11 0,0 0 0 0,0 0 0 0,-5 5 0 16,5 0 0-16,-6 0 0 0,6 1 0 0,-6-6 0 15,-5 0 0-15,-6-15 8 0,0 0-8 0,6 15 0 16,-6 0 9-16,0-5-9 0,0-10 10 0,-6 15-10 16,0-5 18-16,6-10-2 0,-11 5-1 0,0 0 0 15,-1 0 7-15,1 0 2 0,0-5 0 0,-6 0 0 16,0-5 4-16,5 5 0 0,-5 0 1 0,6-5 0 15,-6 0-29-15,6-5 0 0,0 5 0 0,-1-5 0 16,1-5 9-16,0 0-1 0,-1 5 0 0,7-5 0 16,5 0 0-16,-6-6-8 0,12 1 12 0,-1 0-4 15,7 5-8-15,-1-5 0 0,6 5 0 0,-6-5 0 16,6 0 0-16,0 10 0 0,6-5 0 0,-6 5 0 0,-6 10 0 0,6 0 10 0,6 0-10 0,-12 10 10 31,6-5-10-31,0 5 0 0,-6 0 0 0,0 5 0 0,-5 5 0 16,0 0 0-16,-6 0 0 0,-6 5 0 0,0 0 9 0,1 1-9 15,-12-1 10-15,6 0-10 0,-6 5 8 0,0-5-8 16,-6 5 0-16,6-10 9 0,-6-5-9 0,6 6 0 0,0-6 9 16,1 0-9-16,4 0 0 0,1-5 0 0,0 0 0 0,-1 0 0 31,1-5-24-31,5 5-5 0,-5 0-2 0,5-5-651 16,1 5-130-16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4.2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-2 272 1360 0,'12'-25'60'0,"-7"9"13"0,7 1-58 0,-1 0-15 0,6 0 0 0,0 0 0 0,5 5 58 0,-5-5 9 16,6 5 1-16,5 5 1 15,-5-5-7-15,5 5-2 0,-5 0 0 0,-1 0 0 0,1 5-44 0,5-5-8 16,-5 0-8-16,0 5 9 0,-6 5-9 0,5 0 0 0,1 0 0 0,-6 5 0 16,0 0 0-16,0 0 0 0,-6 5 0 0,6 0 8 15,-11 5-8-15,5 0 8 16,-11 5-8-16,6-4 8 0,-6 4-8 0,-6-5 0 15,0 0 9-15,1 0-9 0,-7-5 9 0,1 5-9 16,0-5 12-16,-1-5-12 0,-5 0 26 0,6 0-2 16,0 1 0-16,-1-11 0 0,-5 5 6 0,1-5 1 15,4-5 0-15,-5 5 0 0,0-11-12 0,0 11-3 16,0-5 0-16,0-5 0 0,-5 0-6 0,5-5-2 16,-6 0 0-16,6 0 0 0,6 0 9 0,0 0 2 0,-6-5 0 0,5 0 0 15,1-5-19-15,5 4 0 0,6 1 8 0,0 0-8 16,6 0 0-16,5 0 0 0,1 0 0 0,5 5 0 31,0 5-17-31,0 0-7 0,-1 0-2 0,1 5 0 0,0 0 17 0,0 5 9 0,0 0-10 0,-5 5 10 16,5 0-8-16,0 5 8 0,-6 0 0 0,0 5-9 15,1 0 9-15,-1 0-12 0,-11 0 12 0,5 5-12 16,-5 0 12-16,0-5 0 0,-5 6 0 0,-1-1 0 16,1-5 0-16,-1 0 16 0,-5 5-4 0,-1-5-1 15,-5 0 7-15,0 0 2 0,0 0 0 0,0-5 0 16,0 0-4-16,-5 0 0 0,5-5 0 0,0 0 0 15,0-5 2-15,6 0 0 0,-6-5 0 0,0 0 0 16,5-5-3-16,1 0-1 0,-6-5 0 0,0 0 0 16,6 0 7-16,-6-5 2 0,5-5 0 0,7 0 0 0,-6 0-23 0,5-6 0 15,0 6 0-15,6 0 8 0,6 5-22 0,0-5-4 16,-1 5-1-16,6 0 0 16,6 0-45-16,0 4-10 0,6-4-2 15,11-5-921-15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5.2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10299 5630 1465 0,'0'-25'32'0,"0"10"6"0,6 5 2 0,-6-5 2 0,5-1-34 0,1 1-8 0,-1-5 0 0,1 5 0 0,0 5 76 0,5 5 12 16,0-5 4-16,1 5 0 15,-1 0-57-15,0 0-11 0,1 5-3 0,5 5 0 16,0 0-13-16,0 10-8 0,5 5 10 0,1 0-10 16,-1-5 0-16,7 11 0 0,-7-6 0 0,7 5 0 0,-1 0 0 0,0 5 0 15,0 0 0-15,-11 0 0 0,6 6 9 0,-12-1-9 16,1-10 8-16,-1 0-8 0,-5-5 16 0,5 0-1 15,-11 0-1-15,-6-4 0 0,6 4 11 0,-5-5 3 16,-7 0 0-16,1 0 0 0,-6-10 1 0,0 5 1 16,-6-5 0-16,1 5 0 0,-1-5-9 0,1 0-1 15,-1 0-1-15,6-10 0 0,0 0 4 0,0-5 1 16,0 0 0-16,6 5 0 0,-6-5-9 0,11 0-2 16,-5-5 0-16,5 0 0 0,1-10-13 0,5 9 0 0,0-4 0 0,0 5 0 15,0-5 0-15,5 0 0 16,6 0 0-16,1 5 0 0,-1 0-10 0,6 0 10 15,6 5-8-15,-6 0 8 0,5-6 0 0,1 1 0 0,-6 5 0 16,5 0-8-16,1 10 8 0,-6 0 0 0,0 5 0 0,6 0-8 31,-6 5-15-31,0 0-2 0,-6 11-1 0,6-1-649 0,-6 0-129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1:16.0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11:12.121"/>
    </inkml:context>
  </inkml:definitions>
  <inkml:traceGroup>
    <inkml:annotationXML>
      <emma:emma xmlns:emma="http://www.w3.org/2003/04/emma" version="1.0">
        <emma:interpretation id="{DE6B7347-F185-4AB3-8728-B1D854417552}" emma:medium="tactile" emma:mode="ink">
          <msink:context xmlns:msink="http://schemas.microsoft.com/ink/2010/main" type="writingRegion" rotatedBoundingBox="1542,1762 30214,27 30853,10580 2181,12314"/>
        </emma:interpretation>
      </emma:emma>
    </inkml:annotationXML>
    <inkml:traceGroup>
      <inkml:annotationXML>
        <emma:emma xmlns:emma="http://www.w3.org/2003/04/emma" version="1.0">
          <emma:interpretation id="{B8BE8491-293F-4658-8889-DF20B947DBC2}" emma:medium="tactile" emma:mode="ink">
            <msink:context xmlns:msink="http://schemas.microsoft.com/ink/2010/main" type="paragraph" rotatedBoundingBox="3680,1162 28549,627 28596,2853 3728,33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CD3AE9-A7A7-431A-BA59-9D03B3C5FD4D}" emma:medium="tactile" emma:mode="ink">
              <msink:context xmlns:msink="http://schemas.microsoft.com/ink/2010/main" type="line" rotatedBoundingBox="3680,1162 28549,627 28596,2853 3728,3388"/>
            </emma:interpretation>
          </emma:emma>
        </inkml:annotationXML>
        <inkml:traceGroup>
          <inkml:annotationXML>
            <emma:emma xmlns:emma="http://www.w3.org/2003/04/emma" version="1.0">
              <emma:interpretation id="{85B9D6A6-78CC-4A08-B260-8FEBA5C99C95}" emma:medium="tactile" emma:mode="ink">
                <msink:context xmlns:msink="http://schemas.microsoft.com/ink/2010/main" type="inkWord" rotatedBoundingBox="3687,1501 8805,1391 8846,3278 3728,33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3921 124 1058 0,'0'0'47'0,"0"-10"9"0,0 0-44 0,0 10-12 16,0-10 0-16,0 0 0 0,0-5 100 0,0 0 19 16,0 5 3-16,-6-1 1 0,6 1-48 0,0 10-10 15,0-10-1-15,0 10-1 0,0 0-25 0,-11 0-5 16,0-5-1-16,-1 5 0 0,7 0-1 0,-12 5-1 16,0 5 0-16,0 0 0 0,-6 6 7 0,-11-1 2 15,0 5 0-15,-5 10 0 0,-1 0 14 0,-5 5 3 16,-6 11 1-16,11-1 0 0,7 5-4 0,-1 0-1 15,0 1 0-15,0 4 0 0,5-5-30 0,7 1-6 16,5-1-2-16,0 5 0 0,11 1-4 0,1-6-1 16,-1-10 0-16,12 0 0 0,5 6-9 0,6-11 8 0,-6 0-8 15,6-5 8-15,6-5-8 0,-6-5 0 0,0 1 9 16,5-6-9-16,1 0 0 0,11-10 0 0,0 10 0 16,11-10 0-1,0-5-184-15,1-5-32 0</inkml:trace>
          <inkml:trace contextRef="#ctx0" brushRef="#br0" timeOffset="250.0591">4617 240 1720 0,'0'0'76'0,"-6"5"16"0,6 0-73 0,-6 10-19 15,1 10 0-15,-1 5 0 0,0 0 64 0,-5 11 10 16,0-1 2-16,-1 5 0 0,1 5-8 0,-6-4-2 16,6-6 0-16,0 10 0 0,-1-15-17 0,1 11-3 15,5-11-1-15,1 0 0 0,5-5-15 0,0-5-3 16,5-5-1-16,1-4 0 0,0-1-26 0,5-5 0 16,0-5 0-16,6 0-732 15,6-5-151-15</inkml:trace>
          <inkml:trace contextRef="#ctx0" brushRef="#br0" timeOffset="396.2274">4979-148 2487 0,'-23'-15'55'0,"17"10"11"0,1-5 2 0,-1 0 2 0,0 0-56 0,-5 0-14 0,11 5 0 0,0 5 0 16,0 0 70-16,0 0 11 0,0 0 3 0,0 0 0 15,17-5-186 1,-6 10-37-16</inkml:trace>
          <inkml:trace contextRef="#ctx0" brushRef="#br0" timeOffset="-1891.656">188 270 403 0,'-11'-15'17'0,"11"10"5"0,0-10-22 0,0 5 0 15,0 0 0-15,6-6 0 0,-1 1 226 0,7 0 41 16,-7 0 8-16,7 0 1 0,-1 0-140 0,0 5-28 16,-5 0-5-16,5-5-2 0,1 5-47 0,-12 10-10 15,0 0-1-15,0 0-1 0,0 0 0 0,0 0 0 16,0 0 0-16,11-5 0 0,-11 5-14 0,17-5-4 16,-17 5 0-16,17 0 0 0,-6-5-11 0,6 5-2 15,-6-5-1-15,6 0 0 0,0 5-10 0,6-5 0 0,5-5 9 16,0 10-9-16,1-6 8 0,5 1-8 0,0 0 8 15,5-5-8-15,1 0 13 0,-1 5-1 0,1-5-1 0,-6 10 0 16,6 0 5-16,-12 0 2 0,6 10 0 16,0 5 0-16,0 0-18 0,-6 6 8 0,6-1-8 0,-6 0 0 15,0 0 12-15,-5 5-4 0,0 0 0 0,-6 0-8 16,0 6 19-16,5-1-3 0,-11 0-1 0,1 0 0 0,-1-5 6 0,0 5 2 16,-5-4 0-16,0 4 0 15,-1 0 3-15,1 0 1 0,0 0 0 0,-1 0 0 16,-5 6-6-16,6-1-1 0,0 0 0 0,-6 0 0 0,0 5-4 15,5-9 0-15,-5-1-1 0,0 0 0 0,0 5-6 16,0-5-1-16,-5 1 0 0,-1-1 0 0,0 0 2 0,1 0 0 16,-1-5 0-16,0 0 0 0,1 5 6 0,-7-4 2 15,1-1 0-15,0-5 0 0,5 5-5 0,-5-5-1 16,-1 0 0-16,1 0 0 0,0-5-3 0,0 1-1 16,-1-1 0-16,1 0 0 0,-6 0-8 0,6 0 0 15,-6 0 0-15,0-5 8 0,0 5 0 0,0-5-8 16,-6 5 12-16,6-5-4 0,0 5 0 0,0-5-8 15,0 6 12-15,0-1-4 0,0-5-8 0,0 5 0 16,0 0 0-16,-5 0 0 0,-6 0 0 0,5 0-12 16,0-5 4-16,1 5 8 0,-7 5 0 0,7 1 0 15,5-6 0-15,-6 0 0 0,6 0 0 0,0-5 0 16,0 0 0-16,0-5 0 0,0 10 0 0,6-10 0 16,-6 5 0-16,0-5 0 0,0 0 0 0,-5 0 0 15,5-5 0-15,-6 0 0 0,-5 5 0 0,5 0 0 0,0 5 0 16,1-10 0-16,-1 5 0 0,6-5 0 0,-5-5 0 15,5 5 0-15,-12 5-8 0,7-5 8 0,-1-5 0 16,0 5 0-16,-5 0 0 0,6 0 0 0,-1-5 0 0,-5 10 0 31,5 0-32-31,6 0-6 0,-6 0-1 0,1 0 0 0,11-5 11 0,-1 5 3 0,-5-5 0 0,6-5 0 16,11 5-109 0,6-10-22-16,5-15-4 0</inkml:trace>
          <inkml:trace contextRef="#ctx0" brushRef="#br0" timeOffset="-2765.4092">217 149 230 0,'0'0'10'0,"0"0"2"0,0 0-12 0,0 0 0 16,11 0 0-16,-5-10 0 0,-6 10 142 0,0 0 26 15,5-10 4-15,-5 10 2 0,6-10-99 0,-6 10-20 0,0 0-4 0,0-10-1 16,0-5 0-16,0 15 0 0,0 0 0 16,6-10 0-16,-6 0-13 0,0 0-2 0,0 0-1 0,0 10 0 15,0-10 4-15,0 10 1 0,5-11 0 0,-5 1 0 16,0 0 9-16,0 10 1 0,0-5 1 0,0 5 0 15,0 0-1-15,0 0 0 0,0 0 0 0,0 0 0 16,6-10 0-16,-6 10 0 0,0 0 0 0,0 0 0 16,0 0-5-16,0 0-2 0,0 0 0 0,0 0 0 15,0 0-7-15,0 0-2 0,0 0 0 0,0 0 0 16,0 0-7-16,0 0-2 0,0 0 0 0,11 10 0 16,-5 5 0-16,-6 1 0 0,6 4 0 0,-1 0 0 15,-5 5-2-15,0 5-1 0,-5 10 0 0,-1 1 0 16,0 4 1-16,1 5 0 0,-7 0 0 0,7 6 0 0,-7 4-1 15,7 0 0-15,-7 1 0 0,-5 4 0 0,6-5 5 16,-6 1 1-16,0-1 0 0,0 1 0 0,0-6-3 16,0 0 0-16,6 5 0 0,0-4 0 0,5-6-5 15,0 0-2-15,1 1 0 0,-1-11 0 0,6 0-3 0,0 0-1 16,-6-4 0-16,6 4 0 0,6-10-2 0,0 0-1 16,-6-5 0-16,0 0 0 0,11 6 0 0,-5-1 0 15,-6-5 0-15,5-5 0 0,1 0-10 0,-6-5 12 16,6 0-12-16,-6-5 12 0,0-10-12 0,-6 10 12 15,6-10-12-15,0 0 12 0,0 0-12 0,0 0 10 16,0 0-10-16,-6 11 10 0,6-11-10 0,0 0-17 16,-11 0 4-16,11 0 1 15,-17 0-17-15,6 0-3 0,-6-6-1 0,0 1 0 16,5 0-126-16,7-10-25 0,5-5-4 0,0 5-572 16,-6-5-113-16</inkml:trace>
          <inkml:trace contextRef="#ctx0" brushRef="#br0" timeOffset="-581.5155">1828 722 806 0,'0'0'36'0,"0"0"7"0,0 0-35 0,0 0-8 15,0 0 0-15,0 0 0 0,0 0 84 0,0 0 16 16,0 0 2-16,0 0 1 0,0 0-27 0,0 0-4 16,0 0-2-16,0 0 0 0,12 5-13 0,5-10-2 15,0 0-1-15,0 5 0 0,5 5-2 0,1-5 0 16,0-5 0-16,-1 5 0 0,1-5-6 0,-1-5-2 16,1 0 0-16,0 0 0 0,5 5-5 0,-5-5-2 15,5-5 0-15,0 0 0 0,0 0-6 0,1-5-2 16,-1 0 0-16,6 0 0 0,0-1-17 0,-6 1-3 15,6-5-1-15,0 5 0 0,-6-10 4 0,-5 0 1 16,5 5 0-16,-11-1 0 0,0-4-13 0,-6 10 0 0,1-5 0 16,-7 5 0-16,-5 0 0 0,-5 5 0 0,-1-5 0 15,0 4 0-15,-5 1 0 0,11 15 11 0,0 0-11 0,-17-10 10 16,0 5-10-16,0 0 0 0,6 0 9 0,-6 5-9 16,6 0 8-16,-6 0-8 0,0 0 10 0,0 5-10 15,5 0 8-15,-5 0-8 0,6-5 0 0,-6 5 9 16,0 0-9-16,6 5 0 0,-6-5 0 0,6 6 0 15,-1-1 0-15,-5-5 0 0,0 5 0 0,0 5 0 16,6-5 8-16,-6 5 0 0,-6 5 0 0,1 5 0 16,11 0 9-16,-12 5 2 0,0 6 0 0,6-1 0 15,-5 5 3-15,5 0 1 0,-6 11 0 0,6-1 0 0,-5 0-1 16,5 6 0-16,5-6 0 0,1 0 0 0,5-15-6 16,1 6-2-16,5-6 0 0,0 0 0 0,11-10-14 0,0 5 9 15,1-5-9-15,10-4 8 0,1 4-8 0,5-10 0 16,-5-5 0-16,16-5 8 15,1-5-91-15,5-5-18 0,6-15-4 0,-11 0-976 16</inkml:trace>
        </inkml:traceGroup>
        <inkml:traceGroup>
          <inkml:annotationXML>
            <emma:emma xmlns:emma="http://www.w3.org/2003/04/emma" version="1.0">
              <emma:interpretation id="{4A8CBA01-D25E-4BAD-B08A-63F2083FD3A5}" emma:medium="tactile" emma:mode="ink">
                <msink:context xmlns:msink="http://schemas.microsoft.com/ink/2010/main" type="inkWord" rotatedBoundingBox="9424,1317 13845,1222 13872,2479 9451,25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90.5457">8960-57 2282 0,'17'-15'101'0,"-17"15"21"0,11 0-98 0,6 0-24 16,0 0 0-16,0 10 0 0,-6 0 35 0,6 15 1 15,-5 0 1-15,-1 5 0 0,0 1-4 0,6 4-1 16,-11 10 0-16,5 0 0 0,-5 6 4 0,0-6 0 16,-1-5 0-16,1 10 0 0,-6-9-6 0,0-1-1 15,6-10 0-15,-6 5 0 0,5-5-2 0,-5-9-1 16,6-6 0-16,-6 0 0 0,0-15-10 0,0 0-1 16,0 0-1-16,0 0 0 0,0 0-4 0,0 0-1 15,0 0 0-15,0 0 0 0,11-15-9 0,-5-5 10 16,5-6-10-16,6 1 10 0,0-5-20 0,6 0-4 15,5-5-1-15,6-6 0 0,-6-4 15 0,12 5 0 16,5-5 0-16,-5 10 0 0,-6-1 0 0,0 11 16 16,5 5-3-16,-5 5-1 0,0-5-12 0,-6 10 0 15,1 0 0-15,-1 10 0 0,-11 0 9 0,5 5-1 16,1 5 0-16,-6 5 0 0,0 5 6 0,0 0 1 16,0 10 0-16,0 0 0 0,0 1 19 0,-6-6 4 15,6 10 1-15,-6 5 0 0,6-5-26 0,-5 1-5 0,5-6 0 16,-6 10-8-16,0-10 0 0,1 0 0 0,-7 1 0 15,7-6 0-15,-12 0 0 0,5 0 0 0,-5 0-13 0,-5 0 5 32,5 5-147-32,-6 1-29 0</inkml:trace>
          <inkml:trace contextRef="#ctx0" brushRef="#br0" timeOffset="1487.1328">6262-122 1105 0,'0'0'48'0,"0"0"12"0,0 0-48 0,-11 0-12 0,11 0 0 0,-11 0 0 16,-1 0 104-16,-5-5 20 0,0 0 3 0,1 5 1 16,-1 5-52-16,0 0-11 0,-6 0-1 0,6 0-1 15,6 0-29-15,-6 5-6 0,-6 5 0 0,0-5-1 16,-5 0 7-16,0 5 2 0,-6 0 0 0,6 5 0 16,-12-5-16-16,6 5-4 0,6-4 0 0,0 4 0 15,5 0 15-15,0 5 2 0,6-15 1 0,0 10 0 16,6 0-14-16,0 0-4 0,5-5 0 0,1 6 0 0,5-6-16 0,0 5 0 15,5 0 0-15,1 5 0 0,5-10 0 16,0 5 0-16,1 0 0 0,-1-5 0 0,6 5 0 16,-6 1 0-16,6-1 0 0,0-5 0 0,0 0 12 0,6-5-4 15,5-5 0-15,-5 5-8 0,5 0 0 0,-5 0 0 16,5 0 0-16,-5 0 0 0,-6 0 0 0,-6 0 0 16,0 0 0-16,6 1 0 0,-6 4 9 0,1 0 2 15,-12 0 0-15,5 5 0 0,1 0 28 0,-12 0 5 16,6-5 2-16,-11 5 0 0,-6 10-11 0,-11 1-3 15,0-11 0-15,-1 5 0 0,1 0 1 0,-6-5 0 16,0 0 0-16,0 0 0 0,0 1-25 0,6-6-8 16,0 0 0-16,-1-5 0 0,7-5 0 0,5 0 0 15,0 0-10-15,0-5 10 16,11-5-49-16,6 5-3 0,0 0 0 0,0 0 0 16,6-15-167-16,5 0-33 0</inkml:trace>
          <inkml:trace contextRef="#ctx0" brushRef="#br0" timeOffset="1697.6593">6862 290 1267 0,'0'0'112'0,"17"0"-89"0,-17 0-23 0,11 5 0 16,0 5 179-16,1 5 31 0,-12 5 6 0,5 0 2 0,-5 6-78 0,-5 4-16 15,-1 0-4-15,0 5 0 0,-5-10-76 0,0 5-15 16,-1-4-3-16,1-1-1 0,0 0-8 0,0-5-1 15,5-5-1-15,6 5 0 0,-6-5-15 0,1 0-8 16,5-5 8-16,0-10-13 16,0 0-159-16,0 0-31 0,0 0-6 0</inkml:trace>
          <inkml:trace contextRef="#ctx0" brushRef="#br0" timeOffset="1835.301">7156-303 2055 0,'-28'-11'91'0,"16"6"19"0,1 0-88 0,-6 5-22 16,0 0 0-16,6 0 0 0,-1 5 67 0,7 0 9 16,-7 6 1-16,7-1 1 0,-1 0-61 0,6 5-17 15,6 0 0-15,-1 0-687 16,1 5-144-16</inkml:trace>
          <inkml:trace contextRef="#ctx0" brushRef="#br0" timeOffset="2262.9838">7863-2 979 0,'28'-30'43'0,"-11"25"9"0,0-5-41 0,6 5-11 0,-6-10 0 0,0 10 0 16,-6 0 116-16,-11 5 22 0,0 0 4 0,0 0 1 15,0 0-19-15,0 0-3 0,6 15-1 0,-12 5 0 0,-11 5-48 0,0 10-9 16,-6 6-3-16,-5 9 0 0,0-5 0 0,0 11 0 15,11-6 0-15,-6 5 0 0,0 0-19 0,6-4-4 16,6-6-1-16,0 0 0 0,-1 1-24 0,7-6-4 16,5-10-8-16,5 5 11 0,1-5-11 0,0-5 0 15,5-4 0-15,0-1 0 0,-5-15 16 0,5 0 0 16,1-5 1-16,10 0 0 0,7-10 1 0,-1 0 0 16,0 0 0-16,6-11 0 0,0 1 4 0,-6-5 1 15,6 0 0-15,0 0 0 0,-11-5-23 0,11 5 0 16,-6-11 0-16,-5 11 0 0,-6-5 8 0,5 0 3 15,1 0 1-15,-1 0 0 0,-5-6-3 0,-5 11 0 16,-1 0 0-16,-5 0 0 0,5-5-9 0,-5 5 10 16,-6-11-10-16,0 11 10 0,-6 0-10 0,-5 5 8 15,-12 10-8-15,0-5 8 0,1 0-8 0,-12 10 0 16,6-5 0-16,-6 10 0 0,0 5-11 0,5 5-4 16,1 5-1-16,0 0 0 15,5 0-144-15,1 0-28 0,-1 10-7 0,17-10-1 0</inkml:trace>
        </inkml:traceGroup>
        <inkml:traceGroup>
          <inkml:annotationXML>
            <emma:emma xmlns:emma="http://www.w3.org/2003/04/emma" version="1.0">
              <emma:interpretation id="{F294C5F0-4971-4A48-9B84-19C8ACA059C9}" emma:medium="tactile" emma:mode="ink">
                <msink:context xmlns:msink="http://schemas.microsoft.com/ink/2010/main" type="inkWord" rotatedBoundingBox="17455,946 21023,869 21061,2644 17493,27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678.5374">13852-112 1580 0,'11'-5'35'0,"-11"0"7"0,6-10 2 0,5 4 0 0,6 1-36 0,0-5-8 16,0 0 0-16,6 0 0 0,5 0 69 0,-5-5 12 16,11-5 3-16,0 0 0 0,-1-1-24 0,13-4-5 15,-1 0-1-15,6-5 0 0,0 0 2 0,11-5 0 16,0 4 0-16,6-4 0 0,-11 10-28 0,5 5-6 16,-6 0-1-16,1 10 0 0,-1-1-13 0,-5 6-8 15,-5 5 10-15,-12 0-10 0,0 5 0 0,-6 5 0 16,-6 0 0-16,-5 5 0 0,0 6 32 0,-5-1 0 15,-7 10 0-15,1 0 0 0,0 5-20 0,-12 5-3 16,0 6-1-16,-5-6 0 0,0 0 13 0,-12 0 3 16,6 0 0-16,-11 6 0 0,-6-6 12 0,0-5 2 0,-11 5 1 15,-6 0 0-15,11-4-21 0,-11 4-4 0,0 0-1 16,-5-5 0-16,-1-10-4 0,6 0-1 0,-5-5 0 16,-1 6 0-16,6-6 8 0,0 0 0 0,-5-10 1 0,5 5 0 15,11-5-17-15,1-5 0 0,5 0 0 0,11 0 0 16,1 5-48-1,10 5-12-15,1-10-4 0,11 0 0 0,6 10-51 0,5 5-10 16,0 0-3-16,6-5-921 0</inkml:trace>
          <inkml:trace contextRef="#ctx0" brushRef="#br0" timeOffset="4248.6135">14073-97 691 0,'0'0'30'0,"0"-5"7"0,0-5-29 0,0 0-8 16,5-5 0-16,-5 4 0 0,0 1 151 0,6 5 29 15,-6-5 5-15,0 0 2 0,0 10-94 0,11-10-18 16,-11 0-4-16,0 10-1 0,0 0-4 0,0 0-1 15,0-10 0-15,6 5 0 0,-6 5-4 0,0 0-1 16,0 0 0-16,0 0 0 0,0 0-15 0,0 0-3 16,0 0-1-16,0 0 0 0,0 0-11 0,-6 15-2 15,1-5-1-15,-1 10 0 0,6-20-3 0,-6 15-1 16,-5 6 0-16,5 4 0 0,1 5 9 0,-7-10 1 16,7 15 1-16,-7 0 0 0,7 6-14 0,-7 14-4 15,1 0 0-15,-6 11 0 0,0-1 20 0,6-10 3 16,-6 11 1-16,-6-1 0 0,12-5-13 0,0-9-3 15,-6-1 0-15,5 0 0 0,1-4 11 0,0 4 1 0,-6-10 1 16,0 5 0-16,5-9-21 0,-10 4-5 0,11 5-1 16,-6-15 0-16,0-5-10 0,5-5 8 0,7 1-8 15,-1-6 8-15,0-5-8 0,6-10 0 0,0 0 0 0,0 0 8 32,0 0-44-32,0 0-10 0,0 0-2 0,0 0 0 15,-17-5-154-15,12-5-31 0,-7-5-7 0</inkml:trace>
          <inkml:trace contextRef="#ctx0" brushRef="#br0" timeOffset="5536.9246">15532 23 172 0,'0'0'16'0,"0"0"-16"16,0-15 0-16,5 0 0 0,1 5 309 0,-6 0 59 15,0 10 12-15,0-10 3 0,6-5-191 0,-6 15-39 16,0 0-7-16,5-5-2 0,1-5-55 0,-6 10-11 15,0 0-2-15,0 0-1 0,0 0-21 0,11 0-4 16,-11 0-1-16,12 5 0 0,-7 15-20 0,7 0-4 16,-18 5-1-16,0 5 0 0,6 1-24 0,-5 9 0 15,-1 0 0-15,0 5 0 0,1 6 21 0,-1-1 9 16,-5-10 2-16,5 0 0 0,0 1-24 0,1-1-8 0,-1-5 0 0,-5-5 9 16,5-5-9-16,0 1 0 15,1-6-10-15,-1 0 10 0,0-5 0 0,1 0 20 16,5-15-4-16,-12 10 0 0,7 5-16 0,-7-5 0 15,12-10 8-15,-5 10-8 0,-6 0 0 0,11-10 8 16,0 0-8-16,-6 15 0 0,-5-5 8 0,-1 0-8 16,12-10 0-16,0 0 0 0,0 0 0 0,0 16 0 15,-5-6 0-15,5-10 0 0,0 0 0 0,0 0 0 0,0 0 0 0,11-5 0 16,0 0 0-16,1-5 0 0,-1-1 8 16,0-4-8-16,6 0 0 0,-6 0 8 0,1 5-8 15,-1-5 0-15,0 5 15 0,1 0-4 0,5 0-1 0,-6 5 0 16,-5-5 6-16,5 5 2 0,-5 0 0 0,5-5 0 15,0 5 2-15,-5-5 1 0,-1 0 0 0,7-1 0 16,5 6-21-16,-6-10 0 0,0 5 0 0,6-10 0 16,0 0 9-16,0 0-9 0,0 0 12 0,6-5-12 15,-6-5 12-15,5-6-4 0,1-4 0 0,0 5-8 16,-1-10 8-16,7 4-8 0,-7 6 0 0,1-5 0 0,5 5 0 16,-11 0 0-16,6 4 0 0,-1 6 0 0,7 0 0 15,-7 0-17-15,7 5 3 0,-1-5 1 16,6 10-131-16,0 0-25 0,0 4-6 0,-6-4-601 15,0 15-121-15</inkml:trace>
          <inkml:trace contextRef="#ctx0" brushRef="#br0" timeOffset="6139.4582">16963 169 1378 0,'-12'-25'61'0,"12"25"13"0,0-10-59 0,0 10-15 16,6-10 0-16,-12 0 0 0,1 0 118 0,-1 10 21 15,6 0 4-15,0 0 1 0,-11-15-61 0,-1 15-12 16,12 0-3-16,-5 0 0 0,-12 5-22 0,0 5-5 15,5 0-1-15,-5 0 0 0,12 10-12 0,-12 5-4 16,-6-5 0-16,-5 16 0 0,5-6 7 0,6 5 1 16,0 0 0-16,6 0 0 0,0 6-20 0,-1-6-3 15,7 5-1-15,-1-10 0 0,-5 5-8 0,5 1 0 16,12-1 0-16,5-5 0 0,-5 0 0 0,5-10 8 16,6 5-8-16,0-4 8 0,11-6-8 0,-5-5 0 15,-1 0 0-15,7-10 0 0,5 0 12 0,0-5 0 16,0 0 0-16,5-10 0 0,-5 0-12 0,0-11 8 15,-6 1-8-15,1 5 8 0,-12-15-8 0,0 0 8 16,11-6-8-16,-11 1 8 0,-12-10-8 0,1 5 10 0,11-1-10 0,-11 1 10 16,-1 10 14-16,1-5 2 15,-12 15 1-15,1-1 0 0,5 6-6 0,-6 0-1 0,-11 5 0 16,0 5 0-16,0 5-20 0,0 5 0 0,-5 5 0 0,-7 5 0 31,-10 5-63-31,5 10-17 0,0 1-3 0,0 4-693 0,-11 0-138 16</inkml:trace>
        </inkml:traceGroup>
        <inkml:traceGroup>
          <inkml:annotationXML>
            <emma:emma xmlns:emma="http://www.w3.org/2003/04/emma" version="1.0">
              <emma:interpretation id="{275637E4-E3A4-41F8-B97C-A3B9C0EEF20C}" emma:medium="tactile" emma:mode="ink">
                <msink:context xmlns:msink="http://schemas.microsoft.com/ink/2010/main" type="inkWord" rotatedBoundingBox="21688,775 28549,627 28592,2667 21731,281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218.7808">21176-12 1764 0,'0'0'39'0,"0"0"8"0,0 0 1 0,0 0 1 0,0 0-39 0,0 0-10 16,0 0 0-16,0 0 0 0,0 0 92 0,5 15 17 16,7-5 3-16,-1 5 1 0,-5 6-35 0,11-1-7 0,0 5-2 15,-6 5 0-15,0 5-4 0,1-5-1 16,-1 6 0-16,-5-1 0 0,-1 0-51 0,1 0-13 15,-12-5 0-15,6 6 0 0,-5-11 23 0,5 0 1 0,-6-5 1 16,-5 5 0-16,-1-5 11 0,1 0 3 0,0-5 0 0,-1-4 0 16,1 4-31-16,0-10-8 0,-1 0 0 0,12-5 0 15,0 0 0-15,0 0 0 0,0 0 0 0,0 0 0 16,0 0 0-16,0 0 0 0,6-10 0 0,0-5 0 16,5-6 0-16,6-4 0 0,-6 0 0 0,6-5 0 15,6-5 0-15,0 0 0 0,5-6 0 0,6-9 0 16,-6 5 0-16,6-1 0 0,0 1 0 0,5 5 0 15,-5 10 0-15,0 5 0 0,-5 0 0 0,-1 9 0 16,6 1 0-16,-12 10 0 0,1 5 0 0,0 5 0 0,-1 0 0 16,1 10 0-16,0 16 0 0,-6-1 0 0,5 10 0 15,-5 5 0-15,6 6 0 0,-6-1 0 0,-6-5 0 16,0 0 0-16,-5-4 0 0,0-1 0 0,-1 0 0 16,-5-5 0-16,0-10 0 0,0 1 0 0,-5-6 12 0,5-5 0 15,-12 0 1-15,1-5 0 0,5-10-13 0,6 0-18 16,-11 0 4-16,0 0 1 0,-1-5 61 0,1 0 13 15,11-10 3-15,-6 5 0 0,1-10-52 0,-1 5-12 16,12-6 0-16,-1-4 0 0,7-5 0 0,-1 5 0 16,6-10 0-16,6 0 0 0,-1 4-12 0,1-4-6 15,5 5-1-15,-5 0 0 0,5-5 31 0,-5 9 5 16,5 11 2-16,-5 0 0 0,5 10-35 0,-5 0-6 16,-1 0-2-16,-5 10 0 0,6 5 39 0,-6 0 7 15,0 0 2-15,5 6 0 0,-5 4-34 0,0 0-6 16,6 0-2-16,-6 5 0 0,0 0 18 0,5 0 0 15,-5 0 0-15,12 1 0 0,-1-6 0 0,0 0 0 0,-5 0 8 16,-6 0-8-16,5-10 0 0,-5 10 11 0,6-5-11 16,0-5 10-16,-12 5-103 15,0 6-21-15,-5-6-4 0,0 5-1 0,-12-5-109 0,0 0-23 16</inkml:trace>
          <inkml:trace contextRef="#ctx0" brushRef="#br0" timeOffset="7021.5261">18099-640 345 0,'0'0'31'0,"0"0"-31"0,0 0 0 0,0 0 0 16,12-10 108-16,-12-1 16 0,0 1 4 0,0 0 0 15,17-5 0-15,-12 5 0 0,1-5 0 0,-1 5 0 16,1-5-52-16,5 0-9 0,-5 5-3 0,0-5 0 16,-6 0 35-16,5 5 6 0,-5 10 2 0,6-5 0 15,0-5-18-15,-1-6-3 0,-5 16-1 0,6 0 0 0,-6 0-68 16,0 0-17-16,0 0 0 0,0 0 0 0,11 16 44 0,-5-6 6 15,-17 5 1-15,5 5 0 0,23 5-23 0,-17 10-4 16,-11 5 0-16,-1 6-1 0,-5 4 25 0,6 10 4 16,0 1 2-16,-1 4 0 0,-10 0-43 0,-1 11-11 15,6 4 0-15,0 6 0 0,-5-6 33 0,-1 6 5 16,0-6 1-16,6 1 0 0,6-6 4 0,0-10 1 16,0 1 0-16,-1-6 0 0,12-4-29 0,-5-6-6 15,-7 5-1-15,7-20 0 0,5 1-8 0,-6-1 8 16,6-15-8-16,-6 0 8 0,1-5 3 0,5-5 0 15,0-10 0-15,0 0 0 0,0 0-11 0,0 0 12 16,5-20-12-16,1-5 12 0,5-5-12 0,1-1-9 16,-7-4 9-16,18 5-13 0,5-10-3 0,-5 0-1 15,-6-6 0-15,17 6 0 0,5 0 17 0,1-5-12 16,-18-1 12-16,12 6-10 0,-5 5-11 0,16-5-3 0,0 5 0 16,-5 4 0-16,-1 16 24 0,-5 0 0 0,6 0 8 15,-12 10-8-15,0 0 0 0,1 10 0 0,-7 0 0 16,-5 10 0-16,0-5-10 0,-5 5-7 0,-12 5-2 0,5 6 0 15,-5 4 19-15,0 5 0 0,-5-10 0 0,-7 5 0 16,-5 0 0-16,0 6 0 0,0-1 11 0,-11 0-11 16,-6 0 32-16,0-5 0 0,6 1 0 0,-6-1 0 15,-6 0-20-15,1 0-12 0,5 0 12 0,11-10-12 16,6 1 12-16,-5-6-12 0,-7 0 12 0,12-5-12 16,6-5 0-16,0 0 0 0,-6-5 0 0,0-5-9 15,0 0-86-15,11-5-17 0,-5-10-3 16,0-6-696-16,-1-9-139 0</inkml:trace>
          <inkml:trace contextRef="#ctx0" brushRef="#br0" timeOffset="7480.8688">19202-520 756 0,'17'-15'16'0,"-11"0"4"0,16-5 1 0,-5 0 0 0,12 0-21 0,-7 0 0 0,-5 0 0 0,6-1 0 15,-6 6 63-15,0 0 8 0,0 0 1 0,0 0 1 16,0 10 36-16,-6-5 7 0,-11 10 2 0,0 0 0 16,6-10 20-16,-6 10 4 0,0 0 1 0,0 0 0 15,0 0-51-15,0 0-11 0,0 0-1 0,0 0-1 16,0 20-18-16,0 0-3 0,0 5-1 0,0 5 0 16,0 6-9-16,0 4-1 0,0 0-1 0,0 5 0 15,0 1-29-15,5-1-5 0,-5 5-2 0,0 11 0 0,6-1 39 16,-6 5 8-16,0 6 2 0,0 4 0 15,0 6-22-15,-6-1-4 0,-5-4-1 0,0 4 0 0,-1-20-16 16,-5 6-3-16,-5-6-1 0,-1 0 0 0,6-4-12 16,-6-1 0-16,1-10 8 0,-1 6-8 0,6-16-9 15,6-5-5-15,0 0-1 0,5-10 0 16,6-20-214-16,0 0-43 0,28-15-9 0,1-20-2 0</inkml:trace>
          <inkml:trace contextRef="#ctx0" brushRef="#br0" timeOffset="8623.5982">19983 370 806 0,'0'0'36'0,"0"0"7"0,0 0-35 0,0 0-8 15,0 0 0-15,0 0 0 0,0 0 132 0,0 0 25 16,11 5 5-16,0 0 1 0,6 1-63 0,0-1-13 16,0-5-3-16,6 0 0 0,-1-5-10 0,7 5-2 0,10-11-1 15,1 1 0-15,-1-5-18 0,1 5-3 16,0-5-1-16,-12 0 0 0,6 0-31 0,-6-5-6 15,-5 0-2-15,5 0 0 0,-5-5-10 0,-1 4-9 0,-5 6 9 0,6-15-13 16,-6 5 36-16,-6 0 7 0,0 5 2 0,-5 0 0 16,0 5-16-16,-6-6-2 0,0 1-1 0,0 5 0 15,-6-5-1-15,0 10 0 0,6 10 0 0,-5-10 0 16,-7 5-3-16,1 0-1 0,0 0 0 0,-6 5 0 16,5 0 4-16,-5 10 1 0,-5-10 0 0,-1 10 0 15,1 0 4-15,-7 5 1 0,1 0 0 0,0 5 0 16,-6-10-3-16,6 11-1 0,-6-1 0 0,0 5 0 15,5 5-2-15,-5 0-1 0,6 0 0 0,6 6 0 16,-1-6 8-16,6 5 1 0,0-5 1 0,11 0 0 0,-5 0-29 16,11-4-7-16,6 4-1 0,-1-5 0 15,12 10 16-15,0-10 0 0,6 5 0 0,5-4 0 0,0-1 0 16,6-5 0-16,0-5 0 0,6 5 0 16,-6 0-98-16,5-15-14 0,7-5-2 0,-1 0-584 15,0 0-117-15</inkml:trace>
          <inkml:trace contextRef="#ctx0" brushRef="#br0" timeOffset="9721.8448">23941 33 1958 0,'17'-10'43'0,"0"-5"9"0,-5-5 1 0,-1 5 3 0,-5-10-45 0,-1 10-11 16,1 5 0-16,-6 10 0 0,-6-5 0 0,6 5 0 0,-11 0 0 0,-6-10 0 15,-6 5 40-15,6 5 5 0,-5 5 2 0,-7 5 0 16,1 5-24-16,-6 0-5 0,6 5-1 0,0 5 0 16,5 5 29-16,6 1 6 0,-6 9 0 0,7 5 1 15,4-5-34-15,1 1-7 0,0-1-2 0,5 5 0 16,6-5-10-16,6-5 0 0,5 1 0 0,0-6 0 16,1 0 49-16,10-10 5 0,-5 0 1 0,6 0 0 15,-12 1-37-15,0-6-7 0,1-5-2 0,-1 5 0 16,-11 5 44-16,0-5 9 0,-6 15 2 0,-5-15 0 15,0 10-46-15,-6 0-9 0,-12 6-1 0,1 4-8 16,0 5 0-16,-6-5 0 0,6-10-10 0,-12 6 10 16,6-1 0-16,-5 0 0 0,-1-5 0 0,0 0 0 15,-5-5-76-15,0-5-7 0,5-4-1 0,6-1-1 0</inkml:trace>
          <inkml:trace contextRef="#ctx0" brushRef="#br0" timeOffset="37951.4421">24597 436 939 0,'0'0'41'0,"12"-5"10"0,5-5-41 0,-6 10-10 15,0-10 0-15,6 5 0 0,-11 0 71 0,-6 5 12 16,11-5 2-16,1 0 1 0,-7-6 3 0,-5 11 1 16,11-10 0-16,-11 10 0 0,12-5-31 0,-12 5-7 15,0 0 0-15,0 0-1 0,5-10-21 0,-5 10-4 16,0 0-1-16,0 0 0 0,0 0-9 0,0 0-1 16,0 0-1-16,0 0 0 0,0 0-2 0,0 0-1 15,0 0 0-15,0 0 0 0,0 0 11 0,0 0 2 16,0 0 1-16,0 0 0 0,12-5-5 0,-12 5-2 15,0 0 0-15,0 0 0 0,0 0-18 0,0 0 8 16,0 0-8-16,0 0 0 16,0 0-25-16,0 0-12 0,0 0-3 0,0 0-559 15,11 10-112-15</inkml:trace>
          <inkml:trace contextRef="#ctx0" brushRef="#br0" timeOffset="38417.5375">24626 883 806 0,'0'0'36'0,"0"0"7"0,0 0-35 0,0 0-8 16,0 0 0-16,0 0 0 0,0 0 53 0,0 0 9 16,0 0 2-16,0 0 0 0,11 5 25 0,-11-5 6 15,0 0 1-15,0 0 0 0,0 0-14 0,0 0-2 16,11-10-1-16,-11 10 0 0,0 0-26 0,0 0-5 16,0 0 0-16,0 0-1 0,0 0-10 0,0 0-1 15,0 0-1-15,0 0 0 0,12-10-8 0,-12 10-2 16,0 0 0-16,0 0 0 0,0 0-9 0,0 0-1 15,11-5-1-15,-11 5 0 0,11-15 0 0,-11 15 0 16,0 0 0-16,0 0 0 0,0 0 3 0,12-10 1 0,-12 10 0 16,0 0 0-16,0 0-18 0,0 0-9 0,0 0 1 0,11 0 0 15,-11 0 31-15,0 0 6 0,11-5 2 0,0 10 0 16,1 5-23-16,-7-5-8 0,-5-5 0 0,0 0 9 16,6 10-9-16,-6-10 0 0,0 5 0 0,6 5 8 15,-6-10 16-15,-6 10 4 0,0-5 0 0,-5 6 0 16,0-11-45-16,-1 5-9 15,7 5-2-15,-6-5 0 0,-1-5-16 16,12 0-3-16,0 0-1 0</inkml:trace>
        </inkml:traceGroup>
      </inkml:traceGroup>
    </inkml:traceGroup>
    <inkml:traceGroup>
      <inkml:annotationXML>
        <emma:emma xmlns:emma="http://www.w3.org/2003/04/emma" version="1.0">
          <emma:interpretation id="{2FE86B5B-2459-4477-8DB9-93F291C8D26E}" emma:medium="tactile" emma:mode="ink">
            <msink:context xmlns:msink="http://schemas.microsoft.com/ink/2010/main" type="paragraph" rotatedBoundingBox="1696,4296 30368,2561 30510,4922 1839,6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F72FF2-EC1B-43D9-A13B-612BF9FE1827}" emma:medium="tactile" emma:mode="ink">
              <msink:context xmlns:msink="http://schemas.microsoft.com/ink/2010/main" type="line" rotatedBoundingBox="1696,4296 30368,2561 30510,4922 1838,6657"/>
            </emma:interpretation>
          </emma:emma>
        </inkml:annotationXML>
        <inkml:traceGroup>
          <inkml:annotationXML>
            <emma:emma xmlns:emma="http://www.w3.org/2003/04/emma" version="1.0">
              <emma:interpretation id="{E761F9CA-0BB8-4D30-9A99-EB59D3DAE27D}" emma:medium="tactile" emma:mode="ink">
                <msink:context xmlns:msink="http://schemas.microsoft.com/ink/2010/main" type="inkWord" rotatedBoundingBox="1737,4980 2658,4924 2759,6601 1839,665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0201.0698">-1650 4006 633 0,'-5'0'56'0,"-1"-10"-44"0,12 0-12 0,-1 0 0 15,-5 0 155-15,0 0 29 0,6 0 5 0,0 0 2 0,-6 0-64 0,0 0-13 16,-6-5-2-16,6 5-1 16,6 5-44-16,-6-5-9 0,0 0-2 0,-6 0 0 0,6 10-16 15,0 0-4-15,0 0-1 0,0 0 0 0,0-6-16 0,0 6-3 16,0-5-1-16,0 5 0 0,0 0 20 0,0 0 4 15,0 0 1-15,0 0 0 0,-6-5-27 0,6 5-5 16,0 0 0-16,0 0-8 0,0 0 17 0,-5 10-3 16,-7 1-1-16,7-1 0 0,-1 10-2 0,-5 0-1 15,-1 5 0-15,7 5 0 0,-1 10-1 0,0 1 0 16,-5 4 0-16,-6 5 0 0,6 10-9 0,0 6 0 16,-6-6-12-16,0 1 12 0,0-1-8 0,5-5 8 15,1 1 0-15,0-6 0 0,-1 0 0 0,1-5 0 16,0 1 0-16,0-6 0 0,5 0 28 0,0 0 1 15,-5-9 0-15,0 4 0 0,-1-10-29 0,1 0-12 16,5-5 1-16,-5-5 0 0,5 0 19 0,-5-5 4 16,11-10 1-16,0 0 0 0,0 0-13 0,0 0 0 15,0 0 0-15,0 0 0 0,0 0 0 0,0 0 12 0,0-15-1 16,6 5-1-16,-1-5-2 0,1 0 0 0,0-5 0 16,-1-5 0-16,7 0-8 0,-1-6 0 0,-5 1 9 0,5-10-9 15,6 5 0-15,0-10 0 0,0-11 0 0,5 1 8 16,1-10-8-16,0-1 0 0,-1 6 0 0,1-6 0 15,-6-4 0-15,5 5 0 0,7-1 0 0,-7 1 0 16,1 5 0-16,5 4 0 0,1 1 0 0,-1 0 0 16,-6 4 0-16,1 1 0 0,0 0 0 0,-1 5 0 15,1 4 0-15,0 6 0 0,-6 5 0 0,0 0 0 16,5 5 0-16,-5-1 0 0,0 1 0 0,-6 5 0 16,1 0 0-16,-1 5 0 0,6-5 0 0,-6 5 0 0,1 5 0 15,-1 0 0-15,0 0 0 0,1 0 0 0,-7 5 0 16,6-6 0-16,-5 1 0 0,-6 10 0 0,0 0 0 0,0 0 0 15,0 0 0-15,0 0 0 0,0 0 0 0,0 0 0 16,0 0 0-16,0 0 0 0,0 0 0 0,6 10 0 16,-6 6 0-16,5-1 8 0,1 0-8 0,-6 10 0 15,6 0 0-15,5 10 0 0,-5 0 0 0,-1 11 0 16,-5 4 0-16,6 5 0 0,0 6 8 0,-6-1-8 16,0 0 8-16,0 11-8 0,0-1 8 0,0 6-8 15,0-1 8-15,-6 0-8 0,6 6 12 0,0-11-3 16,0-9 0-16,0 4 0 0,0-10-9 0,0 1 0 15,0-16 9-15,0 0-9 0,0-10 0 0,6 0 8 16,-6-4-8-16,5-6 0 0,-10-5-12 0,5-15-6 16,0 0-2-16,0 0-752 15,5 10-150-15</inkml:trace>
          <inkml:trace contextRef="#ctx0" brushRef="#br0" timeOffset="40565.3174">-1729 4389 806 0,'-17'0'36'0,"12"0"7"0,-1 0-35 0,6 0-8 16,0 0 0-16,0 0 0 0,-6-5 123 0,6 5 22 16,0 0 5-16,0 0 1 0,0 0-75 0,6-11-14 15,5 1-3-15,6-5-1 0,-6 10-19 0,6 0-4 16,-5-5-1-16,5 5 0 0,5 0 33 0,7 0 6 15,-7-5 2-15,1 10 0 0,-1 0-34 0,7 0-6 16,-1 0-2-16,0 5-631 16,1 0-126-16</inkml:trace>
          <inkml:trace contextRef="#ctx0" brushRef="#br0" timeOffset="41855.5686">-1604 4323 403 0,'0'0'36'0,"0"0"-36"16,0 0 0-16,0 0 0 0,0 0 68 0,0 0 8 16,0 0 0-16,0 0 1 0,0 0-21 0,0 0-4 0,0 0 0 15,0 0-1-15,0 0-1 0,0 0 0 16,0 0 0-16,0 0 0 0,0 0-2 0,0 0 0 0,0 0 0 15,17 0 0-15,-17 0 4 0,17-5 1 0,-1 5 0 0,7-5 0 16,-6 5-4-16,0-5-1 0,0 0 0 0,6 0 0 16,-1 0-22-16,1 0-5 0,0-5-1 0,-7 0 0 15,13 10-20-15,-7-5 0 0,7-5 0 0,-1 5-488 16,-5 5-98-16</inkml:trace>
        </inkml:traceGroup>
        <inkml:traceGroup>
          <inkml:annotationXML>
            <emma:emma xmlns:emma="http://www.w3.org/2003/04/emma" version="1.0">
              <emma:interpretation id="{C9B787BC-8FFC-4F0D-B1EA-B68F96C5B2C5}" emma:medium="tactile" emma:mode="ink">
                <msink:context xmlns:msink="http://schemas.microsoft.com/ink/2010/main" type="inkWord" rotatedBoundingBox="4245,4485 10228,4123 10333,5864 4350,622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4086.3516">2349 3856 921 0,'0'0'82'0,"-6"-6"-66"0,6 6-16 0,-11-5 0 15,-1 5 140-15,7 0 25 0,-1-5 5 0,6 5 1 0,-11 0-67 0,5 0-14 16,-5 0-2-16,-6 5-1 0,11 6-51 16,-5-1-9-16,0 0-3 0,-6 10 0 0,0 0-10 0,0 5-2 15,0 0-1-15,0 0 0 0,0 5 1 0,6 6 0 16,-1-1 0-16,1 0 0 0,5-10-3 0,1 5 0 15,-1-4 0-15,6-1 0 0,6-5-9 0,-1-5 8 16,1 0-8-16,-6-15 8 0,17 5-8 0,0 0 0 16,0 0 0-16,0-10 0 0,5 0 0 0,1-10 8 15,0 0-8-15,-1-5 0 0,1 5 0 0,0-6 8 16,-7-4-8-16,1 5 0 0,0 0 8 0,-5-10-8 16,-7 5 0-16,1-5 8 0,-6 10 0 0,6-6-8 15,-12-4 12-15,6 0-4 0,0 5 11 0,-6 0 1 16,1 5 1-16,-1 0 0 0,0 9 3 0,1-4 0 15,-1 5 0-15,-5 5 0 0,-1 0-24 0,1 10-8 16,-6 5 0-16,6 0 0 16,-12 0-114-16,6 1-22 0,0 4-5 0</inkml:trace>
          <inkml:trace contextRef="#ctx0" brushRef="#br0" timeOffset="44631.2515">3073 2749 1882 0,'0'0'84'0,"0"0"16"0,5-10-80 16,-5 10-20-16,0 0 0 0,0 0 0 0,0 0 83 0,0 0 12 15,-5 15 2-15,5 10 1 0,0 0-55 0,0 6-11 16,0-1-3-16,0 5 0 0,0 5-17 0,0 0-3 16,0 1-1-16,0 4 0 0,0 5 0 0,-6 1-8 15,6 4 12-15,0 0-4 0,0 6 8 0,0-1 2 16,-6 0 0-16,1 6 0 0,5-1 7 0,-6-5 2 16,6 1 0-16,-6-1 0 0,1-5-7 0,-1 1-2 15,6-6 0-15,-6 0 0 0,6-5-7 0,-5-4-2 16,-1-1 0-16,0-5 0 0,1-10-9 0,5 0 12 15,-6 1-12-15,0-11 12 0,6-15-4 0,0 0 0 16,0 0 0-16,0 0 0 0,0-15 0 0,6-6-8 16,0-9 12-16,-1 0-4 0,1 0-8 0,11-5 0 0,-6-5 0 15,12-1 0-15,0-9 0 0,5 5 0 0,6-6 0 0,0 1-11 16,0 5 11-16,5 5-13 0,7 9 5 0,-13 1 8 16,1 5 0-16,0 10 0 0,6 5 0 0,-6 5 12 31,5 5-34-31,-10 5-6 0,-1 5-2 0,-5 10 0 0,-1 5 30 0,-10 0 0 0,-1-4 0 0,-5 9 0 15,-6-5 0-15,-6 5-9 0,0 0 9 0,-5-5 0 16,-6 6 0-16,-6 4 0 0,1-5 0 0,-7-5 0 16,1 0 0-16,6 0 0 0,-7-4 0 0,-5 4-8 15,6-5 8-15,-12 0 0 0,7 5 0 0,-7-5 0 16,12 0-12-16,-1-5-8 0,-5 5 0 0,1 6-1 16,4-6-92-16,7-5-19 0,-7 0-3 0,7 0-531 15,5 10-106-15</inkml:trace>
          <inkml:trace contextRef="#ctx0" brushRef="#br0" timeOffset="44924.029">3881 2825 1382 0,'0'-21'123'0,"0"11"-99"15,6-5-24-15,0 0 0 0,5-5 87 0,0 5 12 16,6-10 2-16,0 10 1 0,-5 0 4 0,5 5 1 0,0 5 0 0,-1 5 0 16,-4 0-30-16,-1 10-5 0,6 0-2 15,-11 10 0-15,-1 5-19 0,1 5-4 0,-6 5-1 0,0 11 0 16,-6-1-4-16,1 10-1 0,-7 6 0 0,1-1 0 16,0-5-10-16,-1 11-3 0,7-6 0 0,-6 5 0 15,5 6-18-15,0-11-10 0,1 0 10 0,5 6-10 16,-6-1 0-16,6-4 0 0,-6-6 0 0,1-5 0 15,-1 0-97 1,0-4-23-16,-5-1-4 0,5-10-1002 0</inkml:trace>
          <inkml:trace contextRef="#ctx0" brushRef="#br0" timeOffset="43068.9693">471 3710 756 0,'17'-15'33'0,"-11"10"7"0,-6-6-32 0,11-4-8 16,-5-5 0-16,-1 5 0 0,7 0 96 0,-7 0 16 15,1-5 4-15,0 5 1 0,-1 0-23 0,1-5-5 0,0 0-1 0,-6 4 0 16,0 6-13-16,0 10-3 0,0-10-1 0,0 10 0 16,0 0-19-16,0 0-3 0,0 0-1 0,0 0 0 15,0 0-18-15,-6 10-4 0,6 5-1 0,-6 6 0 16,1-1-13-16,5 10-2 0,5-5-1 0,-5 10 0 16,0-5-1-16,0 6-8 0,6 4 12 0,0 0-4 15,-1 0 3-15,1 1 0 0,0 4 0 0,-1-5 0 16,1 10 10-16,0 1 3 0,-6-6 0 0,0 5 0 15,0-5 0-15,-6 6 0 0,6-6 0 0,-6 0 0 16,1 5-9-16,-1-9-2 0,0-1 0 0,1-5 0 16,-1 0-13-16,0-10 11 0,6 1-11 0,-5-6 10 0,5-10-10 15,0-10 0-15,-6 10 0 0,6-10 8 0,0 0-8 16,0 0 0-16,0 0 0 0,0 0 0 0,0 0 0 16,0 0 8-16,0 0-8 0,0 0 0 0,-11 0 0 0,11 0 0 15,0 0 8-15,0-5-8 0,-6-5 0 0,6 0 0 16,0-5 0-16,0 5 8 0,0-6-8 0,6-4 0 15,-12 0 0-15,12 0 8 0,-6 0-8 0,5-5 0 16,-5-5 0-16,0 0 0 0,0 4 0 0,6-4 8 16,0-10-8-16,-1 5 0 0,-5-5 0 0,0-6 0 15,6 6 0-15,-6 0 0 0,0-5 0 0,6 4 0 16,-1 1 0-16,7-5 0 0,-1-5 0 0,0-1 0 16,6 1 0-16,0 5 0 0,0-6 0 0,0 11-11 15,0-5 11-15,11 10-8 0,-5-5 8 0,5-1-8 16,-5 6 8-16,-1 0-8 0,1 5 8 0,5 0 0 15,1 4-9-15,5 1 9 0,0 0 0 0,-1 0-11 0,-4 5 11 16,5 5-8-16,-6 0 8 0,0 5 0 0,-5-5-9 0,-1 4 9 16,1 6 0-16,-6 5-9 0,-6 0 9 0,-11 0 0 15,12 16-11-15,-7-1 11 0,-5-5-10 0,-5 15 10 16,-7 5-12-16,1 0 12 0,-6 5-13 0,-6 1 5 16,1-6 8-16,-6 5 0 0,-1 5 0 0,-5-5 0 15,-5 1 0-15,5-1 0 0,0 5 0 0,6-5 0 16,-6 0 0-16,0-4 0 0,5-1 8 0,1-10-8 15,6 0 0-15,-1-5 0 0,6 0 0 0,6-5-8 16,-1-5-3-16,12-5 0 0,-11 5 0 0,11-5 0 16,0 0-137-16,0 0-28 0</inkml:trace>
          <inkml:trace contextRef="#ctx0" brushRef="#br0" timeOffset="43642.3556">1257 3825 345 0,'0'0'15'0,"0"0"4"0,0 0-19 0,0-10 0 15,6 0 0-15,-6 0 0 0,6-5 238 0,-6 15 44 0,5-10 9 0,-5 10 1 16,12-10-171-16,-1 0-34 0,-11 10-7 0,0 0-2 15,0 0-18-15,0 0-3 0,0 0-1 0,0 0 0 16,0 0-7-16,0 0-1 0,6 15-1 0,5 0 0 16,-6 10-15-16,1 5-4 0,5 1 0 0,-5-1 0 15,5 0-12-15,1 5-4 0,-7-5 0 0,1 11 0 16,0-6 0-16,-1 0-1 0,1 5 0 0,-6-5 0 16,0 6 1-16,-6-11 0 0,6-5 0 0,-5-5 0 0,-1 0 1 15,0-5 1-15,6-15 0 0,0 15 0 0,-5-5 2 0,5-10 0 16,0 0 0-16,0 0 0 0,0 0 5 0,0 0 2 15,-6-10 0-15,6 0 0 0,0 10 3 0,0-20 1 16,0-5 0-16,0 5 0 0,0-5-10 0,11 0-1 16,-11-6-1-16,6 1 0 0,0-5-7 0,5 0 0 15,6-5-8-15,0-1 12 0,6-4-12 0,5-5 0 16,0 0 0-16,12-6 0 0,-1 1 0 0,-5 0 0 16,0-1 0-16,0 6 0 0,6 10-12 0,-6 0-9 15,-6 9-2-15,0 6 0 16,-5 5-125-16,-6 10-24 0,0 0-6 0</inkml:trace>
          <inkml:trace contextRef="#ctx0" brushRef="#br0" timeOffset="45794.1003">4588 3609 954 0,'0'0'42'0,"0"0"9"0,0 0-41 0,0 0-10 16,0 0 0-16,17 10 0 0,-17-10 99 0,12 0 17 16,5 0 4-16,0 0 1 0,5-10-45 0,1 5-8 15,-1-5-3-15,7 5 0 0,-1-15-9 0,0 5-1 16,1-10-1-16,-1 5 0 0,0-1-20 0,0 1-4 0,-11 0-1 16,6-5 0-16,-12 0-1 0,1 0-1 15,-1 0 0-15,-5-1 0 0,-6 1-9 0,0 0-2 0,0 5 0 0,0 0 0 16,-6 0 11-16,0 5 1 0,1-5 1 0,5 5 0 15,-6 4-9-15,0 1-1 0,1 0-1 0,-1 5 0 16,6 5-18-16,0 0 8 0,-17-5-8 0,0 10 0 16,6-5 11-16,-6 10-11 0,0 5 10 0,0-4-10 15,-6 9 11-15,1-5-11 0,-7 10 12 0,1 0-12 16,0 10 8-16,-1 5-8 0,1 1 0 0,6-1 0 16,-1 5 0-16,12 0 8 0,-1 6-8 0,7-6 0 15,5 0 8-15,5 0-8 0,1-4 0 0,11-6 0 16,0 5 0-16,6-5 0 0,-1 1 0 0,1-11-9 15,-1 0-111-15,7-5-21 0</inkml:trace>
          <inkml:trace contextRef="#ctx0" brushRef="#br0" timeOffset="46389.5274">5261 3267 1792 0,'0'0'80'0,"0"0"16"0,0 10-77 0,0 0-19 15,0 5 0-15,0 0 0 0,0 11 62 0,6-6 9 16,0 5 1-16,-1 0 1 0,-5 5-15 0,6 0-3 16,0-5-1-16,-6 11 0 0,11-1-28 0,-11 5-6 15,6-10 0-15,-1 5-1 0,1 1-7 0,0-11 0 16,-1 5-1-16,1-5 0 0,-6-10-11 0,0 5 10 16,0-10-10-16,6 5 10 0,-6-15-10 0,0 0 12 0,0 0-12 15,0 0 12-15,0 0 4 0,0 0 0 0,0 0 1 0,0-15 0 16,0 0-1-16,5 0 0 0,1-5 0 0,5 0 0 15,0 0-16-15,6-5 0 0,-5-5 0 0,10-1 0 16,-5 1 0-16,0 0 0 0,0 10 0 0,6-5 0 16,-1 0 0-16,1-1 0 0,0 6 0 0,-1-5 0 15,1 15 0-15,0-5 0 0,-6 5 0 0,5 0 0 16,6 5 0-16,-5 5 0 0,-6 0 0 0,0 10 0 16,-6 5 0-16,6 0 0 0,-5 5 0 0,5 10 0 15,-12 6 0-15,7-1 0 0,-7 5 0 0,1 0 0 16,5 1 0-16,-11-6 0 0,6-5 0 0,-6 5 0 15,0-5 12-15,0 0-4 0,-6-4 0 0,1-1-8 0,5-10 22 16,-6 5-2-16,-5-5-1 0,-1 0 0 0,7-5 5 0,5-10 2 16,0 0 0-16,-12 5 0 0,-5-5-26 0,17 0 0 15,0 0-14-15,-5-10 5 0,-7-5 9 0,12-5 0 16,0 0 10-16,6-5-10 0,0-5 0 0,5-1 0 16,0 1 0-16,1-5 0 0,10-5 0 0,1 0 0 15,-1-1-10-15,7 6 10 0,-1 0 0 0,0 0 12 16,-5 5 0-16,0 4-1 0,5 1-11 0,0 5-17 15,-5 10 4-15,-1 0 1 0,7 5 12 0,-7 0 16 16,-5 5-3-16,0 10-1 0,0 5 0 0,6 10-1 16,-6-5 0-16,0 5 0 0,0 6 5 0,0-1 0 15,5 0 1-15,-5 0 0 0,0 5-3 0,0-4-1 16,-6-1 0-16,6-5 0 0,0 0-13 0,-5 0 9 16,-1-10-9-16,0 0 8 0,-5 5-22 0,5-9-5 0,-11 4-1 0,0-15 0 31,6 10-211-31,-6-10-42 0</inkml:trace>
        </inkml:traceGroup>
        <inkml:traceGroup>
          <inkml:annotationXML>
            <emma:emma xmlns:emma="http://www.w3.org/2003/04/emma" version="1.0">
              <emma:interpretation id="{EAF39AFD-0913-4B07-AC22-F6A3CCD7933C}" emma:medium="tactile" emma:mode="ink">
                <msink:context xmlns:msink="http://schemas.microsoft.com/ink/2010/main" type="inkWord" rotatedBoundingBox="12927,3616 17635,3332 17741,5079 13033,536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8311.0038">10583 2085 1566 0,'-6'-35'34'0,"6"20"7"0,6-5 2 0,-6 0 1 0,6 5-35 0,-1-5-9 0,7 4 0 0,-7 6 0 15,7 0 85-15,-1 0 15 0,-11 10 4 0,0 0 0 16,11 5-39-16,1 5-7 0,-1 5-2 0,-5 11 0 0,-1 4-12 15,1 5-4-15,-6 5 0 0,0 11 0 16,-6-1-28-16,1 10-12 0,-1 6 8 0,-11 14-8 16,0-5 15-16,0 1-3 0,0 4 0 0,-6 1 0 15,-5-1 23-15,0-9 4 0,5-1 1 0,1-5 0 0,-7-4-32 16,12-6-8-16,-5-5 0 0,5 1 0 0,6-11 8 16,5 0 0-16,0-10 0 0,6-5 0 0,-5 1-8 0,5-11-12 15,0-15 4-15,0 0 0 0,0 0 8 0,0 0 0 16,0 0-9-16,0 0 9 0,0-20 0 0,11-1 0 15,6-14 0-15,5 0 0 16,1 10-20-16,5-10-10 0,1 0-2 0,-1-6 0 0,6 6 32 0,-6 0 10 16,6-5 0-16,0 4 0 0,-11 6-10 0,5 0 0 15,-11 0 0-15,5 15 0 0,1 0 0 0,-12 5 0 16,6 10 0-16,-5 5 0 0,-1 5 0 0,0 0 0 16,1 5 0-16,-1 5 0 0,-5 5 0 0,-1 0 0 15,7 6 0-15,-1-1 0 0,-5-5 0 0,-1 0 0 16,1 0 0-16,-1 0 0 0,1 0 0 0,-6-4 0 15,6-1 0-15,-6 5 8 0,0 0-8 0,0-5-16 16,-6-5 4-16,6 5-697 0,-6-5-140 16</inkml:trace>
          <inkml:trace contextRef="#ctx0" brushRef="#br0" timeOffset="47769.9782">9271 3016 748 0,'-6'-25'33'0,"6"14"7"0,-5-4-32 0,5 5-8 16,-6 0 0-16,6-5 0 0,0 0 196 0,-6 5 38 15,1 5 7-15,-1-5 2 0,0 0-151 0,6 10-31 16,0 0-5-16,0 0-2 0,-5-5-24 0,5 5-5 16,0 0-1-16,0 0 0 0,0 0 8 0,-17 10 0 15,6 5 1-15,5 5 0 0,0 0-13 0,-5 5-2 16,11 6-1-16,-6 4 0 0,6 0-4 0,0 10-1 15,6-5 0-15,-6 11 0 0,6-6-1 0,-6 5-1 16,0-4 0-16,5 4 0 0,-5-10-1 0,6 5 0 16,-6-9 0-16,6-1 0 0,-1-5-9 0,1-5 10 15,0-5-10-15,5 0 10 0,-6-10-1 0,7-5 0 16,5-5 0-16,0-5 0 0,0-5 3 0,5 0 0 16,7-10 0-16,-1 0 0 0,0-5-12 0,6-10 12 15,-6-1-12-15,1-4 12 0,-7-5-12 0,1 5 8 16,5-1-8-16,0 6 8 0,-5 0-8 0,0-5 0 15,-6 5 0-15,-6-1 0 0,0 11 0 0,6 5 0 0,-5 0 0 16,-7 0 0-16,1 5 0 0,0 5 8 0,-6 10-8 16,0 0 0-16,0 0 8 0,0 0-8 0,0 0 0 0,0 15 8 15,-6 5-8-15,6 5 0 0,0 0 0 16,-6 5 0-16,6-4 0 0,-5 4 0 0,5 0 0 0,0 0 0 16,0-5 0-16,0 0 0 0,0 1 0 0,5-6 0 15,-5-5 0-15,6-5 0 0,-6-10 0 0,0 0 0 16,0 0 0-16,0 0 10 0,11 5-10 0,6 0 10 15,-11-5 1-15,11-5 0 0,-6-5 0 0,6-5 0 16,0 5 8-16,0-5 1 0,0-6 1 0,6 6 0 16,-6-10-5-16,-1 5 0 0,1 0-1 0,-5 0 0 15,5-5-5-15,-6 5-1 0,6 0 0 0,-6-1 0 0,1-4-9 16,-1 0 8-16,0 0-8 0,1-5 8 0,-1 5-8 0,0-1 0 16,0-4 0-16,6 0-11 15,-5 0-29-15,5 0-7 0,0 0-1 0,0-1-684 16,-6 6-136-16</inkml:trace>
          <inkml:trace contextRef="#ctx0" brushRef="#br0" timeOffset="48693.6482">11573 2820 2070 0,'0'0'45'0,"0"0"10"0,0 0 1 0,0 0 3 0,-6 10-47 0,-5 10-12 15,0 0 0-15,-6 5 0 0,5 5 26 0,1 0 3 16,-6 6 1-16,6-1 0 0,-6 0-7 0,5 0-2 16,-5-5 0-16,6 6 0 0,0-1 0 0,5 0 0 15,1-5 0-15,-1-5 0 0,6 0-7 0,6 1-2 16,5-6 0-16,0 0 0 0,6-5 16 0,-6-5 4 15,12 0 0-15,0 0 0 0,5-10-20 0,6-5-3 16,-6 0-1-16,0-5 0 0,6-5-8 0,0 0 0 16,0-10 0-16,0 4 0 0,-11-4 0 0,11 0 0 15,-6 0 0-15,-5-5 0 0,-6-5 8 0,0-1-8 16,0 6 0-16,-6-5 8 0,-6 0-8 0,1 5 8 16,0 0-8-16,-1 4 8 0,-5 1-8 0,-5 5 0 15,-1 5 9-15,-5 5-9 0,0 0 0 0,-6 5 0 16,0 5 0-16,-6 5 0 15,-11 0-116-15,6 5-28 0,-1 5-6 0</inkml:trace>
          <inkml:trace contextRef="#ctx0" brushRef="#br0" timeOffset="49225.1714">12721 2729 1267 0,'0'0'56'0,"0"0"12"0,6-10-55 0,-1 5-13 15,-5-5 0-15,6 0 0 0,-6 10 54 0,-6-10 8 16,1 0 2-16,5 10 0 0,0 0-52 0,0 0-12 0,-12-10 0 0,1 5 0 15,0 5 54-15,-1 5 8 0,-5-5 2 0,0 0 0 16,0 10-8-16,0 0-2 0,-5 0 0 0,5 5 0 16,-6 5-35-16,6 0-7 0,0 5-2 15,0-5 0-15,0 6 43 0,0-1 9 0,6 0 2 16,5 5 0-16,6-10-64 0,0 5-26 0,6 0 2 16,0 6 0-16,5-6 38 0,0 0 8 0,6 0 2 15,-5 5 0-15,-1 0-24 0,0 6 0 0,1-11 0 0,-7 5 0 16,1 5 33-16,0-5 6 0,-6-5 1 0,0 6 0 15,-6-6 3-15,0-5 1 0,-5-5 0 0,5 5 0 16,-5 0-25-16,5-5-5 0,-11 0-1 0,0 0 0 16,0-10-13-16,-5 0 0 0,5 1 0 0,-6-6 0 15,6 0-138-15,-5-6-21 16,-1-9-4-16,0 5-1 0</inkml:trace>
          <inkml:trace contextRef="#ctx0" brushRef="#br0" timeOffset="49677.2982">13009 3001 921 0,'0'0'82'0,"12"0"-66"16,-7 5-16-16,12 0 0 0,6-5 168 0,11 5 29 15,-6 0 7-15,6 0 0 0,0-5-106 0,0 0-22 16,5 0-4-16,1 0 0 0,-6 0-48 0,6 0-10 15,-1-10-2-15,1 0 0 0,-1-5 16 0,1-1 2 16,-6-9 1-16,5 5 0 0,-5 0-3 0,0 0 0 0,0-10 0 0,0 0 0 16,-6 4 12-16,-5-4 3 0,-6-5 0 0,0 10 0 15,-11 5-3-15,5 0 0 0,-5 0 0 0,-1 4 0 16,-10 1-13-16,5 5-3 0,0 10-1 0,-6-10 0 16,-11 5-15-16,0 0-8 0,-6 0 8 0,-5 5-8 15,0 5 0-15,0 0 8 0,-12 0-8 0,6 5 0 16,-6 5 0-16,1 1 0 0,-1 4 0 0,6 5 0 15,0 10 11-15,-5 0-3 0,11 5 0 0,-1 1 0 16,7 4-8-16,5 0 0 0,0 5 0 0,11 1 0 16,0-1 28-16,6 0 3 0,0 1 1 0,6-6 0 15,0-5-16-15,11 0-4 0,0 1 0 0,0-6 0 16,11-5-3-16,0-5-1 0,-5-5 0 0,16-5 0 16,1-5-29-16,5-5-7 0,6-5 0 0,0-5-1184 15</inkml:trace>
        </inkml:traceGroup>
        <inkml:traceGroup>
          <inkml:annotationXML>
            <emma:emma xmlns:emma="http://www.w3.org/2003/04/emma" version="1.0">
              <emma:interpretation id="{6A1810B5-F927-4826-A651-47FEC7E43192}" emma:medium="tactile" emma:mode="ink">
                <msink:context xmlns:msink="http://schemas.microsoft.com/ink/2010/main" type="inkWord" rotatedBoundingBox="19689,4142 22899,3948 22959,4934 19749,512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1705.969">16872 2769 1220 0,'0'0'27'0,"0"-15"5"0,-6 0 2 0,-5 5 0 0,5 0-34 0,-5 0 0 16,5 0 0-16,-11 0 0 0,6 0 76 0,0 0 8 15,-6-5 1-15,11 5 1 0,-5 4-30 0,5 1-5 16,-5 0-2-16,5-5 0 0,6 10-16 0,-11 0-3 16,0-5-1-16,-6-5 0 0,11 0-4 0,-5-5-1 15,-1 5 0-15,1 5 0 0,11 5 4 0,-11-15 1 16,-6 0 0-16,0 5 0 0,17 10-14 0,-11 0-3 16,-1 0-1-16,-5 0 0 0,0 0-11 0,6 0 0 15,11 0 9-15,-23 10-9 16,-5 5-16-16,0 5-8 0,5-5-2 0,-5 5 0 0,0 15 55 0,-6 1 11 0,0 4 3 15,-6 15 0-15,-5 1-23 0,11-1-5 0,-6 0-1 16,6 6 0-16,-5-6-14 0,5 5 9 0,0-9-9 0,6 4 8 16,5 0-8-16,6-10 0 0,0-4 0 0,6-6 0 15,5 0 0-15,12-10 8 0,0-5-8 0,-1-5 0 16,7 0 8-16,-1-9-8 0,6-1 0 0,5-5 8 16,7-11 1-16,-7 1 0 0,12-5 0 0,6-5 0 15,-1 0 3-15,-5-5 0 0,6-10 0 0,-12-5 0 16,1-1-12-16,-1 6 0 0,6-10 0 0,-6 0 0 0,-17-11 8 15,6 1-8-15,17-5 0 0,-6-6 8 0,-5 6-8 16,11 0 0-16,6-1 9 0,-1 6-9 16,-16 5-20-16,5 4-9 15,0 11-2-15,1 5 0 0,-7 5 76 0,-5 10 15 0,-11 5 4 0,5 0 0 0,-11 10-52 0,0 0-12 16,0 0 0-16,0 0 0 0,-11 20 8 0,5 0 0 16,1 5-8-16,-12 0 12 0,0 0-12 0,0-5 9 15,0 5-9-15,5 1 8 0,-5-1-8 0,6 5 0 16,0 0 0-16,5-5 0 0,1 5 0 0,5 1 0 15,0-6 0-15,5 5 0 0,-5-5 0 0,6 5 0 16,5 0 0-16,6-4 0 16,11-1-26-16,-11 0-4 0,-5-5-1 0,-1 0-677 15,6 0-136-15</inkml:trace>
          <inkml:trace contextRef="#ctx0" brushRef="#br0" timeOffset="52403.2135">17076 2865 1364 0,'22'-25'60'0,"-16"15"13"0,0 0-58 0,5-6-15 16,6 1 0-16,0 0 0 0,11-5 70 0,-5 0 11 15,-6 0 3-15,5 0 0 0,7 0-6 0,-7 0-1 16,-5 4 0-16,6 6 0 0,-1 0-77 0,1 5 0 16,-6-5-11-16,0 5 0 0,0 0 88 0,-6 5 18 0,-11 0 3 15,6 15 1-15,-12 5-65 0,6 6-13 16,0 9-2-16,-5 5-1 0,-7 0-5 0,-5 6-1 0,0 4 0 15,0-5 0-15,12 0-1 0,-1 1-1 16,-5-1 0-16,-1 0 0 0,1-10 10 0,5 1 3 0,1-6 0 16,-7 0 0-16,-4-10-9 0,-1 0-2 0,17-5 0 15,0 0 0-15,0-15-1 0,0 0-1 0,0 0 0 0,0 0 0 16,0 0 0-16,0-15 0 0,5-5 0 0,1 0 0 16,-6-5 17-16,6-5 3 0,5-11 1 0,-6 1 0 15,-10 0-31-15,10-5 0 0,24-1 0 0,-1-4-10 0,6 0 10 16,6-5 0-16,5-1-9 0,6 1 9 15,0 15-9-15,-6 4 9 0,6 1-12 0,-6 10 12 0,-5 5-10 16,-6 10 10-16,-6 0-8 0,-6 15 8 0,1 10 0 0,-12 5 0 16,-5 0 0-16,-6 5 0 0,6 6 0 15,-12 4 0-15,-5 0 0 0,-1 5-8 0,1 0 8 0,0 6 0 16,-1-11 0-16,-5 5 0 0,12-5 19 0,-6-5-1 16,11 6 0-16,-6-6 0 15,-5-5-40-15,11-5-8 0,5 0-2 0,7 5 0 16,4-10-76-16,1 1-16 0,-11-1-4 0,0-10 0 0</inkml:trace>
          <inkml:trace contextRef="#ctx0" brushRef="#br0" timeOffset="54025.675">19010 2543 518 0,'22'-20'46'0,"-22"20"-37"0,12-10-9 0,-1 0 0 16,0 0 129-16,-11 10 24 0,0-15 5 0,0 15 1 15,6-10-88-15,0-1-18 0,-6 1-3 0,-6 0-1 16,0 5 5-16,-5-5 1 0,0 0 0 0,-1 5 0 15,-5 5-6-15,-5 0-1 0,-1-5 0 0,-5 5 0 16,5 5 7-16,-5 5 1 0,-6 0 0 0,0 5 0 16,6 5-29-16,-6 1-6 0,0-1-1 0,0 0 0 15,6 0 10-15,0 5 2 0,-6 0 0 0,11-5 0 16,-5 0-32-16,11-4 0 0,0-1 0 0,5 0 0 16,1-5 0-16,11-10 0 0,0 0 0 0,0 0 0 0,11 15-10 0,-5-5-8 15,11 0-2-15,0 0 0 0,6 0 20 16,-1 0 0-16,1 5 0 0,5 0 0 0,0-5-10 0,1 5 2 15,-7 1 0-15,1-1 0 0,5 5 8 0,-5-5 0 16,-6 10-9-16,-6-5 9 0,0 0 0 0,1 0 0 16,-7 0 0-16,-5 1 0 0,-5 4 20 0,-1-10 9 15,0 0 2-15,-5 5 0 0,0-5-12 0,-12 5-3 16,6 0 0-16,-5-5 0 0,-1 1-6 0,0-1-2 16,1-5 0-16,-1 5 0 0,-5 0-8 0,5-5 0 15,1 5-10-15,-1-5 10 16,0-5-104-16,-5 0-16 0,0 5-2 0,0-5-1 0</inkml:trace>
        </inkml:traceGroup>
        <inkml:traceGroup>
          <inkml:annotationXML>
            <emma:emma xmlns:emma="http://www.w3.org/2003/04/emma" version="1.0">
              <emma:interpretation id="{6B3D7127-EE6B-43FF-98F6-3FAB72A01F7B}" emma:medium="tactile" emma:mode="ink">
                <msink:context xmlns:msink="http://schemas.microsoft.com/ink/2010/main" type="inkWord" rotatedBoundingBox="23553,4127 27174,3908 27216,4601 23595,482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5266.0877">22477 2442 1497 0,'0'0'133'0,"11"-5"-106"16,0 0-27-16,6 0 0 0,6 5 55 0,-23 0 5 16,0 0 2-16,5 10 0 0,1 10 28 0,0 6 6 15,-6 9 0-15,-6 0 1 0,0 5-29 0,1 0-5 16,5 6-2-16,-6-1 0 0,0-5-21 0,-5 5-4 16,11-4 0-16,-5-1-1 0,-1-10 5 0,0 0 0 15,1-5 1-15,-1-4 0 0,0-1-13 0,6-5-4 16,-5-5 0-16,5-10 0 0,0 0 32 0,0 0 7 15,0 0 1-15,0 0 0 0,0 0-52 0,17 5-12 0,0-10 0 0,-1 0 0 16,-4-5 25-16,10-5 3 16,1-5 0-16,5-1 0 0,-5-4-13 0,5-5-3 15,6 5 0-15,0-10 0 0,6 5-4 0,-1-6 0 0,-5 1-8 16,11 0 12-16,1 5-12 0,-7 0 0 0,1 9 8 0,-1-4-8 16,7 0 0-16,-1 5 0 0,0 5 0 0,0 0 0 31,1 0-95-31,-7 5-12 0,1 5-2 0</inkml:trace>
          <inkml:trace contextRef="#ctx0" brushRef="#br0" timeOffset="54626.321">19852 2588 2044 0,'0'-20'45'0,"6"5"10"0,0 0 1 0,-1 0 1 0,-5 15-45 0,0 0-12 16,6-15 0-16,-6 15 0 0,0 0 64 0,0 0 12 16,0 0 1-16,-6 10 1 0,1 10-51 0,-1-5-11 15,-5 10-1-15,-1 0-1 0,-4 21 4 0,-1-6 1 16,5 0 0-16,1 0 0 0,0 6-6 0,-1-6-1 15,12 0 0-15,-5 0 0 0,10-5-24 0,-5-4-6 16,6-6-1-16,5 5 0 0,-5-10 19 0,5 0 0 16,6-5 0-16,0-5 0 0,0-5 28 0,0-5 10 15,0 0 2-15,0-5 0 0,0-5-13 0,0 0-3 16,0-5 0-16,0-5 0 0,6-5-24 0,-1-5 0 16,6-1 0-16,-5 1 0 0,5-5 0 0,-5 0 0 15,-6 5-14-15,0-5 5 0,5 4 9 0,-5 6 0 16,0 5 0-16,-5 5-8 0,5 10 8 0,-17 5 0 15,0 0-9-15,0 0 9 0,5 20 0 0,-5 10-9 16,0 0 9-16,-5 6 0 0,-1-1 0 0,0 0 0 0,1 0 0 16,5 0 0-16,0 1 0 0,0-6 0 0,5-5 0 15,1 0 0-15,0-5 0 0,-1 5 19 0,7-10-3 16,-7-4 0-16,7-1-16 0,5-10 0 0,0 0 0 0,0 0 0 16,5-10 0-16,1-1-14 0,-1 1 2 0,7-5 1 15,-1-10 11-15,6 0 16 0,-6-10-4 0,12 0-1 16,-6-1-11-16,0-4 0 0,5 0 0 0,1 0 0 15,-12-6 0-15,6 6 0 0,0 5 0 0,0 0 0 16,-6 0-22-16,6 4-10 0,-6 6-1 16,6 0-1-16,-5 0-136 0,-1 10-27 0,-11 0-6 15</inkml:trace>
          <inkml:trace contextRef="#ctx0" brushRef="#br0" timeOffset="54937.0986">21249 2875 1152 0,'0'0'51'0,"17"0"10"0,0 0-49 0,0 0-12 16,6 0 0-16,5-5 0 0,0 0 76 0,6-5 12 16,6 0 2-16,5-5 1 0,6 0-18 0,-11-1-3 15,-6-4-1-15,0-5 0 0,-6 10-5 0,6-5 0 16,0 0-1-16,-6 0 0 0,-11-5-19 0,0 4-4 15,6 6-1-15,-12 0 0 0,0-5 2 0,-5 0 1 16,-1 5 0-16,1 0 0 0,-6-5-15 0,0 5-3 16,-11 0-1-16,5 0 0 0,0 4-7 0,-5 1 0 0,-6 5-1 15,0 0 0-15,-11 5 0 0,5 0 0 0,6 5 0 0,-5 10 0 16,-12-4-15-16,-6 4 0 0,6 5-9 16,0 0 9-16,0 10 17 0,0-5 10 0,6 10 1 0,6 1 1 15,-1-6-21-15,12 5-8 0,-1-5 0 0,1 5 9 16,11 1-9-16,0-1 0 0,6-5 0 0,5 0 0 15,0-5-24 1,6 5-6-16,0-4-2 0,12-1 0 0,4-10-76 16,1 0-16-16,6-5-4 0</inkml:trace>
        </inkml:traceGroup>
        <inkml:traceGroup>
          <inkml:annotationXML>
            <emma:emma xmlns:emma="http://www.w3.org/2003/04/emma" version="1.0">
              <emma:interpretation id="{7931A5DA-019F-4B48-A769-C453EA3E3AEE}" emma:medium="tactile" emma:mode="ink">
                <msink:context xmlns:msink="http://schemas.microsoft.com/ink/2010/main" type="inkWord" rotatedBoundingBox="29160,3054 30393,2979 30476,4345 29242,4419"/>
              </emma:interpretation>
              <emma:one-of disjunction-type="recognition" id="oneOf9">
                <emma:interpretation id="interp9" emma:lang="" emma:confidence="1">
                  <emma:literal>is</emma:literal>
                </emma:interpretation>
                <emma:interpretation id="interp10" emma:lang="" emma:confidence="0">
                  <emma:literal>us</emma:literal>
                </emma:interpretation>
                <emma:interpretation id="interp11" emma:lang="" emma:confidence="0">
                  <emma:literal>vs</emma:literal>
                </emma:interpretation>
                <emma:interpretation id="interp12" emma:lang="" emma:confidence="0">
                  <emma:literal>io</emma:literal>
                </emma:interpretation>
                <emma:interpretation id="interp13" emma:lang="" emma:confidence="0">
                  <emma:literal>ls</emma:literal>
                </emma:interpretation>
              </emma:one-of>
            </emma:emma>
          </inkml:annotationXML>
          <inkml:trace contextRef="#ctx0" brushRef="#br0" timeOffset="56333.8356">25406 2291 1623 0,'0'0'36'0,"6"-5"7"0,-1-5 1 0,1 5 2 0,5-10-37 16,-11 5-9-16,6 0 0 0,-6 10 0 0,0 0 76 0,0 0 14 0,0 0 2 0,0 0 1 15,0 0-38-15,0 0-8 0,0 15-2 0,0 5 0 16,-6 0-15-16,6 6-3 0,-5 9-1 0,-1 0 0 16,0 0-2-16,6 0 0 0,-5 1 0 0,-1-1 0 15,6 5-4-15,0-5-2 0,0-5 0 0,0 1 0 16,6-1-8-16,-6-5-2 0,5-5 0 0,1 0 0 15,-6-5-8-15,11-5 12 0,-5 0-12 0,11-5 12 16,-6 0-12-16,6-5 0 0,-5 0 0 0,5 0 0 16,0-5 0-16,0 0 0 0,-1-5 0 0,7 0 0 15,0 0 9-15,-6-5-9 0,5-5 10 0,7-5-10 16,-7 0 0-16,1 0 0 0,5-6 0 0,6 1 0 16,-11-10 0-16,5 5 0 0,12-5 0 0,5-1 0 15,0 6 0-15,6 0 0 0,0 0 0 0,0 5-10 16,5-1 10-16,-5 6 0 0,-6 0 8 0,1 5-8 0,-1 0 0 15,-11 10 0-15,0-5 0 0,0 5 0 0,-6 5 0 16,0 5 0-16,-11 0 0 0,6 0-8 0,-12 0 8 0,0 5 0 16,1 0 0-16,-1 5 0 0,-11 5 0 0,6 0 0 15,-1 0 0-15,-5 5 0 0,0 0 0 0,-5 5 0 16,-7-5 0-16,7 1 0 0,-7 4 0 0,1-5 0 16,-6 0 0-16,0 0 0 0,0 0 24 0,0 0 6 15,0-5 2-15,0 1 0 0,-5-1 3 0,5-5 1 16,-6-5 0-16,1 0 0 0,-1 10-9 0,0-10-2 15,-5-5 0-15,0 5 0 0,-1-5-9 0,7 0-1 16,-1 0-1-16,-5-5 0 0,0 5-14 0,5 0 0 16,6-10 8-16,0 0-8 15,0 0-99-15,0-5-22 0,-5-1-5 0,5-4-997 0</inkml:trace>
          <inkml:trace contextRef="#ctx0" brushRef="#br0" timeOffset="56471.1869">26339 1427 1699 0,'-17'-16'75'0,"17"16"16"0,-11-10-73 0,5 5-18 0,-5-5 0 0,11 10 0 15,0 0 22-15,0 0 1 0,0 0 0 0,-6 10-540 16,1 0-108-16</inkml:trace>
        </inkml:traceGroup>
      </inkml:traceGroup>
    </inkml:traceGroup>
    <inkml:traceGroup>
      <inkml:annotationXML>
        <emma:emma xmlns:emma="http://www.w3.org/2003/04/emma" version="1.0">
          <emma:interpretation id="{070CCDCD-9DE6-4353-8CD7-45F9573B7387}" emma:medium="tactile" emma:mode="ink">
            <msink:context xmlns:msink="http://schemas.microsoft.com/ink/2010/main" type="paragraph" rotatedBoundingBox="4412,7717 19369,6701 19678,11239 4720,122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302922-89C9-4493-99BF-AA7A3153D3F2}" emma:medium="tactile" emma:mode="ink">
              <msink:context xmlns:msink="http://schemas.microsoft.com/ink/2010/main" type="line" rotatedBoundingBox="4412,7717 19369,6701 19678,11239 4720,12256"/>
            </emma:interpretation>
          </emma:emma>
        </inkml:annotationXML>
        <inkml:traceGroup>
          <inkml:annotationXML>
            <emma:emma xmlns:emma="http://www.w3.org/2003/04/emma" version="1.0">
              <emma:interpretation id="{341DD6A7-A802-48CA-A0BC-03F219318F1B}" emma:medium="tactile" emma:mode="ink">
                <msink:context xmlns:msink="http://schemas.microsoft.com/ink/2010/main" type="inkWord" rotatedBoundingBox="4412,7717 7701,7494 7852,9704 4562,992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8245.1511">1959 6093 403 0,'0'0'36'16,"0"-10"-36"-16,11-5 0 0,-5 5 0 0,-1 0 148 0,1 0 22 15,-6 10 5-15,0 0 1 0,0 0-40 0,0 0-7 16,-6-15-1-16,6 5-1 0,0 10-26 0,0 0-5 16,0 0 0-16,0 0-1 0,0 0-25 0,0 0-5 15,0 0-1-15,0 0 0 0,-11 10-17 0,0 5-4 16,5 0-1-16,0 0 0 0,-11 5-9 0,6 6-1 0,0 4-1 0,-1 5 0 15,-10 10-8-15,-1 0-2 16,-5 11 0-16,-6-1 0 0,6 0 1 0,-12 11 0 16,0-1 0-16,-10-5 0 0,10-4-12 0,0 4-2 15,1-5-8-15,-1 6 12 0,6-11-12 0,6 0 0 16,-6-4 0-16,11-1 0 16,1-10-18-16,-6 0-10 0,11 0-1 0,0-4-698 15,-6-1-139-15</inkml:trace>
          <inkml:trace contextRef="#ctx0" brushRef="#br0" timeOffset="57920.7445">624 6239 1278 0,'0'0'56'0,"-6"-10"12"0,6 0-54 0,0 10-14 16,0 0 0-16,-11-5 0 0,5-5 64 0,-5 0 9 15,11 10 3-15,0 0 0 0,0 0-29 0,0 0-6 16,6-10-1-16,-6 10 0 0,0 0-16 0,0 0-4 16,5-10-1-16,-5 10 0 0,12-10 4 0,-12 10 1 15,0 0 0-15,0 0 0 0,11 0 3 0,0 0 1 16,-11 0 0-16,17 5 0 0,-6 0 0 0,6 10 1 15,-5 0 0-15,-1 0 0 0,6 5-11 0,0 5-2 16,0 6-1-16,6 4 0 0,-12 5 5 0,11 0 0 16,1 5 1-16,5 1 0 0,6 9 7 0,-5 0 2 15,-1-4 0-15,0 4 0 0,0-10 4 0,-11 0 1 16,6 1 0-16,-6-6 0 0,0 0-3 0,0-5 0 16,-6-4 0-16,6-1 0 0,-6-5-13 0,-5 0-3 15,5-5-1-15,1-5 0 0,-7 0-7 0,7 0-8 16,-1-5 11-16,0 6-11 15,1-6-15-15,5 0-9 0,-6 0-3 0,6-5-730 16,0 0-147-16</inkml:trace>
          <inkml:trace contextRef="#ctx0" brushRef="#br0" timeOffset="58738.2603">1178 7267 172 0,'0'0'8'0,"0"0"1"0,0 0-9 0,0 0 0 15,0 0 0-15,0 0 0 0,0 0 204 0,6-5 40 16,-1 0 7-16,-5 5 1 0,6-10-118 0,-6 10-24 16,0 0-5-16,6-10-1 0,-1 5-15 0,-5-5-3 15,6 0-1-15,-6 10 0 0,0 0-19 0,6-10-4 16,-1 0-1-16,-5 0 0 0,0 10-7 0,6-10-2 15,0 0 0-15,-6 10 0 0,5-10-11 0,-5 4-2 16,6-4-1-16,-6 10 0 0,0 0-13 0,0 0-2 16,0 0-1-16,0 0 0 0,0 0-2 0,0 0-1 15,0 0 0-15,0 0 0 0,0 0-6 0,6 16-1 16,-1-1 0-16,-5 5 0 0,6 5 0 0,-6 5 0 16,-6 5 0-16,6 5 0 0,-5 6 8 0,-1 4 2 15,0 0 0-15,1 11 0 0,-1-6 1 0,0 0 0 16,-5 5 0-16,5 1 0 0,1-6-2 0,-1 0 0 0,6-4 0 0,-11-6 0 15,5-5-11-15,0 0-2 0,1-4-8 0,-1-6 12 16,0-5-12-16,1 5 9 0,-1-10-9 16,0 0 8-1,1 0-80-15,-1 0-16 0,1-5-3 0,-7 6-689 0,1-6-137 0</inkml:trace>
          <inkml:trace contextRef="#ctx0" brushRef="#br0" timeOffset="59906.8653">2004 7358 115 0,'0'0'10'0,"0"0"-10"16,5 10 0-16,-5 0 0 0,0 0 238 0,6 5 46 15,0-5 8-15,-1 5 3 0,1 0-166 0,0-5-33 16,-1 0-6-16,1 0-2 0,-6-10-32 0,17 10-6 15,-17-10-2-15,23 5 0 0,-6-5 3 0,11-10 0 16,0 5 0-16,6-10 0 0,-6-5-16 0,18 0-3 16,-1-5-1-16,11-5 0 0,1-1-18 0,-6 1-3 15,-12-5-1-15,7-5 0 0,-1 5 0 0,-5 0 0 16,-1-1 0-16,-5 1 0 0,0-5-9 0,-11 0-9 16,-1 0 9-16,1 4-13 0,-12 11 13 0,0-5 0 15,1 0 12-15,-7 10-12 0,-5 5 0 0,0 0 0 16,-5 5 0-16,5 10 0 0,0 0 0 0,-12 0 15 0,-5-5-3 0,1 15-1 15,-13 0-2-15,1 5 0 16,0-10 0-16,-6 10 0 0,5 5 6 0,-4 5 1 0,-1 5 0 16,0 5 0-16,0 11 11 0,0-1 2 0,6 0 1 0,-1 5 0 15,7 1 0-15,5-1 0 0,5 5 0 0,7 1 0 16,-7-1 5-16,12 0 1 0,6-5 0 0,-6 1 0 16,6-6-36-16,5 0 0 0,6-5 0 0,0 1 0 15,0-6 9-15,0 0-9 0,6-5 0 0,-1 0 9 16,6-10-33-16,1-5-6 0,-7-4-2 0,12-6-1046 15</inkml:trace>
          <inkml:trace contextRef="#ctx0" brushRef="#br0" timeOffset="60293.7056">3921 6578 1674 0,'0'0'74'0,"-11"-5"15"0,-1 0-71 0,-5 5-18 16,6 0 0-16,-6 0 0 0,-5 5 82 0,5 5 13 16,-6 1 2-16,0 4 1 0,1 5-44 0,-1 5-9 15,0-5-1-15,6 5-1 0,0 5-25 0,1 0-5 16,10-4-1-16,6-1 0 0,0 5-12 0,6-5 0 15,-1-5 8-15,12 0-8 0,0 0 0 0,0-5 0 0,6 5 0 0,-1 1 0 16,1-6 0-16,0 0 8 0,-6 0-8 16,5 5 0-16,-5 0 0 0,0 5 8 0,6 5-8 0,-6 1 0 15,-6-1 9-15,6 0-1 0,-6 0 0 0,-5 0 0 16,5 5 0-16,-5 1-8 0,-6-6 12 0,-6-5-4 16,6 5 20-16,-5-5 3 0,-1 5 1 0,0-10 0 15,-5 1 3-15,-6-1 1 0,6-5 0 0,-6 5 0 16,0-5-20-16,-6 0-3 0,6-5-1 0,-5 5 0 15,-7-5-72-15,1 5-14 16,-6-5-3-16</inkml:trace>
        </inkml:traceGroup>
        <inkml:traceGroup>
          <inkml:annotationXML>
            <emma:emma xmlns:emma="http://www.w3.org/2003/04/emma" version="1.0">
              <emma:interpretation id="{979B6982-18A6-4A23-B05B-DDF4E1F52FF6}" emma:medium="tactile" emma:mode="ink">
                <msink:context xmlns:msink="http://schemas.microsoft.com/ink/2010/main" type="inkWord" rotatedBoundingBox="11857,7941 13827,7807 13911,9042 11941,917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2256.446">9282 6573 806 0,'0'0'72'16,"0"0"-58"-16,0 0-14 0,12-5 0 0,-7-5 135 0,7 5 24 15,-1-5 5-15,0 10 0 0,-5-5-60 0,5 5-12 16,6 0-2-16,-5 5-1 0,-1 10-45 0,0 0-10 16,-5 11-2-16,-1 9 0 0,1 10-15 0,0 5-3 15,-12 1-1-15,6-1 0 0,-11 10 28 0,5-5 6 16,-5 1 1-16,0-6 0 0,-1 0 4 0,1-5 2 0,5-4 0 16,-5-1 0-16,5-10-17 0,1 0-3 0,-1-10-1 0,0 0 0 15,6-9-2-15,0-11-1 0,0 0 0 0,0 0 0 16,0 0-11-16,0 0-3 0,0 0 0 0,0 0 0 15,0 0 7-15,6-16 1 0,0-4 0 0,-1 0 0 16,1-5-3-16,0 0 0 0,5-5 0 0,0-5 0 16,1-1-3-16,4-4-1 0,7-10 0 0,5 5 0 15,1-1-6-15,5 1-2 0,5-5 0 0,6-5 0 16,6 4-9-16,0 6 0 0,6-5 0 0,-6 10 8 16,-6-1-24-16,6 6-4 0,-6 5-2 0,-5 5-794 15,-6 10-158-15</inkml:trace>
          <inkml:trace contextRef="#ctx0" brushRef="#br0" timeOffset="61572.0258">8683 6387 288 0,'-6'-5'25'0,"1"-5"-25"15,5 0 0-15,-6 5 0 0,0-5 248 0,1 0 44 16,-1 0 8-16,-5 5 3 0,5-5-151 0,0 5-29 15,-5-5-7-15,0 5 0 0,11 5-41 0,-17 5-8 16,0-5-2-16,0 10 0 0,0 5-33 0,-11 5-8 0,-1 0 0 16,1 5-1-16,0 11 12 0,-6-1 2 0,6 10 1 15,-6 5 0-15,5 6-22 0,1 4-4 16,5 0 0-16,1 11-1 0,-1-6-11 0,1 5 8 16,-1-4-8-16,12-6 8 0,-6 0-8 0,5-4 10 0,7-1-10 15,-1-5 10-15,0-5-10 0,6 1 0 0,6-11 9 16,0 0-9-16,-1-5 0 0,7-5 8 0,-7 1-8 0,12-11 0 15,0-5 0-15,0 0 0 0,0-10 0 0,11 0 0 16,1-10 0-16,5 0 0 0,5-5 0 0,1-6 8 16,5-4-8-16,6 0 0 0,-6-5 0 0,12-5 8 15,-6 0-8-15,-6-6 0 0,0-9 8 0,0 0-8 16,-11 5 8-16,0-11-8 0,-5-4 10 0,-1 0-10 16,-6 4 8-16,-5 1-8 0,-5 0 0 0,-1-1 9 15,-11 6-9-15,-6 5 10 0,6 0-10 0,-11 4 10 0,0 6-10 16,-1 5 8-16,-5 5-8 0,-5 10 8 0,5 0 9 0,-11 15 2 15,-1-5 0-15,1 10 0 16,0 5-47-16,5 5-10 0,-11 0-2 0,6 10 0 16,-6 0-156-16,6-5-32 0</inkml:trace>
        </inkml:traceGroup>
        <inkml:traceGroup>
          <inkml:annotationXML>
            <emma:emma xmlns:emma="http://www.w3.org/2003/04/emma" version="1.0">
              <emma:interpretation id="{36F74472-FCF8-4B9C-A7AB-0613352A50A1}" emma:medium="tactile" emma:mode="ink">
                <msink:context xmlns:msink="http://schemas.microsoft.com/ink/2010/main" type="inkWord" rotatedBoundingBox="16640,6936 18431,6814 18736,11303 16945,1142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1" brushRef="#br0">13620 9766 0,'0'0'0,"0"0"16,0 0 0,0 0-16,0 0 15,0 0 1,0 0-16,0 0 15,0 0-15,0 0 0</inkml:trace>
          <inkml:trace contextRef="#ctx0" brushRef="#br0" timeOffset="63384.3316">13371 5824 460 0,'-5'-25'20'0,"5"10"5"0,0 0-25 0,-6 0 0 15,0-5 0-15,6 5 0 0,0 0 220 0,6 0 40 16,-6 0 7-16,6 5 1 0,-1-1-140 0,1 1-28 0,-6 10-5 16,0 0-2-16,0 0-36 0,6 15-7 0,-1 6-2 15,1 9 0-15,-6 0-20 0,0 15-4 0,-6 5 0 16,-5 16-1-16,0 4-11 0,-6 6-3 0,-6-1 0 0,0 15 0 15,-5-9 16-15,0-1 3 0,0 1 1 16,-6-1 0-16,0-4 7 0,5-6 2 0,1-5 0 0,0-4 0 16,5-6-4-16,1-5-1 0,5-5 0 0,0-9 0 15,5-1-5-15,1-10 0 0,0-5-1 0,5-5 0 16,0-5-19-16,6-10-8 0,0 0 0 0,0 0 8 16,0 0 2-16,0 0 0 0,0-10 0 0,-5-5 0 15,-1-5 0-15,6-5 0 0,6-10 0 0,5-1 0 16,0-4-10-16,1 0 0 0,-7-15 0 0,12-6 0 15,12-4 0-15,-1 0 0 0,0-6 0 0,6-9 8 16,0-1-8-16,6-4 0 0,-1 5 0 0,1-6 0 0,-1 1 0 16,-5-1 8-16,0 11-8 0,0 4 0 0,-11 11 0 15,5 5 0-15,-5 5 0 0,-1 9 0 0,1 1 0 0,-12 10 0 16,6 5 0-16,-5 0 0 0,-1 10 0 0,0-1 0 16,-11 11 0-16,0 5 0 0,11 0 0 0,-5 11-9 15,5 9 9-15,-5 10 0 0,5 0-12 0,-5 10 12 16,5 5-12-16,-5 11 12 0,0-1-14 0,-1 5 4 15,7 6 1-15,-7-1 0 0,1 5 9 0,-6 1-10 16,6 4 10-16,-6-4-10 0,0-11 10 0,0-5 0 16,0 6-9-16,0-11 9 0,-6-15 0 0,0 5 0 15,1-10 0-15,5 1 0 0,-6-6 0 0,6-10 0 16,0 0 0-16,0 0 0 0,0 0 0 0,0-15 0 16,0 0 0-16,0 0 0 0,11 0 0 0,6 5 0 15,0-10 0-15,0 0 0 0,6-5 0 0,-1 0 0 0,-5-10 8 16,6 5-8-16,5 0 0 0,-5-6 8 0,0-4-8 15,-1 0 8-15,6 0 9 0,-5-10 2 0,0-5 0 16,-1-6 0-16,7 1 10 0,-7-10 3 0,1-5 0 0,5-6 0 16,0-9-7-16,1 4-1 0,-1 1 0 0,6-10 0 15,-6 4-24-15,0-4 8 0,6 4-8 0,0-4 0 16,0 5 0-16,0 4 0 0,-6 11 0 0,6 10 0 16,0 9-40-1,-5 16-1-15,-1 5 0 0,-17 15-763 0,6 10-153 0</inkml:trace>
        </inkml:traceGroup>
        <inkml:traceGroup>
          <inkml:annotationXML>
            <emma:emma xmlns:emma="http://www.w3.org/2003/04/emma" version="1.0">
              <emma:interpretation id="{DDAF2E98-D986-492F-A7F0-99F2BDA72E7A}" emma:medium="tactile" emma:mode="ink">
                <msink:context xmlns:msink="http://schemas.microsoft.com/ink/2010/main" type="inkWord" rotatedBoundingBox="18530,7416 19414,7356 19476,8266 18592,8326"/>
              </emma:interpretation>
              <emma:one-of disjunction-type="recognition" id="oneOf13">
                <emma:interpretation id="interp17" emma:lang="" emma:confidence="0">
                  <emma:literal>o</emma:literal>
                </emma:interpretation>
                <emma:interpretation id="interp18" emma:lang="" emma:confidence="0">
                  <emma:literal>O</emma:literal>
                </emma:interpretation>
                <emma:interpretation id="interp19" emma:lang="" emma:confidence="0">
                  <emma:literal>0</emma:literal>
                </emma:interpretation>
                <emma:interpretation id="interp20" emma:lang="" emma:confidence="0">
                  <emma:literal>°</emma:literal>
                </emma:interpretation>
                <emma:interpretation id="interp21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93981.6897">14949 5900 691 0,'0'0'30'0,"6"0"7"0,-6 0-29 0,11 0-8 16,-5-5 0-16,-6 5 0 0,0 0 71 0,0 0 13 16,0 0 2-16,0 0 1 0,0 0-9 0,0 0-2 15,0 0 0-15,0 0 0 0,0 0-30 0,0 0-6 16,0 0-2-16,0 0 0 0,0 0-21 0,0 0-4 16,0 0-1-16,0 0 0 0,0 0 13 0,0 0 3 15,0 0 0-15,0 0 0 0,0 0 8 0,0 0 3 16,0 0 0-16,0 0 0 0,0 0 4 0,0 0 1 15,-12 5 0-15,12-5 0 0,-11 10-18 0,6-5-3 16,-7 5-1-16,1 0 0 0,0-5-14 0,5 0-8 16,-5 0 10-16,11-5-10 0,-6 15 8 0,6-15-8 15,0 0 0-15,0 0 0 0,-6 10 0 0,1 0 0 0,5 5 0 0,-6-5 0 16,6 10 0-16,-6-4 9 0,6-1-9 16,-11 0 12-16,5 5 7 0,1 0 1 0,-1 5 1 0,0 0 0 15,1 0 4-15,-1 0 1 0,-5 1 0 0,-1 4 0 16,1-10-10-16,5 5-1 0,1-5-1 0,-6 5 0 15,-1 0 2-15,7-4 1 0,5-1 0 0,0 0 0 16,5-5-17-16,-5 5 0 0,0-10 0 0,6 5 0 16,5 0 8-16,-5 5-8 0,5-10 12 0,0 5-12 15,1 5 12-15,-1-4-12 0,6-1 12 0,0-5-12 16,6 0 11-16,-6 0-11 0,5-5 10 0,-5 0-10 16,6 5 16-16,-6 0-2 0,5-5-1 0,-5 0 0 0,12 0 2 15,-12-5 0-15,0 0 0 0,0 0 0 0,-6-10-1 0,6 5 0 16,-6-5 0-16,0-5 0 0,6 0 0 0,6 0 0 15,-6 0 0-15,0-6 0 0,0-4-14 0,6 5 9 16,-6-10-9-16,5 0 8 0,-11 0-8 0,12-5 0 16,0-1 0-16,-1-4 0 0,1-5 0 0,0 5 0 15,5-1 0-15,0-4 0 0,-5 10 0 0,-1 0 0 16,-5 10 0-16,6 0 0 0,-6-1 0 0,-6 6 0 16,-5 0 0-16,0 10 8 0,-6-5 3 0,0 5 0 15,-6 0 0-15,-5 5 0 0,5 0-11 0,-11 0 0 16,-11-10 9-16,5 10-9 0,0-5 0 0,1 5 0 15,-6-5 0-15,5 0 8 0,0-5 0 0,1 4 1 16,-1 6 0-16,0-5 0 0,1 5-9 0,-1-5-14 16,1 0 3-16,-7 5 1 0,1-5-10 0,5 10-1 15,-11-10-1-15,6 10 0 16,-6 5-58-16,0 0-11 0,0 5-2 0,-5 10-595 0,5 5-120 0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24.0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0 278 403 0,'17'-25'17'0,"-6"20"5"0,-5-5-22 0,-1-5 0 0,7 0 0 0,-7 0 0 16,7 0 212-16,-1 0 37 15,-11 15 8-15,6-15 2 0,11 0-188 0,-6 5-38 16,0 0-7-16,1-1-2 0,-12 11-12 0,17-10-4 15,5-5 0-15,-5 10 0 0,-17 5 4 0,17 0 0 16,6 0 0-16,-6 5 0 0,-6 10 16 0,6-5 3 0,6 11 1 0,-1-1 0 16,1-5-10-16,-6 5-2 15,0 0 0-15,5 0 0 0,1 5-5 0,0 0-2 16,-12 6 0-16,-11-6 0 0,-6 0-13 0,6-5 9 0,6 5-9 0,0-5 8 16,-18 0 6-16,1-5 1 0,11 0 0 0,-6-5 0 15,-16 6 5-15,5-6 0 0,5 0 1 0,-5-5 0 16,-5 0-2-16,5-5-1 0,-6 5 0 0,6-5 0 15,0-5 13-15,0 0 2 0,-5 0 1 0,5-5 0 16,11 0-4-16,0 0-1 0,-5-6 0 0,0-4 0 16,5 0-15-16,0-10-3 0,12 5-1 0,-6-5 0 15,0 5-10-15,6-11 0 0,11-4 0 0,0 5 8 16,-6 0-8-16,6 5 0 0,11-6 0 0,6 11 0 16,0 5 0-16,-6 0-9 0,1 0 9 0,10 10 0 15,7 0 0-15,-13 15 0 0,-16 0 0 0,6 5 0 16,5 5 0-16,-5 0 0 0,-6 10 0 0,-11 5 0 15,-1 1 0-15,-5 4 0 0,0 0 0 0,-5 0 0 0,-12 5 0 0,0 1 9 0,17-1-9 0,-17-5 8 16,-6 0-8-16,0-5 0 0,1 1 9 0,-1-6-9 16,1 0 9-16,-1-5-9 0,0-5 12 0,1-5-12 15,5-5 16-15,0 0-4 16,-6 0-1-16,1-10 0 0,-1 0 0 0,6-5 0 16,0 0 0-16,-6 0 0 0,1-10 27 0,-1 0 6 15,12 0 0-15,-6-11 1 0,0 1-19 0,0-10-4 16,6 5-1-16,5 0 0 0,12-6 18 0,-6 6 3 0,0 0 1 0,5 5 0 15,1 0-35-15,0 10-8 16,-1 0 0-16,7 4 0 0,4 6 0 0,1 5 0 16,-17 5 0-16,17 5 0 0,-5 0 0 0,5 6 0 15,-6 9 0-15,0 0 0 16,-5 5-40-16,0 0-9 0,-1 5-3 0,7 0 0 0,-18 6-95 0,6-1-19 0,0 5-4 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26.8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226 224 1299 0,'0'-36'57'0,"6"26"13"0,-1-5-56 0,1 0-14 0,5 5 0 0,1-10 0 16,5 5 64-16,5 0 9 0,1-5 3 0,5 5 0 16,-5 0-34-16,5-1-6 0,0 6-2 0,-5 0 0 15,-6 5-18-15,0 10-4 0,0 10-1 0,-6 0 0 0,-5 6 1 0,0 4 1 16,-1 10 0-16,-5 0 0 0,0 5 19 0,0 6 4 16,-5-6 1-16,-1 5 0 0,-5-5-5 0,-1 0-2 15,-5-4 0-15,0-1 0 0,0 5-17 0,-11-10-3 16,5 0-1-16,1-4 0 0,-1-6-9 15,-5 0 0-15,5 0 0 0,-5-5 0 0,5-5 0 0,1-5 0 16,-1-5 0-16,6 0 0 0,-5 0 20 0,-1-5 3 16,6-5 0-16,-6-5 0 0,6 5 17 0,0-10 3 0,0-5 1 0,6-1 0 15,-6-4-20-15,6 0-4 16,0-10-1-16,5 0 0 0,6-1-2 0,6 1 0 16,-1-5 0-16,7 5 0 0,-1 5-17 0,6 4 0 15,0 1 0-15,0 5 0 0,-6 5-12 0,6 5 3 16,0 0 1-16,0 10 0 0,0 5 8 0,0 5 0 0,6 5-9 15,-7 5 9-15,7 10 0 0,0 5-9 16,-6 0 9-16,0 1 0 0,5 9 0 0,-5 0 0 0,-11-10 0 0,5 5 0 16,-5 1 0-16,-6 4 0 0,0-5 0 0,0-5 0 15,-6-5 0-15,-5 0 0 0,5-4 0 0,-5 4 0 16,-6-10 0-16,6 5 0 0,-6 0 0 0,0-10 0 16,-6 0 0-16,0-5 0 0,1 0-10 0,-1-5 10 0,1 0 0 0,-1 0 0 0,0-10 0 15,1 0 8 1,5 0 18-16,0-5 4 0,0 0 1 0,0 0 0 15,11-5-16-15,1 5-3 0,5-1-1 0,0-4 0 16,5 5-11-16,1 5 0 0,11 0 0 0,0 0 8 16,5 5-89-1,-5-5-19-15,6 5-3 0,5 5-917 0</inkml:trace>
  <inkml:trace contextRef="#ctx0" brushRef="#br0" timeOffset="1307.7831">4021-2044 1555 0,'17'-20'68'0,"-11"10"16"0,5 0-68 0,6 0-16 0,0 0 0 0,5 5 0 16,7-5 88-16,-1 5 13 0,0 0 3 0,12 0 1 16,-1 10-84-16,1-5-21 0,0 5 0 0,5 0 0 15,-11-5 0-15,0 10 0 0,0-5 0 0,-12 5 8 16,7 0-8-16,-7 5-10 0,-5 0 10 0,0 0-13 15,-6 5 13-15,1 6 0 0,-7-1 0 0,1 0 0 16,-6 0 32-16,0-5 10 0,0 5 2 0,0 0 0 16,-6 0-29-16,1 1-6 0,5-6-1 0,-6-5 0 0,0 0-8 0,1 5 12 0,-1-10-12 0,6-10 12 31,0 0-12-31,-6 5 8 0,-5 0-8 0,5-5 8 0,-5 0-8 0,0-5 12 0,0-5-12 0,-1 0 12 31,-5-5-12-31,0 0 8 0,6 0-8 0,-6-5 8 16,6-6 0-16,-6 1 0 0,5 0 0 0,1-5 0 15,5 0 13-15,-5 5 3 0,6 0 0 0,5-6 0 0,5-4-12 0,-5 5-1 16,11 0-1-16,-5 0 0 0,11 5-10 0,0-6 0 16,6 6 0-16,5 5 0 0,6 5 0 0,5 0-11 15,7 0 11-15,-7 5-12 0,7 5 12 0,-1 5 0 16,0 0-9-16,0 10 9 0,1-5-9 0,4 5 9 16,-10 5-12-16,0 5 12 0,-6 5 0 0,-6 1 0 15,0-1 0-15,0 5 0 0,-5 0 0 0,-6 0 0 16,0 0 0-16,-6 0 0 0,1 1 0 0,-7-6 0 15,-5 5 0-15,-5-5 0 0,-1 5 0 0,-5-5 0 16,-6-5 0-16,0 6 0 0,5-11 8 0,1 0-8 0,-6-5 0 0,-6-5 9 16,6 5-1-16,-5-5-8 0,-1-5 12 0,1-5-4 15,-1 5-8-15,0-10 0 0,6-5 9 16,-5 0-9-16,5 0 14 0,6-6-2 0,-6-4 0 0,5 0 0 16,1 0 11-16,5 0 1 0,6-10 1 0,0 5 0 15,0-1-13-15,12 1-4 0,-1-5 0 0,12 5 0 16,-7-5-8-16,13 0 0 0,-7-1 0 0,12 6 0 15,-5 10 0-15,-1 0 0 0,-6 5 0 0,-5 0 0 16,0 5-10-16,0 10-1 0,-5 0 0 0,-1 10 0 16,-5 5 11-16,-1 5 0 0,-5 5-9 0,-5 5 9 15,-7-5 0-15,1 6 0 0,-6-1-9 0,0 0 9 16,-17 0 0-16,6 5 0 0,-6-5-8 0,0 1 8 0,6-6 9 0,-6 0 6 16,0-5 1-16,6 0 0 15,-6-5-26-15,5 0-5 0,1 0-1 0,0-10 0 16,0 5 3-16,-1-5 0 0,1-5 0 0,0 0 0 0,-1-15 4 0,1 5 1 15,6-5 0-15,-1-5 0 0,0 0 17 0,1-5 4 16,5 0 1-16,0-5 0 0,5-1 16 0,-5-4 3 0,6 5 1 16,6 5 0-16,5-5-24 0,-6 10-10 0,6 0 8 0,0-1-8 15,0 11 0-15,0 5 0 0,0 5 0 0,0 0 0 16,0 0-12-16,11 0 12 0,-11 0-10 0,17 0 10 31,0 10-38-31,0 0-2 0,0 1 0 0,0-1-676 0,6 5-135 0</inkml:trace>
  <inkml:trace contextRef="#ctx0" brushRef="#br0" timeOffset="2583.8581">3303-5090 1382 0,'0'-30'61'0,"0"15"13"0,-12-5-59 0,7-6-15 16,-12 1 0-16,5 10 0 16,1 0 47-16,-6 5 6 0,6 0 2 0,0 0 0 15,11 10-31-15,0 0-7 0,0 0-1 0,0 0 0 16,0 0-16-16,0 0 10 0,-6 10-10 0,12 5 8 16,-1-5-8-16,7 15 0 0,4 10 0 0,1-9-11 0,-5-6 11 0,-7 5 0 15,12 0 0-15,-5 0-8 16,-7 0 8-16,1 0 0 0,-6-5 0 0,0-4 0 0,0 4 0 0,-6-10 8 15,1 5-8-15,-7-5 0 0,1 0 23 0,0-10 0 0,-6 0 0 0,0 0 0 16,0 0 3-16,-6 0 1 16,6-10 0-16,-5 5 0 0,-7 0-16 0,12-10-3 15,-5 5-8-15,5-10 12 0,0-1 4 0,0 1 1 0,0-5 0 0,0 0 0 16,0 0 5-16,6 5 1 16,-1-5 0-16,1-5 0 0,0-6-8 0,5 1-2 0,0 0 0 0,6 0 0 0,0 0-13 0,0 4 0 15,12 1 0-15,-7-5 0 16,1 10 0-16,5-5 0 15,1 5 0-15,5-1 0 0,0 6 0 0,0 0 0 16,5-5 0-16,1 10 0 0,-1 0 0 0,7 5 0 16,-7-5 0-16,7 5 0 0,-7-5 0 0,1 10 0 15,-1 0 0-15,-5 5-10 0,0 5 10 0,0 5 0 0,-11 0 8 0,0 10-8 16,-6 5 0-16,-6 0 0 0,0 10 0 0,1 1 0 0,-7-11 8 0,1 5-8 0,-6 5 8 0,0 0-8 16,0-5 11-16,0 1-3 15,0-6 0-15,-5 0 0 0,-1 5 8 0,0-10 2 16,-5 0 0-1,0 0 0-15,-6-5-18 0,6 0 10 0,-6-9-10 0,5 4 8 16,-4 5-8-16,4-10 12 0,1-5-12 16,0 0 12-16,5-5-12 0,6 0 0 0,0 0 0 0,6 0 0 15,-1-5 9-15,7-6-9 0,-6 1 10 0,11 0-10 16,5 0 12-16,1-5-3 0,-1-5-1 0,12 0 0 16,6 0-8-16,11-5 0 0,-6-1 0 0,12-4 8 15,5 5-8-15,-5 0 0 0,5 0 0 0,0 10 0 16,0 4 0-16,-5 1 0 0,0 15 0 0,-12-5 8 15,0 10-8-15,-5 10-17 0,-1 1 4 0,1 4 1 0,-12 5 12 16,6 10 0-16,-5 5 0 0,-1 5 0 0,-5-4 12 0,-1 9-4 16,-5-5 0-16,6-5-8 0,-6 6 11 0,0-6-11 15,-6 0 10-15,-5-5-10 0,5 0 0 0,-5-4 8 16,5-6-8-16,-5 0 0 0,-6-5 8 0,0 0-8 16,0-5 11-16,-6 0-11 0,1-10 0 0,-1 0 0 15,1-5 0-15,-1 0 0 0,0-5 10 0,6 0-10 0,-5-5 8 0,5-5-8 16,-6-10 11-16,6 0-3 0,0 0-8 0,6-5 12 15,0-1 0-15,-1-4 0 16,12-5 0-16,0-5 0 0,0 0 17 0,6-1 3 16,5 11 1-16,6-5 0 0,6 0-33 0,0 4-20 15,5 6 2-15,6 0 1 0,-6 5 9 0,6 5 8 16,0 5-12-16,5 5 12 0,-5 0-14 0,0 5 4 16,-5 5 1-16,5 5 0 0,-1 0 9 0,-10 10 0 15,0 0 0-15,-1 10 0 0,-5 0 0 0,-5 0 0 0,-7 5 0 0,-5 1 0 31,-5-1-98-31,-12 0-14 0,5 5-4 0,-10 5 0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30.7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372 578 979 0,'0'0'87'0,"0"0"-70"16,0 0-17-16,0 0 0 0,0 0 132 0,0 0 24 15,6-11 4-15,-6 11 0 16,5-10-97-16,-5 10-20 0,0 0-4 0,0-10-1 15,0 0-9-15,6 0-1 16,-6 10-1-16,0 0 0 0,6-10-39 0,-6 10-8 16,0 0-2-16,0 0 0 0,0 0 22 0,0 0 0 0,0 0 0 0,0 0 0 15,0 0 0-15,0 0 0 16,0 0 0-16,5 15 0 0,-5-15 0 0,0 15 8 16,-5-5-8-16,5-10 8 0,-6 15-8 0,6-15 8 15,-6 6-8-15,-5 4 8 0,0-5 11 0,-1 0 1 0,1-5 1 0,0 0 0 0,-1 0 11 0,7 0 3 16,-7 0 0-16,7-5 0 15,-7-5-2-15,7-1 0 0,-1 1 0 0,0-5 0 16,-5 5-9-16,5-10-3 0,1 0 0 0,-6 0 0 16,11-5-9-16,-6 0-1 0,0 0-1 0,6-1 0 15,-5-9 3-15,5 10 1 0,5-5 0 0,1 0 0 0,0 0-6 0,5 4 0 16,-6 1-8-16,1 10 12 0,5-5-12 0,1 5-8 16,-1-5 8-16,-5 10-13 15,-6 10 13-15,17 0 0 0,-6-5 0 0,0 10-9 16,1 0 9-16,5 5-10 0,0 5 10 0,-6 0-10 15,6 0 10-15,-6 0 0 0,0 5 0 0,1 1-8 0,-7-1 8 0,-5 0 0 0,0 5 0 0,-5-10 0 16,-1 10 0-16,-5-5 8 16,0 0-8-16,-1 0 0 0,-5-10 8 0,6 6-8 15,-12-1 10-15,6 0-10 0,-5 0 18 0,5-5-2 0,-6 5-1 0,-5-10 0 16,5 5-15-16,1-5 0 16,-1 0-12-16,0 0 12 0,6-5 0 15,0-5 12-15,-5 0 0 0,10 0 0 0,-4-5 4 0,4 0 1 16,-5 0 0-16,6-5 0 0,0-5-5 0,-1 0-2 0,12-6 0 0,-5 1 0 15,5-10-10-15,5 0-12 16,7 5 2-16,5-5 1 0,0-6 17 0,5 6 3 16,1 0 1-16,11 10 0 0,-6-5-12 0,6 10 0 15,0 4-12-15,5 6 12 0,-10 5-10 0,5 5 10 16,-6 5 0-16,6 11-9 0,-6-1 9 0,0 10 0 0,-5 0 0 0,-6 10 0 16,6 5 0-16,-6 0 0 0,-6 1 0 0,-5-1 0 15,-6-5 0-15,0 0 0 0,-6 0 0 0,-5-9 0 16,-6 4 0-16,-6-5 0 0,6 0 0 15,-6 0 8-15,1-5-8 0,-1 0 0 0,1-5 8 0,-1-4-8 16,6-6 0-16,0 5 0 0,-6-10 0 0,1 0 8 0,-1 0-8 0,1-10 0 0,-1 0 0 16,0 4 8-1,-5-4-8-15,5-5 0 0,-5-10 0 0,5 5 0 16,1-5 15-16,5-5 1 0,0 0 1 0,6-6 0 16,-1 6-17-16,7-5-19 0,5 0 4 0,5 5 1 15,7 5 14-15,-1 5 0 0,0 4 0 0,6 1 0 16,6 5 0-16,-6 5-11 0,0 5 11 0,5 5-10 0,-5 5 10 0,0 5 0 0,0 6 0 0,-5-1 0 15,5 0 0-15,-6 0 0 16,-5 0-10-16,5 5 10 16,-11-5-50-1,5 0-3-15,-5 0-1 0,0 1-956 0</inkml:trace>
  <inkml:trace contextRef="#ctx0" brushRef="#br0" timeOffset="1125.0782">858-3635 1602 0,'23'-15'71'0,"-17"5"14"0,11 0-68 0,-6 0-17 0,6 5 0 0,0-6 0 16,0 6 79-16,0 5 12 0,5 0 2 0,-5 0 1 15,0 5-37-15,0 6-7 0,0-1-2 0,0 5 0 16,0 0-28-16,0 5-7 0,0 0-1 0,0 5 0 15,-6 0-12-15,6 0 0 0,-11 6 8 0,5-11-8 16,-5 5 0-16,-6-5 0 0,0 0 8 0,0-5-8 16,-6 5 0-16,1-10 0 0,-7 0-9 0,-5 0 9 15,0 5-12-15,6-10 12 0,-6-5-13 0,0 0 5 16,0-5 8-16,6-5 0 0,-6 5 0 0,6-5 0 0,-6 0 11 0,5-5 4 16,1-5 1-16,0 5 0 0,5-5 2 0,-5 0 1 15,5 0 0-15,6 0 0 0,-6-16-9 0,1 6-2 0,5 5 0 0,5 0 0 16,1-5-8-16,5 0 0 0,1 4 0 0,-1 1 0 15,6-5 0-15,0 5 0 16,0 0 0-16,6 5 0 0,5 5 8 0,-6-5-8 16,1 10 8-16,0-1-8 0,5 6 0 0,-5 10 0 0,-1 6-14 0,-5-1 5 15,6 5 9-15,-1 0 0 16,-5 5 0-16,0 5-8 0,-5-5 8 0,5 5 0 16,-12 0 0-16,1 6 0 0,0-6 0 0,-6 0 8 15,-6 5-8-15,0-5 11 0,-11 5-11 0,6 0 0 16,-12 1 9-16,6-6-9 0,-5-5 0 0,-7 0 0 0,1-5 0 15,0 0 8-15,5 5 0 0,-11-10 0 0,0 0 0 0,1-5 0 16,-7 0-8-16,6-5 0 0,-6 0 0 0,6-5 0 16,-5 0 0-16,-1 0 11 0,6-10-3 0,6 5 0 15,0-5 20-15,5-5 4 0,-5-5 1 0,5 0 0 16,1 0-4-16,5-6-1 0,0 1 0 0,11 5 0 16,0 0-12-16,1 0-2 0,10 0-1 0,1 5 0 15,5-1-13-15,6 1 0 0,0 5 8 0,-5 5-8 16,-1 0 0-16,6 0 0 0,0 5 0 0,0 10 0 15,0 0-11-15,5 5 11 0,-5 0-10 0,6 5 10 16,0 0-26-16,-1 6 1 0,1 4 0 0,-1-5 0 31,1 5-174-31,0 5-34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32.7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22 311 1900 0,'-5'-36'84'0,"5"16"18"0,0 0-82 0,0-5-20 0,0 5 0 0,0-5 0 15,0 10 58-15,0 0 7 0,5 0 2 0,7-5 0 16,-7 5-34-16,12 0-6 16,0 0-2-16,0 5 0 0,6-5-14 0,5 5-3 15,-5-5-8-15,5 10 12 0,-11 5-20 0,6 5-5 16,-1-5-1-16,-5 10 0 0,0 5 22 0,-5 5 5 16,-1 0 1-16,0 5 0 0,-11 5-24 0,0-5-5 15,-5 5-1-15,-1 0 0 0,-5 5 16 0,-6 0 0 0,0-4 0 16,0-6 0-16,-6-1 0 0,0 1 0 0,1 0 0 0,-1-10 0 15,1 0 0-15,5-5 0 0,0 0 0 0,0 0 0 16,0-5 0-16,5-5 0 0,1 0 0 0,0 0 0 16,5-5 9-16,0-5-1 0,1 0-8 0,5 0 12 15,-11-5-3-15,11 5-1 0,-6-5 0 0,12 0 0 16,-1-5 0-16,1 1 0 0,-1-6 0 0,1 0 0 16,0-1 1-16,5 1 0 0,6 5 0 0,0-5 0 15,6 5-9-15,5 5 0 0,0 5-12 0,6 0 12 16,-6 5-10-16,6 0 10 0,0 0 0 0,6 10-9 15,-6 5 9-15,-6 5 0 0,6 0 0 0,0 5-8 16,0 0 8-16,-6 0 0 0,-11 0 0 0,6 0 0 16,-1 6 0-16,-5-11 0 0,-17 5 0 0,6-5 0 15,-6-6 9-15,-6 6-9 0,6-5 12 0,-11 0-12 16,-6-5 17-16,0 0-3 0,-6 0-1 0,6 5 0 16,-5-5-5-16,-1 0 0 0,1 0-8 0,-1-5 12 15,-5 0 2-15,5-5 0 0,0 0 0 0,7-5 0 0,-1-5 14 0,0 10 2 16,0 0 1-16,0-5 0 0,5-5-5 0,7 1-1 15,-7-1 0-15,7 0 0 0,5 5-14 0,0 10-3 16,0 0-8-16,0 0 12 16,0 0-108-16,11 10-23 0,12 0-4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6:57.5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4157 2382 1324 0,'-11'-20'59'0,"5"10"12"0,0-10-57 0,1 5-14 0,-7 0 0 0,12 0 0 0,-5 5 56 0,5 10 9 32,0 0 2-32,0 0 0 0,5-15-38 0,7 0-7 0,-1 10-2 15,6-10 0-15,0 5-11 0,6 5-9 0,-1-1 12 0,7 1-12 16,-1-10 0-16,-6 5 0 0,12 0 0 0,0 0 0 16,0-5 0-16,11 5 0 0,1-5 0 0,5 5 0 15,-1-10 12-15,7 0-12 0,5 0 12 0,6 0-12 16,6-1 0-16,-1 1 0 0,-5 5 0 0,6 0 0 15,-1-10 30-15,6 5 2 0,-5-5 1 0,5 0 0 0,6 5-33 0,0-1 0 16,-6 1 0-16,6-5 0 0,-6 5 0 0,-6 0 13 16,1 0-1-16,-1 0 0 0,1 0-4 0,-1 5 0 15,7-6-8-15,-1-4 12 16,0-5 0-16,6 5-1 0,5 5 0 0,1 0 0 16,-1 0-11-16,1 0 12 0,5-6-12 0,0 6 12 15,0 0-12-15,6 0 0 0,0 0 0 0,-12 5 8 16,6-5-8-16,-5 5 10 0,-6-10-10 0,-6 10 10 0,0-1 2 0,-5 6 1 15,-7-5 0-15,1 5 0 0,-6-5 8 0,-5 0 2 16,5 0 0-16,0 5 0 0,-5 0-5 0,-6 5-1 16,0-5 0-16,5 0 0 0,-5 0-17 0,0 0 8 15,0 0-8-15,0 5 0 0,0-5 0 0,0 4 0 16,0-4 0-16,-6 5 0 0,6-5 0 0,-12 5 0 16,7-5-11-16,-7 0 11 0,-5 10-12 0,6-5 12 15,-6 0-12-15,-6 0 12 0,-5 0 0 0,-1 5 0 16,1-5 0-16,-6 5 0 0,-6-10 0 0,-11 10 0 0,0 0 0 0,11-5 0 15,-11 5 0-15,0 0 0 16,0 0 9-16,0 0-9 0,0 0 21 0,0 0-1 16,0 0 0-16,0 0 0 0,0 0-12 0,6-5-8 15,-6 5 8-15,0 0-8 0,0 0 16 0,0 0-2 0,0 0 0 16,0 0 0-16,0 0-14 0,0 0 0 0,0 0-12 16,0 0 12-16,6-5 0 0,-6 5 0 0,0 0 8 0,0 0-8 15,0 0 0-15,0 0-8 0,-6-10-1 0,6 10 0 16,0 0 9-16,0 0 0 0,0 0 0 0,0 0 0 15,0 0 0-15,0 0 0 0,0 0 8 0,-11 5-8 16,11-5 0-16,-12 5 0 0,7-5 0 0,5 0 0 16,-12 5 0-16,12-5 9 0,0 0-9 0,0 0 0 15,0 0 0-15,0 0 0 0,0 0 0 0,0 0 0 16,0 0 10-16,0 0-10 0,-11 10 8 0,11-10-8 16,-11 5 0-16,11-5 0 0,-11 10 0 0,11-10 0 15,-12 10 0-15,7 0 0 0,-7 0 0 0,1 0 0 0,0-5 0 0,-1 5 0 16,7 0 0-16,-12-5 0 0,0 11 0 0,5-16 0 15,1 10 0-15,-6 0 0 16,0 0 0-16,0 0 0 0,6 0 0 0,-6 5 0 16,0 5 0-16,0-5 0 0,0 5 0 0,0 0 0 0,0 0 0 0,-5 6 0 15,5-6 0-15,-12 5 0 0,7 0 0 0,-7 0 0 16,7 5 0-16,-7 0 0 0,1-4 0 0,-6 4 0 16,6-5 0-16,-6 5 0 0,6-5 0 0,-12 5 0 15,6 0 0-15,-11-4 0 0,0 9 0 0,0-5 8 16,-6 5 0-16,5 5 0 0,-5 1-8 0,1 4-11 15,-7-5 3-15,0 5 0 0,1 11 8 0,-1 4 0 16,1-5 0-16,-1 6 0 0,-5-6 0 0,5 0 0 16,-10 0 0-16,4 1 0 0,1-6 0 0,-6 0 0 15,0 6 0-15,-5-6 0 0,5 0 0 0,0 5 0 0,0-4 0 0,0-1 0 16,1 0 0-16,-1 0 0 0,-6 1 0 0,6-1 0 16,-5 0 0-16,5 1 0 0,-6-1 0 15,1 0 0-15,-1-5 0 0,7 6 0 0,-1-6 0 0,0 5 0 16,0-5 0-16,0 6 0 0,0-1-9 0,0 5 9 15,-5-5 0-15,-1 16 0 0,-5-6 0 0,6 0 0 16,-7 6 0-16,13-6 0 0,-7 0-9 0,6 1 9 0,0-1 0 0,0 0 0 16,1-4 0-16,-1-1 0 0,0 0 0 15,6 1 11-15,-1 4-3 0,1-10-8 16,-6 6 0-16,6-6 0 0,6 0 0 0,-7 0 0 16,7 11 0-16,-1-6-9 0,6-5 9 0,0 1-8 15,-5-6 8-15,-1 0 0 0,6 0 0 0,-5 6 0 16,-1-6 0-16,-5 5 0 0,6-5 0 0,-1 6 0 15,6-1 0-15,-5 5 0 0,-1 0 8 0,6 1-8 16,0-6 0-16,0 5 0 0,0-4 0 0,-5-1-8 0,5 0 8 0,-6 0 0 16,7 1 0-16,4-6 0 0,-10-5 0 0,5 0 0 15,6 6 10-15,-6-6-10 0,5 0 0 0,-4 0 0 16,4-5 0-16,1 1 0 0,0 4 0 0,0 0 0 16,5 0 0-16,-5 0 0 0,5-4 0 0,-5 4 0 15,0 0 0-15,-1 0 0 0,-4 1 0 0,4-1 0 16,-5 0 0-16,0 0 0 0,6 0 0 0,-6 6 0 15,6-1 8-15,-6 0-8 0,6-5 0 0,-6 1 0 16,11-1-8-16,1 0 8 0,5 0 0 0,-6 0 0 16,12 1 0-16,-6-1 0 0,6-5 0 0,0-5 0 15,-6 0 0-15,11 1 0 0,-5-1 0 0,-1-5 0 16,1 0 0-16,0 0 0 0,0 0 0 0,5 0 0 0,0 0 0 16,1-4 0-16,-6-1 0 0,5 0 0 0,6 0 0 0,-6-5 0 15,1 0 0-15,5 0 0 0,0-5 0 0,0 0 0 16,5 0 0-16,1 0 0 0,0 5 0 0,5-4 0 15,-5-6 8-15,-6 0-8 0,11 0 0 0,6-5 0 16,-11 10 0-16,11-10 8 0,-6 5-8 0,6-5 0 16,0 0 8-16,0 0 0 0,0 0-8 0,0 0 12 15,0 10-12-15,0 0 0 0,0-10 0 0,0 0 0 16,0 0 0-16,0 0 0 0,0 0 0 0,6 15 0 16,0-5 0-16,-6-10 0 0,0 0 0 0,0 0 0 15,11 10 0-15,-11-10 0 0,0 0 0 0,11 10 0 0,-11-10 0 0,12 5 0 16,-12-5 0-16,0 0 0 15,0 0 0-15,16 5 0 0,-16-5 0 0,12 5 0 0,-12-5 0 0,17 0 0 16,-17 0 0-16,11 0 0 0,-11 0 0 0,17 0 0 16,-17 0 0-16,0 0 0 0,17 0 8 15,-6 0-8-15,-11 0 0 0,0 0 9 0,17 0-9 0,-5 0 0 16,-12 0 9-16,17 0-9 0,-17 0 10 0,22-5-2 16,-10 5-8-16,4-5 12 0,-16 5-12 0,17 0 11 0,-5 0-11 0,5-5 10 15,-6 5-10-15,6-5 0 16,-17 5 0-16,11 0 0 0,6-5 0 0,0 5 0 15,-17 0 0-15,12 0 0 0,5 0 0 0,-6 0 0 16,-11 0 0-16,17 0 0 0,-6 0 0 0,6 0 0 16,-6 0 0-16,6-5 0 0,-5 5 0 0,-1 0 0 15,6 0 0-15,-6 0 0 0,6 0 0 0,0 0 0 16,0 0 0-16,0 0 0 0,0 0 0 0,-6 5 0 16,6-5 0-16,-5 5 0 0,5 0 0 0,0 0 0 0,0-5 0 0,0 5 0 15,-1 0 0-15,1 5 0 0,0-5 0 0,6 0 0 16,0 0 0-16,-1 5 0 0,-5-5 0 0,0 0 0 15,0 0 0-15,6 10 0 0,5-10 0 0,-5 6 0 16,5-6 0-16,-5 5 0 0,5-5 0 0,0 5 0 16,6 0 0-16,-6-5 0 0,6 5 0 0,0 0 0 15,0-5 0-15,6 5 0 0,-6 0 0 0,5 0 0 16,-5 0 0-16,6 0 0 0,-1 10 0 0,1-5 0 16,-6 5 0-16,6 1 0 0,5-1 0 0,-6 0 0 15,1 5 0-15,5-5 0 0,-5 5 0 0,5 0 0 0,0-5 0 0,-5 1 0 16,-1-1-9-16,7 5 9 0,-7-5 0 0,1-5 0 15,-1 5 0-15,1 0 0 0,-6-5 0 0,6 5 0 16,-1-5 0-16,-5 6 0 16,6-6 0-16,-1 0 8 0,1 5-8 0,-1 0 0 15,1 0 14-15,0 5-3 0,-1 0-1 0,6-5 0 16,-5 6 1-16,0-1 0 0,-6 0 0 0,5 5 0 16,6 0-3-16,-11 0-8 0,6-5 12 0,-1 6-4 0,1 4-8 0,-6 0 0 15,6 0 9-15,-6-5-9 0,5 1 0 0,6 4 8 16,-5-5-8-16,0 0 0 0,-1 0 0 0,1-5 0 15,-1 6 0-15,7-1 0 0,-1 0 0 0,0 0 0 0,0-5 0 0,-5 5 0 16,5-5 0-16,0 6 0 0,1-6 0 0,-7 0 0 16,6 5 0-16,-5 0 0 0,5-5 0 0,-5 0 0 15,11 6 0-15,-6-6 0 16,-5 5 0-16,5 0 0 0,6-5 0 0,-6 10 0 16,0-4 0-16,6-1 8 0,-6 5 0 0,6-5 1 0,0 5 0 0,-6 0 0 0,1 6-9 0,-1-11 10 15,-6 5-10-15,7-5 10 16,-1 0-10-16,-5 1 0 0,5-1 9 0,0 0-9 15,0 0 8-15,1-5-8 0,-1 5 8 0,0 0-8 16,0-4 0-16,6-1 8 0,-6 5-8 0,6-5 0 16,-5 5 0-16,-1-5 9 0,0 0-9 0,0 1 0 15,-5-1 0-15,5 0 0 0,-5 5 0 0,-1 0 0 16,1-5 0-16,-1 6 0 0,-5-6 0 0,6 0 0 16,-6 0 0-16,0 0 0 0,0 0 0 0,0-5 0 0,5 0 0 0,-5 1 0 15,-6-1 0-15,6-5 0 0,-5 5 11 0,-1 0-11 16,6-5 10-16,-6 0-10 15,0 0 0-15,1-5 8 0,-7 5-8 0,7-5 0 16,-7 5 0-16,1-5 0 0,0 6 8 0,-1-6-8 16,1 0 28-16,-6 0 4 0,0 5 0 0,0-5 0 15,0 0-32-15,0 0 0 0,-6 0 0 0,6 0 0 0,-6-5 0 0,-11-5 0 16,11 10 0-16,-11-10 0 0,12 10 0 0,-12-10 0 16,11 5 0-16,-11-5 0 0,0 0 0 0,11 10 0 15,-11-10 0-15,0 0 0 0,0 0 0 0,0 0 0 16,12 5 0-16,-12-5 0 0,0 0 0 0,0 0 0 15,0 0 0-15,0 0 0 0,0 0 12 0,11 5-3 16,-11-5-1-16,0 0 0 0,0 0-8 0,0 0 0 0,0 0 0 0,0 0 0 16,0 0 0-16,0 0 8 15,0 0-8-15,0 0 8 0,0 0 0 0,0 0 0 16,0 0 0-16,0 0 0 0,0 0-8 0,0 0 0 0,0 0 0 0,0 0 0 0,0 0 0 0,0 0 0 16,0 0 0-16,0 0 0 15,0 0 0-15,0 0 0 0,0 0 0 0,0 0 0 16,0 0 0-16,0 0 0 15,0 0 0-15,0 0 0 0,0 0 0 0,0 0 0 0,0 0 0 0,0 0 0 16,0 0 0-16,0 0 0 0,0 0 0 0,0 0 0 16,0 0 0-16,0 0 0 0,0 0 0 0,0 0 0 15,0 0 0-15,0 0 0 0,0 0 0 0,0 0 0 16,0 0 0-16,0 0 0 0,0 0 0 0,0 0 0 16,0 0 0-16,0 0 0 0,0 0 0 0,0 0 0 15,0 0 0-15,0 0 0 0,0 0 0 0,0 0 0 16,0 0 0-16,0 0 0 0,0 0 0 0,6-5 0 15,-6 5 0-15,0 0 0 0,0 0 0 0,0 0 0 0,0 0 0 0,0 0 0 16,0 0 0-16,11-5 0 16,-11 5 0-16,0 0 0 0,0 0 0 0,0 0 0 15,0 0 0-15,6-5 0 0,-6 5 0 0,0 0 0 0,0 0 0 16,5-10 0-16,-5 10 0 0,0 0 0 0,0 0 0 16,0 0 0-16,0 0 0 0,0 0 0 0,0 0 0 0,0 0 0 15,0 0 0-15,0 0 0 0,12-10 0 0,-12 10 0 16,0 0 0-16,0 0 0 0,0 0 0 0,0 0 0 15,0 0 0-15,0 0 0 0,5-10 0 0,-5 10 0 16,0 0 0-16,0 0 0 0,0 0 0 0,0-5 0 16,6-5 0-16,-6 10 0 0,0 0-10 0,0 0 10 15,6-10 0-15,-6 10-9 0,5-15 9 0,-5 15 0 0,0-5 0 0,0 5 0 16,6-10 0-16,-6 10 0 0,0-10 0 0,0 10 0 16,6-10 0-16,-1 5 0 15,1-5 0-15,-6 10 0 0,0-10 0 0,6 0 0 0,-1-6 0 0,1 6 0 16,-12-5 0-16,12 0 0 0,-1 5 0 0,7-5 0 15,-12 0 0-15,5-5-10 0,1 5 10 0,0-5 0 16,-1 0 0-16,7-6-8 0,-7 1 8 0,1 0 0 16,5-5 0-16,1 0 0 0,-1 0 0 0,0-11 0 0,1 1 0 0,-1 0 0 15,6-5 0-15,0 0 0 16,0-6 0-16,0 1 0 0,11 0 0 0,0-6 0 16,1 1 0-16,-1-5 0 0,6-1 0 0,5 1 0 15,1-5 0-15,-6-1 0 0,6-4 0 0,-1 0 0 16,1-1 0-16,-1 6 0 0,1 0 0 0,-6-1 0 15,5 6 0-15,1-5 0 0,-6-1 0 0,-6-4 0 0,6 5 0 16,-6-11 0-16,6 6 0 0,0-6 0 16,0 6 0-16,-6-5 0 0,6 4 0 0,0 1 0 15,0-1 0-15,0-4 0 0,0 0 0 0,6 4 0 16,-1-9 0-16,7-1 0 0,-7 1 0 0,6-1 0 0,1 1 0 16,5 0 0-16,-6 4 0 0,0 1 0 0,6-6 0 0,-6 6 0 15,6-5 0-15,-6 9 0 0,1 1 0 0,-1-1 0 0,-6 6 0 16,-5 5 0-16,-5-1 0 0,-1 11 0 0,6-10 0 0,0 10 0 15,-6-1 0-15,6 1 0 16,-11-5 0-16,5 4-10 0,0 1 10 0,0 5 0 16,-5-5 10-16,0-6-10 0,-1-4 0 0,-5 5 0 15,6 4 0-15,-6-4 0 0,0 5 0 0,5 0 0 16,-5 9 0-16,0-9 0 0,6 5 0 0,-6-5 0 16,6 4 0-16,-1 1 0 0,-5-5-13 0,11 5 4 15,-5-1 1-15,5 1 0 0,1 5-6 0,-7 5-1 16,1-6 0-16,-1 11 0 0,7-5 15 0,-7 5-11 15,1 5 11-15,-6 5-10 0,6 5 10 0,-6 0 0 0,-6 4 0 0,-5 1-8 16,-6 10-4-16,11-10-1 0,0 5 0 0,-5 0 0 16,-6 5 13-16,0 0 0 0,0 0 0 0,0 0 0 15,0 0 8-15,11 10-8 0,-5 0 12 0,-1 6-12 16,-5-16 0-16,12 10 0 0,-12-10-12 0,5 15 3 16,1 0 9-16,-6-15 0 0,6 10 0 0,-1 0 0 15,1 0 0-15,-6 0 9 0,0-10-9 0,11 15 10 16,-11-15-10-16,6 10 0 0,0 0 0 0,-1 0 0 15,1 5 0-15,-6-5 0 0,6 0 0 0,5 5 0 16,-5 1 0-16,-1-1 0 0,1 0 0 0,0 0 0 16,-6 5 0-16,11-5 0 0,-6 5 0 0,1-5 12 0,-6 10-12 0,6-5 0 15,-1-4 0-15,1 4 0 16,5-5 0-16,-5 0 0 0,-6 0-14 0,6 5 5 16,5-5 9-16,-5 5 0 0,-1 0 0 0,1 0 0 0,0 6 0 0,5-1 0 15,-5 5 0-15,-1 0 0 0,7 0 0 0,-7 0 0 16,7 0 0-16,-1 11 0 0,0 4 0 0,-5-5 0 15,5 5 0-15,0 11 0 0,1-1 8 0,-1 10 1 0,0-9 0 0,-5 4 0 16,0 5-9-16,-1 6 0 16,-5 4 0-16,0 6 0 0,0 4 0 0,-5 16-12 15,-1-6 2-15,0 11 1 0,-11-6 9 0,6 6 0 16,-6 4 0-16,-5 6 0 0,5 5 0 0,0-1 0 16,-6-4 0-16,6-1 0 0,-6-4 0 0,1 0 9 15,-1-6-1-15,6 1-8 0,-5-6 0 0,5 1 0 0,0-6-10 0,-6-4 10 16,6-1 0-16,0 1 12 0,6-1 0 0,-6 6 0 15,5 4-12-15,-4 1 0 0,-1 5 0 0,0-1 0 16,5-4 0-16,-5-1 0 0,-5 6 0 0,5 4 0 16,5-4 0-16,-10-1 12 0,5 6-2 0,0-10 0 15,0-6-10-15,6-4 0 0,-6-6 0 0,0-4-11 16,5-6 22-16,-5 0 4 0,12 1 1 0,-7-6 0 16,1-10-16-16,5 1 0 0,1-11 0 0,-1 0 0 15,0 1 0-15,1-11 0 0,-1 0 0 0,6-5 0 0,0-5 0 0,-6 1-10 16,1 4 2-16,5-10 0 15,-6 0 19-15,1 0 4 0,5 0 1 0,-6-5 0 16,0 5-16-16,6-4 11 0,-5-1-11 0,5 5 10 16,-12-5-1-16,12 0 0 0,-5 0 0 0,-7 0 0 15,7 0-9-15,5 0 8 0,-6-4-8 0,6-1 8 16,-6-5-8-16,6 0 0 0,0 5 0 0,0-5 8 16,0-5-8-16,0-5 8 0,0 10-8 0,0-10 8 15,0 0-8-15,0 0 0 0,0 0 0 0,0 0 0 0,0 0 0 0,0 0 12 16,0 10-2-16,0-10 0 0,0 0-10 0,0 0-11 15,0 0 3-15,0 0 0 0,0 0 18 0,0 0 4 16,0 0 1-16,0 0 0 0,0 0-15 0,0 0 11 16,0 0-11-16,0 0 10 0,0 0-10 0,0 0 0 15,0 0 0-15,0 0 0 0,0 0 0 0,0 0 0 16,0 0 0-16,0 0 0 0,0 0 0 0,0 0 0 0,0 0 0 0,0 0 0 16,0 0 0-16,0 0 0 15,0 0 0-15,0 0 0 0,-11-5 0 0,5 10 0 16,6-5 0-16,-11-5 0 0,11 5 0 0,-11 0 0 15,-1 0 9-15,1-5-9 0,0 5 12 0,-1 0-3 0,1 0 0 16,0 0 0-16,-6 0-9 0,0 0-11 16,0 0 3-16,0 0 0 0,-6 0 8 0,6 0 9 0,-5 5-1 0,-1 0-8 15,-5-5 0-15,5 0-14 0,1 5 1 0,-1 0 0 16,-11-5 13-16,0 0 0 0,0 5-10 0,-5 0 10 16,5 0 8-16,-6-5 7 0,1 0 1 0,-1 0 0 15,-5 5-16-15,5 0 0 0,1-5 0 0,-1 5 0 16,-5 0 0-16,-6 0 0 0,6 5 0 0,-12-5 0 15,0 5 0-15,1 6 0 0,-6-1 0 0,5 0 0 16,-5 0-9-16,0 0-5 0,-6 5-1 0,6 0 0 16,-1 0 25-16,-4 5 5 0,-1-5 1 0,-6 1 0 15,1 4-16-15,-12 0 0 0,0 0 0 0,0 0 0 0,0 0 0 0,0 5 0 0,-5-5 0 0,5 1 0 32,-5-1 0-32,-6 5 0 0,-12-5 0 0,6 5 0 15,0-5-15-15,1 6-2 0,-1-1-1 0,6 0 0 0,0 0 30 0,-6 5 5 16,-6 0 2-16,7 1 0 0,-1 4-19 15,0 0 0-15,0-5 0 0,6 5 0 0,-6-4 0 0,6-1 0 16,0-5 0-16,0 10 0 0,0-5 0 0,-1-4 0 16,7-1 0-16,0-5 0 0,5 5 0 0,0 0 0 15,6-5 0-15,-1-5 0 0,-4 1 0 0,4 4 0 16,1-5 0-16,0 0 0 0,-6 0 0 0,6 5-16 16,6 0 4-16,-7 0 0 0,13 1 12 0,-7-1 16 0,1 0-3 0,-1 5-1 15,6 5-12-15,0 0 0 16,0-5 0-16,1 1 0 0,-1 4 0 0,5 0 0 15,1-5 0-15,6 0 0 0,5-5 0 0,0 6 0 0,0-6 0 0,6-5 0 16,0 5 0-16,-1-5 0 0,7-5 0 0,-1 5 0 16,0-5 0-16,1 0 0 0,-6 1 0 0,5-6 0 0,0 5 0 0,7 0 0 15,-1-5 0-15,0 5 0 16,-6-5 0-16,6 5 0 0,0-5 0 0,6 0 0 16,-6 0 0-16,0 5 0 0,6-5 0 0,0 0 0 15,-1 0 0-15,7 1 0 0,-1-1 0 0,0-5 0 16,6 5-13-16,-5-5-6 0,5 0-1 0,0 5 0 15,-6-5 20-15,12 0 0 0,-6 0 0 0,6 0 0 16,-6-5-13-16,5 5 1 0,1-5 0 0,-6 0 0 16,6 5 12-16,-6-5 0 0,11 5 0 0,-11-5 0 15,6 0 0-15,0-5 0 0,-1 5 0 0,1 0 0 16,0-5 0-16,-1 5 0 0,-5 0 0 0,6 5 0 16,-6-5 0-16,6 0 0 0,-6 0 0 0,0 0 0 15,6 0 0-15,-1 0 0 0,-5-5 0 0,6 5 0 0,0 0 0 0,-1 0 0 16,1 0 0-16,5 0 0 0,-5 0 0 0,5 0 0 15,-5 5 0-15,5-5 0 0,6 0-13 0,0 0 3 16,0 0 1-16,0 0 0 0,-17 0 9 0,17 0 0 16,-17-5 0-16,17 5-8 0,0 0 8 0,-16 0 0 15,-1 0 0-15,5 5 0 0,12-5 0 0,0 0 0 16,-17-5 0-16,6 5 0 0,-6-5 0 0,6 0 0 16,-1 5 0-16,7 0 0 0,-7 0 0 0,12 0 0 0,-11 0 0 0,0 0 0 0,-1 0 0 15,1 0 0 1,0 0 0-16,11 0 0 0,-6 0 0 0,-5 5 0 15,0-5 0-15,5 5-8 0,-5 0 8 0,11-5 0 16,-12 5 0-16,12-5 0 0,-5 5 0 0,-7-5 0 16,7 5 0-16,-7 0 0 0,1-5 0 0,0 5 0 0,11-5 0 0,0 0 0 15,-6 0 0-15,6 0 0 0,-11 0 0 0,11 0 0 16,-12 5 0-16,7-5 0 0,5 0 0 0,0 0 0 16,-11 5 0-16,11-5 0 0,-12 5 0 0,12-5 0 15,-5 5 0-15,5-5 0 0,0 0 0 0,-12 5 0 16,12-5 0-16,-11 0 0 0,11 0 0 0,-6 0 0 15,6 0 0-15,0 0 0 0,0 0 0 0,-11 5 0 16,0-10 0-16,11 5 0 0,0 0 0 0,0 0 0 16,0 0 0-16,0 0 0 0,0 0 0 0,0 0 0 15,0 0 0-15,0 0 0 0,0 0 0 0,0 0 0 16,0 0 0-16,0 0 0 0,0 0 0 0,0 0 0 16,0 0 0-16,0 0 0 0,0 0 0 0,0 0 0 15,0 0 0-15,0 0 0 0,0 0 0 0,0 0 0 16,0 0 0-16,0 0 0 0,0 0 0 0,0 0 0 0,0 0 0 0,0 0 9 15,0 0-9-15,0 0 0 0,0 0 9 0,0 0-9 16,0 0 0-16,0 0 9 0,0 0-9 16,0 0 0-16,0 0 0 0,0 0 0 0,0 0 0 0,0 0 0 15,17 0 0-15,-6 0 0 0,-11 0 0 0,11-5 0 16,-11 5 0-16,0 0 0 0,0 0 0 0,17 0 0 16,-5 0 0-16,-12 0 0 0,0 0 0 0,16 5 0 15,-16-5 0-15,12 0 0 0,-12 0 0 0,0 0 0 16,0 0 0-16,17 0 0 0,0 0 0 0,-17 0 0 0,0 0 0 0,11 0 0 15,-11 0 0-15,17 0 0 16,-6 0 0-16,-11 0 8 0,0 0-8 0,17 0 0 16,-5-5 0-16,-12 5 8 0,11 0-8 0,6-5 0 15,-17 5 0-15,11 0 0 0,-11 0 9 0,11 0-9 0,-11 0 10 0,12 0-10 16,-1 0 0-16,-11 0 0 0,0 0 0 16,0 0 0-16,17 0 0 0,-17 0 0 0,11 0 0 0,-11 0 0 15,0 0 0-15,17 0 0 0,-5 0 0 0,5 0 0 16,-17 0 0-16,0 0 0 0,11 0 0 0,0 0 0 15,6 0 0-15,-5 0 0 0,-12 0 0 0,16 5 0 16,-4-5 0-16,5 5 0 0,-17-5 0 0,17 0 0 16,-6 5 0-16,6-5 0 0,0 5 0 0,0-5 0 15,0 0 0-15,0 5 0 0,0-5 0 0,0 5 0 16,0-5 0-16,0 0 0 0,0 0 0 0,0 0 0 16,5 0 0-16,1 0 0 0,0 0 0 0,-1 0 0 15,-5 0 0-15,6 0 0 0,-6 0 0 0,5 0 0 16,1 0 0-16,0 0 0 0,-1 0 0 0,-5 0 0 15,6 0 0-15,-6 0 0 0,5 0 0 0,1 0 0 0,-6 0 0 16,6 0 0-16,-1 0 0 0,-5 0 0 0,6 0 0 0,-6 0 0 16,0 0 8-16,5 0-8 0,1-5 0 0,-6 5 9 15,0-5-9-15,0 5 8 0,0 0-8 0,5-5 10 16,-5 0-10-16,0 5 10 0,0 0-10 0,-5-5 0 16,-1 0 0-16,0 5 8 0,-11 0-8 0,17-5 0 0,-5 5 0 0,-12 0 0 15,0 0 10-15,17 0 6 16,-6-5 2-16,-11 5 0 0,0 0-18 0,11 0 0 15,-11 0 0-15,17 0 0 0,-6-5 0 0,-11 5 0 16,0 0 0-16,0 0 0 0,12 0 0 0,-12 0 0 16,0 0 0-16,0 0 0 0,0 0 0 0,5-5 0 0,-5 5 0 0,0 0 0 15,0 0 0-15,0 0 0 0,0 0 0 0,0 0 0 16,0 0 0-16,12-10 0 0,-12 10 0 0,0 0 0 16,0 0 0-16,11-5 13 0,-11 5-4 0,0 0-1 15,0 0-8-15,0 0-11 0,11-5 3 0,-11 5 0 0,0 0 8 0,0 0 0 16,0 0 0-16,0 0 0 15,0 0 0-15,12-5 0 0,-12 5 0 0,0 0 0 16,0 0 0-16,5-5 11 0,-5 5-1 0,0 0 0 16,0 0-10-16,0 0 0 0,0 0 0 0,0 0 0 15,0 0 0-15,12-5 0 0,-12 5 0 0,0 0 0 16,0 0 0-16,0 0 0 0,11-5 0 0,-11 5 0 16,0 0 0-16,0 0 0 0,0 0 0 0,0 0 0 15,0 0 0-15,0 0 0 0,11-5 0 0,-11 5 0 16,0 0 0-16,0 0 0 0,6-5 0 0,-6 5 0 15,0 0 0-15,17-5 0 0,-6 0 0 0,0 5 0 0,1 0-11 0,-1-5 3 16,6 5 0-16,-6 0 0 0,1 0 8 0,-1 0 0 16,6 0 0-16,-6 0 0 0,6-5 0 0,0 5 11 15,0 0-3-15,0-5 0 0,0 0-8 0,0 5-11 16,6 0 3-16,-6-5 0 0,5 5 8 0,1-5 11 16,0 5-3-16,5 0 0 0,0 0-8 0,0 0 0 15,1-5 0-15,5 5 0 0,-12 5 0 0,12-5 0 16,11 0 0-16,-5 5 0 0,0-5 0 0,-1 5-12 15,6-5 2-15,-5 0 1 0,5 10 9 0,0-10 16 16,1 5-4-16,-7-5-1 0,7 0-11 0,4 0 0 16,1 5 0-16,0 0 0 0,0-5-14 0,0 5 5 15,6-5 1-15,-1 0 0 0,1 5 8 0,-6 0 0 16,5 0 0-16,1-5 0 0,-1 5 0 0,-5 0 0 0,6 0 0 0,-6 0 8 16,5 0-8-16,1 5 0 0,-1-5 0 0,1 5 0 15,-1 0 0-15,7-5 0 0,4 5 0 0,1-5 0 16,0 0 0-16,0 0 0 0,6-5 0 0,-12 5 0 15,6 0 0-15,0 5 0 0,-1-5 0 0,7 0 0 16,-1 1 0-16,1 4 0 0,-1 0 0 0,1-5 0 16,5 0 0-16,0 5 0 0,-5 0 0 0,5-5 0 15,-5 5 0-15,5 0 0 0,6 0 0 0,5 0 0 16,1-5 0-16,5 0 0 0,0 0 0 0,6 0 0 16,-6 10 0-16,0-10 0 0,11-5 0 0,1 0 0 15,5 0 0-15,0 0 0 0,-5 5 0 0,5-5 0 16,-6 10 0-16,1-10 0 0,5 5 0 0,5 0 0 15,1 0 0-15,0 5 0 0,-12 6 0 0,6-6 0 0,-5 5 0 0,-1 0 0 16,1-5 0-16,-6 10 0 0,5 0 0 0,-5 5 0 0,5 0 0 0,-5 0 0 16,-11 1 0-16,5-1 0 15,0 0 0-15,6 0 0 0,-6 0 0 0,6 0 0 16,-1 5-8-16,1-4 8 0,0 4 0 0,-6-5 12 16,0-5 0-16,6 0-1 0,-6 5-11 0,6 0-14 15,-6-10 3-15,6 6 1 0,-6-6 10 0,-11 5 14 16,5-5-3-16,-10 5-1 0,-1 0-10 0,0 0-14 15,0 5 3-15,-5-5 1 0,-6 0 10 0,-6 1 0 16,0-6 0-16,-5 5 0 0,-1 0 11 0,-5 0-3 16,0-5 0-16,-6 0 0 0,0 0-8 0,1 0 0 15,-1 0 0-15,0 0 0 0,-5 1 0 0,-6 4 0 16,5-5 0-16,1 0 0 0,-6-5 0 0,0 0 0 0,0 5 0 0,0-5 0 16,-1 0 0-16,-4 5 0 0,5-5 0 0,-6-5 0 15,0 5 0-15,1 0 0 0,-7-5 0 0,1 0 0 16,-1 0 0-16,-5 1 0 0,0-1 0 0,0-5 0 15,-5 5 0-15,-1 0 0 0,-11-5 0 0,0 0 0 16,0 0 0-16,17 0 0 0,-17 0 0 0,0 0 0 16,0 0 0-16,11 0 0 0,-11 0 9 0,0 0-9 15,12 0 0-15,-12 0 0 0,0 0 0 0,16-5 8 16,-4 5-8-16,-12 0 0 0,0 0 0 0,0 0 0 16,11-5 0-16,-11 5 0 0,0 0 0 0,0 0 0 15,0 0 0-15,0 0 0 0,0 0 0 0,0 0 0 16,0 0 0-16,17-5 0 0,-17 5 0 0,0 0 0 15,0 0 0-15,0 0 0 0,0 0 0 0,6-6 0 16,-6 6 0-16,0 0 0 0,0 0 0 0,0 0 0 16,17-5 0-16,-17 5 0 0,0 0 0 0,0 0 0 0,5-10 0 0,-5 10 0 15,0 0 0-15,0 0 0 0,12-5 0 0,-7-5 0 16,-5 10 0-16,12-10 0 0,-12 0 0 0,0 10 8 16,5-10-8-16,-5 10 8 0,0-10-8 0,6 5 8 15,0-10-8-15,-1 10 8 0,-5-5-8 0,6 0 0 16,0 0 0-16,-6-5 0 0,11 0 0 0,-5 0 0 15,-1 5 0-15,1-11 0 0,-1 1 0 0,12 0 0 0,-5-10 0 0,-1 0 0 16,0 0 10-16,6 0-2 16,-5 4-8-16,5 1 12 0,0-5-2 0,5 0-1 0,1 0 0 0,-1 0 0 15,7-6-1-15,-1 6-8 16,-5-5 12-16,11 5-4 0,5-5-8 0,1 0 12 0,-1-6-12 16,7 1 12-16,4-5 2 0,7 0 1 0,-6-1 0 0,5-9 0 15,1 0-15-15,-6-1 0 0,5-4 0 0,1 5 0 16,0 0 0-16,5-6 0 0,6 6 0 0,0-5 0 15,-6-1-15-15,11 1 4 0,1-5 1 0,-1-1 0 16,6 6 18-16,-11-5 4 0,6-6 1 0,-1 6 0 16,1-6-13-16,-6 6 0 0,5 5 0 0,1-6 0 15,-1 6-20-15,1-5 0 0,-1 4 0 0,1-4 0 16,-6 0 6-16,0-1 1 0,0-9 0 0,-6 5 0 16,6-6 13-16,-6 11 0 0,-6-6 0 0,7 6 0 0,4 0 0 0,-4-1 16 15,-1 1-3-15,-6 10-1 16,1-6-12-16,0 1-15 0,-1 5 3 0,-5-1 1 15,-6 6 11-15,6 0 0 0,6 0 0 0,-1-1 0 0,-5 6 0 0,0 0 0 0,6 5 0 0,5-1 0 32,6 1 11-32,-6 5 1 0,-6-5 0 0,1 10 0 0,11-5-12 0,-12 4 0 15,-5-4 0-15,-5 10 0 0,-1 0 0 0,0-5 0 0,-11 0 0 0,0 4 0 16,-6 1 0-16,0 0-17 16,6 5 4-16,-5-5 1 0,-12 0 12 0,5 5 0 15,1 0 0-15,-6-1 0 0,11 1 0 0,-17 10 0 16,6-5 0-16,6 5 0 0,0-5 0 0,-1 5 0 0,-10 0 0 15,-1 5 0-15,-5-5 0 0,5 5 0 16,0 0 0-16,6 5 10 0,-6-5-10 0,6 5 0 16,-5 0-10-16,-12 0 10 0,0 0 0 0,0 0 0 15,17-5-8-15,-6 0 8 0,-11 5 0 0,0 0-12 16,0 0 12-16,11 0-12 0,-5-5 12 0,-6 5 0 0,0 0 0 0,0 0-9 16,17-5 9-16,-17 5 0 0,0 0 0 0,0 0 0 15,11 0 0-15,-11 0-10 0,0 0 10 0,0 0-10 16,0 0 10-16,0 0-10 0,0 0 10 0,0 0-10 15,-11 0 10-15,11 0 0 0,0 0 0 0,0 0 0 16,0 0 0-16,0 0 0 0,0 0 0 0,0 0-8 16,0 0 8-16,0 0 0 0,0 0 0 0,0 0 0 15,0 0 0-15,0 0 0 0,0 0 0 0,0 0 0 16,0 0 0-16,0 0 0 0,0 0 0 0,0 0-8 0,-17 5 8 0,17-5 0 0,0 0 0 0,0 0 0 31,0 0 0-31,6 15 0 0,5 0 0 0,0-5 0 16,1 5 0-16,5-5 0 0,-6 5 0 0,0-5 0 15,12 5 0-15,-6-5 0 0,0 5 0 0,0 1 0 16,11 4 0-16,0 0 0 0,-5 0 8 0,-1 0-8 0,1 0 0 0,0 5 0 0,5-5 0 0,0 5 8 31,-5 1-8-31,5-1 0 0,0 0 0 0,12 5 0 0,-6 0 0 0,6 5 0 16,-7-4 0-16,7 4 8 0,5 0-8 0,1 0 0 16,4 0 0-16,-4 5 0 0,5 1 0 0,-6-1 0 15,6 5 0-15,-6 5 0 0,6 1 0 0,-6-6 0 0,0 5 0 0,1-5 0 16,-1 1 0-16,-6-1 0 15,7-5 0-15,-1-5 0 0,0 11 0 0,6-6 0 16,-6 0 0-16,1-5 0 0,4 5 0 0,-4-4 0 0,5 4 0 0,-6 5 8 0,6-5-8 0,0 6 0 31,-6 4 0-31,6-5 0 0,-12 0 0 0,7 6 0 16,-7-6 0-16,1 5 0 0,-6 0 0 0,0-4 0 16,0-6 0-16,0 5 0 0,5 0 0 0,-5-4 0 0,-6-1 0 0,6 0 0 15,0 0 0-15,0 5 0 0,0-4 0 0,0-1 0 16,0 0 0-16,5-5 0 0,-10 0 0 0,5 1 8 15,-6 4-8-15,0-5 0 0,6-5 0 16,-6 0 0-16,1 6 0 0,-1-11 8 0,0 5-8 0,-5-5 0 16,0 0 8-16,-1-5-8 0,-5 5 10 0,6 1-10 15,-1-6 12-15,-5 5-4 0,0-5-8 0,0 0 12 16,0 0-12-16,-5 0 0 0,5-5 8 0,-6 5-8 16,0-5 0-16,0 1 0 0,6-1 8 0,-5-5-8 0,-7 0 0 0,7 0 0 15,-7 0 0-15,7 0 0 16,-7 0 0-16,7-5 8 0,-7 10-8 0,7-10 0 15,-1 5 0-15,0 0 0 0,-11-10 0 0,12 5 0 0,-1 0 0 0,0 5 8 16,0-5-8-16,-11-5 0 16,12 5 0-16,-1 0 0 0,-11-5 0 0,0 0 0 0,0 0 0 0,0 0 8 15,11 0-8-15,1 0 0 0,-12 0 0 0,0 0 9 16,17 0-9-16,-17 0 8 16,0 0-8-16,0 0 0 0,0 0 9 0,11-5-9 0,6 0 8 0,-6 5-8 0,-11 0 10 0,0 0-10 15,6-10 0-15,-6 10 8 16,0 0-8-16,0 0 0 0,0 0 0 0,0 0 0 15,11-10 0-15,-11 10 0 0,0 0 0 0,0 0 0 16,12-10 0-16,-12 10 0 0,0 0 0 0,5-10 8 16,1-5-8-16,0 5 0 0,-1-5 0 0,1 0 0 15,-6-5 8-15,5 5-8 0,7-11 0 0,-7 1 9 16,-5 0-9-16,6-5 8 0,0-5-8 0,-1-5 0 0,-5 4 0 0,6-9 8 16,0 5-8-16,5-5 0 0,-5-11 0 0,-1 6 0 15,7-5 0-15,-7 0 0 0,1-6 0 0,0 1 0 16,5 0 0-16,-5-6 0 0,5 1 0 0,-5 0 0 15,-1-6 0-15,7-4 0 0,-7-6 0 0,6 1 0 0,-5-6 0 0,11 1 0 0,-6 0 0 16,6-1 0-16,-5 1 0 0,5-6-9 0,-6 1 9 16,6-6 0-16,-6-4 0 0,6-1 0 15,-5 0 0-15,4 6 0 16,1-6-8-16,0 1 8 0,0 9-12 0,-5-9 12 16,5-1 0-16,0-4 0 0,-6 4 10 0,6 6-2 15,0-1-8-15,0 6-12 0,-6-11 4 0,6 11 0 16,0-6 8-16,0-4 9 0,6-6-1 0,-6 6-8 15,0-1 0-15,5 0-9 0,7 1-1 0,-1-1 0 16,-6-9 18-16,12 4 3 0,-5-4 1 0,10-1 0 16,-5 0-25-16,0 6-5 0,0-1-1 0,-6 1 0 15,6-6 28-15,-6 6 6 0,6-1 1 0,-5 0 0 0,-1 6-28 0,0 4-4 16,-5 1-2-16,5 4 0 0,-5-4 18 0,-1 4 0 16,7-4 0-16,-7 4 0 0,1 6 0 0,0 4 0 15,-6 1 0-15,5 10 0 0,-11-1-11 0,6 1 11 16,0 10-10-16,0-11 10 0,-5 6-19 0,-1-6 3 15,-5 6 0-15,5 5 0 0,-5-1 7 0,-1 1 9 16,1 5-13-16,0 5 5 0,-6 4 8 0,0 6 0 16,0 0-9-16,0 5 9 0,0-1 0 0,-6 6 0 15,6-5 0-15,-6 10 0 0,6 0 0 0,-5 5 0 16,-1-5 0-16,-5 4 0 0,5 1 0 0,-5 10 0 16,5-5 0-16,-5 5 0 0,5-5 0 0,-5 5 0 15,-1 5-9-15,-5 0 9 0,0 0 0 0,1 5-10 0,-1 5 10 0,-6 0-8 16,6 0 8-16,-11-5 0 0,-1 5-9 0,-5 0 9 0,-11 10 0 0,6-5-9 15,-12 0 9-15,0 5 0 0,-6 0 0 0,-5 11 0 16,6-1 0-16,-12 5 0 16,0 0 0-16,0 0 0 0,-6 0 0 0,-5 11 0 15,0-1 0-15,-6 5 0 0,-5 0 12 0,-1 6-3 16,-5-1-9-16,6 0 0 0,-1-5 0 0,1 1 0 16,-1-1 0-16,-5 5 0 0,-6-5 0 0,6 6 0 15,-11-6 0-15,5 10-11 0,0-5 3 0,0 11 0 0,0-1 8 0,-5 10 12 16,0-4-2-16,-7 9-1 0,-4 1-9 0,-1-1 0 0,11 0 0 0,-5 1 0 31,6-11-11-31,-6 6 3 0,-6-1 0 0,0 0 0 16,0 6 8-16,-5-1 11 0,11 6-3 0,0 9 0 15,0-4-8-15,-12-1 0 0,-5 11 0 0,6-1 0 16,11 1 0-16,0 4 0 0,-12 11 0 0,1-1 0 16,5 6 0-16,-11-6 0 0,-6 1 0 0,0-5 0 0,12 9 0 0,-6-4 0 15,0-1 0-15,-12 6 8 0,1-5-8 0,0-6 0 16,16 1 0-16,-5-11 0 0,0 11 0 0,-6-6 0 15,6-4 0-15,6-1 0 0,-1 1 0 0,12-11 0 16,12-4 0-16,-1-6 0 0,-6 1 0 0,7-11 0 16,4 5 0-16,1-9 0 0,0-1 0 0,0 5 0 15,5 6 0-15,1-6 0 0,5-5 0 0,0-4 0 16,0-1 0-16,1-5 0 0,-1 6 0 0,0-6 0 0,0 0 0 0,12-5 0 16,-1 1 0-16,1-1 0 0,5 0 0 0,5 0 0 15,-4-4 0-15,4-1 0 16,-4 0 0-16,4 5 8 0,-5 1-8 0,12-6 0 15,-1-5 0-15,1 5-11 0,-1-5 11 0,6 6 0 0,0-6 0 0,6-5 0 16,0 0 0-16,5 0 0 0,1-5 0 0,5-4 0 16,0 4 0-16,6-10 0 0,-6 5 0 0,5-10 0 15,1 5 0-15,6-5 0 0,-1-5 0 0,0 5 0 16,-5-5 0-16,11 5 0 0,-6 0 0 0,1-5 0 16,-1 0 0-16,6 0 0 0,-5 5 0 0,-1-10 0 15,12 5 0-15,-6 0 0 0,-6-5 0 0,12 5 0 16,-1-5 0-16,1 5 0 0,0-5 0 0,-6 0 0 15,6 0 0-15,-1 0 0 0,1 0 0 0,5 0 0 16,-5 0 0-16,0 0 0 0,-1 0 0 0,12 0 0 16,-5-5 0-16,5 5 0 0,-12 0 0 0,7-5 0 15,-1-5 0-15,6 10 0 0,0 0 0 0,-11 0 8 0,5-5-8 0,-5 0 0 16,11 5 0-16,0 0 0 0,-6-5 0 0,6 5 0 16,-6-5 0-16,6 5 0 0,0 0 0 0,-5-5 0 15,5 5 8-15,-6-10-8 0,6 10 0 0,0 0 0 16,-11-5 0-16,11 5 8 0,0-10-8 0,0 10 8 15,-6-15-8-15,6 5 8 0,0-5-8 0,6 5 0 16,-6 0 0-16,6-5 0 0,-1 0 0 0,6-5 9 16,1 4-9-16,-7-4 0 0,7 5 8 0,5-10-8 0,0 5 0 0,-6-5 0 15,12 0 12-15,-6 0-4 16,5-1 0-16,1-4-8 0,-1-5 0 0,1 0 0 16,5 0 0-16,1-6 0 0,-1-4 13 0,6 0-4 15,0 0-1-15,0-6 0 0,0 1 0 0,0-5-8 16,0 0 12-16,-1-6-4 0,7-9 8 0,-12 0 2 15,6-6 0-15,0 1 0 0,-6-1-18 0,1 1 0 0,-1 0 0 0,0 4 0 16,-5-4 0-16,5-1 0 0,0 1 0 0,-5 0 10 16,0-6 0-16,-1 1 0 0,7-1 0 0,-7 6 0 15,1-6-10-15,-1 6 8 0,7 0-8 0,-7-6 8 16,1 6-8-16,0-6 0 0,-6 1 0 0,0-6 8 16,5 6-8-16,-5-5 0 0,-6-1 0 0,1 1 0 15,5 4 0-15,-6 1 0 0,0-6 0 0,6 6 0 16,-5-6 0-16,-1 1 0 0,-5-6 0 0,-1 1 0 15,1 9 0-15,-6 1-9 0,0 0 9 0,0 4 0 16,0 1 0-16,-6-1 0 0,1 1 0 0,-1-10 0 0,0 4 0 0,1 1 0 16,-1-1 0-16,-5 1 0 15,5 9 0-15,0-4 0 0,1 5 0 0,-1-1 0 16,-5 6-9-16,5 0 9 0,-5-6 0 0,-1 1-9 16,1 4 9-16,0-4 0 0,5 5 0 0,-5-1 0 0,5 1 0 15,-5 5 0-15,5-6 0 0,-5 6-8 0,5 0 0 0,-5-1 0 16,0-4 0-16,-1 5 0 0,12 4 8 0,-5-4 12 15,-7 0-2-15,7 4-1 0,5-4-9 0,-6 5 0 16,0 5 0-16,1 4 0 0,-1 1 0 0,6 5 0 16,-6 0 0-16,6 4 8 0,-5 1-8 0,5 0 0 15,0 0 0-15,5 5 0 0,-5 0 0 0,6-1 0 16,0-4 0-16,-1 10 0 0,1 0-9 0,0-5 9 16,-6 0 0-16,5 4 0 0,1 1 0 0,0 5-8 0,-1-5 8 0,-5 0 0 15,6 5 0-15,-6 0 0 0,6 0 0 0,-6 5 9 16,5-1-9-16,-5 1 0 0,6 0 0 0,0 0-11 15,-6 0 11-15,5 5 0 0,1 0 0 0,-6 0 0 16,6 0 0-16,-6 10 0 0,5-15 0 0,1 5-8 16,-6 10 8-16,6-10 0 0,-6 10 0 0,0 0-8 15,0 0 8-15,11-5 0 0,-11 5 0 0,0-10 0 16,6 0 0-16,-6 10 0 0,0 0 0 0,0 0 0 0,0 0 0 0,0 0 0 16,0 0 0-16,0 0 0 15,0 0 0-15,0 0 0 0,0 0 0 0,0 0 0 16,0 0 0-16,0 0-8 0,0 0 8 0,0 0 0 15,0 0 0-15,0 0 0 0,0 0 0 0,0 0 0 16,0 0 0-16,11-5 0 0,0 0 0 0,-11 5 0 16,0 0 0-16,0 0 0 0,6-5 0 0,-6 5 0 15,11-6 0-15,-11 6 0 0,0 0 0 0,6-5 0 0,5-5 0 0,-11 10 0 16,0 0 0-16,11 0 0 0,1-5 0 0,-12 5 0 16,11 0 0-16,-11 0 0 0,11-5 0 0,6 5 0 15,-5 0 0-15,-1 0-8 0,0 0 8 0,6 0 0 16,-6 0 0-16,6 0 0 0,0 5 0 0,6-5 0 15,-6 5 0-15,6-5 0 0,5 5 0 0,-5-5 0 16,10-5 0-16,1 10-8 0,0 0 8 0,6-5 0 16,0-5 0-16,-1 5 0 0,12 5 0 0,-6-5 0 0,0 0 0 0,1 0 0 15,10 0 0-15,-5-5 0 16,6 5 0-16,-6-5 0 0,0 0 0 0,11 0 0 16,0 0 0-16,0 0 8 0,6-5-8 0,6 0 0 15,-1 5 0-15,6-5 0 0,0 5 0 0,6-5 0 16,-6-5 0-16,6 5 0 0,0 0 0 0,0 0 0 15,0-5 0-15,11 0 0 0,0 5 0 0,0-6 0 0,6 1-9 16,-6 0 9-16,0 0 0 0,0-5 0 0,1 5 0 0,10-5 0 16,6 0 0-16,0 0 0 0,-11 0 0 0,0 0 0 15,11 4 0-15,0-4 0 0,0-10 12 0,6 0-4 16,5 5-8-16,6 0-11 0,0 0 3 0,1-1 0 16,-7 1 8-16,6 0 11 0,17 0-3 0,0 0 0 15,0 0-8-15,-5 0 0 0,5-1 0 0,-6 1 0 16,6 0-9-16,0 0 9 0,-6 5 0 0,7 5 0 15,-7-5 0-15,0 5 0 0,12-5 0 0,-6 10 0 16,0-11 0-16,0 6 0 0,6 0 0 0,0 0 0 0,5 0 0 0,-5 0-8 16,-1-5 8-16,1 5 0 15,5 0 0-15,6 0 0 0,-11-5 0 0,5-1 0 16,-5 1 0-16,0-5-8 0,11-5 8 0,-6 5 0 16,6 5 0-16,-6 0 0 0,1-10 8 0,-1-1-8 15,-5 1 0-15,0 5-15 0,-6 10 2 0,5-5 0 0,-10-5 21 0,-1 5 4 16,-5 0 0-16,0-1 1 0,-6 6-13 15,-6 0 0-15,-5 0 0 0,0 0 0 0,5 0 0 0,0 0-12 16,-5 0 1-16,0 0 0 0,0 0 11 0,-6 0 0 16,-6 0 0-16,1-1 0 0,-1 1 0 0,1 0 0 15,5 5 0-15,-6-5 0 0,-5 5 0 0,-6-5 0 16,-11 0 0-16,5 0 0 0,-10 5 0 0,4 0 0 16,1 0 0-16,-11 0 0 0,-6 0 0 0,5 0 0 15,-5-1 0-15,-6 1 0 0,-11 5 11 0,0-5 1 16,0 5 0-16,-11 0 0 0,-1-5-12 0,-5 5-17 0,-6 5 4 0,1-5 1 15,-7 0 12-15,7 0 16 16,-12 0-3-16,5 0-1 0,-5 0-12 0,0 5-18 16,0-5 4-16,-6 5 1 0,1-5 13 0,-12 5 0 0,5 0 0 0,7-5 0 15,-12 5-9-15,0 0 9 0,0 0-8 0,0 0 8 16,0 0 0-16,0 0-10 0,0 0 10 0,0 0 0 16,0 0-8-16,-12-5 8 0,7 0 0 0,-7 0 0 15,1-5 0-15,0 5-8 0,5 0 8 0,6 5 0 16,-11-5 0-16,-1-5 0 0,1 5 0 0,0 0 0 15,0 0-13-15,-1 5 4 0,1-5 1 0,-6 0 0 16,11 5 8-16,-5-5 11 0,0 5-3 0,-1-5 0 16,-5-6-8-16,0 6 0 0,0-5 0 0,6 5 0 15,-6-5 0-15,6 0 0 0,-6 0 0 0,6 0 0 16,-6-5 0-16,0 0 0 0,-6 0 8 0,6 0-8 16,0 0 0-16,0-5 0 0,0 0 0 0,0-1 0 15,0 1 0-15,0 5 0 0,0-5 8 0,0 0-8 0,-5-5 0 0,5-5 0 16,0 0 0-16,-6-6 0 0,6 11 0 15,-5-10 0-15,-7 5 0 0,7-5 0 0,-1-1 0 0,-5-4 0 16,5 0 0-16,1 0 8 0,-1 0-8 0,0-6 0 16,6-4 0-16,0 0 0 0,0 0 0 0,0-6 0 15,-5-4 0-15,5 0 0 0,6 4 18 0,-6 1-2 16,0-5 0-16,5-1 0 0,-5 1-16 0,6 0 0 16,0-1 0-16,-6 1 0 0,5 5-12 0,1-6-5 15,-6-4-2-15,6 0 0 0,0-1 19 0,-1-4-8 16,1 5 8-16,0-1 0 0,5 1 0 0,0 5 0 15,1-6 0-15,-1 6 0 0,0 5-9 0,1-6 9 16,-1 1-13-16,0 0 5 0,1 9 8 0,-1-4 0 0,0 5 0 0,1 0 0 16,-1 4 0-16,0 1 0 0,1 5-9 0,-1 5 9 15,0-1 0-15,-5 1 0 0,5 5-9 0,-5 5 9 16,6 5 0-16,-7 0 0 0,1 5-8 0,5 0 8 16,1 5 0-16,-1-6 0 0,-5 1 0 0,-1 10 0 15,1-5-8-15,0 0 8 0,5 0 0 0,-5 10 0 16,5-5 0-16,-5 0-8 0,-1 0 8 0,1 0 0 15,-6 5 0-15,11-5 0 0,1-5-8 0,-6 5 8 16,-1 5 0-16,1-5 0 0,11 5 0 0,0 0 0 0,-6-5 0 0,6 5 0 16,-11-5 0-16,5 0 0 15,6 5 0-15,0 0 11 0,0 0-11 0,0 0 10 16,0 0-10-16,0 0 0 0,0 0-10 0,0 0 10 16,0 0 0-16,0 0-9 0,0 0 9 0,0 0 0 15,-17-5 0-15,17 5 0 0,0 0 0 0,0 0 0 0,-17 0 0 0,17 0 0 16,0 0 0-16,0 0 0 0,-11 5 0 15,11-5 0-15,-17 5 0 0,17-5-8 0,-11 5 8 0,-1 5 0 16,-5-5 0-16,6 5 0 0,0 0 0 0,0 0 0 16,-1 5 0-16,-5-5 0 0,0 5 0 0,0 0 0 15,-5 1 0-15,-1 4 0 0,0 0 0 0,1 5 0 16,-1 0 0-16,6 5 0 0,-11-5 0 0,0 6 0 16,-6 4 0-16,-6 0-8 0,1 5 8 0,-1 0 0 15,-11 1 0-15,6 4 0 0,-6 5 0 0,-6 0 0 16,-10 1 0-16,-1 4 0 0,0-5 0 0,6 5 0 15,-6 6 0-15,6-6 0 0,-12-5 0 0,6 6 0 0,-5-1 0 16,-7 0 0-16,-10 1 0 0,-1-1 0 16,1 0 0-16,-1 5 0 0,-5-4 0 0,6-1 0 0,-6-5 0 0,0 1 0 15,-1-1 0-15,-4 0 0 0,-7-5 0 0,1 1 0 16,5-1 0-16,6 5 0 0,-6-5 0 0,6 1 0 16,-6-1 8-16,0 5-8 0,0-5 8 0,6-4-8 15,0 4 0-15,0 0 0 0,11-10 0 0,-5 0 0 16,-1 1 0-16,6-6 0 0,-5-5 0 0,-1 5 11 15,7 0-11-15,4-5 0 0,-4 1 0 0,10-1 0 16,-5 0 0-16,5 0 0 0,6-5 0 0,1 0 0 16,-7 5 0-16,6-5 0 0,0 6 0 0,-5-6 0 15,-1 0 0-15,6 5 0 0,1 5 0 0,4-5 0 16,1 0 0-16,6 0 0 0,-1 1 0 0,1-1 0 16,-1 5 0-16,0-5 0 0,7 0 10 0,-1 0-10 15,0 0 0-15,5 1 0 0,-4-1 0 0,10-5 0 0,0 0 0 0,1 0 0 16,-12-5 0-16,11 5 0 15,1-5 0-15,5 5 0 0,0-10 0 0,0 6 0 16,-6-6 0-16,12 0 0 0,0 0 0 0,5-5 0 0,-5 5 8 0,5-5-8 16,1 0 0-16,-1 0 0 0,0 0 0 0,1 5 0 15,-1-5 0-15,6 0 0 0,0 0 0 0,-5 0 0 16,5 5 0-16,0-5 0 0,5-5 0 0,-5 5 10 16,6-5-10-16,0 0 8 0,-1 5-8 0,1-5 0 15,0 0 0-15,11 0 0 0,-11 0 0 0,11 0-9 16,0 0 9-16,0 0-10 0,-12 0 10 0,12 0 0 15,0 0 0-15,-5-5 0 0,-1-5 21 0,6 10 0 16,-6-10 0-16,1 0 0 0,-7 0-21 0,12-5 8 16,0 5-8-16,-5-5 0 0,-1 5 0 0,0-5 0 0,6 5 0 0,-5-6 8 15,5 1-8-15,-6-5 0 0,6 5 0 0,0-5 0 16,0-5 9-16,0 0-9 0,0 0 12 0,0-5-12 16,6-6 8-16,-6 1-8 0,5 0 0 0,1-5 0 15,0 5 12-15,5-11-12 0,-5 1 12 0,5-5-12 16,0 0 8-16,1-6-8 0,-1 1 0 0,6-5 0 15,0-1 0-15,-6-4-9 0,0-5 1 0,6-6 0 16,0 6 8-16,-5-1 11 0,5 1-3 0,-6 0 0 0,6-1-8 0,0 6 0 16,5 0 0-16,-5 4 0 15,6 1 0-15,-6 0 0 0,6-1 0 0,5 6 0 16,-5-10 0-16,5 9 0 0,-6-4 0 0,7 5 0 16,-1 4 0-16,6 1 0 0,-6 0 0 0,0 5 0 15,-5-1 0-15,5 1 0 0,1 10 0 0,-7-5 0 16,1-6 0-16,0 6 0 0,-1 5 0 0,-5-5 0 15,6 0 0-15,-6-1-11 0,0 1 3 0,0 0 0 0,0 0 8 0,0 5 12 16,-6-1-2-16,0 1-1 0,0 5-9 0,1 0 0 16,-1 0 0-16,-5 5 0 0,-1-1-8 0,7 1 8 15,-7 5-10-15,7 0 10 0,-7 0-10 0,1 5 10 16,0-5-10-16,-1 0 10 0,7 0 0 0,-7 5 0 16,1-6-8-16,0 1 8 0,-1 5 0 0,7-5 0 15,-7 0 0-15,-5 5 0 0,6-5 0 0,-6 5 0 16,6 0 0-16,-6 0 0 0,5-6 0 0,-5 6 0 0,6 5 0 0,0-5 0 15,-1-5 0-15,1 5 0 0,-1 0-8 0,1 0 8 16,0 5 0-16,-1-5 0 16,-5 0 0-16,6-5 0 0,0 4 0 0,-1 1 0 15,-5 0 0-15,6 0 0 0,0-5 0 0,-1 5 0 0,-5 0 0 0,6 5 0 16,-6-5 0-16,6 5 8 0,-6 0 0 0,5-5-8 16,-5 5 0-16,0 5 0 0,6-11 0 0,-6 1 0 15,0 15 0-15,6-10 0 0,-1-5 0 0,-5 0 0 16,6 0 0-16,-6 0 0 0,0 15 0 0,6-15 0 15,-1 0 0-15,1-5 0 0,0 5 0 0,-6 0 0 16,5-1 0-16,1 1 0 0,-6 5 0 0,6-5 0 16,-6 5 0-16,5 0 0 0,-5 10 0 0,0-15 0 15,6 0 0-15,-6 5-12 0,0-5 0 0,6 5 0 16,-6 0 12-16,0 10 0 0,0-10 0 0,5 5 0 0,-5-10 0 0,0 5 0 16,0-16 0-16,6 16 0 15,-6 0 0-15,0-5 0 0,0 0 0 0,0 5 0 0,0-5 0 0,0 5 0 16,0 0 0-16,0 0 0 15,0 0 0-15,0 0 15 0,-6 0-3 0,6 10-1 0,0 0-19 16,0 0-4-16,-5-10-1 0,5 10 0 0,0 0 13 16,0-5 0-16,-6 0 0 0,6 5 0 0,0 0 0 0,0 0 0 15,-6-5-8-15,6 5 8 0,0 0 0 0,0 0 0 16,0 0 0-16,0 0 0 0,0 0 0 0,0 0 0 16,0 0 0-16,0 0-9 0,-11 0 19 0,11 0 4 15,0 0 1-15,-11 5 0 0,-1 0-25 0,12-5-5 16,0 0-1-16,-11 5 0 0,5 5 26 0,6-10 5 15,-11 0 1-15,11 0 0 0,-11 0-24 0,11 0-5 16,-12 5-1-16,1-5 0 0,11 0 23 0,-11 0 5 16,-1 0 1-16,12 0 0 0,0 0-24 0,-5 5-5 15,-7-5-1-15,12 0 0 0,0 0 26 0,-11 5 5 0,0 0 0 0,0 0 1 16,-1 0-26-16,1 5-6 0,0-5-1 0,-1 0 0 16,-5 0 16-16,6 0 0 15,-6 0 0-15,0 0 0 0,-6 0 10 0,1 0 5 0,-1 0 1 0,1 0 0 16,-1 0-26-16,0 5-5 0,-11-5-1 0,-5 5 0 15,5 0 16-15,-6-5 0 0,-5 5 0 0,5 6 0 16,-10-6 0-16,4 5 0 0,1 0 0 0,-6 0 0 16,-5 0 0-16,-1 0 0 0,1 0 0 0,-12 0 0 15,0 5 0-15,-11-5 0 0,5 5-8 0,-5-4 8 16,0 4 10-16,0-5 5 0,5 5 1 0,-5 0 0 16,0 0-16-16,0-5 0 0,-1 0 0 0,1 5 0 15,-6 0-10-15,-5 6-5 0,5-6-1 0,6 5 0 16,0-5 26-16,-1 0 5 0,-4-5 1 0,-1 0 0 15,11 0-26-15,-5 0-5 0,-11 0-1 0,5 6 0 16,0-11 16-16,6 10 0 0,0 0 0 0,5 0 0 0,1-5 0 0,-1 0 0 16,12 0 0-16,-6 0 0 0,-11 5 0 0,11 0 0 15,17-4 0-15,-6-6 0 0,-5 5 0 0,0-5 0 16,11 5 0-16,0-5 0 0,6 0 0 0,5 0 0 16,-5-5 0-16,11 0 0 0,-5 0 0 0,10 0 0 15,-5 0 0-15,12 0 0 0,-1-5 0 0,6 0 0 16,0 5 0-16,0-5 0 0,0 0 0 0,6 0 0 15,0 0 0-15,5 0 0 0,-5 0 0 0,11 0 0 0,0 0 0 0,0 0 0 16,0 0 0-16,0 0 0 16,0 0 0-16,0 0 0 0,0 0 0 0,0 0 0 15,-6 0 0-15,6 0 0 0,0 0 0 0,0 0 0 16,0 0 0-16,0 0 0 0,0 0 17 0,0 0-3 16,0 0-1-16,0 0 0 0,0 0-13 0,0 0-15 0,0 0 3 0,0 0 1 15,0 0 19-15,0 0 4 0,0 0 1 16,0 0 0-16,0 0-13 0,0 0-18 0,0 0 4 0,0 0 1 15,0 0 21-15,0 0 4 0,0 0 0 0,0 0 1 16,0 0-13-16,0 0-16 0,0 0 3 0,0 0 1 16,0 0 12-16,0 0 16 0,0 0-3 0,0 0-1 15,0 0-12-15,0 0-18 0,0 0 4 0,0 0 1 16,11 5 13-16,-11-5 16 0,0 0-3 0,12 5-1 16,-12-5-12-16,11 10-16 0,-5 0 3 0,-1 0 1 15,7 0 12-15,-7 11 0 0,-5-16 0 0,6 5 0 0,0 5 0 0,-1 5 0 16,-5 5 0-16,0-5 0 15,6 5 0-15,-6 0 16 0,0 6-3 0,0-1-1 16,0 5-12-16,-6 0-16 0,6 0 3 0,-5 0 1 16,5 1 12-16,-6 4 0 0,0-5 0 0,6 5 0 0,-5 0 0 15,-7 1 0-15,7 4 0 0,-7 0 0 0,1 0 0 0,0 11 0 16,-6-6 0-16,5 5 0 0,-4 6 0 0,-7 4 0 16,6-5 0-16,-11 6 0 0,5-6 0 0,-5 5 13 15,5 6-1-15,-5-6 0 0,0 0-12 0,-1 1-16 16,-10-1 3-16,5 5 1 0,0 6 12 0,0-1 0 15,6-4 0-15,-6-1 0 0,0 0 0 0,5-4 0 16,1-6 0-16,0 0 0 0,0 1 0 0,-1-11 0 16,7-5 0-16,-1 0 0 0,1 1 0 0,5 4 0 0,-6-5 0 0,6-5 0 15,-6 1 0-15,6-1 0 16,-5 0 0-16,5-5 0 0,0 6 8 0,-6-6-8 0,6 0 0 0,0 0 0 16,0-5 8-16,0 0-8 0,0-4 0 0,0-1 0 15,0 5 0-15,0-5 0 0,6-5 0 16,0 0 0-16,0 0 8 0,-1 0-8 0,1-4 0 0,0-1 0 15,5 0 0-15,0 0 0 0,-5-5 0 0,11-10 0 16,0 0 8-16,-6 10-8 0,-5 0 0 0,11-10 0 16,0 0 9-16,-6 10-9 0,6-10 0 0,0 0 9 0,0 0-1 0,0 0-8 15,-11 10 12-15,11-10-4 16,0 0-8-16,-6 10 8 0,-5 5-8 0,11-15 8 16,0 0-8-16,-11 10 0 0,5 0 0 0,0 0 0 15,6-10 0-15,-5 10 0 0,-7 0 0 0,7 0 0 16,-6 1 0-16,-1-1 0 0,1 0 0 0,0 5 0 15,-1-5 0-15,1 5 0 0,0 0 0 0,-6 0 0 16,0-5 0-16,0 5 0 0,0-5 0 0,0 5 0 0,0-5 0 0,0 10 0 16,0-4 0-16,-6-1 0 0,6-5 0 0,0 0 0 15,-5 0 0-15,-1 5 0 0,6-5 0 0,0 5 0 16,-5 0 0-16,5 0 0 0,0-5 0 0,0 0 0 16,0 5 0-16,0-10 0 0,0 5 0 0,0-5 0 15,5 0 0-15,-4-5 0 0,4 6 9 0,1-1-9 16,0 0 10-16,5-5-10 0,-5 0 0 0,5-5 0 15,0-6 0-15,6 11 0 0,0 0 0 0,0 0 0 16,-11 0 0-16,5-5 0 0,6 5 0 0,0 0 0 16,-11-5 8-16,11 5-8 0,0 0 0 0,0 0 0 15,0 0 8-15,0-5-8 0,-6-5 0 0,6 10 0 16,0 0 8-16,0 0-8 0,-5-5 0 0,5 5 0 16,0 0 8-16,0 0-8 0,0 0 0 0,0 0 8 15,0 0-8-15,0-10 0 0,0 0 0 0,0 10 8 0,0 0-8 16,0 0 0-16,5-10 0 0,-5-5 0 0,6 5 0 0,-6 10 0 15,0 0 8-15,0 0-8 0,0 0 0 0,0-10 9 16,0 10-9-16,0 0 0 0,6-15 0 0,-6 15 0 16,0 0 0-16,0 0 0 0,0 0 0 0,0 0 0 15,0 0 0-15,0 0 0 0,0 0 0 0,0 0 0 16,5-15 0-16,-5 15 0 0,0 0 0 0,0 0 0 16,0 0 0-16,0 0 0 0,0 0 0 0,0 0 0 0,0 0 0 0,0 0 0 15,0 0 0-15,0-10 0 0,-5 0 0 0,5 10 0 16,-6-15 0-16,6 15 0 0,0 0 0 0,0 0 8 15,0 0-8-15,0-5 0 16,0 5 0-16,0 0 0 0,-11-10 0 0,5 5 0 16,-5-1 0-16,11 6 0 0,-12-5 0 0,7 0 0 15,-12 5 0-15,6 0 0 0,-1 0 0 0,-5-5 0 0,0 0 0 0,0 0 0 16,0 0 0-16,-5 0 0 0,-1 0 0 16,0 0 0-16,-5 5 0 0,0-5 0 0,0 5 0 0,-6-5 0 15,0 0 0-15,-6 5 0 0,1-5 0 0,-1 0 0 16,-5 0 0-16,0 5 0 0,5 0 0 0,-11 0 0 15,6-5 0-15,-12 5 0 0,-5 5 0 0,-6-5 0 16,0 0 0-16,0 0 0 0,-5 0 0 0,-1 5 0 16,1 0-8-16,-6 0 8 0,0-5 0 0,-1 5 0 0,-10 0 0 0,-1 5 0 15,1-5 0-15,-12 0 0 0,6 0 0 0,-6 5 0 16,6 0 0-16,-6-5 0 16,0 6 9-16,1-1-9 0,-7 5 0 0,6-5 0 0,-5 0 0 0,5 5-8 15,-5 0 8-15,-1-5 0 0,1 5 0 0,-1-5 0 16,1 5 0-16,-6-5 0 0,5-5 0 15,-5 10 0-15,6-5 0 0,5 6 8 0,-11-1-8 0,5-5 8 16,1 0-8-16,-1 5 0 0,1 0-8 0,0 0 8 16,5 0 0-16,6 0 0 0,-1-5 0 0,-4 0 0 15,5 5 0-15,-1-5 0 0,1 5 0 0,0 1 0 16,11-6 0-16,0-5 0 0,12 0 0 0,-1 10 0 16,12-5 0-16,-6-5 0 0,6 5 0 0,6-10 8 0,-1 5-8 0,0 0 0 15,7 0-8-15,-1 0 8 16,11 0 0-16,-5-5 0 0,5 5 0 0,1 0 0 15,5-5 0-15,0 0 0 0,5 10 0 0,1-10 0 0,6 0 0 0,-1 0 0 16,6-5 0-16,-6 5-8 0,6 0 8 0,6 0 0 16,0 0 0-16,-6 0 0 15,5 0 0-15,7 0 0 0,-6 0 0 0,11 0 0 0,0 0 0 0,-6 0 0 16,-5 0 0-16,11 0 0 0,0 0 0 0,0 0 0 16,-12 0 0-16,12 0 0 0,0 0 0 0,0 0 0 15,-5 5 0-15,5-5 0 0,-12 5 0 0,12-5 0 16,-5 5 0-16,5-5-8 0,0 0 8 0,-6 5 0 15,6-5 0-15,0 0 0 0,0 0 0 0,-11 5 0 16,11-5 0-16,0 0 0 0,0 0 0 0,0 0 0 16,-6 5 0-16,6-5 0 0,-11 0 0 0,11 0 0 15,0 0 0-15,-6 0 8 0,-5 0-8 0,11 0 0 16,0 0 0-16,0 0 0 0,0 0 0 0,0 0 0 16,0 0 0-16,-6 0 0 0,6 0 0 0,0 0 0 15,-11-5 0-15,11 5 0 0,0 0 0 0,0 0 0 0,0 0 0 0,0 0 0 16,0 0 0-16,0-10 8 0,0-5-8 0,0 15 8 15,0 0-8-15,11-5 0 0,-5-5-8 0,-1-5 8 16,1 5 0-16,0-5 0 0,5 5 0 0,0-5-8 16,-5 0 8-16,5-1 0 0,1-4 0 0,5-5 0 15,0 5 0-15,-1 5 0 0,1-5 0 0,6-5 0 16,0-5 0-16,5 4 0 0,0-4 0 0,1 0 0 16,4-5 0-16,1 5 0 0,0-5 0 0,6-1 0 15,11 1 0-15,-6-5 0 0,6 5 0 0,0-5 0 0,0-1 0 0,0-4 0 16,0-5 0-16,5-5 0 0,-5-1 0 0,6 6 0 15,-1-5 0-15,6-1 0 16,6-4 0-16,-6 5 0 0,6-6 0 0,6 11 0 16,-1 0 0-16,1 5 0 0,-1-6 0 0,1 1 0 15,-1 0 0-15,1 0 0 0,5-1 0 0,-5 1 0 16,-1 5 0-16,6-5 0 0,0-1 0 0,-5 1 0 0,0 5 0 0,-1 0 0 16,1-6 0-16,-7 1 0 0,1 5 0 0,-5-6-8 15,4 6 8-15,1-5 0 0,0 5 0 0,6-6-10 16,-6 6 10-16,-1-5 0 0,1 5 0 0,-6-6 0 15,1 6 0-15,-7 0 0 0,6 0 0 0,-5-1 0 16,0 6 0-16,-1 0 0 0,1-10 0 0,5 10-8 16,-6-6 8-16,7 11 0 0,-12-5 0 0,5 0 0 15,6 4 0-15,-5 1 0 0,-1 5 0 0,1 0 0 16,-6 0-8-16,-6 5 8 0,6-6 0 0,0 1 0 16,-6 0 0-16,6 0 0 0,-6 0 0 0,6-5 0 15,0-1 0-15,-6 1 0 0,6 0 0 0,-6 5 0 16,1-5 0-16,-7 0 0 0,1 9 0 0,-1 1 0 0,1-5 0 15,-6 5 0-15,6 0 0 0,-12-5 0 0,0 5 0 16,0 4 0-16,-5 1 0 0,5 0 0 0,-11 5 0 0,6-5 0 16,0 0 0-16,-1 5 0 0,-5-5 0 0,0 10 0 15,0-5 0-15,-6 0 0 0,6-6 0 0,-5 11 0 16,5-5 0-16,0 0 0 0,-6 0 0 0,6 0 0 16,0 0 0-16,-6 0 0 0,6 0 0 0,-6-5 9 15,6 5-9-15,-5 10 0 0,-1-21-10 0,6 11 10 16,-6 0 0-16,1 5 0 0,-1-5-8 0,0 0 8 15,-5 0 0-15,5 0 0 0,-5 5 0 0,5 0 0 16,-5 0 0-16,-1-5 0 0,1 0 0 0,0 4 0 16,-6 1 0-16,11 0 0 0,-5 5-8 0,5-5 8 0,-5-5 0 0,-1 5 0 15,-5 10 0-15,6-10 0 16,5-5 0-16,-5 5 0 0,0 0 0 0,-1 0 0 0,7 5 0 0,-12 5 0 16,5-10 0-16,-5 10 0 0,6-15 0 0,-6 15 0 15,11-10 0-15,-11 10 0 0,0 0 0 0,0 0 0 16,6-10 0-16,-6 10 0 0,0 0 0 0,0 0 0 0,0 0 0 0,11-5 0 15,-11 5 0-15,0 0 0 16,0 0 0-16,0 0 0 0,11-5 0 0,-11 5 0 16,0 0 0-16,0 0 0 0,0 0 0 0,0 0 0 15,0 0-8-15,0 0 8 0,0 0 0 0,0 0 0 16,0 0 0-16,0 0 0 0,0 0 0 0,0 0 0 16,0 0 0-16,0 0 0 0,0 0 0 0,12-11 0 15,-7 1 0-15,-5 10 0 0,0 0 0 0,0 0 0 0,0 0 0 0,12-10 0 16,-7 0 0-16,-5 10 0 0,0 0 0 0,0 0 0 15,0 0 0-15,6-15 0 0,-6 15 0 0,0 0 0 16,0 0 0-16,0 0 0 0,0 0 0 0,0 0 0 16,0 0 0-16,0 0 0 0,0 0 0 0,0 0 0 15,-6-10 0-15,6 10 0 0,0 0 0 0,0 0 0 16,0-15 0-16,0 15 0 0,0 0 0 0,0 0 0 16,0 0 0-16,0 0 0 0,-5-10 0 0,5 10 0 15,-6-10 0-15,6 10 0 0,-6-10 0 0,-5 0 0 16,0 5 0-16,0 0 0 0,11 5 0 0,0 0 0 0,0 0 0 0,0 0 0 15,0 0 0-15,-6-5 0 16,6 5 0-16,-6-5 0 0,6 5 0 0,-11-10 0 16,11 10 0-16,0 0 0 0,-11-5 0 0,11 5 0 15,-12-5 0-15,12 5 0 0,-5-5 0 0,-7 5 0 16,-5 5 0-16,17-5 0 0,-5 0-8 0,-7 0 8 16,-5 5 0-16,6 0 0 0,11-5 0 0,-6 5 0 0,-11 0 0 0,6 0 0 15,11-5 0-15,0 0 0 0,0 0 0 0,-11 5 0 16,0 0 0-16,-1 5 0 0,1-10 0 0,5 0 0 15,-5 5 0-15,11-5 0 0,0 0 0 0,0 0 0 16,0 0 0-16,-6 5 0 0,6-5 0 0,0 0 0 16,0 0 0-16,-11 5 0 0,11-5 0 0,0 0 0 15,0 0 0-15,0 0 0 0,-6 5 0 0,6-5 0 16,0 0-8-16,0 0 8 0,0 0 0 0,-11 10 0 16,11-10 0-16,-6 10 0 0,6-10 0 0,0 0 0 0,0 0 0 0,0 0 0 15,-11 10 0-15,5 0 0 0,6-10 0 0,0 0 0 16,0 0 0-16,0 0 0 15,0 0 0-15,0 0 0 0,0 0 0 0,0 0 0 0,0 0 0 0,0 0 0 16,0 0 0-16,0 0 0 0,0 0 0 0,0 0 0 16,0 0 0-16,0 0 0 0,0 0 0 0,0 0 0 15,0 0 0-15,0 0 0 0,0 0 0 0,0 0 0 16,0 0 0-16,0 0 0 0,0 0 0 0,0 0 0 16,0 0 0-16,0 0 0 0,0-10 0 0,0 10 0 15,-5-10 0-15,5 10 0 0,0 0 0 0,0 0 0 16,0 0 0-16,0 0 0 0,0 0 0 0,0 0 0 15,0-10 0-15,0 10 0 0,0 0 0 0,0 0 0 16,0 0 0-16,0 0 0 0,0 0 0 0,0 0 0 16,0 0 0-16,0 0 0 0,0 0 0 0,0 0 0 15,0 0 0-15,0 0 0 0,0 0 0 0,0 0 0 0,0 0 0 0,0 0 0 16,0 0 0-16,0 0 0 0,0 0 0 0,0 0 0 0,0 0 0 0,0 0 0 31,0 0 0-31,0 0 0 0,0 0 0 0,0 0 0 0,0 0 0 16,0 0 0-16,0 0 0 0,0 0 0 0,0 0 0 0,0 0 0 15,0 0 0-15,0 0 0 0,0 0 0 0,0 0 0 0,0 0 0 0,0 0 0 16,0 0 0-16,0 0 0 16,0 0 0-16,0 0 0 0,0 0 0 0,0 0 0 15,0 0 0-15,0 0 0 0,0 0 0 0,0 0 0 16,0 0 0-16,0 0 0 0,0 0 0 0,0 0 0 16,0 0 0-16,0 0 0 0,0 0 0 0,0 0 0 15,0 0 0-15,0 0 0 0,0 0 0 0,0 0 0 16,0 0 0-16,0 0 0 0,0 0 0 0,0 0 0 15,0 0 0-15,0 0 0 0,0 0 0 0,0 0 0 16,0 0 0-16,0 0 0 0,0 0 0 0,0 0 0 0,0 0 0 0,0 0 0 16,0 0 0-16,0 0 0 0,0 0 0 0,0 0 0 15,0 0 0-15,0 0 0 0,0 0 0 0,0 0 0 16,0 0 0-16,0 0 0 0,0 0 0 0,0 0 0 16,0 0 0-16,0 0 0 0,0 0 0 0,0 0 0 15,0 0 0-15,0 0 0 0,0 0 0 0,0 0 0 16,0 0 0-16,0 0 0 0,0 0 0 0,0 0 0 15,-6 5 0-15,6-5 0 0,0 0 10 0,0 0-10 16,-11 0 0-16,-1 0 0 0,1-5 0 0,11 5 0 16,-11 0 0-16,0 0 0 0,-1-5 0 0,1 5 0 15,11 0 0-15,-11-5 0 0,-1 5 0 0,-5-5 0 16,6 5 0-16,0-5 0 0,-6 5 0 0,0 0 0 16,0 0 0-16,0 0 0 0,0 0 0 0,0 5 0 0,-6-10 0 15,6 5 0-15,-5 0 0 0,-1-5 0 0,-5 5 0 0,5-5 0 16,-5 5 0-16,0-5 0 0,-1 0 0 0,1 0 0 15,-6 5 0-15,0-5 0 0,6-5 0 0,-6 0 0 16,-6 5 0-16,6 0 0 0,-5 0 0 0,-1 0 0 16,1-5 0-16,-1-1 0 0,1 6 0 0,-7 0 0 0,7-5 0 0,-7 5 0 15,7 0 0-15,-12-5 0 16,0 5 0-16,0-5 0 0,-5 5 0 0,-1 0 0 16,-5 0 0-16,5 0 0 0,-5 0 0 0,0-5 0 0,-6 5 0 0,6 5 0 15,-6-10 0-15,0 10 0 16,6-5 0-16,-12 0 0 0,6 0 0 0,-5 0 8 15,-1 0-8-15,1 5 8 0,-1 0-8 0,-5-5 0 0,6 0 0 16,-1 5-11-16,-5-5 11 0,5 5 0 16,-5 0 0-16,0-5 0 0,0 5 0 0,-6 0 0 0,0 0 0 0,0-10 0 15,6 10 0-15,-6 0 0 0,6 0 0 0,0 10 0 16,0-10 0-16,-6 0 0 0,-5 0 0 0,5 0 0 16,-6 5 0-16,6-5 0 0,1 0 0 0,-1 5 0 15,0 0 0-15,6 0 0 0,-6-5 0 0,0 0 0 16,-5 0 0-16,-1 0 0 0,-5 5 0 0,5-5 0 15,7 0 0-15,-7 0 0 0,1 0 0 0,-1 5 0 16,1 0 0-16,-6 0 0 0,-1 0 0 0,1-5 0 0,0 0 0 0,6 5 0 16,-7-5 0-16,13 5 0 15,-7 0 0-15,1 0 0 0,-1-5 0 0,1 0 0 16,-6 5 0-16,5-5 0 0,1 5 0 0,-1 0 0 0,1 0 0 0,-1 0 0 16,1 0 0-16,-1 0 0 15,-5 0 0-15,0 0 0 0,-6 5 0 0,6-5 0 16,0 5 0-16,0 0 0 0,5 6 0 0,-5-11 0 0,6 10 0 15,-1-5 0-15,-5 0 0 0,5 0 0 0,-10 5 0 0,4 0 0 16,7-5 0-16,-1 0 0 0,-5 0 0 0,6 5 0 16,-12-5 0-16,6 0 0 0,5 0 0 0,-5 5 0 15,0 1 0-15,0-1 0 0,0-5 0 0,5 5 0 16,7-5 0-16,-7-5 0 0,6 0 0 0,0 5 0 16,-5 0 0-16,5 0 0 0,0 0 0 0,6 0 0 0,0-5 0 0,5 0 0 15,1 5 0-15,-1-5 0 0,1 0 0 0,5 0 0 16,0-5 0-16,0 5 0 0,0 0 0 0,12 0 0 15,-6 0 0-15,5 0 0 0,0 0 0 0,12 6 8 16,-6-11-8-16,12 5 0 16,-1 5 0-16,1-10 0 0,-1 5 0 0,0-5 0 0,1 5 0 0,5 0 0 15,-6-5 0-15,12 10 0 0,0-5 0 0,-6-5-8 16,6 0 8-16,5 5 0 0,0-5 0 0,1 0 0 16,-1 5 0-16,6-5 0 0,6 0 0 0,-1 5 0 15,-5 0 0-15,0 0 0 0,6-5 0 0,0 5-8 16,-6-5 8-16,6 0 0 0,-1 0 0 0,1 0 0 0,0 0 0 0,-1 0 0 15,7-5 0-15,5 5 0 16,0 0 0-16,-12 0 0 0,1 0 0 0,11 0 0 16,-11 0 0-16,11 0 0 0,0 0 0 0,-6 0 0 15,-5 0 0-15,11 0 0 0,0 0 0 0,0 0 0 16,0 0 0-16,0 0 0 0,0 0 0 0,0 0 0 16,0 0 0-16,0 0 0 0,0 0 0 0,0 0 0 15,-6 0 0-15,0 5 0 0,6-5 0 0,0 0 0 16,0 0 0-16,0 0 0 0,-11 0 0 0,11 0 0 0,0 0 0 0,0 0 0 15,0 0 0-15,0 0 0 0,0 0 0 0,0 0 0 16,-5 10 0-16,5-10-8 0,0 0 8 0,0 0 0 16,-6 10 0-16,6-10 0 0,0 0 0 0,0 0 0 15,0 0 0-15,-6 10 0 0,1 0 0 0,5-10 0 16,0 0 0-16,0 10 0 0,0-10 0 0,0 0 0 16,0 0 0-16,-6 15 0 0,0-5 0 0,1 5 0 15,5-15 0-15,0 0 0 0,0 0 0 0,0 10 0 16,-6 6 0-16,6-16 0 0,0 0 0 0,0 15 0 15,-6-5 0-15,6 5 0 0,0 0 0 0,0 5 0 16,0-5 0-16,0 0 0 0,6 0 0 0,-6 0 0 16,6 0 0-16,-6 6-8 0,0-6 8 0,0 5 0 15,0 0 0-15,0 0 0 0,0 5 0 0,0 0 0 16,0 5 0-16,0 1 0 0,0-1 0 0,0 0 0 0,0 0 0 0,-6 10 0 16,6 5 0-16,-6 1 0 0,1-1 0 0,-1 5 0 15,6 0 0-15,-6 6 0 0,1-1 0 0,-7 5-8 16,1-9 8-16,5 14 0 0,-5-5 0 0,0 11 0 15,-6-6 0-15,5 5 0 0,-4-4 0 0,-1 9 0 16,0-9 0-16,0 4 0 0,0 0 0 0,-6 1 0 16,6 4 0-16,-6 1 0 0,1 4 8 0,-1 0-8 15,6 1 0-15,-5-6 0 0,-1 11 0 0,6-11-8 16,0-5 8-16,0 6 0 0,-6-11 0 0,1 6 0 0,5-6 0 0,0 5 0 16,-6-4 0-16,-5-1 0 15,0-5 0-15,5 1 0 0,12-1 0 0,-12 0 0 16,-5-4 0-16,5-1 0 0,12-5 0 0,-6 6 0 15,-6-6 0-15,1 5 0 0,5 0 0 0,5 1 0 16,1-6 0-16,-6 0 0 0,0 6 0 0,0-1 0 0,12 0 0 0,-7-5 0 16,-10-4 0-16,5 4 0 0,11 0 0 0,-5 0 0 15,-6-4 0-15,11-6 0 0,-11-5 0 0,11 5 0 16,1-5 0-16,-6 1 0 0,-6-6 0 0,11 5 0 16,0-10 0-16,6 0 0 0,-5 5 0 0,-1-4 0 15,-5-1 0-15,11 0 0 0,0 0 0 0,0-5 0 16,-6 5 0-16,0-5 0 0,6-5 0 0,0 6 0 15,-11-6 0-15,5 10 0 0,6 0 0 0,0-5 8 0,-5 0-8 0,-1 0 0 16,0 0 0-16,6 0 0 16,0-20 0-16,0 10 0 0,-11 16 0 0,5-6 0 0,6-5 0 0,0 0 0 15,0 5 0-15,-5-10 0 0,-1 5 0 16,6-15 0-16,6 15 0 0,-6 0 0 0,-6 0 0 16,0-5 0-16,6-10 0 0,0 0 0 0,0 16 0 0,0-16 0 15,0 0 0-15,0 0 0 0,0 0 0 0,-5 10 0 16,-7 0 0-16,12-10 0 0,0 0 0 0,0 0 8 0,-5 10-8 0,5-10 0 15,0 0 0-15,0 0 0 16,0 0 0-16,0 0 0 0,0 0 0 0,0 0 0 16,0 0 0-16,0 0 0 0,0 0 0 0,0 0 8 15,0 0-8-15,0 10 0 0,0-10 0 0,0 0 0 16,-11 5 0-16,11-5 0 0,0 0 0 0,0 0 0 16,-6 10 0-16,6-10 0 0,0 0 0 0,0 0 0 15,0 0 0-15,0 0 8 0,0 0-8 0,0 0 0 16,0 0 0-16,0 0 0 0,0 0 0 0,0 0 0 15,0 0 0-15,0 0 0 0,0 0 0 0,0 0 0 0,0 0 0 0,0 0 0 16,0 0 0-16,0 0 8 0,0 0-8 0,0 0 0 16,0 0 0-16,0 0 0 0,0 0 0 0,0 0 0 15,0 0 0-15,0 0 0 0,0 0 0 0,0 0 8 16,0 0-8-16,0 0 0 0,0 0 0 0,0 0 0 0,0 0 0 0,0 0 0 16,0 0 0-16,0 0 0 0,0 0 0 0,0 0 8 15,0 0-8-15,0 0 0 16,0 0 0-16,0 0 0 0,-11 0 0 0,11 0 0 15,0 0 0-15,0 0 0 0,0 0 0 0,0 0 0 16,0 0 0-16,0 0 0 0,0 0 0 0,0 0 0 16,0 0 0-16,0 0 0 0,5-10 0 0,-5 10 0 15,0 0 0-15,0 0 8 0,0 0-8 0,0 0 0 16,0 0 0-16,0 0-8 0,-11 0 8 0,11 0 8 16,0 0-8-16,0 0 11 0,-6-5-11 0,6 5 0 0,0 0 0 0,0 0 0 15,0 0 0-15,0-10 0 0,-11 0 0 0,11 10 0 16,0 0 9-16,0 0-9 0,0 0 10 0,0 0-10 15,6-10 0-15,-6 10 0 0,0 0 0 0,-6-10 0 16,0-1 0-16,6 11 0 0,6-10 0 0,-6 10 0 0,-6-5 0 0,6 5 0 16,6-10 0-16,-6 10 0 15,0-10 0-15,0 10 0 0,6-10 0 0,-6 5 0 16,11-5 0-16,-11 10 0 0,0 0 0 0,6-10 0 0,11-5 0 0,-6 5 0 16,-11 10 0-16,5-15 9 15,12 0-9-15,-5 0 0 0,-1 0 0 0,-5 0-11 16,5-1 11-16,0 1 0 0,6 0 10 0,-5-5-10 15,-1 0 0-15,6-5 0 0,0 5 0 0,5-5 0 16,-10 10 0-16,5-5 0 0,0-1 0 0,0-4-10 16,17 5 10-16,-17-5 0 0,0 10 10 0,5-5-10 0,6-5 0 15,1 0 0-15,-12-1 0 0,5 6 0 0,1-5 0 0,0 0 0 16,11 0 0-16,-12 0 0 0,-5 5 0 0,6 0 0 16,11-6 0-16,-6 6 0 0,-5 0 0 0,-1-5 0 15,6-5 0-15,6 0 0 0,-5 10 0 0,-1-5-8 16,0-6 8-16,6-4-10 0,-6 5 10 0,1-5 8 15,5 0-8-15,-6-1 11 0,6 1-11 0,-12 0 0 16,12 5 0-16,-5-5 0 0,5 5 0 0,0-1 0 16,-1 1 0-16,-4 5 0 0,5-5-8 0,0 5 8 15,-6 5 0-15,6-5 0 0,0 4 0 0,5 1 0 0,-5 0 0 0,0 0 0 16,0 5-10-16,0-5 10 16,0 0 0-16,-6 0-9 0,6-5 9 0,-5 4 0 0,4 1 0 15,-4-5 0-15,-7 0 0 0,7 0 0 0,-7-5-9 0,7 0 9 16,-1-1 0-16,0 1 0 0,0-5 0 0,1 5 0 15,10 0 0-15,-5 0 0 0,0-1 0 0,0 1 0 16,0 5 0-16,-6 0 0 0,6-5-9 0,0 5 9 16,-6 5 0-16,6-6 0 0,-5 1 0 0,-1 5 0 15,6 0 0-15,-6 0 0 0,0 0 0 0,6 0 0 16,-5 0 0-16,-1 0-8 0,0-1 8 0,0 1 0 16,-5 0 0-16,5 0 0 0,1 5 0 0,-1 0 0 0,0-5 0 0,0 0 0 15,1-5 0-15,5 5 0 0,-6-1 0 0,6 1 0 16,0 0 0-16,0 0 0 0,0-10 0 0,-6 5 0 15,6 5 0-15,0-5 0 16,5 4 0-16,-5 1 0 0,0 0 0 0,0 0 0 0,0 0 0 0,0 0 0 16,0 5 0-16,0 0 0 0,0 0 0 15,-6-5 0-15,6-1 0 0,-6 1 0 0,1 10 0 0,-1-5 0 16,0 0-8-16,0-5 8 0,6 5 0 0,-5 0 0 16,5-5 0-16,-6 5 0 0,0-5 0 0,0-1 0 15,6 1 0-15,0 5 0 0,-5 0 0 0,4 0 0 16,-4-10 0-16,5 10 0 0,0 0 0 0,-6-5 0 15,0 5 0-15,0-6 0 0,1 6 0 0,-1 0 0 16,-5 5 0-16,5-5 0 0,-5 0 0 0,-1 0 0 16,1 0 0-16,-6 0 0 0,0 5 0 0,0-5 0 15,0 5 0-15,0-5 0 0,0 5 0 0,-6-6 0 16,6 6 0-16,-6-5 0 0,0 5 0 0,1-5 0 0,-1 0 0 0,0 0 0 16,1 0 0-16,-1 5 0 0,6-5 0 0,-11 5 0 15,5 0 0-15,0 0 0 0,-5 0-8 0,-6 10 8 16,0 0 0-16,0 0-8 0,0 0 8 0,0 0 0 15,0 0-12-15,11-5 12 0,-11 5-12 0,0 0 12 16,0 0 0-16,0 0 0 0,0 0 0 0,0 0 0 16,0 0-15-16,0 0 4 0,0 15 1 0,0-15 0 15,-5 10 0-15,-7 0 0 0,1 5 0 0,0-5 0 16,-6 0 1-16,0 0 0 0,5 5 0 0,-5-5 0 0,0 0 9 0,0 5-12 16,1-5 12-16,-1 5-12 15,0-5 12-15,0-5-12 0,0 6 12 0,0-6-12 16,-6 10 12-16,0-5 0 0,1-5 0 0,5 5-8 15,0-5-1-15,-6 0 0 0,6 0 0 0,-5 0 0 16,5 0 1-16,0 0 0 0,-6 0 0 0,6-5 0 16,0 0 8-16,0 0-12 0,0 0 12 0,6 0-12 0,0-5 12 0,-1 0 0 15,12 5 0-15,-5-10 0 0,-7 5 0 0,1-5 0 16,5 0 0-16,1-5 0 0,5-5 0 0,-6-6 0 16,0 1 0-16,1 5 0 0,10-5 0 0,-5 0 8 15,-5 5-8-15,5 0 0 0,5-5 0 0,1 4 0 16,0 1 0-16,-6 5 0 0,5-5 0 0,1 10 0 15,0-5 0-15,-6 15-8 0,0 0 8 0,11-10 0 0,0 0 0 0,-5 5 0 16,5 5 0-16,6 0 0 16,-5 0 0-16,5 5 8 0,-1 5-8 0,7 5 0 15,-6 5 0-15,6-5 0 0,-1 10 0 0,-5-5-13 16,6 6 5-16,-6-6 8 0,0-5-11 0,-6 5 11 16,6-5-8-16,-6 5 8 0,1-5 0 0,-7 5 0 0,1-5 0 0,0 0 0 15,-1 1 0-15,-5-16 0 0,-5 15 0 0,5 0 0 16,-6 0 0-16,6-15 0 0,-6 10 0 0,-5 0 0 0,0 0 0 0,-1-5 0 15,-4 5 0-15,4-5 0 16,-5-5 0-16,0 0 9 0,0 0-9 0,6-5 0 16,-6 5 12-16,0-5-12 0,0 0 12 0,0 0-12 15,0-10 0-15,6 0 0 0,-6 0 0 0,0-5 0 16,6-1 0-16,-6 6 0 0,5-5 8 0,1-5-8 16,11 5 0-16,-6-5 0 0,6 0 8 0,0 5-8 15,-5 0 0-15,5-6 0 0,0 1 0 0,0 5 0 16,5 0 0-16,7 0 0 0,-7 10 0 0,7 0-9 15,-1 0 9-15,6 5 0 0,-6 0 0 0,1 15 0 0,4-5 0 0,1 5 0 16,0 10 0-16,0 0 0 0,-5 5 0 0,5 0 0 16,-6-5 0-16,0 11 0 15,1 4 0-15,-7-10 0 0,-5 0 0 0,0 5 0 0,0 5-8 0,0-9 0 16,-5-1 0-16,-1 0 0 0,0 5 8 0,-5-5 0 16,0-5 10-16,-1 0-10 0,1 0 8 15,-6-4-8-15,-6-1 0 0,1-5 0 0,-6 5 9 0,5-5-9 16,0-5 8-16,-5 0-8 0,0-10 10 0,-1 0-10 15,1 0 12-15,6-5-12 0,-1 5 18 0,6-5-3 16,0-5-1-16,0 5 0 0,6-1-6 0,-1 6-8 16,1 0 11-16,5-5-11 0,6 10 0 0,0 0-11 15,0 0 0-15,0 0 0 16,0 0-141-16,0 0-28 0,17 15-5 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20.26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13983-2471 288 0,'0'0'12'0,"0"0"4"0,11-10-16 0,-5-1 0 0,-1 1 0 0,1-5 0 16,0 0 186-16,-1 5 34 0,12-10 8 0,-5 5 0 0,-1-5-132 0,6 5-26 0,-6 0-6 0,0 0 0 31,1 0 0-31,-1 0 1 0,-5 4 0 0,5 6 0 15,6-5 1-15,-6 10 0 0,-11 0 0 0,12 5 0 16,5 0-16-16,-6 5-3 0,6 6-1 0,-6 4 0 16,6 0-3-16,-6 5-1 0,6 0 0 0,-5 0 0 15,-7 5-8-15,1-5-2 0,0 6 0 0,-6-11 0 16,0 5-17-16,-6-5-4 0,0 0-1 0,1 0 0 0,-1-5-10 0,-5 0 10 16,-6-5-10-16,0-5 10 0,0 6-10 0,0-11 0 15,-6 10 0-15,-5-10 0 0,0-5 11 0,-1 0-3 16,-5-6-8-16,1-4 12 0,-1 0 6 0,0 0 1 15,5-5 0-15,-5 0 0 0,1-5 9 0,10 0 1 16,0 0 1-16,1-1 0 0,10-4-10 0,-5 0-1 0,12 10-1 0,-1-5 0 16,6 0-18-16,6 0 10 15,-1-1-10-15,7 1 8 0,5 0-8 0,5 5 0 16,-5-5 0-16,6 10 0 0,0 5-8 0,-1 0 8 16,6 10-10-16,-5 0 10 0,0 0-8 0,-1 10 8 15,1-5 0-15,-6 5-9 0,0 5 9 0,0 0 0 0,-6 0-9 0,0 0 9 16,-5 5 0-16,-6-5 0 15,0 1 0-15,-6-1 0 0,1 0 0 0,-1 0 0 0,-5-5 0 16,-6 0 0-16,0 0 11 0,6 5-3 0,-12-5-8 16,6 0 12-16,0-5-12 0,0 5 0 0,0-10 8 0,0 5-8 15,0 0 0-15,6-5 0 0,0 0-12 0,11 0 12 32,0 0-164-32,-6-10-25 0</inkml:trace>
  <inkml:trace contextRef="#ctx0" brushRef="#br0" timeOffset="-1036.1427">15018-9655 1036 0,'-6'-10'92'0,"0"-5"-73"0,1 0-19 0,-1 5 0 16,6 10 132-16,0 0 24 0,0 0 4 0,0 0 0 15,0 0-81-15,0 0-17 0,0 0-3 0,11 0-1 0,6 0-44 0,0 5-14 16,6-5 8-16,-1 10-8 16,12 0 0-16,-5 5 0 0,-1 0 0 0,0 5 0 15,1-5 0-15,-1 0 0 0,-6 5 0 0,1 5 0 16,-12-9 0-16,6 4 0 0,0-5 0 0,-11 0 0 0,0 5 0 0,-12-5 8 0,0 10-8 0,1-10 10 15,-7 5 14-15,-5-5 4 0,0-5 0 0,-5 6 0 32,-1-6 20-32,-5 5 4 0,0-10 0 0,-1 5 1 0,1 0-11 0,5-5-2 15,-5 0-1-15,6-5 0 0,-1 0-12 0,0 0-3 0,6 0 0 0,-5-5 0 16,-1 0-4-16,0 0-2 16,6-5 0-16,0 0 0 0,1 0-6 0,4-5-2 15,-5-6 0-15,6 6 0 0,5-10-10 0,-5 5 0 0,11 0 9 0,-6-5-9 16,12 5 0-16,0-5 0 15,-1-6 0-15,7 1 0 0,-1 5 0 0,6 0-16 16,5 0 4-16,-5 0 0 0,6 5 0 0,-6 0 0 0,0 9 0 0,-6-4 0 16,1 5 12-16,-7 5-13 15,12 5 5-15,0 5 8 0,-5 5-10 0,-1 5 10 16,0 11 0-16,-5-1-9 0,-1 10 9 0,1-5 0 16,-12 5 0-16,6 5 0 0,-5 11 0 0,-1-11 0 0,-5 0 0 0,0 0 0 15,-6 1 0-15,5-1 0 0,-5-5 0 0,-5-5 8 16,5 5 1-16,-6-9 1 0,6-1 0 0,-6-5 0 0,1 0 8 0,-1-5 2 15,6 0 0-15,-5-5 0 16,5-5-20-16,5 5-9 0,1-5 1 0,0-5 0 0,-1-5 19 0,7-5 4 16,-1 0 1-16,6 0 0 0,-6-5-7 0,6-10-1 15,0 0 0-15,6 0 0 16,5-1 3-16,1-4 0 0,-1 0 0 0,6 5 0 16,-6 5-11-16,6 0 10 0,0 0-10 0,6-1 10 15,-6 1-10-15,5 10 0 0,1 5 0 0,0 0 8 16,-6 5-8-16,0 0 0 0,-6 0 0 0,6 0 0 0,6 0 0 0,-6 5 0 15,0 0 0-15,-1 5 0 0,1 0-10 0,6 0 10 16,-6 6-13-16,0-1 5 16,0 0-120-16,0 5-23 0,0 0-5 0</inkml:trace>
  <inkml:trace contextRef="#ctx0" brushRef="#br0" timeOffset="2093.4376">14989-7941 345 0,'0'0'31'0,"0"0"-31"0,0-10 0 0,0 0 0 16,0 10 108-16,0-10 16 0,0 0 4 0,0-5 0 15,0 5-72-15,0 10-13 0,0-10-3 0,0 0-1 16,0 0-12-16,0 10-3 0,0-15 0 0,0 15 0 0,0 0-12 0,0-11-4 16,6 1 0-16,-6 10 0 15,-6-15 2-15,6 10 0 0,0-5 0 0,0 10 0 16,0-10 10-16,0 10 1 0,-5-15 1 0,5 5 0 16,0 10 22-16,-6-10 4 0,6 10 0 0,0-10 1 0,-6 0 8 0,1 0 2 15,-1 0 0-15,6 5 0 0,0 5-30 0,-6-10-5 16,6 0-2-16,-5 0 0 0,5 0-1 0,0 5 0 15,0-6 0-15,5 1 0 0,1 0-1 0,-6 10 0 16,11-10 0-16,-5 0 0 0,-6 10-10 0,0 0-2 16,0 0-8-16,0 0 12 0,0 0-2 0,0 0-1 0,0 0 0 0,0 0 0 15,0 0-9-15,6 20 8 16,-6 0-8-16,5 1 8 0,-5-1-8 0,-5 10 0 16,5-5 0-16,-6 5 8 0,6 5-8 0,0-5 0 15,6 1 0-15,-12 4 0 0,6 0 0 0,-6 0 0 0,6 5 0 0,0 1 0 0,0 9 13 0,-5 0-2 16,5 0-1-16,0 1 0 0,0 4 23 0,0 0 5 15,-6 6 1-15,0-1 0 0,1 0 1 0,-1 6 1 16,-11 4 0-16,0 0 0 16,0 6-13-16,0 4-2 0,-5-4-1 15,-1-1 0-15,0 6-12 0,6-6-2 0,6 5-1 0,0-4 0 16,-1 4 1-16,7-4 0 0,-1-6 0 0,6 0 0 16,0 1-11-16,6-1 12 0,-6-5-12 0,5 1 12 0,1-11-12 0,0 0 0 15,-6-4 0-15,5-1 8 16,-5 0-8-16,-5-10 0 0,5 6 0 0,-6-6 0 15,0 5 0-15,1-10 8 0,-1 6-8 0,-5-6 0 16,5-5 0-16,-5 0 0 0,5-5 8 0,1 0-8 16,-1-5 0-16,-5 1 0 0,5-11 0 0,0 0 0 15,6-10 0-15,0 0 0 0,0 0 9 0,0 0-9 16,0 0 15-16,-5-10-2 0,-7-11 0 0,7-4 0 16,10-5 14-16,-5-5 2 0,0 0 1 0,0-5 0 15,0-6 8-15,6 6 2 0,5-5 0 0,-5 0 0 0,0-1-40 16,5-4-13-16,6-5 0 0,0 0 0 0,0-1 13 0,5-4-12 15,1 0 12-15,5-6-12 0,1 1-4 0,5 5-1 16,-6-6 0-16,6 6 0 0,0-5-4 16,-6 4-1-16,0 1 0 0,-5 5 0 0,5-6 11 0,0 11 3 15,-5 0 0-15,-6-1 0 0,6 6 8 0,-6 0 0 16,0 10 0-16,-6 0 0 0,0 4 0 0,0 6 8 16,6 5-8-16,-11-5 11 0,5 10-11 0,-5 0 0 15,0 10 9-15,-6 5-9 0,0 0 8 0,11 15-8 0,-5 0 10 0,-1 15-10 16,1 10 0-16,0 11 0 0,-6 4-8 0,-6 5 8 15,0 1 0-15,6 4 0 16,-5-5 0-16,-7 11 0 0,1 4 0 0,0-5 0 0,5 11 8 0,-11-1-8 16,6 6 0-16,0-1 8 0,-6-4-8 0,-6 4 0 15,0 1 15-15,6-1 0 0,-5 1 0 0,5-6 0 16,0 5-15-16,0 1 9 0,0-6-9 0,6-4 8 0,-1-6 0 0,1-5-8 16,0-4 12-16,-1-6-4 0,1-10-8 0,-6-4-12 0,0-6 2 0,0 0 1 31,0-10 19-31,6 0 4 0,-1-10 1 0,1-5 0 15,11-10-7-15,-11 5 0 0,11-5-8 0,-17-10 12 16,6-10 5-16,-1-5 1 0,1 0 0 0,5-10 0 16,-5-5-10-16,5-11-8 0,1-4 12 0,5-5-12 0,0-11 0 0,5-4 0 15,1-6 0-15,5 1 0 0,6-6 0 0,6 6 0 16,0-10 0-16,5-1-9 16,0 1 9-16,0 4-13 0,-5 11 5 0,0-1 8 15,-1 6-8-15,1 5 8 0,-12-1 0 0,0 11 0 16,6 0 0-16,-11 9 0 0,0 1 0 0,-6 10 0 0,0 5-16 0,0 0-1 15,-6 5-1-15,0 4 0 0,6 1 18 0,-5 5 0 16,-1 0 0-16,0 5 0 0,1 0 0 0,5 10 0 16,0 0-8-16,0 0 8 0,-6 15-14 0,1 5 1 0,-1 15 0 0,6 6 0 0,-6 9 13 15,1 15 0-15,-7 16 0 0,1 4-9 16,5 11 9-16,-11 9 0 0,0-4 0 0,-5 9 0 16,-1 1 0-16,-5 5 0 0,0-1 10 0,5 1-10 15,-5-6 9-15,5-4-9 16,0 0 8-16,6-11-8 0,-5-4 0 0,5 4 0 15,0-4 8-15,6-1-8 0,-1-4 0 0,-5-6-9 16,6-5 9-16,0-4-13 0,-6-11 13 0,5-10 12 0,1-4-3 0,0-6 0 16,5-10 11-16,0-10 3 0,1 0 0 0,-1-5 0 15,6-5-23-15,0-10 0 0,0 0 0 0,-6-10 0 16,1-5 11-16,-1-5-3 0,6-10 0 0,-5-10 0 16,5-11 4-16,0-9 0 0,0-10 0 0,0-6 0 15,5-14-12-15,1-1 0 0,-1 1 0 0,7-6 0 0,-1-4 0 0,0-1-11 16,1 1 3-16,5-6 0 15,0 1 8-15,0 4-8 0,0 0 8 0,0 6-8 16,-6 4 0-16,0 1 0 0,6-1 0 0,-11 11 0 16,-1 5-10-16,-5-1-2 0,6 11 0 0,-6 5 0 0,-6 4 20 0,6 6-12 15,0 5 12-15,-5 5-10 16,5 4 10-16,-6 1 0 0,0 5 0 0,6 10 0 0,0 0-8 0,0 0 8 16,0 10-8-16,0 0 8 15,0 10-12-15,0 0 2 0,0 0 1 0,0 0 0 16,0 0-1-16,0 0 0 0,6 15 0 0,0 5 0 15,-6 5 10-15,0 15 0 0,5 5-9 0,-5 16 9 0,0 14 0 0,-5 11 0 16,-1 9 0-16,0 6 0 0,1 9 0 0,-6 6 0 16,-1 4 10-16,1 11-10 0,-6 0 17 0,6-5-3 15,-6-6-1-15,5 6 0 0,1-10-13 0,0 4 0 16,-6-9 0-16,0-1 0 0,5-9 32 0,-4-1 0 16,4-9 0-16,1-6 0 0,-6-4-32 0,0-6-8 0,0-9-1 0,0-6 0 15,6-5 9-15,-6-5 12 0,0-4-2 0,0-11-1 16,0 0-9-16,6-10 0 15,-6-10 0-15,5 0 0 0,7-5 0 0,-7-5 0 16,1-10 0-16,0-5 0 0,-1-5 8 0,7-10 0 16,-7 0 0-16,7-10 0 0,-7-10-8 0,7-6 8 0,-1-9-8 0,12 0 8 0,-6-11-8 0,5-4 0 15,7-1 0-15,5-9-11 16,0 0 11-16,0-6 0 0,0 6 0 0,5 4 0 0,1 1-8 0,5-1 0 16,-5 6 0-16,-1 5 0 15,1 4 8-15,0 6 0 0,-6 5 0 0,0 4 0 16,0 16-28-16,-1 5-3 0,-4 0-1 0,-1 10 0 0,-5 5 32 0,-6 15 0 0,0 0 0 0,0 0 0 15,0 0 0-15,0 25 0 16,-6 5 0-16,0 10 0 0,1 10 0 0,-1 6 0 0,-11 4 8 0,6 5-8 16,-6 11 8-16,0 9-8 15,-6 6 0-15,6 4 0 16,0 6 0-16,-5-1 0 0,5 1-12 0,0-6 3 16,-6 6 9-16,6-6 16 0,6-4-4 0,0-1-1 15,-6-4 8-15,11-1 1 0,0 1 1 0,1-6 0 0,-1-4-21 0,0-6 0 0,-5-5 0 16,5 1 0-16,1-11 0 0,-7 0 9 0,-5-4-9 0,6-6 0 15,0 0 0-15,0-10 0 0,-12 0 0 0,12 1 0 32,-1-11-106-32,1 0-18 0,0 5-4 0,5-15-952 15</inkml:trace>
  <inkml:trace contextRef="#ctx0" brushRef="#br0" timeOffset="-7010.016">9108-4819 1094 0,'0'-20'97'0,"0"15"-77"0,0-10-20 0,11 5 0 0,-5-5 57 0,5 0 8 31,0 4 2-31,6 6 0 0,-5-5-31 0,4 5-7 16,1 0-1-16,0 0 0 0,6 0 7 0,-6 0 1 16,0 5 0-16,0 0 0 0,-6 0-36 0,6-5 0 15,-5 5 0-15,4 0-12 0,-16 0 27 0,17-5 5 16,0 10 2-16,0-5 0 0,-5 0 15 0,5 5 3 16,-6 0 1-16,-11-5 0 0,0 0-1 0,11 10 0 0,-11-10 0 0,6 15 0 15,5 0-16-15,-11 1-3 0,-5-6-1 0,-7 5 0 16,7 0-7-16,-12 0-1 0,5 5-1 0,-5-5 0 15,-5-5-11-15,5 5 10 0,-11-5-10 0,5 0 10 16,-5 0-10-16,-1 0 8 0,1-5-8 0,5 0 8 16,-5-10 0-16,6 5-8 0,-1-5 12 0,0 0-4 15,6-5 16-15,0-5 4 0,0 5 0 0,6-5 0 0,0 0-18 0,5 0-10 0,0-5 12 0,6 0-12 32,0 0 8-32,6 5-8 0,0-6 0 0,5-4 0 15,6 5 0-15,-6 0 0 0,12 0 0 0,0 5 0 16,-6 0 0-16,5 5 0 0,6 0-8 0,-5 0 8 15,-6 5 0-15,6 5 0 0,-1 0 0 0,1 10 0 0,-6-5 0 0,0 10 0 16,0 5 0-16,0 0 0 0,0 5 0 0,-6 5 0 16,0-5 0-16,-5 6 0 0,0-1 8 0,-6 0 4 15,0 5 0-15,-6-10 1 0,-5 0 5 0,5 1 1 16,-5 4 0-16,-6-5 0 0,5-5-7 0,-4 0-2 16,4-5 0-16,-10 5 0 0,5-10 1 0,-6 0 0 0,6-5 0 0,0 0 0 15,-6 5 11-15,6-10 2 16,-5-5 1-16,5-5 0 0,0 0-25 0,0 0 0 15,6-5 0-15,-6-5 0 0,5-5 17 0,7 0-1 16,-1 0-1-16,6-6 0 0,0 1-6 0,11-5-1 0,1 0 0 0,5 5 0 16,0 0-21-16,5 4-5 15,-5 6-1-15,6 5 0 16,-6 0-86-16,5 5-18 0,-5 0-3 0</inkml:trace>
  <inkml:trace contextRef="#ctx0" brushRef="#br0" timeOffset="-2147.4221">11698-3758 172 0,'0'0'8'0,"0"0"1"16,0-10-9-16,0-5 0 0,-6 9 0 0,6 6 0 0,6-10 346 0,-6 10 67 16,0-15 14-16,11 5 2 0,0 0-313 0,1 0-62 15,5 5-13-15,0 5-2 0,-6 0-28 0,0 0-11 16,6 0 8-16,-5 10-8 0,-1-10 0 0,-11 0 0 16,11 15 0-16,-5 0 0 0,0 0 0 0,-6 1 0 15,5-6 0-15,1 5 0 0,-12-5 0 0,1 10 0 16,5-5 0-16,-6-5 0 0,0 0 21 0,-5 0-1 15,0 5 0-15,-1-10 0 0,1 0 17 0,0 0 3 16,-6-5 1-16,5 0 0 0,1 5 6 0,-6-5 1 16,6 0 0-16,-6-5 0 0,6 0-8 0,-6 5 0 15,0-10-1-15,5 5 0 0,-5 0-13 0,6 0-2 0,5-5-1 0,-5 5 0 16,5-5-23-16,1 0 0 0,-1 0 0 0,-5-5-12 16,5 5 12-16,0 0 0 0,1 0 0 0,5-5 0 15,-6 4 0-15,6 11 0 0,6-10-8 0,-1 0 8 16,1-5-11-16,5 5 11 0,1 0-13 0,5 5 5 15,5-5-9-15,1 5-2 0,5 0 0 0,-5 0 0 16,5 5 19-16,0 0 0 0,1 0 0 0,-7 5 0 16,-5 0 0-16,6 5 0 0,0 0 0 0,-7 0 0 15,1 0 0-15,0 0 0 0,0 0 0 0,0 5 0 0,-5 1 0 0,-1-1 0 16,-5-5 0-16,-1 5 0 16,-5 0 0-16,0 0 0 0,-5 0 0 0,-1 0 0 15,0 0 28-15,-5 0 4 0,5-5 0 0,-5 0 0 16,0 0-32-16,-1-5-8 0,1 5-1 0,-6-4 0 0,6-1 21 15,-6-5 4-15,6 0 0 0,-6-5 1 16,0-1-17-16,0-4 0 0,0 5 0 0,0-5 0 0,5 0 0 0,1 0 0 16,0-5 0-16,5 0 0 0,-5-5-105 0,11 5-25 0,17-30-5 0,5-6-1 15</inkml:trace>
  <inkml:trace contextRef="#ctx0" brushRef="#br0" timeOffset="-3570.6961">3430-1275 345 0,'0'0'31'0,"-17"-10"-31"16,5 0 0-16,1 0 0 0,0 0 284 0,5 5 50 15,0-5 10-15,6 10 3 0,0 0-251 0,0 0-51 16,0 0-9-16,0 0-3 0,0 0-17 0,12 10-3 16,5 5-1-16,0 0 0 0,0 5 4 0,-6 5 1 0,6-10 0 0,-6 5 0 15,6 6-17-15,-11-1 10 0,5 0-10 0,-5 0 8 16,-1 0 4-16,-5 0 0 0,0-5 0 0,-5 0 0 16,5 1 2-16,-12-6 1 0,1 0 0 0,0 0 0 15,-1 0 9-15,-4-5 3 0,-1 0 0 0,0-5 0 16,-6 0 11-16,6 0 2 0,-6-5 1 0,1-5 0 15,5 0-7-15,-6-5-2 0,6-5 0 0,0 0 0 16,0-5-11-16,0 0-2 0,12-1-1 0,-1-9 0 16,0 0-18-16,12-5 0 0,0 5 0 0,-1 0 0 15,7-6 0-15,5 1 0 0,5 5 0 0,-5 0 0 16,6 0 0-16,-1 10-12 0,7-6 12 0,-7 6-12 16,7 0 12-16,-1 5-9 0,0 5 9 0,-5 0-8 15,5 5 8-15,0 0-8 0,-5 10 8 0,0 5-8 16,-1-5 8-16,-5 10 0 0,0 0-9 0,-6 0 9 15,1 5 0-15,-12 1 0 0,-6-1 0 0,0 0 0 0,-5 0 0 0,0 5 0 16,-1-5 0-16,-4 0 0 0,-1-5 16 0,0 5-1 16,-6-9-1-16,6 4 0 0,0-5 2 0,0 0 0 15,6-5 0-15,-6 0 0 0,5 0 4 0,1 0 2 16,6-5 0-16,5 0 0 0,-12 0-7 0,1-5-2 16,5-5 0-16,1 0 0 0,-1 0-5 0,6 0 0 0,6-11-8 0,-1 6 12 0,7 0-12 15,5-5-15-15,5 0 3 0,6 0 1 31,12-5-145-31,11-5-28 0,11 0-7 0</inkml:trace>
  <inkml:trace contextRef="#ctx0" brushRef="#br0" timeOffset="4560.0316">15057-89 1209 0,'0'0'53'0,"-5"-5"12"0,-7 0-52 0,12 5-13 0,0 0 0 0,0 0 0 15,0 0 181-15,0 0 34 0,0 0 6 0,17 5 2 16,6 0-172-16,-6 0-35 0,0 0-6 0,5 6-2 16,1-1-8-16,-6 5 0 0,0-5 0 0,-6 10-11 15,1 0-1-15,-7 0 0 0,1 0 0 0,-12 5 0 16,1 0 12-16,-1 1 16 0,-5-1-4 0,-1-5-1 0,-5 5 7 0,0-5 2 16,0 0 0-16,0-5 0 0,0 5 20 0,-5-10 5 15,5 0 1-15,0 1 0 0,6-6-5 0,-6-5-1 16,5 0 0-16,7-11 0 0,-7 1 2 0,1 0 0 15,0-5 0-15,-1-5 0 0,1 0-10 0,5-5-3 0,-5-5 0 0,5-5 0 16,1-1-19-16,5-4-10 0,11-5 10 0,0 0-10 16,-5-6 14-16,11 1-3 0,17 5-1 0,6 0 0 31,-6 4-33-31,-1 6-6 0,1 10-2 0,0 10 0 0,0 5 31 0,-5 10 0 0,-1 10 11 0,-6 0-3 16,1 10-8-16,0 0 0 0,-6 10 0 0,-6 1 0 0,0-1 21 0,1 5 3 15,-7-5 1 1,1 5 0-16,0-4-36 0,-1 4-7 0,-5-5-2 15,0 5 0 1,-5-5-95-16,5-5-19 0,-6 6-4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48.3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21674-114 2358 0,'0'0'52'0,"11"-5"10"0,6 0 2 0,0 0 3 0,0 5-54 0,6 5-13 0,11 0 0 0,-6 5-696 16,12 5-141-16</inkml:trace>
  <inkml:trace contextRef="#ctx0" brushRef="#br0" timeOffset="-10843.1728">2519 751 345 0,'0'0'31'0,"0"0"-31"0,0 0 0 0,0 0 0 15,0 0 253-15,0 0 45 0,0 15 9 0,0-5 1 16,0-10-216-16,6 15-43 0,-1 0-9 0,-5-15-1 16,12 10-12-16,-12-10-3 0,17 5 0 0,-6-5 0 0,6-5-12 0,0 0-2 15,-6 5-1-15,6-10 0 0,-6 5-9 0,6-5 0 16,6-5 0-16,0 0 8 0,5 0 10 0,-5 0 2 15,10-10 0-15,-10 5 0 0,5-6-20 0,1-4 0 16,-7 5 0-16,7-10 0 0,-1 0 0 0,-6 0 0 16,7-1 0-16,-7 6 0 0,-5-5 16 0,0 5 7 15,-11 0 1-15,5 0 0 0,1 4 9 0,-12-4 3 0,0 5 0 0,0 5 0 16,-6 0-15-16,0 0-2 16,-5 5-1-16,0 0 0 0,-1 0-18 0,1 4 0 15,-12 1 0-15,6 5 0 0,-5 0 0 0,-1 10 0 0,1 0 0 0,-1 5 0 0,-11 6 0 0,-6 4 0 31,1 5 0-31,-1 10 0 0,6 0 0 0,0 0 13 0,6 6-2 0,0-1-1 16,5 5 23-16,1-5 5 0,10 6 1 0,1-1 0 16,5 0-18-16,6 0-3 0,6 0-1 0,5 1 0 15,1-1-7-15,5 0-2 0,5-5 0 0,6 1 0 16,1-1-8-16,10 0 0 0,7 0 0 0,-1-5 0 16,-6 6-89-16,12-6-20 0,6 0-4 0</inkml:trace>
  <inkml:trace contextRef="#ctx0" brushRef="#br0" timeOffset="-12108.6637">670 128 781 0,'5'-21'34'0,"-5"21"8"0,-5-10-34 0,5-5-8 0,11 0 0 0,-11 5 0 0,0-5 68 0,0 0 11 32,6 5 2-32,-6 10 1 0,-6-10-36 0,6 10-7 15,0 0-2-15,0 0 0 0,-6-5-13 0,6 5-2 0,0 0-1 0,0 0 0 16,0 0 9-16,0 0 2 16,-11 5 0-16,11-5 0 0,0 0-20 0,-11 5-3 15,-6 0-1-15,0 5 0 0,5 0-8 0,1 0 8 16,0 5-8-16,-6 0 8 0,-11 0 2 0,5 0 0 0,6 6 0 0,-6-1 0 15,-5 5 18-15,0-5 3 0,0 5 1 0,11 5 0 16,5 0-4-16,-5 6 0 0,-11-6 0 0,0 5 0 16,-1 0 0-16,1 5 0 0,6 1 0 0,-7 4 0 15,-5 0-4-15,6 5-2 0,11-4 0 0,0 4 0 16,0-5-6-16,6 5 0 0,-6-9-1 0,0 4 0 16,11-5-5-16,-5 0-1 0,11 0 0 0,-6 1 0 15,1-6 7-15,5-5 2 0,11 0 0 0,0-5 0 16,-5 0-18-16,5 1 0 0,6-6 0 0,12 0 0 15,4 0 0-15,1-5 12 0,0-5-3 0,6 0 0 16,5-10 2-16,-5 0 0 0,-12-5 0 0,0-10 0 16,12 0-3-16,-6-5 0 0,0-5 0 0,0-5 0 0,-12-1-8 0,12 6 10 15,0-10-10-15,-11 0 10 16,-1 0-10-16,-5-1 10 0,6-4-10 0,-6-5 10 0,-11 5 2 16,5-5 0-16,6-1 0 0,-11-4 0 0,-6-5 8 15,5 4 3-15,1 1 0 0,0-5 0 0,-6 5-11 0,0-1-1 16,11-4-1-16,-6 5 0 0,-10 5-10 0,5-1 0 15,5 6 0-15,1 0 8 0,-12 5-8 0,6 10 0 16,0-1 0-16,0 1 0 0,0 10 8 0,-5 0 0 16,-6 5 0-16,5 0 0 0,6 0-8 0,-11 10 8 15,-6 0-8-15,5 0 8 0,1 10-19 0,0 0-4 16,-6 5-1-16,0 10 0 16,-6-5-132-16,0 6-26 0</inkml:trace>
  <inkml:trace contextRef="#ctx0" brushRef="#br0" timeOffset="-11351.0201">1360 389 1371 0,'-40'-15'30'0,"40"15"6"0,0 0 2 0,0-10 1 0,0 0-31 0,-6 0-8 0,6-5 0 0,12 0 0 16,5 5 43-16,0-6 7 16,-12 6 2-16,7 0 0 0,16-5-34 0,-11 5-6 0,-6 0-2 0,0 5 0 0,6-5-10 0,0 5 12 15,0 0-12-15,-5 0 12 0,-12 5 8 0,11 0 3 16,6 0 0-16,0 10 0 15,-17-10 0-15,6 20 0 0,5 10 0 0,0 0 0 16,1 11 2-16,-7 4 1 0,-10 5 0 0,5 6 0 16,5-1 0-16,-10 0 0 0,-12 0 0 0,5 1 0 15,7-6-5-15,-1 0-1 0,-11-10 0 0,-6 1 0 16,6-11-4-16,0 0 0 0,6-10-1 0,-6 0 0 16,0-5-3-16,0 0 0 0,12-5 0 0,5-10 0 15,-12 5-12-15,1 0 11 0,0-5-11 0,11 0 10 16,0 0-10-16,0 0 8 0,-12-10-8 0,1 5 8 15,11-10-8-15,0 5 0 0,0-5 0 0,0 0 0 16,6-5 0-16,5-5 0 0,0-5 0 0,1-5 0 16,-1-6 0-16,0-4 0 0,17 0 0 0,-5-5 0 0,0-6 0 0,-1 1 0 15,12 5 0-15,0-6 0 16,0 6 0-16,0 5 0 0,-6-5 0 0,6 9 0 16,6 1 0-16,-12 10 0 0,-11 5 0 0,6 5 0 0,5 5 0 0,-5 10 18 15,-6 5-3-15,-6 5-1 0,0 0-2 0,6 10-1 16,-5 0 0-16,-1 5 0 0,-11 0 5 0,5 5 2 15,12 0 0-15,-5-5 0 0,-18 11-6 0,12-1 0 16,-1 0-1-16,1 5 0 0,5-5-11 0,-5 0 0 16,-12 1 0-16,6-1 8 0,17 0-8 0,-17 0 0 15,-11 0 0-15,0 0 0 0,5 1 0 0,6-1-9 16,-6 0 0-16,1 0 0 16,-12-5-43-16,5 5-9 0,12 1-2 0,-5-6-913 0</inkml:trace>
  <inkml:trace contextRef="#ctx0" brushRef="#br0" timeOffset="-10286.0303">6342 158 1094 0,'0'0'97'0,"0"-15"-77"0,0 0-20 0,-6 5 0 16,1-1 163-16,-1-4 29 0,0 0 5 0,-5 0 2 15,0 0-129-15,0 0-26 0,-1 0-4 0,-5 0-2 16,0 0-14-16,-5 5-2 0,-7 0-1 0,7 5 0 16,-12 5-21-16,0 5 0 0,-6 0 0 0,-5 10 8 15,-11 5-8-15,-1 0 0 0,0 10 0 0,-5 0 0 16,0 6 34-16,0 4 6 0,5 5 0 0,6 0 1 0,-5 11 10 0,-1-1 1 0,12 10 1 0,0-4 0 16,5 4-15-16,6-5-3 0,12 1-1 0,-1-11 0 15,12 0-21-15,5 0-4 16,6-9-1-16,6 4 0 0,5-10-17 0,6 0-4 15,11-10-1-15,-5 5 0 16,11-4-112-16,5-1-22 0,1-10-5 0,11-5-1 0</inkml:trace>
  <inkml:trace contextRef="#ctx0" brushRef="#br0" timeOffset="-9873.0453">7032 615 1573 0,'0'0'69'0,"0"0"15"0,0 0-67 0,-6-5-17 0,-5-5 0 0,5 0 0 0,6 10 24 0,-11 0 2 16,5-5 0-16,-10 5 0 16,4 0-16-16,-5 0-10 0,-5 0 12 0,-1 0-12 15,0 0 0-15,1 5 0 0,-1 0 0 0,-11 0 0 16,0 0 0-16,6 5 0 0,-6-5 0 0,0 5 0 0,0 0 48 0,-5 0 10 16,-1 0 2-16,0 6 0 15,1 4-23-15,-1 5-4 0,6 0-1 0,0 0 0 16,6 0 0-16,0 5 0 0,0 6 0 0,5-6 0 0,6-5-19 0,0 0-4 15,6 0-1-15,5-5 0 16,0 0-8-16,6-5 8 0,12-5-8 0,-12-10 8 16,0 0-8-16,11 5 0 0,12-5 0 0,-1-5 0 0,1-5 0 0,5-5 0 15,0-5 0-15,1 0 0 16,10-10 0-16,1 0 0 0,-6-5 0 0,0-6 0 0,5-4 8 0,1 5-8 0,0 0 0 0,-1 5 8 31,1-6 10-31,-6 11 2 0,0 0 0 0,-6 10 0 16,-6 5-7-16,-5 5-1 0,0 0 0 0,0 10 0 0,0 10 16 15,-11 0 4-15,5 0 0 0,-11 10 0 0,0 10-10 0,-5 5-2 16,-1 6 0-16,-5-1 0 0,5 5-20 0,-5 0 0 16,-1 0 0-16,1 1 0 15,0-1-25-15,5-5-10 0,0-5-1 0,6 1-679 0,0-6-135 0</inkml:trace>
  <inkml:trace contextRef="#ctx0" brushRef="#br0" timeOffset="-9484.2063">7558 424 2286 0,'0'0'101'0,"0"0"21"0,0 0-98 0,0 0-24 0,0 0 0 0,17 10 0 16,0 0 21-16,6 5-1 0,-6 0 0 0,0 6 0 15,-1-1-12-15,1 5-8 0,0 5 10 0,-5-5-10 0,-7 5 0 0,1-5 0 16,-6 6 0-16,0-1 0 0,0-5 0 0,-11 0 0 15,5 0 0-15,0-5-10 16,1 0 10-16,-7-5 0 0,1-5 0 0,0 1 8 16,0-1-8-16,-1-5 9 0,1-5-9 0,5 0 10 15,6 0 14-15,-5-5 4 0,-7 0 0 0,12-5 0 16,0-6-28-16,0 1 0 0,12-5 0 0,-1 0 0 0,0-5 0 0,6 0 0 16,11-5 0-16,-5 0 0 15,11-1 0-15,-6 1 0 0,1 5 0 0,5 0 0 16,-6 0 15-16,6 10-3 0,-12 0 0 0,1 5 0 0,5 5 5 15,-5 5 1-15,-1 5 0 0,-5 10 0 0,6 0 13 0,-12 5 2 16,-5 5 1-16,0 0 0 0,5 5-34 0,0 0 0 0,1 11 0 0,5-6 0 16,0 5 0-16,0 0 0 0,-1 1 0 0,1-1 0 31,6 0-160-31,0-5-38 0</inkml:trace>
  <inkml:trace contextRef="#ctx0" brushRef="#br0" timeOffset="-8813.9698">10714 590 345 0,'0'0'31'0,"5"-10"-31"0,1 0 0 0,-6 0 0 16,6 0 210-16,-6 0 36 0,0 10 7 0,0-10 2 16,-6 0-129-16,0 0-26 0,1 0-4 0,-1 0-2 15,0-1-35-15,-5 6-7 0,0-5-2 0,0 0 0 16,-6 5-23-16,-6 5-5 0,6 0-1 0,-6 0 0 15,-5 5-2-15,5 0-1 0,-5 0 0 0,0 10 0 16,0 1 18-16,-1 4 4 0,1 5 1 0,-6 5 0 0,6 5 18 0,-6 5 3 16,6 6 1-16,-1 4 0 15,7 5-20-15,-7 0-4 0,1 1-1 0,0-1 0 16,5 0-12-16,6 1-2 0,6-6-1 0,0 5 0 16,5-4-23-16,6-6 0 0,6-5 0 0,-1-5 0 15,12-5-24-15,0-5-10 0,0-9-2 16,12-1 0-16,4-10-148 0,7-10-31 0,45-21-5 0,-12-19-2 0</inkml:trace>
  <inkml:trace contextRef="#ctx0" brushRef="#br0" timeOffset="-8394.0514">11308 102 1764 0,'-23'-35'78'0,"12"25"16"0,-1-10-75 0,1 0-19 15,-6 10 0-15,11-5 0 0,-5 0 49 0,0 0 7 16,5 10 0-16,6 5 1 0,0 0-16 0,0 0-3 16,0 0-1-16,-11 10 0 0,0 5-25 0,5 10-12 0,0 0 10 0,1 10-10 15,-7 5 23-15,7 6-2 16,-7 4 0-16,1 0 0 0,0 11 15 0,-1-1 2 0,-5 10 1 0,6 6 0 16,0-1-23-16,-6-5-5 0,0 1-1 0,6-6 0 15,-6-4 11-15,5-6 3 0,1 0 0 0,0-10 0 16,-1-4-16-16,1-1-8 0,5-15 10 0,-5 0-10 15,0 0 11-15,5-15-11 0,0 5 12 0,-5-5-12 16,11-10 14-16,0 0-4 0,0 0-1 0,0 0 0 16,0 0 6-16,0-15 1 0,-6-5 0 0,12 0 0 15,0-5-16-15,5 0 0 0,6-5 0 0,0 0 0 16,6-6 0-16,-1 1 0 0,12 0 0 0,0-5-10 16,-6 5 10-16,6 4-10 0,0 11 10 0,0 0-10 15,-6 5 10-15,6 0 0 0,-11 10 0 0,5 5 0 16,-5 5 0-16,0 10 0 0,-1 0 0 0,-5 5 0 15,0 5 0-15,0 6 0 0,-11 4 0 0,5 5 0 16,-5 0 0-16,-1 0 0 0,1 1 0 0,0 4 0 16,-6-5-20-16,5 5-1 0,1-4-1 0,0-6-722 15,-6 5-145-15</inkml:trace>
  <inkml:trace contextRef="#ctx0" brushRef="#br0" timeOffset="-8013.8013">11884 1093 2044 0,'0'0'91'0,"0"0"18"0,0 0-87 0,6-10-22 0,-6 0 0 0,6 0 0 15,5 5 25-15,6-5 1 0,0 5 0 0,0-6 0 16,6-4-26-16,-1 0 0 0,1 0 0 0,5-5 0 15,-5 0-16-15,11-5-6 0,-6 0-1 0,0 0 0 16,1-6 11-16,-1 1 3 0,-6-5 0 0,1 0 0 16,0 5 9-16,-12 0-13 0,6 4 5 0,-11 1 8 0,-1 5 28 0,-5 0 14 15,0 0 2-15,0 5 1 16,-5 0-14-16,-7 5-3 0,1 0-1 0,0 5 0 16,-6 0-14-16,0 10-2 0,-6 0-1 0,-5 10 0 15,0 0-10-15,-6 10 10 0,0 5-10 0,0 0 10 0,5 11-10 0,-4-6 10 16,4 10-10-16,1 0 10 0,-6 0-2 0,11 1 0 15,1-1 0-15,-1 5 0 0,6-5-8 0,6-4 8 16,0 4-8-16,5-5 8 0,0 5-23 16,6 1-5-16,6-1 0 0,0-5-669 15,-1-5-134-15</inkml:trace>
  <inkml:trace contextRef="#ctx0" brushRef="#br0" timeOffset="-7777.3295">12982 942 1368 0,'17'-20'60'0,"-6"15"13"0,0-5-58 0,1 0-15 16,-7 0 0-16,-5-5 0 0,0 5 81 0,0-1 14 15,-5 1 2-15,5 10 1 0,-12-5-20 0,-5-5-4 16,0 10-1-16,0-5 0 0,-5 5-20 0,-1 5-4 0,-11 5-1 0,6 0 0 16,-6 6-15-16,-6 4-3 0,6 5-1 0,-5 0 0 15,5 5-1-15,0 0-1 0,-6 0 0 0,6 6 0 16,1-1-11-16,4 5-1 0,7-5-1 0,5 5 0 15,0 1-14-15,5-6 0 0,1 0 8 0,5 0-8 32,6-5-19-32,0-5-6 0,12-4-2 0,5 4-673 0,5-15-134 0</inkml:trace>
  <inkml:trace contextRef="#ctx0" brushRef="#br0" timeOffset="-6936.8593">13151 1158 1789 0,'0'0'79'0,"0"0"17"0,-5-10-77 0,5-5-19 0,0 5 0 0,5-5 0 15,7 5 58-15,-1-5 8 16,0-5 2-16,12 5 0 0,-1-11-52 0,1 1-16 16,0 0 8-16,-1 0-8 0,12-10 0 0,-5 5 0 0,-1-1-8 0,-6-4 8 15,7 0-15-15,-12 0 3 16,0 0 1-16,0-5 0 0,0 4 11 0,-6-4 16 16,0 0-4-16,1 0-1 0,-7-1 8 0,1 6 1 0,-1-5 1 0,-5 0 0 15,6-5 18-15,0 9 3 16,-6-4 1-16,0 0 0 0,5 10-43 0,-5 0-9 0,-5 10-2 0,5-1 0 15,-6-4 11-15,6 10 0 0,-6 5 0 0,1 5 0 16,5 5 0-16,0 0 0 0,-11-5 0 0,-1 5 0 16,12 0 0-16,-11 5 14 0,5 0-2 0,-5 5 0 15,0 0-22-15,-1 0-5 0,1 5-1 0,0 0 0 16,-1 6 16-16,-5 4 16 0,6 5-3 0,0 5-1 16,-6 5 10-16,6 6 2 0,-6 4 0 0,0 0 0 15,0 10-8-15,0 6 0 0,-6 4-1 0,0 1 0 0,-5 4-4 0,6-5-1 16,5-4 0-16,-6-1 0 0,0 0 7 0,1-4 2 15,-1-1 0-15,6-5 0 16,0-4-19-16,0-1-9 0,0-5 1 0,6-10 0 16,0-5 8-16,-1 1 0 0,-5-11 0 0,12-5 8 15,-7 0 0-15,7-10 0 0,5-5 0 0,0 0 0 16,0 0-8-16,0 0 12 0,-6-10-4 0,0-5 0 0,1 0-8 0,5-10 11 0,0 4-11 0,0-4 12 16,5 0-12-16,7-5 0 0,-1 0 0 0,0 0 0 15,1-6 0-15,5 6 0 0,0 0 0 0,5 0 0 16,1 0 0-16,-1 0 0 15,7 5 0-15,-1-1-11 0,6 1 11 0,-6 0-8 16,0 5 8-16,6 0-8 0,6 0-4 0,-6 0-1 16,-6 5 0-16,6 5 0 0,-6 0 1 0,1-1 0 15,-1 6 0-15,-5 0 0 0,-1 5 12 0,1 0-11 16,-1-5 11-16,1 5-10 0,-12 5 10 0,6-5 0 16,-5 5 0-16,-12-5 0 0,0 0 0 0,11 5 0 15,-11-5 0-15,0 0 0 0,0 0 0 0,0 16 0 0,-6-1 9 0,-5 0-9 16,-12 0 16-16,1 0-4 0,-1 0-1 0,-5 5 0 15,-12-5-11-15,6 5 12 0,0-5-12 0,0 5 12 16,-5-4-12-16,11-1 12 0,5 0-12 0,6-5 12 16,0 5-12-16,0-5 12 0,6 0-12 0,5 0 12 0,0-5-12 0,6-5 0 15,0 0 0-15,0 15 0 16,12-5 0-16,-7 5 0 0,1 0 0 0,11-5 0 16,0 5 0-16,11-5 0 0,1 6 0 0,-1-1 0 15,6 0 0-15,0 0 0 0,5 0 0 0,1 5 0 31,5 0-48-31,0 0-3 0,1 5 0 0,-1 0-665 0,6 1-132 0</inkml:trace>
  <inkml:trace contextRef="#ctx0" brushRef="#br0" timeOffset="-4672.3776">15498 741 1116 0,'0'0'49'0,"0"0"11"0,0 0-48 0,17-5-12 16,0 5 0-16,6 0 0 0,-6 0 57 0,11 0 10 16,0-5 1-16,6 5 1 0,0-5-39 0,6 0-8 15,5 5-2-15,0-10 0 0,6 5 12 0,0 0 1 0,6 0 1 0,-1-5 0 16,-5 0-16-16,0 10-3 0,-6-5-1 0,1-1 0 16,-7 1-5-16,1-5-1 0,-6 5 0 0,5 0 0 15,-10 0-20-15,-1 0-5 0,0 5-1 0,-5-5 0 31,5 5-30-31,-11-5-5 0,0 0-2 0,-6 5 0 16,-11 0-19-16,0 0-4 0,0 0-1 0,0 0 0 0</inkml:trace>
  <inkml:trace contextRef="#ctx0" brushRef="#br0" timeOffset="-4316.3496">16460-119 921 0,'0'0'40'0,"0"0"10"0,0-10-40 0,-6 5-10 16,6 5 0-16,0 0 0 0,0 0 183 0,0 0 34 15,0 0 7-15,-11 10 2 0,-1 10-159 0,-4 5-32 16,4 11-7-16,-16 14 0 0,0 0-7 0,-6 11-1 0,0 4 0 0,-11 10 0 16,-6 6-5-16,-6 4-2 0,-5 6 0 0,0-6 0 15,5 1-3-15,-5-1-1 16,5-10 0-16,-5 1 0 0,6-11-1 0,5 1-8 0,0-6 12 0,6-5-4 0,-1-5-8 0,12-4 10 16,-5-6-10-16,10 0 10 15,1-5-25-15,6-10-5 0,-7-4 0 0,12-1-1 31,0 0-111-31,6-5-21 0,-6 0-5 0</inkml:trace>
  <inkml:trace contextRef="#ctx0" brushRef="#br0" timeOffset="-3818.2593">17127-491 1497 0,'0'0'133'0,"6"-10"-106"16,-1-5-27-16,-5 15 0 0,0 0 43 0,0 0 3 15,0 0 1-15,0 0 0 0,12 15-23 0,-1 0-4 16,-11 5 0-16,0 16-1 0,0 4-2 0,-6 15 0 15,-5 10 0-15,-12 6 0 0,1 4 7 0,-12 6 2 16,6 4 0-16,-18 1 0 0,1 4 10 0,0-9 1 16,5-1 1-16,1 5 0 0,-7-4-38 0,1-1 0 15,-6-4 0-15,12-1 0 0,-7-10 0 0,7-4 0 0,-1-6 0 16,6-5 8-16,6-9-8 0,0-6 8 0,0 0-8 0,5-10 8 16,0-10-8-16,6 5 0 0,0-5 0 0,6-5 0 15,-6 0 8-15,17-10 0 0,0 0 0 0,0 0 0 16,0-15 26-16,6 0 6 0,-1-5 0 0,7 0 1 15,-1-10-18-15,12 0-4 0,5-5-1 0,6-6 0 16,0-4-18-16,11 0 8 0,6-5-8 0,-6 4 0 16,6 1 0-16,0 5 0 0,0 5 0 0,0 10 0 15,-12 9 11-15,1 11-2 0,-6 5 0 0,-6 5 0 16,0 11-9-16,-5 4 0 0,0 5 0 0,-6 5 0 0,0 5-10 0,-6 0 10 16,-5 1 0-16,-1 4-9 15,1 0-38-15,0 5-7 0,-1-5-2 0,-5-4 0 16,6 4-163-16,-6-10-33 0,11 25-6 0,0-20-2 0</inkml:trace>
  <inkml:trace contextRef="#ctx0" brushRef="#br0" timeOffset="-3138.5178">17828 1012 633 0,'0'0'28'0,"17"-10"6"0,-5-5-34 0,-1 0 0 0,-5 0 0 0,5-5 0 0,-5 5 179 0,-1 0 29 15,1 0 5-15,-6 0 2 16,0 5-110-16,0-6-21 16,-6 1-5-16,1 5-1 0,-1-5-22 0,0 5-4 15,-5-5 0-15,0 5-1 0,-1 0-21 0,1 5-4 0,-6-5-1 0,0 5 0 16,0 5-15-16,0 0-10 0,6 5 12 0,-6-5-12 16,0 5 9-16,0 0-9 0,-6 5 0 0,6 5 9 15,-5 0-9-15,-1 0 0 0,0 5 0 0,1 6 0 16,-6-1 0-16,-1 5 0 0,7 5 0 0,-7 0 0 15,7-5 0-15,-1 1 0 0,6-1 0 0,0 0 0 16,6-10 0-16,11 0 0 0,-6 0 0 0,1-5 0 16,10-5 0-16,-5-10 8 0,0 0-8 0,12 5 8 0,-1-5 4 0,12-5 0 0,-1 0 0 0,1-10 0 31,5 0 4-31,6-5 0 0,0-5 1 0,5 0 0 16,1 0-1-16,5-6 0 0,-11 6 0 0,6-5 0 15,-1 0-7-15,-5 0-1 0,-5 10-8 0,-1-5 12 16,-5 10 1-16,-1-1 0 0,-5 6 0 0,-6 5 0 15,-11 5-13-15,12 10 0 0,-7 11 0 0,1-1 0 0,-6 10 0 16,-6 5 0-16,1 0 0 0,-7 5 0 0,7 1 0 0,-7 4 0 16,7-5 0-16,-1 0 0 0,1-5 0 0,-1-9 0 15,6-1 0-15,-6-5 0 0,6 0 0 0,0-10 0 16,0-10 11-16,0 0-11 0,0 0 0 0,0 0 0 0,12-15 0 0,-1-5 0 16,0-5 0-16,6 0 0 15,0-11 0-15,6 1 0 0,-1-5 0 0,7 0 0 16,-1-11 0-16,-6 1 10 0,12-10-10 0,0 0 0 0,-5-11 0 0,5 1 0 15,0-6 8-15,5 1-8 0,-5 0 8 0,0-1-8 16,-17 1 0-16,11-1 0 16,12 1 0-16,-6 0 0 0,-6 9 12 0,-5 6-2 15,5 5-1-15,0 9 0 0,-5 16 12 0,-6 5 3 0,0 5 0 0,-6 10 0 16,0 5-8-16,1 10-2 0,-12-5 0 16,5 25 0-16,1 5-14 0,-6 15 0 0,-6 6 0 0,-5 9 0 0,0 0 0 0,-6 6 0 15,5 4 0-15,-10 5 0 0,-6 1 8 0,5 4 3 16,12 1 0-16,-6-6 0 0,-6 1-11 0,6-1-9 15,6-5 9-15,-1-4-13 16,12-1 0-16,-11-5 0 0,0 1 0 0,-1-11 0 31,18 0-56-31,-12-10-11 0,1 6-3 0,-6-11-581 0,5-10-117 0</inkml:trace>
  <inkml:trace contextRef="#ctx0" brushRef="#br0" timeOffset="-2896.8823">18202 459 2289 0,'0'0'50'0,"0"0"10"0,0 0 3 0,5-5 2 0,1-10-52 0,5 5-13 15,1 0 0-15,5 0 0 0,0 0 12 0,5 0-1 16,18 0 0-16,-1 5 0 0,-10-5-22 0,10 5-4 15,12 0-1-15,0 0 0 0,-6 5-35 0,6 0-7 0,0-5-2 0,0 5 0 32,5 5-153-32,-5-5-31 0,40 0-7 0,-12 0-1 0</inkml:trace>
  <inkml:trace contextRef="#ctx0" brushRef="#br0" timeOffset="-1358.3548">19864 399 172 0,'0'0'8'0,"0"0"1"0,12-5-9 0,-12 5 0 0,0 0 0 0,11-5 0 15,6-5 256-15,-6 0 48 0,1 5 11 0,-1 0 1 0,0 0-214 0,0 0-43 16,1 0-9-16,-1 0-2 0,-5-5-22 0,11 5-5 16,11 0-1-16,0 0 0 0,6 0 13 0,-6 0 3 15,-5-6 0-15,5 6 0 0,1-5-2 0,5 5 0 16,0 0 0-16,-1 0 0 0,-10-5-2 0,5 5-1 15,6 0 0-15,-5-5 0 0,-1 0-9 0,0 5-2 16,0-5 0-16,1 5 0 0,-1-5-12 0,0 0-8 16,-5 5 10-16,5-5-10 0,0 5 0 0,1 0 0 15,-1-5 0-15,-5 5 0 16,5-5-18-16,-11 5-10 0,5 5-1 0,-10-5-1 16,-1 0-144-16,0 0-29 0,-11 5-5 0,0 0-2 0</inkml:trace>
  <inkml:trace contextRef="#ctx0" brushRef="#br0" timeOffset="-1036.8309">20758-491 1202 0,'6'-30'53'0,"5"15"11"0,-5 0-51 0,5-5-13 0,-6 5 0 0,7 0 0 0,-7 0 48 0,1 5 8 16,5-1 0-16,-11 11 1 15,0 0 6-15,0 0 1 0,0 0 0 0,0 0 0 16,0 0-27-16,-5 16-5 0,-1 9 0 0,-5 5-1 16,-6 10 3-16,-11 10 1 0,-6 21 0 0,-6 4 0 15,-5 6 15-15,-12 4 3 0,-16 0 1 0,5 6 0 0,0-1-2 0,0 1-1 0,-5-6 0 0,-1 6 0 16,-5-6-31-16,11-4-5 16,11-6-2-16,7 1 0 0,-7-6-13 0,12-10 8 15,5-4-8-15,1-6 0 0,5-10 0 0,-6 0-15 16,6-5 2-16,6-4 0 15,5-1-41-15,1-10-8 0,-7 0-2 0,1-5 0 16,17-5-36-16,-6 0-8 0,-6 0-2 0,6-5-684 16</inkml:trace>
  <inkml:trace contextRef="#ctx0" brushRef="#br0" timeOffset="-138.5129">21397-581 864 0,'17'-20'38'0,"-6"10"8"0,1-5-37 0,5 4-9 0,-1-4 0 0,1 5 0 15,0-5 97-15,-5 5 18 16,5 0 3-16,-6 0 1 15,0 0-25-15,-11 10-5 0,0 0-1 0,0 0 0 16,0 0-29-16,0 0-7 0,0 0 0 0,0 0-1 0,12 10-37 0,-12-10-14 16,5 15 11-16,-5 5-11 0,-5 5 9 0,5 1-9 15,-6-1 8-15,-5 5-8 16,-1 5 14-16,-5 0-2 0,0 10-1 0,-5 1 0 0,-1 4-11 16,-5 5 10-16,-6 6-10 0,-6 4 10 0,1 10 8 15,-6 1 2-15,-6-1 0 0,-6 6 0 0,1 4 9 0,-1 6 3 16,0-1 0-16,1 1 0 0,-1-1-12 0,6-10-1 15,1 1-1-15,10-11 0 0,0-4-6 0,1-6 0 16,10-10-1-16,-4-5 0 0,4-4-3 0,1-6-8 16,0 0 12-16,11-10-4 0,-6-5 7 0,12 0 1 15,-6-10 0-15,17-10 0 0,0 0-16 0,0 0 0 16,0 0 0-16,6-10 0 0,10-10 0 0,1 0 0 16,0 0 0-16,0-5 0 0,12-10 0 0,5 5 8 15,0-11-8-15,5-4 0 0,1-5 0 0,11 0 0 16,-1-1 0-16,1 6 0 0,0 5 0 0,0 5 0 0,-6 5 0 0,-5 9 0 15,-6 16 0-15,0 0 0 0,-11 10 0 0,-1 5 0 16,-5 11 0-16,0 4 0 0,-11 5 0 0,5 0 0 16,-5 5 0-16,-6 5 0 0,0-4-10 0,0-1 10 15,5-5-27-15,1 5 0 0,-12-10 0 0,6 0 0 32,-5-4-4-32,5-6-1 0,0-15 0 0,0 0 0 0,0 0 32 0,0 0 0 0,0 0 0 0,0 0 0 15,0 0 0-15,17-10 8 0,0-1 1 0,5-4 0 16,-5-5 0-16,6 0 0 0,-1-5 0 0,7-5 0 15,-1-5-9-15,0 5 0 0,1-6 0 0,-1 6 0 16,-6 5 0-16,1 0 0 0,-6 5 9 0,0 10-9 16,0 0 16-16,-6 5 0 0,-11 5-1 0,12 10 0 15,-7 5-4-15,1 10-1 0,-6 0 0 0,-6 10 0 0,1 0-10 0,-1 6 0 16,-5-6 0-16,5 5 8 0,-5-5-8 0,5 0 0 16,-5-9 0-16,5-1 0 0,6-5-16 0,-6-5 0 0,1 0 1 0,5-15 0 15,0 0 5-15,0 0 1 16,0 0 0-16,11-5 0 0,6 0 9 0,0-5 0 15,0-5 0-15,0-5 0 0,6 0 0 0,-1-6 0 16,12-4 0-16,0 0 0 0,6-5 0 0,5-5 8 16,0 5-8-16,6-1 0 0,0 1 8 0,0 5-8 15,-6 5 8-15,6 10-8 0,-6 0 9 0,0 5-9 16,-5 0 12-16,-6 5-12 0,0 10 23 0,-6 0-3 0,-5 5 0 16,-6 0 0-16,0 5 7 0,-6 5 1 0,0 0 0 0,-5 0 0 15,-6 5-10-15,-6 0-2 0,-5 1 0 0,0-1 0 16,-18 0-16-16,1-5 10 0,-6-5-10 0,-5 5 8 15,-7-5-8-15,-5-5 0 0,1 5 0 0,-13-5 8 16,1-5-8-16,0 5-12 0,0-10 2 0,0 5 1 31,5-5-31-31,0-5-5 0,1 5-2 0,-1-5-631 0,-5 0-126 0</inkml:trace>
  <inkml:trace contextRef="#ctx0" brushRef="#br0" timeOffset="1152.351">23331 515 806 0,'0'0'36'0,"0"0"7"0,-6 10-35 0,1 5-8 15,-1 10 0-15,-5 0 0 0,0 10 187 0,-1 0 35 16,-5 11 7-16,6-1 2 0,-6-5-157 0,6 5-31 16,-6-9-7-16,5-1 0 0,1 0-36 0,0-5 0 15,-1-5 0-15,7-5 0 16,-1-5-16-16,6 1-11 0,0-16-1 0,0 0-1 0,0 0 13 0,0 0 4 15,0 0 0-15,11-11 0 0,1 1 12 0,5 0 16 16,-6 0-3-16,6-5-1 0,6-5 8 0,-6 5 0 16,5-5 1-16,-5-5 0 0,6-5 3 0,5-1 1 15,0 1 0-15,6-5 0 0,-5 0-11 0,10-5-2 0,6 5-1 0,-5-1 0 16,0-4 5-16,-1 5 2 0,6 0 0 0,-5 5 0 16,5 4 5-16,-5 6 1 0,-6-5 0 0,0 10 0 15,-6 5-24-15,0 5 9 0,-11 5-9 0,6 5 0 16,-6 5 16-16,-6 5-3 0,0 0-1 0,1 10 0 15,-7 1-4-15,1 4 0 0,5 0-8 0,-11 0 12 16,0 5-12-16,-5-5 9 0,-1-4-9 0,-5-1 8 16,-1 0-8-16,1-5 10 0,-6 0-10 0,-5-5 10 15,-7 0-10-15,1 0 10 0,-6-10-10 0,-6 0 10 16,7-5-10-16,-1 5 0 0,-12-10 0 0,1 5 0 16,0-5-44-16,5 0-7 0,1-5-1 0,-7 5-848 0</inkml:trace>
  <inkml:trace contextRef="#ctx0" brushRef="#br0" timeOffset="1320.8177">23976-169 2170 0,'0'0'96'0,"11"-10"20"0,-11 10-92 0,0 0-24 16,0 0 0-16,0 0 0 0,17 10 14 0,-6 5-2 31,6-5 0-31,-11 15 0 15,5-5-148-15,1 6-31 0,-7-1-5 0,1 0-2 0</inkml:trace>
  <inkml:trace contextRef="#ctx0" brushRef="#br0" timeOffset="1950.8014">25390 640 1414 0,'22'-15'63'0,"-22"15"13"0,0 0-61 0,12-10-15 15,-1 0 0-15,0-5 0 0,-5 0 44 0,5 5 7 16,-5-5 1-16,5 0 0 0,6 0-36 0,-5 0-6 0,-1 0-2 0,0-1 0 0,-5 1-8 0,5-5 0 16,-5 5-12-16,-1 0 12 15,1 0 0-15,0 5 0 0,-1 0 0 0,1 0 0 0,-6 0 0 0,0 5 0 31,0 5 12-31,-6-10-4 0,1 0 24 0,-7 0 4 16,1 5 0-16,-6 0 1 0,6-5-6 0,-6 4-2 16,-11 6 0-16,5-5 0 0,-5 5 4 0,-1 0 1 15,-5 0 0-15,1 11 0 0,-7-1 0 0,6 5 0 0,-6 0 0 0,6 10 0 16,-5 10-8-16,-1 5-2 16,1 6 0-16,-1 4 0 0,6 0-15 0,0 5-9 0,12-4 10 0,-7-1-10 15,7-5 0-15,5 0 0 0,0-4 0 0,6-1 0 16,5-5-14-16,0-10-2 0,1 0-1 0,5-5 0 15,5-10-4-15,1 0-1 0,5-4 0 0,6-6 0 16,6-11 22-16,5 1 0 0,6-5 0 0,0-5 0 16,5-5 10-16,7-5 0 0,-1-5 0 0,0-5 0 15,6-1 4-15,0-4 1 0,0 0 0 0,-6 0 0 16,0-1 9-16,1 1 3 0,-1 5 0 0,-6 5 0 0,1 10 1 0,-12-1 0 16,1 16 0-16,-7 0 0 15,-5 5 8-15,0 10 3 0,0 5 0 0,0 10 0 0,-6 6-31 0,-5 4-8 16,0 10 0-16,-1 5 0 15,-10 0-52-15,-1 6-16 0,6 4-2 0,0 0-633 16,0-4-126-16</inkml:trace>
  <inkml:trace contextRef="#ctx0" brushRef="#br0" timeOffset="-22585.8139">23258-1245 864 0,'0'0'38'0,"-6"-15"8"0,0 5-37 0,1 0-9 0,5 10 0 0,-12-10 0 15,7 0 179-15,5 10 33 16,0 0 8-16,0 0 0 0,0-10-145 0,5 0-30 16,-5-5-5-16,12 5-2 0,-7 0-38 0,7-5 0 0,5 4 0 0,0 1 0 0,0 0 0 0,-1 5 11 15,7-5-11-15,0 5 12 0,5 5 20 0,-5 5 4 32,-1 0 0-32,1 0 1 0,-1 5 0 0,1 5 0 15,-6 6 0-15,-6 4 0 0,1 0-6 0,-7 10-2 16,1 0 0-16,-12 0 0 0,1-4-1 0,-12-1-1 0,5 5 0 0,-5 0 0 15,-5-10-8-15,-1 5-2 0,-5-9 0 0,5 4 0 16,-5-5-1-16,0-5 0 0,5 0 0 0,1-5 0 16,-1-5-4-16,6 0-2 0,0 0 0 0,0-10 0 15,0 0 2-15,6-5 1 0,-1-5 0 0,1-5 0 16,5-5 8-16,1-6 2 0,5-4 0 0,0-5 0 16,0-5-6-16,5-5-1 0,7-1 0 0,-1 1 0 15,6 5-3-15,-6 0-1 0,12-1 0 0,0 6 0 16,5-5-1-16,6 10-1 0,0 4 0 0,0-4 0 15,5 10-10-15,-5 5 8 0,0 5-8 0,0 5 8 16,0 5-8-16,-6 10 0 0,-5 0 0 0,0 10 0 16,-12 5 0-16,6 5 0 0,-12-5-8 0,7 11 8 15,-7-1 0-15,-5 0 0 0,-5 0 0 0,-1 0 0 16,0 0 0-16,-5 0 0 0,-6-4 0 0,0-1 0 0,0-5 0 0,-5 0 0 16,-7 0 0-16,1-5 0 15,-6-5-125-15,6-5-27 0,0-5-6 0</inkml:trace>
  <inkml:trace contextRef="#ctx0" brushRef="#br0" timeOffset="6737.3495">27369 42 518 0,'0'0'46'0,"0"0"-37"0,6-5-9 0,-6-5 0 16,0 0 116-16,0 0 22 15,0 10 4-15,5-10 1 16,1 0-93-16,-6 0-18 0,6 0-4 0,-1 0-1 16,1 0-27-16,5-5 0 0,-5 4 0 0,-6-4 0 0,6 0 0 0,5 0 0 15,-5 0 0-15,-6 5 0 16,5-5 0-16,-5 5 10 0,0 10-2 0,0 0-8 0,-5-10 0 15,5 10 0-15,0 0-10 0,-6-5 10 0,-11 0 0 16,0 5 0-16,0-5 0 0,-11 10 0 0,0 0 10 0,-6 5 10 16,0-10 1-16,0 10 1 0,5-5 13 0,-4 10 2 0,-7 0 1 0,-5 0 0 0,5 5 14 0,1 0 2 31,5 6 1-31,0-6 0 0,0 5-11 0,0 0-1 16,6 5-1-16,-6 5 0 0,11-4-10 0,0-1-3 15,6 5 0-15,0-5 0 0,0 5-16 0,6 0-3 0,0 1-1 0,11 4 0 16,-6-5-9-16,6-5 0 0,6 5 0 0,-1-4 0 15,1-1 0-15,0 0-11 16,5-5 3-16,0 0 0 16,6-5-26-16,-5 0-5 0,10-5-1 0,1 0 0 15,0 1-123-15,-1-6-25 0</inkml:trace>
  <inkml:trace contextRef="#ctx0" brushRef="#br0" timeOffset="7266.3098">27590 238 288 0,'0'0'25'0,"0"-15"-25"0,0 0 0 0,0 5 0 16,0 0 136-16,0-5 23 0,0 5 4 0,0 0 1 15,0 0-77-15,0 10-15 0,0 0-4 0,0 0 0 16,0 0-24-16,0 0-6 0,0 0-1 0,-12 10 0 15,7 0-3-15,-7 5-1 0,1 10 0 0,0-5 0 0,5 0-13 0,-5 5-2 16,5-5-1-16,1 6 0 0,-1-1-17 0,6-5 0 16,-6 0 0-16,6-5 0 0,0 0 0 0,6-5 0 15,-6-10 0-15,0 0 0 0,11 10 0 0,1-10 10 16,-1 0-10-16,0 0 8 0,6-10 4 0,-6 5 0 16,6-10 0-16,0 5 0 0,6-10 3 0,-6 5 1 0,6-10 0 0,-1 5 0 15,-5-11 11-15,6 6 2 16,-6 0 1-16,5 0 0 0,-5 0-10 0,0 5-3 15,6 0 0-15,-6 0 0 0,0 4-1 0,0 6-1 0,0 0 0 0,0 10 0 16,0 0-4-16,-6 10-1 0,6 0 0 0,-6 16 0 16,1-1-10-16,-1 10 0 0,-11 5 0 0,-6 10 0 15,1 1 0-15,-7 9 8 0,-10-5-8 0,-1 6 8 16,-5 4-8-16,-1-5 10 0,-4 1-10 0,-1-1 10 16,-6-10-2-16,6 6-8 0,0-16 12 0,0 0-4 15,0-5-8-15,0 0 0 0,0-10 0 0,6-4 8 16,-6-1-8-16,0-10 8 0,-5 5-8 0,10-10 8 0,1 0 4 0,0-5 1 15,-6-5 0-15,11 0 0 0,6-10 29 0,0 5 6 16,6-5 0-16,5-11 1 0,1 1-18 0,10 0-4 16,-5-5-1-16,17 0 0 31,0-5-42-31,6 5-8 0,11-1-1 0,0 1-1 0,0 0-142 0,11 0-29 0,51-30-6 16,-11 14-1-16</inkml:trace>
  <inkml:trace contextRef="#ctx0" brushRef="#br0" timeOffset="7545.131">29083 208 1094 0,'0'0'48'16,"-6"-10"11"-16,-5 5-47 0,-1-5-12 0,7 5 0 0,-6 5 0 15,-6-5 102-15,0 5 18 16,5-5 4-16,-5 5 1 0,-5 0-68 0,-1 0-13 15,0 5-4-15,1 0 0 0,-12-5-26 0,0 10-6 16,0-5 0-16,-6 5-8 0,1-5 8 0,-6 10-8 0,5 0 0 0,6 10 0 16,0 0 23-16,-5 6-3 15,10 4 0-15,1 0 0 0,0 0-6 0,5 5-2 0,0 1 0 0,7-6 0 16,4 5-3-16,1 0-1 0,11-5 0 0,-6 1 0 16,6-1-8-16,6 0 0 0,-6-10-12 0,6 0 12 31,5 0-112-31,0-4-14 0,0-6-3 0</inkml:trace>
  <inkml:trace contextRef="#ctx0" brushRef="#br0" timeOffset="7822.1236">29286-551 1400 0,'-5'-40'62'16,"10"20"13"-16,-5-1-60 0,6 1-15 0,-6-5 0 0,6 10 0 0,-1-5 14 0,7 0 0 16,-7 5 0-16,7 10 0 0,-7-5 14 0,-5 10 4 15,0 0 0-15,12 15 0 0,-7 5-16 0,1 5-4 0,0 10 0 0,-1 16 0 16,-5 4 32-16,0 10 7 16,0 6 1-16,0 14 0 0,-5 1-12 0,-1-1-3 15,0 5 0-15,-5-4 0 0,5-1-8 0,-5 1-1 16,5 4-1-16,-5-4 0 15,5 9-47-15,-11-9-10 0,6-1-2 0,0-4-549 16,-6-6-111-16</inkml:trace>
  <inkml:trace contextRef="#ctx0" brushRef="#br0" timeOffset="8271.9614">29784 595 1324 0,'6'-5'118'0,"11"-10"-94"0,0 5-24 0,0-5 0 0,5 0 80 0,6 0 12 16,1 5 3-16,-7 0 0 0,7 0-64 0,-1-6-13 15,-5 6-2-15,5 0-1 16,0 0-5-16,0 0-1 0,1 0 0 0,-7 0 0 15,1-5 3-15,5 0 0 0,-5-5 0 0,-1 5 0 0,1-5-12 0,-6 0 0 16,11-1 0-16,-5 1 0 16,-6-5-10-16,-6 5-4 0,6 0-1 0,0-5 0 0,-6 10 27 0,1-5 6 15,-7-5 1-15,1 4 0 0,-6-4-6 0,0 5-1 16,-6 0 0-16,1 0 0 0,-1 0 7 0,-5 5 1 16,-1 0 0-16,-4 0 0 0,4 5 6 0,-5 0 2 15,0 4 0-15,0-4 0 0,0 10-16 0,0 5-4 16,-5 0 0-16,5 1 0 0,-6 4-8 0,1 5 8 15,-1 5-8-15,-5 5 8 0,-1 10-8 0,1 0 0 16,-6 5 0-16,0 11 0 0,0-1 0 0,0 5 0 16,0 11 0-16,0-6 8 0,6 5 5 0,6-4 1 0,5-1 0 0,0 0 0 15,0-4-5-15,11-1-1 16,0 0 0-16,6-10 0 0,0 6-18 0,6-11-4 0,0 0-1 0,11-5-615 16,0 1-123-16</inkml:trace>
  <inkml:trace contextRef="#ctx0" brushRef="#br0" timeOffset="8452.6722">31096 665 2516 0,'0'0'112'0,"0"0"22"0,0 0-107 0,0 0-27 0,0 0 0 0,-6 11 0 15,-5-1-35-15,0 5-12 16,0 5-2-16,-1-5-1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6:16.29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C7937C-6F99-4472-AF8B-3E5C6AD1028B}" emma:medium="tactile" emma:mode="ink">
          <msink:context xmlns:msink="http://schemas.microsoft.com/ink/2010/main" type="writingRegion" rotatedBoundingBox="578,865 32780,-1014 33863,17538 1661,19418"/>
        </emma:interpretation>
      </emma:emma>
    </inkml:annotationXML>
    <inkml:traceGroup>
      <inkml:annotationXML>
        <emma:emma xmlns:emma="http://www.w3.org/2003/04/emma" version="1.0">
          <emma:interpretation id="{35F81322-CC48-4C42-97BA-1D4E050EF894}" emma:medium="tactile" emma:mode="ink">
            <msink:context xmlns:msink="http://schemas.microsoft.com/ink/2010/main" type="paragraph" rotatedBoundingBox="2365,566 31155,-438 31228,1650 2438,2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FC52F8-EECE-40B2-A494-74FB7CB40997}" emma:medium="tactile" emma:mode="ink">
              <msink:context xmlns:msink="http://schemas.microsoft.com/ink/2010/main" type="inkBullet" rotatedBoundingBox="2371,712 4589,635 4652,2454 2434,2531"/>
            </emma:interpretation>
            <emma:one-of disjunction-type="recognition" id="oneOf0">
              <emma:interpretation id="interp0" emma:lang="" emma:confidence="1">
                <emma:literal>wh</emma:literal>
              </emma:interpretation>
              <emma:interpretation id="interp1" emma:lang="" emma:confidence="0">
                <emma:literal>why</emma:literal>
              </emma:interpretation>
              <emma:interpretation id="interp2" emma:lang="" emma:confidence="0">
                <emma:literal>Why</emma:literal>
              </emma:interpretation>
              <emma:interpretation id="interp3" emma:lang="" emma:confidence="0">
                <emma:literal>who</emma:literal>
              </emma:interpretation>
              <emma:interpretation id="interp4" emma:lang="" emma:confidence="0">
                <emma:literal>Who</emma:literal>
              </emma:interpretation>
            </emma:one-of>
          </emma:emma>
        </inkml:annotationXML>
        <inkml:trace contextRef="#ctx0" brushRef="#br0">25 125 403 0,'0'-8'36'0,"5"-4"-36"0,-5 5 0 0,0 3 0 16,0-12 162-16,0 12 26 0,0 4 4 0,0-11 2 15,-5 3-121-15,5-8-24 0,0 8-5 0,-4 1 0 16,4-1 11-16,0 8 2 0,-5-4 1 0,5 4 0 16,0 0-14-16,0-8-4 0,0 8 0 0,0 0 0 15,0 0-24-15,0 0-4 0,-4-8-2 0,4 8 0 16,0 0-10-16,0 0 0 0,0 0 0 0,0 0 0 15,0 0 0-15,0 0 0 0,0 0 0 0,0 0 0 16,0 0 0-16,0 0 8 0,0 0-8 0,0 0 8 16,0 0 6-16,0 0 1 0,0 0 0 0,0 0 0 0,0 0 6 0,0 0 2 15,0 0 0-15,0 0 0 0,0 0-23 0,0 0 0 16,0 0 0-16,0 0 0 0,0 0 8 0,0 0 3 16,0 0 1-16,0 0 0 0,0 0-12 0,0 0 0 15,0 0 9-15,0 0-9 0,-4 4 0 0,-1 0 0 16,1-4 0-16,4 0 0 0,0 0 8 0,0 0-8 15,0 0 8-15,0 0-8 0,0 0 8 0,0 0-8 16,0 0 10-16,0 4-10 0,0-4 9 0,0 8-9 16,0 0 8-16,4 3-8 0,-4 1 0 0,0 4 0 15,5-5 0-15,-5 9 0 0,0-1 11 0,0-7-3 16,4 4-8-16,0 7 12 0,5 0-4 0,-4 9-8 16,3-9 11-16,-3 4-11 0,3 1 0 0,1 3 0 15,-4 4-12-15,3-12 3 0,1 12 17 0,0-11 4 16,0 3 1-16,0-4 0 0,-5 9 6 0,5-13 1 15,4 8 0-15,-13 1 0 0,13 3-10 0,-4 0-2 0,-5 4 0 16,5 4 0-16,0 4-8 0,0 0 8 0,4-4-8 0,-4 0 8 16,-1 4-8-16,-3-4 0 0,4-4 0 0,-5 0 8 15,5-4-8-15,-5-11 8 0,1 3-8 0,-1-3 8 16,0-1-8-16,1-3 12 0,-1-1-12 0,1-7 12 16,3 4-12-16,-3-8 10 0,-5-4-10 0,0 0 10 15,0 0 18-15,8 8 3 0,1-4 1 0,-9-4 0 16,0 0-18-16,0 0-3 0,13 0-1 0,-13 0 0 15,0 0-10-15,0 0 0 0,0 0 0 0,0 0 0 0,9-4 0 16,-9 4 0-16,0 0 0 0,0 0 0 0,0 0 0 16,0 0 0-16,0 0-9 0,0 0 9 0,0 0 0 0,0 0 0 15,0 0 0-15,0 0 0 0,0 0 0 0,0 0 0 16,0 0 0-16,0 0 0 0,0 0 0 0,0 0 0 16,0 0 0-16,0 0 0 0,0 0 0 0,0 0 0 15,0 0 0-15,0 0 0 0,0 0 0 0,0 0 8 16,0 0-8-16,0 0 0 0,0 0 0 0,0 0 0 15,0 0 8-15,0 0-8 0,0 0 0 0,0 0 0 16,0 0 0-16,0 0 0 0,0 0 0 0,0 0 0 16,0 0 0-16,0 0 0 0,0 0 0 0,0 0 0 15,0 0 0-15,0 0 0 0,0 0 0 0,0 0 0 16,0 0 0-16,0 0 0 0,0 0 0 0,0 0 0 16,0 0 8-16,0 0-8 0,0 0 0 0,0 0 0 15,0 0 0-15,0 0 0 0,0 0 0 0,13 11 0 16,-13-11 0-16,0 0 0 0,0 0 0 0,0 0 0 0,0 0 0 15,0 0 0-15,0 0 0 0,0 0 0 0,0 0 0 0,0 0 0 16,0 0 0-16,0 0 0 0,0 0 0 0,9 8 0 16,-9-8 0-16,0 0 0 0,0 0 0 0,0 0 0 15,0 0 0-15,0 0 0 0,0 0 0 0,0 0 0 16,0 0 8-16,0 0-8 0,0 0 0 0,18-8 9 16,-5-3-9-16,-4-1 8 0,0 0-8 0,4-3 8 15,-9-5-8-15,5 1 0 0,0-5 0 0,-1 1 8 16,-3-4 2-16,4-5 0 0,-1 5 0 0,1-8 0 15,-4 0-10-15,3-4 8 0,1 4-8 0,-4 0 8 16,3-4-8-16,6-4 0 0,-6 0 0 0,6 0 0 16,-6 4 0-16,5-8 0 0,5 0 0 0,-9 4 0 15,13-3 0-15,-13 3 0 0,4 0 0 0,9 4 0 0,-9-4 0 0,5 8 0 16,-10 0 0-16,5 0 0 0,1 7 0 0,-6 1 0 16,6 4 0-16,-6 7 0 0,1 0 0 0,-9 9 0 15,5 3 0-15,-1-8 0 0,-4 12 0 0,0 0 0 16,4 0 0-16,-4 0 0 0,0 0 0 0,0 0 0 15,0 0-9-15,0 12 9 0,0-1 0 0,5-3 0 16,-5 4 0-16,0-12 0 0,4 12 0 0,-4-5 0 16,0-7 0-16,0 12 0 0,0-12 0 0,0 0 0 15,0 0 0-15,0 0 0 0,0 0 0 0,0 0 0 16,0 0 0-16,0 0 0 0,0 0 0 0,0 16 0 16,0-8 0-16,0 3 0 0,0 1 0 0,5 0 0 15,-5 3 0-15,0 1 0 0,4 3 0 0,0 1 0 16,-4-1 0-16,0 5 0 0,5-1 0 0,-1 8 0 15,5-3 0-15,-9 3 0 0,4 0 0 0,1 0 0 0,-1 4 0 16,5 0 0-16,-9 1 0 0,4 3 0 0,5 3 0 16,-5-3 0-16,1-3 0 0,-1-1 0 0,5 0 0 0,-5-4 0 15,1 0 0-15,4 0 0 0,-5 1 0 0,0-9 0 16,1 0 0-16,4 1 0 0,-5-1 0 0,0-3 0 16,5-1 0-16,-4 1 11 0,-1-5-11 0,5 1 10 15,-5 3-10-15,0-7 0 0,5 0-12 0,-4-1 12 16,-5 1 16-16,4 0 10 0,0 3 2 0,5-3 1 15,-9-4-21-15,0 4-8 0,0-12 0 0,0 7 9 16,5 5-9-16,-1-4 0 0,-4-8 0 0,4 4 0 16,-4-4 0-16,0 0 0 0,0 0 0 0,5 8 0 15,-5-8 0-15,0 0 0 0,0 0 0 0,0 0 0 0,0 0 0 0,0 0 15 16,9-8-4-16,-9 8-1 0,0-12 2 0,4 0 1 16,0 5 0-16,5-5 0 0,-4 0-3 0,3 1-1 15,-3-5 0-15,8 4 0 0,-9-7 1 0,1 3 0 16,4-3 0-16,-1-5 0 0,5-3 0 0,1 0 0 15,-10 3 0-15,14-7 0 0,-10-4 2 0,6 0 1 16,-1-8 0-16,0 0 0 0,5 0-5 0,-1-8 0 16,1-3-8-16,-5-5 12 0,9 1-12 0,-5-1 0 15,1 1 8-15,0 7-8 0,-1 4 0 0,1-3-8 16,-10 15 8-16,1-1-13 16,0 13-32-16,-5 0-7 0,1 11 0 0,-5 4-1 15,0 8-134-15,0 0-26 0,0 0-6 0</inkml:trace>
        <inkml:trace contextRef="#ctx0" brushRef="#br0" timeOffset="807.3667">1993-401 864 0,'-4'-20'38'0,"4"16"8"0,4-8-37 0,1 5-9 15,-5-13 0-15,0 8 0 0,0 5 164 0,4-13 32 16,1 8 5-16,-1-3 2 0,0-1-101 0,-4 8-20 0,5-3-4 0,-1 7-1 16,-4-8-31-16,4 8-6 0,-4 4-2 0,0 0 0 15,5-4-18-15,-5 4-3 0,0 0-1 0,0 0 0 16,0 0-8-16,0 0-8 0,0 0 9 0,0 0-9 16,0 0 0-16,0 20 0 0,4-5 0 0,-4 17 0 15,-4-1 10-15,4 4-10 0,-5 8 10 0,5 11-10 16,-8 5 21-16,3-1-1 0,1 9-1 0,-5 7 0 15,0 8 1-15,5 0 1 0,-9 7 0 0,4 1 0 16,0-4 1-16,0-4 0 0,1 0 0 0,-6-4 0 16,6-8-6-16,3-8-2 0,-12 1 0 0,12-5 0 15,-4-3-6-15,1-5-8 0,-1-7 11 0,5 0-11 16,-5-8 11-16,4 0-11 0,-3-3 10 0,8-9-10 0,-9 4 8 16,4-11-8-16,1-1 0 0,4-3 9 0,0-4-9 15,0-8 0-15,-4 12 9 0,4-12-9 0,0 0 12 0,0 0-3 16,0 0 0-16,4-16 0 0,5 0-9 0,0 1 12 15,-5-9-12-15,5 1 12 0,4-4-12 0,-4-4 10 16,4-5-10-16,0 1 10 0,0 0-10 0,0-8 0 16,5 0 0-16,-5 1 0 0,5 3 0 0,-5 3 8 15,5 1-8-15,-5 8 0 0,4 0 0 0,-8 7 0 16,0 12 0-16,0-3 0 0,4 7 0 0,0 4 0 16,-4 4 0-16,0 0 0 0,-1 11 0 0,1 1 0 15,0 7-9-15,0 5 9 0,-5-1 0 0,9 4 0 16,-8 0 0-16,8-3 0 0,-9-1 0 0,9 0 0 15,-4 0 0-15,0 1 0 0,0-1-19 0,0 4 0 0,-1-3 0 16,1-5-711-16,0 0-142 16</inkml:trace>
      </inkml:traceGroup>
      <inkml:traceGroup>
        <inkml:annotationXML>
          <emma:emma xmlns:emma="http://www.w3.org/2003/04/emma" version="1.0">
            <emma:interpretation id="{B42F1069-8DAD-4A04-8102-A0D43BC1C1E8}" emma:medium="tactile" emma:mode="ink">
              <msink:context xmlns:msink="http://schemas.microsoft.com/ink/2010/main" type="line" rotatedBoundingBox="5370,461 31155,-438 31228,1650 5443,2550"/>
            </emma:interpretation>
          </emma:emma>
        </inkml:annotationXML>
        <inkml:traceGroup>
          <inkml:annotationXML>
            <emma:emma xmlns:emma="http://www.w3.org/2003/04/emma" version="1.0">
              <emma:interpretation id="{CA740724-762E-4C6B-9ADD-D4611A72B7BD}" emma:medium="tactile" emma:mode="ink">
                <msink:context xmlns:msink="http://schemas.microsoft.com/ink/2010/main" type="inkWord" rotatedBoundingBox="5374,572 6720,525 6781,2287 5436,2334"/>
              </emma:interpretation>
              <emma:one-of disjunction-type="recognition" id="oneOf1">
                <emma:interpretation id="interp5" emma:lang="" emma:confidence="1">
                  <emma:literal>at</emma:literal>
                </emma:interpretation>
                <emma:interpretation id="interp6" emma:lang="" emma:confidence="0">
                  <emma:literal>ot</emma:literal>
                </emma:interpretation>
                <emma:interpretation id="interp7" emma:lang="" emma:confidence="0">
                  <emma:literal>cit</emma:literal>
                </emma:interpretation>
                <emma:interpretation id="interp8" emma:lang="" emma:confidence="0">
                  <emma:literal>fit</emma:literal>
                </emma:interpretation>
                <emma:interpretation id="interp9" emma:lang="" emma:confidence="0">
                  <emma:literal>ah</emma:literal>
                </emma:interpretation>
              </emma:one-of>
            </emma:emma>
          </inkml:annotationXML>
          <inkml:trace contextRef="#ctx0" brushRef="#br0" timeOffset="1658.5432">3166 846 1544 0,'14'-19'34'0,"-10"7"7"0,0 1 2 0,5 3 0 0,0-12-35 0,0 5-8 15,-1-5 0-15,1 1 0 0,0-1 100 0,0 1 19 16,-5-5 3-16,1 1 1 0,3 3-66 0,-8 1-13 15,5 3-2-15,-5 1-1 0,0-5-19 0,0 8-4 16,-5-3-1-16,1 3 0 0,0 0 2 0,4 5 0 16,-5-5 0-16,-4 0 0 0,5 8-5 0,0 0-1 15,4 4 0-15,-9-3 0 0,0 3-5 0,0 3 0 16,-4 1-8-16,4 4 12 0,-4 4-12 0,4 3 0 16,-4 5 0-16,0 3 0 0,0 5 0 0,0 3 0 15,-1 8 0-15,6 0 0 0,3 0 0 0,-4 8 0 16,-4-1 0-16,5 1 0 0,8-4 0 0,-5 0 0 15,1-4 0-15,4-8 0 0,-5-3 0 0,10-9 0 16,-5 1 0-16,0-5 0 0,0-3 0 0,0-12 0 16,13 0 0-16,0-12 0 0,0 4 10 0,5-3-1 0,4-5 0 15,-5-7 0-15,5-5 3 0,-4 1 1 0,4 8 0 0,0-17 0 16,4 1-13-16,-4 0 11 0,-4 4-11 0,-1-8 10 16,1 4-10-16,-1 0 0 0,-3 4 0 0,-1 3 0 15,0-3 0-15,-4 8 0 0,0 7 0 0,-5 4 0 16,5 5 0-16,-5 7 0 0,-4 0 0 0,9 0 0 15,-5 7 0-15,1 9 0 0,-5 4-9 0,0 3 9 16,4 0 0-16,1 5 0 0,-5-5 0 0,4 4 0 16,5-7 9-16,-1 3 6 0,-3 1 1 0,4-1 0 15,-1-3-16-15,6-9 0 0,-1 1 0 0,0 0 0 16,0-1 0-16,5-3 0 0,4 0 0 0,-5-4 0 16,1 0 0-16,-1-4 0 0,-8-4 0 0,9 4 0 0,-1-8 0 15,-3 4 0-15,-1-4 0 0,0-3 0 0,4-1 0 16,5 0-12-16,-13 1 3 0,4-5 0 0,5 4 9 15,-5-15 0-15,-4 4 0 0,4-1 8 0,0-3-8 0,-4 3 11 16,4-15-11-16,0-3 12 0,-4-1 8 0,4-12 1 16,1-7 1-16,-1-1 0 0,-4-7-5 0,4 0-1 15,4-4 0-15,-3 0 0 0,3-8-16 0,-4 4 0 16,-4-8 8-16,4 8-8 0,5 4 0 0,-9 0-11 16,4 15 2-16,-4 9 0 0,-1-1-1 0,6 8 0 15,-6 12 0-15,1 0 0 0,-9 11 10 0,4 1 0 16,5 7-9-16,-9 4 9 0,0 8 0 0,0 0 0 15,9 4-9-15,-5 8 9 0,1 7 0 0,-1 9 0 16,-8 3 0-16,4 4 0 0,4 12 0 0,-4 3 0 16,0 9 0-16,0 3 0 0,0 8 0 0,5 1 0 15,-5 3 11-15,4 4-11 0,0-4 14 0,5 4-4 0,0-4-1 16,0 0 0-16,-5-8-9 0,5 1 0 0,9-9 0 16,-10-3 0-16,-3-5 0 0,-1-7 0 0,5-4 8 0,4 0-8 15,-4-8 8-15,0-7 0 0,-5-1 0 0,5-7 0 16,4-1-90-1,-9-3-18-15,5 4-4 0,0-16-611 0,4 0-121 0</inkml:trace>
          <inkml:trace contextRef="#ctx0" brushRef="#br0" timeOffset="1955.2612">3702-31 1216 0,'-8'-8'27'0,"-1"4"5"0,-4-4 2 0,-9 1 0 0,4 3-34 0,0 0 0 16,5 0 0-16,4-4 0 0,1 4 136 0,-1 0 20 15,9 4 4-15,0 0 0 0,0 0-49 0,0 0-11 16,4-3-1-16,9-9-1 0,5 4-38 0,4-4-8 15,0 1-2-15,13-5 0 0,9-3-5 0,9-1-1 16,0 1 0-16,4 3 0 0,0-4-35 0,4 5-9 16,5 3 0-16,0 0 0 15,0 12-62-15,0-7-14 0,0 7-4 0</inkml:trace>
        </inkml:traceGroup>
        <inkml:traceGroup>
          <inkml:annotationXML>
            <emma:emma xmlns:emma="http://www.w3.org/2003/04/emma" version="1.0">
              <emma:interpretation id="{A2534AAC-FCE5-4B24-B5E8-3EED56B973CC}" emma:medium="tactile" emma:mode="ink">
                <msink:context xmlns:msink="http://schemas.microsoft.com/ink/2010/main" type="inkWord" rotatedBoundingBox="8445,412 9563,373 9623,2082 8505,2121"/>
              </emma:interpretation>
              <emma:one-of disjunction-type="recognition" id="oneOf2">
                <emma:interpretation id="interp10" emma:lang="" emma:confidence="1">
                  <emma:literal>if</emma:literal>
                </emma:interpretation>
                <emma:interpretation id="interp11" emma:lang="" emma:confidence="0">
                  <emma:literal>id</emma:literal>
                </emma:interpretation>
                <emma:interpretation id="interp12" emma:lang="" emma:confidence="0">
                  <emma:literal>it</emma:literal>
                </emma:interpretation>
                <emma:interpretation id="interp13" emma:lang="" emma:confidence="0">
                  <emma:literal>il</emma:literal>
                </emma:interpretation>
                <emma:interpretation id="interp14" emma:lang="" emma:confidence="0">
                  <emma:literal>in</emma:literal>
                </emma:interpretation>
              </emma:one-of>
            </emma:emma>
          </inkml:annotationXML>
          <inkml:trace contextRef="#ctx0" brushRef="#br0" timeOffset="2811.8294">6229 74 230 0,'0'0'10'0,"8"-11"2"16,-3 3-12-16,-5-8 0 0,4 4 0 0,1-3 0 0,3 3 246 0,1 0 46 15,-4 1 10-15,-1 3 2 0,0-12-156 0,1 9-30 0,3-5-6 0,1 5-2 16,0-1-22-16,-5-4-4 16,5 8 0-16,-4 1-1 0,-1 3-49 0,-4 4-10 15,0 0-1-15,0 0-1 0,0 8-13 0,-4 11-9 0,-5 4 12 0,-4 5-12 16,-1 11 10-16,-3 4-10 0,-9 7 8 0,4-3-8 16,0 8 0-16,0-5 0 0,4 1 8 0,1-4-8 15,-1-4 0-15,9-4 0 0,1-8 0 0,3 0 8 16,1-4-8-16,-1-7 0 0,10-1 0 15,-1 1 8-15,1-4-8 0,-1-1-17 0,5-3 4 0,0 0 1 32,4-9-160-32,4 5-32 0</inkml:trace>
          <inkml:trace contextRef="#ctx0" brushRef="#br0" timeOffset="2992.1207">6422-522 1324 0,'0'-43'59'0,"4"23"12"0,-4-3-57 0,4-8-14 16,1 7 0-16,4 1 0 0,-1 7 56 0,1 5 9 16,-4-1 2-16,-5 12-723 0</inkml:trace>
          <inkml:trace contextRef="#ctx0" brushRef="#br0" timeOffset="3668.2382">6566 199 1825 0,'0'0'40'0,"0"-12"8"0,-4-3 1 0,4-1 3 16,4 4-41-16,1 1-11 0,4-5 0 0,4 1 0 15,0 7 95-15,5-8 17 0,-1 4 3 0,1 1 1 16,8-1-68-16,-4 4-14 0,0 0-2 0,4 8-1 0,0-3-31 0,1 3-20 15,-1 7 4-15,0-3-1015 16</inkml:trace>
          <inkml:trace contextRef="#ctx0" brushRef="#br0" timeOffset="3499.7221">6913-175 1551 0,'9'-16'68'0,"-5"12"16"0,5-7-68 0,0 3-16 0,0 0 0 0,4-4 0 15,-4 4 63-15,4 1 9 0,0-5 1 0,4-4 1 16,-3 5-38-16,-6-1-7 0,1-4-1 0,0 1-1 16,4-5 2-16,0 5 1 0,-4 3 0 0,4-11 0 15,0 3-14-15,0-3-4 0,-4 3 0 0,0-7 0 0,0 7-12 16,0 1 0-16,-5-5 0 0,0 9 0 0,1-12 0 15,-5 3 0-15,-5 5 0 0,5-5 0 0,-8-3 9 0,3 7-9 16,-8 1 8-16,9-1-8 0,-1 1 0 16,1 3 0-16,-1 1 0 0,-3 3 0 0,3-4 0 0,5 9 0 15,-4 3 0-15,4-8 0 0,-4 8 0 0,4 4 0 16,0 0 0-16,-5 0 0 0,-8 0 0 0,9 4 0 16,4-4 0-16,-9 12 0 0,4-1-12 0,-8 9 12 15,4 3-10-15,1 9 10 0,-5-5 0 0,4 12 0 16,0 0 0-16,0 8 0 0,0 3 0 0,1 9 0 15,-5-1 0-15,4 5 0 0,0 7 20 0,-4-4-2 16,4-7-1-16,-9 7 0 0,1 0 6 0,4 1 1 16,0-5 0-16,4 4 0 0,-4 4-9 0,0-3-2 15,4-1 0-15,0 0 0 0,0-11-13 0,0-4 11 16,1-1-11-16,-1 5 10 0,0-12-10 0,5 0 0 16,-9 4 0-16,4-8 0 15,-4-4-137-15,-5-4-23 0</inkml:trace>
        </inkml:traceGroup>
        <inkml:traceGroup>
          <inkml:annotationXML>
            <emma:emma xmlns:emma="http://www.w3.org/2003/04/emma" version="1.0">
              <emma:interpretation id="{EE732A1B-6176-447A-84DA-8A17AF03F174}" emma:medium="tactile" emma:mode="ink">
                <msink:context xmlns:msink="http://schemas.microsoft.com/ink/2010/main" type="inkWord" rotatedBoundingBox="11406,728 13041,671 13075,1638 11439,1696"/>
              </emma:interpretation>
              <emma:one-of disjunction-type="recognition" id="oneOf3">
                <emma:interpretation id="interp15" emma:lang="" emma:confidence="1">
                  <emma:literal>we</emma:literal>
                </emma:interpretation>
                <emma:interpretation id="interp16" emma:lang="" emma:confidence="0">
                  <emma:literal>w</emma:literal>
                </emma:interpretation>
                <emma:interpretation id="interp17" emma:lang="" emma:confidence="0">
                  <emma:literal>wee</emma:literal>
                </emma:interpretation>
                <emma:interpretation id="interp18" emma:lang="" emma:confidence="0">
                  <emma:literal>We</emma:literal>
                </emma:interpretation>
                <emma:interpretation id="interp19" emma:lang="" emma:confidence="0">
                  <emma:literal>woe</emma:literal>
                </emma:interpretation>
              </emma:one-of>
            </emma:emma>
          </inkml:annotationXML>
          <inkml:trace contextRef="#ctx0" brushRef="#br0" timeOffset="5018.1499">9111-226 1105 0,'-9'-23'48'0,"9"11"12"0,0-4-48 0,0 1-12 16,0 7 0-16,0-12 0 0,0 5 62 0,5 3 10 15,-5 0 3-15,4 1 0 0,1 3-45 0,-1 0-9 16,0 0-1-16,1 1-1 0,-5 7-4 0,0 0-1 0,0 0 0 16,0 0 0-16,0 0-14 0,0 0 0 15,0 0 0-15,0 0 0 0,4 11 9 0,-4 9-1 0,0-1 0 0,0 12 0 16,-4-11 20-16,-1 15 3 0,1 0 1 0,-5 8 0 15,0 8-7-15,1-4-1 0,-1 3 0 0,0 5 0 16,-4 3-3-16,8 1-1 0,-3-16 0 0,3 7 0 16,5 1-9-16,0-12-3 0,0 0 0 15,5-4 0-15,3-4-8 0,-3-19 8 0,4 0-8 0,-1-1 8 16,6-7 7-16,-1 0 1 0,4-8 0 16,-4 0 0-16,5-7 0 0,4-5 0 0,0-3 0 0,0-5 0 15,-5 1 3-15,1-8 1 0,-1-1 0 0,-3 1 0 16,-1 0-20-16,0-8-14 0,0-8 2 0,-4 8 1 15,0-8 11-15,4 8 8 0,-4 0-8 0,4 0 11 16,0 4-11-16,4 4 0 0,-3 0 0 0,-1 8 0 16,0 3 8-16,-4 5-8 0,-1 7 8 0,1 8-8 0,0 0 12 15,0 8-2-15,-5 7-1 0,5 5 0 0,-5 3-9 16,5 4 0-16,-4 5 0 0,-1-1 8 0,-4 4-8 0,4 0 0 16,-4-4 0-16,5 0 0 0,-5 0 0 0,4-3 0 15,-4-5 0-15,0-3 0 0,4 3 0 0,1-3 0 16,-10-13 0-16,5-7 0 0,0 0 11 0,0 0-3 15,0 0-8-15,0 0 12 0,0 0 14 0,9-4 2 16,0 1 1-16,0-9 0 0,0 4-1 0,-1-11-1 16,1 3 0-16,4-4 0 0,0 1-7 0,-4-1 0 15,9 1-1-15,4-4 0 0,-5-5-7 0,1 5 0 16,-5-1-1-16,4-3 0 0,1 4-11 0,0-4 0 16,-5 3 9-16,4 1-9 0,-4 3-8 0,5-7-7 15,-5 4-1-15,0 3 0 16,1-7-112-16,-1 3-24 0,4 1-4 0</inkml:trace>
          <inkml:trace contextRef="#ctx0" brushRef="#br0" timeOffset="5480.6526">10103 133 1130 0,'13'-8'50'0,"-9"4"10"0,9-4-48 0,1 8-12 16,-1-11 0-16,9 3 0 0,0-12 100 0,4 1 16 16,5 3 4-16,4-3 1 0,-5-5-39 0,1 5-8 15,0-1-2-15,0-7 0 0,-1 8-46 0,1-5-10 16,0 1-1-16,-5-5-1 0,-4 5 1 0,0-4 0 15,-5 7 0-15,-3-7 0 0,-1 7 13 0,-4 1 4 16,-1-1 0-16,-3 1 0 0,-1-1-4 0,-4 1 0 16,4-4 0-16,-4-1 0 0,-4 5-12 0,4 3-4 15,-4 0 0-15,-1 1 0 0,5 3-12 0,-4-3 8 16,0-1-8-16,-1 8 0 0,1 4 0 0,-5-4 0 16,0 5 0-16,0 3 0 0,-4 3 19 0,-4 5-3 15,4-4 0-15,-5 8 0 0,5 7-16 0,-9 9 0 16,0-9 0-16,4 12 0 0,10 1 0 0,-1 3 0 0,-4 4 0 15,0 7 0-15,4-10 0 0,0 6 10 0,0 5 0 0,0-8 0 16,1 8 5-16,3-8 1 0,5-4 0 16,-4 4 0-16,4 0-7 0,0-4-1 0,4 0 0 0,5-7 0 15,0-5-8-15,0 0 0 0,-1 1 0 16,10-5 0 0,4-7-94-16,4 0-21 0,5-1-4 0</inkml:trace>
        </inkml:traceGroup>
        <inkml:traceGroup>
          <inkml:annotationXML>
            <emma:emma xmlns:emma="http://www.w3.org/2003/04/emma" version="1.0">
              <emma:interpretation id="{809107AE-3E2A-414A-85A2-C05F74294E37}" emma:medium="tactile" emma:mode="ink">
                <msink:context xmlns:msink="http://schemas.microsoft.com/ink/2010/main" type="inkWord" rotatedBoundingBox="15180,118 17986,20 18046,1736 15239,1834"/>
              </emma:interpretation>
              <emma:one-of disjunction-type="recognition" id="oneOf4">
                <emma:interpretation id="interp20" emma:lang="" emma:confidence="1">
                  <emma:literal>ask</emma:literal>
                </emma:interpretation>
                <emma:interpretation id="interp21" emma:lang="" emma:confidence="0">
                  <emma:literal>ash</emma:literal>
                </emma:interpretation>
                <emma:interpretation id="interp22" emma:lang="" emma:confidence="0">
                  <emma:literal>Ask</emma:literal>
                </emma:interpretation>
                <emma:interpretation id="interp23" emma:lang="" emma:confidence="0">
                  <emma:literal>afk</emma:literal>
                </emma:interpretation>
                <emma:interpretation id="interp24" emma:lang="" emma:confidence="0">
                  <emma:literal>aske</emma:literal>
                </emma:interpretation>
              </emma:one-of>
            </emma:emma>
          </inkml:annotationXML>
          <inkml:trace contextRef="#ctx0" brushRef="#br0" timeOffset="6971.4092">13472-394 576 0,'0'0'51'0,"0"0"-41"0,0 0-10 0,0 0 0 16,9-7 103-16,-9-1 18 0,4-4 4 0,-4 0 1 16,5 1-73-16,-5-1-14 0,0 4-3 0,-5-11-1 15,5 7-3-15,0 4 0 0,-4-7 0 0,-1 3 0 16,1 4 7-16,4 0 1 0,-4 0 0 0,-1 5 0 16,-3 3-16-16,3-4-4 15,-4 0 0-15,1 0 0 0,-6 4-12 0,1 0-8 0,-4 0 8 0,4 0-8 16,-5 4 19-16,0 0-1 0,1-4 0 0,-5 0 0 15,4 0-18-15,1 4 0 0,-5-1 0 0,4 1 0 16,-4 0 0-16,5 4 0 0,-1-4 0 0,1 8 0 16,-5-1 8-16,4 5-8 0,1 3 12 0,-1 5-12 15,1 3 15-15,-5 8-4 0,0 8-1 0,-5 12 0 16,10-5 3-16,-9 9 1 0,4-1 0 0,0 5 0 16,9-5-14-16,-5 1 9 0,5-1-9 0,4-3 8 15,5-4-8-15,-1-12 0 0,5-4 0 0,0-4 8 0,0-8 0 16,5-7-8-16,3-4 12 0,-8-12-4 0,14-4 35 0,-1-4 6 15,4-8 2-15,5-3 0 0,5-5-11 0,-5-3-1 16,-1 8-1-16,6-20 0 0,-5 3-18 0,0 1-3 16,-5 0-1-16,10-12 0 0,-6 8-16 0,-3 0 10 15,4 0-10-15,0-11 8 0,0 15 4 0,0-16 0 16,0 4 0-16,0 4 0 0,0 0-12 0,0 8 0 16,4 0-12-16,-9 0 12 0,1 4-9 0,-1 8 9 15,-3-1 0-15,-1 9 0 0,0 3 0 0,-9 4 0 16,-4 8 0-16,0 0 0 0,0 0 0 0,9 16 0 15,-4 3 0-15,-5 5 0 0,0-1 0 0,0 8 0 16,-5 0 0-16,5 4 9 0,-4 4-9 0,-1 0 0 16,5-3 0-16,-4 3 8 0,4 0-8 0,-4-4 0 15,4-4 0-15,-5 0 0 16,5 0-30-16,0 0-8 0,0-3-2 0</inkml:trace>
          <inkml:trace contextRef="#ctx0" brushRef="#br0" timeOffset="7455.8684">14398-647 1357 0,'0'0'29'0,"-5"-8"7"0,10 0 0 0,-5-3 4 0,0 3-32 0,0 0-8 16,0-4 0-16,4 4 0 0,-4 5 68 0,0 3 13 16,0 0 3-16,0 0 0 0,0 0-60 0,0 0-11 15,-13 0-2-15,0 0-1 0,0 7-10 0,-5 1 0 16,1 4 0-16,-5 7 0 0,0-7 0 0,0 4 0 15,4 3 0-15,1 5 0 0,-1 3 0 0,5-8 0 16,0 9 0-16,4-5-11 0,0 0 11 0,0-3 0 16,9 3 0-16,-4 1 0 0,8-1 0 0,-4 4 8 0,0-3-8 15,5-1 0-15,4 1 8 0,-5-1-8 16,0-3 10-16,5 3-10 0,0-4 8 0,-5 1-8 16,10-4 0-16,-6-5 0 0,1 9 11 0,0-12-11 0,0-1 12 0,-1 5-12 15,1 0 36-15,-4 3 1 0,-5 1 0 0,0-1 0 16,0-3 3-16,-5 4 0 0,-4 3 0 0,-4-3 0 15,0 3-14-15,-4 5-2 0,-1-5-1 0,-4 1 0 16,0-1-23-16,-4 5 9 0,-5-5-9 0,5 1 0 16,-1 3-12-16,-3-11-10 0,3 3-2 0,5 1-588 15,1-8-117-15</inkml:trace>
          <inkml:trace contextRef="#ctx0" brushRef="#br0" timeOffset="8784.505">14968-339 864 0,'0'0'38'0,"0"0"8"0,-4-8-37 0,4 8-9 16,0 0 0-16,0 0 0 0,-9 0 73 0,9 0 13 15,0 0 2-15,0 0 1 0,0 0-25 0,0 0-6 16,0 0-1-16,13-4 0 0,0-4 2 0,5-3 0 16,-1 3 0-16,5-4 0 0,5 1-24 0,-5-1-5 15,0 0-1-15,4-3 0 0,-4-9-3 0,4 5-1 16,0-1 0-16,1-7 0 0,-1 3-6 0,-4-3-2 15,0 4 0-15,-5-1 0 0,1-7-3 0,0 8-1 16,-5-8 0-16,-4-1 0 0,4 5 17 0,-9-8 3 16,5 4 1-16,-5-8 0 0,1 4-34 0,-1 0 0 15,-4 3 0-15,4 1 0 0,-4 4 0 0,5 3 0 16,-5 5 0-16,0-8 0 0,-5 11 0 0,5 0 0 0,-4 1 0 0,0 3 0 16,-5-3-19-16,0 11-10 0,5-8-3 15,-9 12 0-15,4-4 32 0,-4 4 0 0,4 4-8 0,-4 0 8 16,-1 4 0-16,6-8 0 0,-1 11 9 0,-4 1-9 15,4 4 0-15,-4-5 0 0,4 5 0 0,5 3 0 16,-9 5 0-16,4-1 14 0,0 12-1 0,0 0 0 16,0 4-24-16,-4 8-5 0,0-8 0 0,0 0-1 15,0 8 17-15,-5-8 0 0,14 4 0 0,-9 8 0 16,4-8 0-16,-4 7 0 0,4-3 0 0,0 8 9 16,-4-1 0-16,4 1 0 0,0-1 0 0,-4 5 0 15,0-4 8-15,4-1 2 0,-4-7 0 0,4 7 0 16,-4 1 13-16,5-4 2 0,-6-1 1 0,1 5 0 0,0-12-9 15,-5 0-2-15,5 0 0 0,-4-4 0 0,-1-4-8 0,5-4-1 16,-4-8-1-16,3 1 0 0,1-5-2 16,0-7 0-16,0 4 0 0,4-12 0 0,0-1-1 0,1 1-1 15,3-4 0-15,1-4 0 0,-5-3-1 0,9-1 0 16,-4-4 0-16,4 0 0 0,0-3-1 0,4-5 0 16,0 1 0-16,5-1 0 0,-4-7-8 0,3 4 10 15,5-12-10-15,1 3 10 0,3-3 4 0,1 4 1 16,4-8 0-16,0-4 0 0,0 4-15 0,4 0-15 15,5-4 3-15,-1 4 1 0,5-8 11 0,0 9 14 16,1-17-3-16,3 8-1 16,1 4-39-16,-1-4-8 0,1 1-2 0,3 3 0 0,-8 4 19 0,5 8 3 15,-9-1 1-15,4 9 0 0,-13 3 16 0,0 13 0 16,0-9 0-16,-5 8 0 0,1 0 0 0,-1 8 0 0,-4 0 0 0,1 4 0 16,-1 0 0-16,-4 4 0 0,-1 8 0 0,1-5 0 15,-5 5 0-15,-4 0 0 0,5 3 0 0,-5 1 0 16,-5 3 0-16,-3 0 0 0,-1 1 0 0,0-5 0 15,-8 1 0-15,3-1-10 0,-3 1 10 0,-1-1-8 16,-4 1 8-16,0-1 0 0,-4-7 0 0,0 4 0 16,-1-5 0-16,1 1 8 0,-5 4-8 0,5-5 0 15,0-3 0-15,4 4 0 0,-4-12 0 0,4 8 0 16,0-5 0-16,8 1 0 0,-3-4 0 0,4 4 0 16,0 0 0-16,4-4 0 0,0 4 0 0,5 4 0 15,-5-4 0-15,5 4 0 0,-5-8 0 0,9 0 0 16,-5 3 0-16,-3 1 0 0,-1 8 0 0,9-12 0 15,0 0 0-15,0 0 0 0,-9 0 0 0,9 0 0 16,0 0 0-16,0 0 0 0,0 0-11 0,0 0 11 0,0 0 0 0,0 0 13 16,9 8-1-16,-5-4 0 0,9 3 3 0,-8-3 0 15,8 0 0-15,0 8 0 0,0-8 13 0,5 11 4 16,-1-11 0-16,5 8 0 0,0 0-17 0,0 3-3 16,0 9-1-16,-4-5 0 0,4 1-11 0,-1 3 8 15,1 1-8-15,0 3 8 0,-4-8-8 0,4 13 0 16,-5-13 0-16,1 8 0 15,4-3-100-15,-5-1-23 0,5 8-4 0</inkml:trace>
        </inkml:traceGroup>
        <inkml:traceGroup>
          <inkml:annotationXML>
            <emma:emma xmlns:emma="http://www.w3.org/2003/04/emma" version="1.0">
              <emma:interpretation id="{81DB56C4-535E-42CC-AB0E-4E9370B572DE}" emma:medium="tactile" emma:mode="ink">
                <msink:context xmlns:msink="http://schemas.microsoft.com/ink/2010/main" type="inkWord" rotatedBoundingBox="19861,85 22474,-5 22524,1416 19911,1507"/>
              </emma:interpretation>
              <emma:one-of disjunction-type="recognition" id="oneOf5">
                <emma:interpretation id="interp25" emma:lang="" emma:confidence="1">
                  <emma:literal>this</emma:literal>
                </emma:interpretation>
                <emma:interpretation id="interp26" emma:lang="" emma:confidence="0">
                  <emma:literal>thins</emma:literal>
                </emma:interpretation>
                <emma:interpretation id="interp27" emma:lang="" emma:confidence="0">
                  <emma:literal>This</emma:literal>
                </emma:interpretation>
                <emma:interpretation id="interp28" emma:lang="" emma:confidence="0">
                  <emma:literal>thin</emma:literal>
                </emma:interpretation>
                <emma:interpretation id="interp29" emma:lang="" emma:confidence="0">
                  <emma:literal>thig</emma:literal>
                </emma:interpretation>
              </emma:one-of>
            </emma:emma>
          </inkml:annotationXML>
          <inkml:trace contextRef="#ctx0" brushRef="#br0" timeOffset="11447.0518">17548-546 403 0,'0'0'17'0,"0"0"5"0,0 0-22 0,0 0 0 0,0 0 0 0,0 0 0 16,0 0 115-16,0 0 18 0,0 0 4 0,-5 0 1 15,-3-4-55-15,8 4-11 0,0 0-3 0,-9-4 0 16,0 4 3-16,0-3 0 0,5-1 0 0,4 4 0 15,-13 0-12-15,13 0-1 0,0 0-1 0,0 0 0 16,0 0-30-16,0 0-7 0,0 0-1 0,0 0 0 16,0 0-20-16,9 0 0 0,-9 0 0 0,4 0 0 15,9 0 0-15,5-4 9 0,-1 4-1 0,5-4-8 16,0-4 27-16,4 4-2 0,5-4 0 0,4 1 0 16,0-1 7-16,0-4 0 0,5 4 1 0,-5 4 0 15,0-7-1-15,-9 3-1 0,-4 0 0 0,5 4 0 0,3-4-31 16,-12 8 0-16,4-7 0 0,-9 3 0 0,9 0 0 0,-4 0 0 15,-5 4 0-15,0 0 0 16,-4 0-45-16,-1 0-15 0,-8 0-4 0,0 0 0 16,0 0-51-16,0 0-10 0,9 8-3 0,0-4-542 15</inkml:trace>
          <inkml:trace contextRef="#ctx0" brushRef="#br0" timeOffset="11792.5802">17930-983 946 0,'0'0'42'0,"-5"-11"9"0,10 3-41 0,-10 0-10 0,-4 4 0 0,5-4 0 16,4 8 53-16,4-11 9 0,-8 3 2 0,4 8 0 15,0 0 0-15,0 0 0 0,0 0 0 0,0 0 0 16,0 0-12-16,0 0-1 0,9 12-1 0,-5 7 0 16,1 8 6-16,-5 1 0 0,4 11 1 0,0 8 0 15,-4 11-22-15,-4-7-5 0,-9 11-1 0,0 8 0 16,4-11 3-16,-13 11 1 0,4 4 0 0,-4-4 0 16,9 4-15-16,-9-15-3 0,-4 7-1 0,0-11 0 0,-1-5-1 15,5 5 0-15,-4-4 0 0,0-12 0 0,-1 0-13 0,10-8 9 16,-1 4-9-16,1-15 8 15,-1 3-45-15,9-7-10 0,5-5-1 0,0-3-553 16,4-8-111-16</inkml:trace>
          <inkml:trace contextRef="#ctx0" brushRef="#br0" timeOffset="12885.7973">18601-1123 1317 0,'0'-4'28'0,"0"-11"7"0,0 3 1 0,9 4 2 0,4 4-30 0,-5-8-8 16,-3 5 0-16,-5 7 0 0,0 0 85 0,0 0 16 15,0 0 3-15,0 0 1 0,0 0-70 0,9 0-15 16,-5 11-2-16,-4 9-1 0,0 7-17 0,-4 4 0 16,-1 12 8-16,-4 8-8 0,-4 0 0 0,0 7 8 15,-4 8-8-15,-1 9 0 0,-4-1 24 0,0 4-3 16,-4 4 0-16,0 3 0 0,8-7 22 0,-4-4 4 16,-4-7 1-16,4-1 0 0,9-7-16 0,-5-13-2 15,5 1-1-15,-5 4 0 0,1-12-21 0,-1 0-8 16,5-16 0-16,0 1 9 0,-5-5 3 0,10 1 0 15,-1-9 0-15,4 1 0 0,-3-8-12 0,3 0 8 16,5-4-8-16,-4-8 8 0,8-8-8 0,-4-3 0 16,5-1 0-16,-1-3-11 0,5-4 11 0,0-5 0 15,4 1 0-15,9-8-8 0,-5 0 8 0,5 0 0 16,5-4 0-16,-1-3 0 0,0 3 0 0,5 4-8 16,0-4 8-16,-1 8 0 0,-3 7 0 0,-1 9-8 0,5-1 8 0,-9 9 0 15,0 3 0-15,-5 8 0 0,1 4 0 0,-10 11 0 16,6-7 0-16,-6 12 0 0,-3 11 9 0,-1-8-9 15,5 5 0-15,-5-5 0 0,-4 8 0 0,0-3 0 16,5-5 0-16,-1 0-9 0,-4 1-1 0,4 3 0 16,1-8 18-16,4 1 3 0,-5-1 1 0,9-11 0 15,-4 0-12-15,4 0 0 0,0-4 0 0,0 0 0 16,1 0 16-16,3-8 4 0,-4 0 0 0,5-4 1 16,-1-4-29-16,1 4-7 0,0-7-1 0,-1-5 0 15,1 1 16-15,4-4 0 0,-5-5 0 0,1 1 10 0,8-4-10 16,-4 3 0-16,0 1 0 0,0 0 0 0,0 7 14 15,-5 5-2-15,1 7-1 0,-5-4 0 0,0 12-11 0,0 4 0 16,0 4 0-16,-8 11 8 0,-1-3 5 0,5 4 1 16,-5 11 0-16,-4-12 0 0,0 9-2 0,5-5 0 15,-1 4 0-15,-4 1 0 0,0-5-4 0,5 0-8 16,-1 1 11-16,0-5-11 0,5-7 0 0,-5 3 0 16,1-7 0-16,-1 0 0 0,-4-8 8 0,9 4 0 15,4-4 1-15,-4-4 0 0,4 4 11 0,0-4 3 16,0 0 0-16,5 0 0 0,-5-3-23 0,5-5 0 15,-5 0 0-15,4 0 0 0,1 1 0 0,-5 3 0 16,5-12 0-16,4 5 0 0,-5-1 0 0,5 9 0 16,0-17 0-16,0 12 0 0,0 1 0 0,0-1 0 15,4 4 0-15,5-7 0 0,-5 3-13 0,5 4 2 0,-5-4 1 0,5 9 0 16,-13-5 18-16,3 8 3 0,6 0 1 0,-1 0 0 16,-4 0-12-16,0 0 0 0,0 0 0 0,4 0 0 15,1 4 0-15,-6 0 0 0,1-1 0 0,-4 5 0 16,0 0 0-16,-1 4 0 0,-8-1 0 0,4 1 0 15,-9 4 0-15,1-5 0 0,-1 1 0 0,-8 4 0 16,-1-5 0-16,1 5 0 0,-5-8 0 0,-4 7 0 16,-4 1 21-16,-5-8-1 0,-5 3 0 0,-3-3 0 15,-1 4-12-15,-9 0-8 0,5-5 8 0,-4 1-8 16,-5 0 10-16,4 4-2 0,1-12-8 0,-1 4 12 16,10-4-22-16,-5 0-5 0,4-4-1 0,0 4 0 15,1-12-118-15,3 4-24 0,-8-3-5 0,4-1-1 0</inkml:trace>
          <inkml:trace contextRef="#ctx0" brushRef="#br0" timeOffset="13023.1838">19566-819 1555 0,'9'-27'68'0,"-5"15"16"0,5-7-68 0,0-1-16 16,-1 1 0-16,1 3 0 0,0 1 107 0,0 7 17 15,-5-4 4-15,-4 12 1 16,0 0-168-16,0 0-33 0,0 0-8 0,0 0 0 0</inkml:trace>
        </inkml:traceGroup>
        <inkml:traceGroup>
          <inkml:annotationXML>
            <emma:emma xmlns:emma="http://www.w3.org/2003/04/emma" version="1.0">
              <emma:interpretation id="{28203D13-1C5E-44F3-AFB1-E9F7839DA3A6}" emma:medium="tactile" emma:mode="ink">
                <msink:context xmlns:msink="http://schemas.microsoft.com/ink/2010/main" type="inkWord" rotatedBoundingBox="24007,443 26346,361 26397,1819 24058,1901"/>
              </emma:interpretation>
              <emma:one-of disjunction-type="recognition" id="oneOf6">
                <emma:interpretation id="interp30" emma:lang="" emma:confidence="0">
                  <emma:literal>question:</emma:literal>
                </emma:interpretation>
                <emma:interpretation id="interp31" emma:lang="" emma:confidence="0">
                  <emma:literal>Question:</emma:literal>
                </emma:interpretation>
                <emma:interpretation id="interp32" emma:lang="" emma:confidence="0">
                  <emma:literal>question,</emma:literal>
                </emma:interpretation>
                <emma:interpretation id="interp33" emma:lang="" emma:confidence="0">
                  <emma:literal>question.</emma:literal>
                </emma:interpretation>
                <emma:interpretation id="interp34" emma:lang="" emma:confidence="0">
                  <emma:literal>question</emma:literal>
                </emma:interpretation>
              </emma:one-of>
            </emma:emma>
          </inkml:annotationXML>
          <inkml:trace contextRef="#ctx0" brushRef="#br0" timeOffset="14749.4266">22470-421 1036 0,'-22'-4'23'0,"18"-8"5"0,4 5 0 0,4-9 1 0,-4 0-29 0,5-3 0 0,-1-1 0 0,-4 1 0 16,0 3 57-16,-4 5 6 0,-1-5 1 0,-3 4 0 15,-1 1 18-15,-4 3 4 0,-5-4 1 0,5 4 0 16,-5 1-87-16,1 3-20 0,-1-4-2 0,1 8-1 15,-5 0 50-15,4 0 9 0,1 4 3 0,-5 0 0 16,0-4-31-16,0 4-8 0,4 3 0 0,1-7 0 16,-1 8 0-16,-4 4 0 0,5-4 0 0,-5 11 0 15,-4 1 21-15,-1 3 3 0,1 4 1 0,-5 5 0 16,9 7-40-16,-4 0-8 0,4 3-1 0,4-3-1 16,1-7 25-16,8 3 0 0,0-8 0 0,5 4 0 15,0-3 0-15,8-13 0 0,0 1 9 0,5-5-9 16,0 1 20-16,0-4-2 0,8 0-1 0,1-8 0 15,4 0 20-15,8-4 4 0,6-8 1 0,-1 0 0 16,0-7-14-16,0-1-4 0,0 1 0 0,4-4 0 16,-3-5 32-16,-1-3 7 0,4-4 1 0,-4 0 0 0,0 0-56 15,0-4-8-15,0-8 0 0,-8 4-10 0,-5 4 10 0,0-4 0 16,8 4 10-16,1 0-10 0,-13 4 0 0,-1 4 0 16,5 4 0-16,-9 7 0 0,-4 1 0 0,4 3 0 15,-8 12 0-15,3-8 0 0,-8 12 0 0,0 0 0 16,0 0 0-16,0 12-10 0,-8 0 10 0,3-1 0 15,-8 5 10-15,4-4-10 0,-4 3 0 0,4 5-10 16,-4-1 0-16,-4 5 0 0,-1 3 10 0,-8 4 14 16,-1 4-3-16,1 12-1 0,-9 0-10 0,0 8-17 15,-5 7 4-15,1 16 1 0,-5-12 12 0,5 4 16 16,-5 5-3-16,-5-5-1 0,10 4-12 0,-5-8 0 16,5 0 0-16,-1 5 0 0,5-13 24 0,0-3 3 0,0-5 0 15,4-7 0-15,0 0-19 0,5-16-8 0,-5 5 8 16,9-13-8-16,5-3 12 0,4 3-4 0,-5-7 0 0,5 0 0 15,9-5-8-15,-1 1 0 0,1-8 0 16,4 0 0-16,-5 12 0 0,5-12 0 0,0 0 0 0,0 0 0 16,0 0 0-16,0 0 8 0,0 0-8 0,0 0 8 15,0 0-8-15,0 0 8 0,0 0-8 0,0 0 8 16,0 0-8-16,0 0 0 0,0 0 0 0,0 0-11 16,0 0-61-16,0 0-13 0,0 0-3 15,0 0-865-15</inkml:trace>
          <inkml:trace contextRef="#ctx0" brushRef="#br0" timeOffset="15208.92">22190-89 1148 0,'8'-20'51'0,"-8"20"10"0,5-8-49 0,8 0-12 0,-4 1 0 0,4 3 0 16,0-12 80-16,0 4 14 0,5 5 2 0,-1 3 1 15,-4-8-41-15,1 8-9 0,-1 0-2 0,0 4 0 16,-13 0-33-16,4 8-12 0,1 8 9 0,-5-1-9 15,-5 9 0-15,-3-1 0 0,-1 4 0 0,0 4 0 16,0 1 17-16,-4-1-1 0,0 0-1 0,4 0 0 0,5 0-15 0,-5-3-18 16,5-13 4-16,4 5 1 15,0-5-15-15,4 1-4 0,5-8 0 0</inkml:trace>
          <inkml:trace contextRef="#ctx0" brushRef="#br0" timeOffset="15678.7889">22848-378 1267 0,'13'-8'56'0,"-13"8"12"0,0 0-55 0,4-4-13 0,-4 4 0 0,0 0 0 16,9 4 54-16,-5 4 8 0,1 0 2 0,-1 7 0 16,-4 5-52-16,-4-1-12 0,4 5 0 0,-5 7 0 15,-3-4 54-15,3 1 8 0,1 3 2 0,-1 0 0 16,1-4 0-16,0 1 0 0,4-1 0 0,0-4 0 15,-5 4-64-15,10-11-8 0,-5 0-4 0,4-5-1 16,0 1 21-16,1 0 4 0,4-8 0 0,-1 0 1 16,-8-4 41-16,14 0 8 0,-1 0 2 0,4 0 0 15,-4-4-52-15,5 0-12 0,0-8 0 0,3 4 0 0,-3-3 32 16,0-1 4-16,-1-4 1 0,1-7 0 0,-1 3-8 0,1-3-1 16,-5-4-1-16,-4-1 0 0,-1-3-9 0,6 0-2 0,-6-8 0 15,6 0 0-15,-1 8-25 0,0 0-6 16,-4 3-1-16,-1 5 0 0,6-4 16 0,-10 7-9 15,9 5 9-15,-4 3-8 16,-5 0-144-16,5 4-29 0,0 4-6 0</inkml:trace>
          <inkml:trace contextRef="#ctx0" brushRef="#br0" timeOffset="16069.8321">23365-66 1522 0,'31'4'33'0,"-18"-4"7"0,5 4 2 0,-5 3 2 0,4-7-36 15,1 4-8-15,0-4 0 0,8 0 0 0,-9 0 69 0,10-4 12 0,-1-3 3 0,-4-5 0 16,4 0-23-16,5 5-4 0,-9-17-1 0,4 9 0 16,5-1-16-16,-5-4-3 0,-8 9-1 0,4-17 0 15,0 5 0-15,-9 0-1 0,-9 3 0 0,5-3 0 16,4-5 2-16,-4 9 1 0,0-1 0 0,4 1 0 15,-4-12-38-15,4 3 0 0,0 1 0 0,-4 8-8 16,0-1 8-16,-5 1 0 0,0-5 8 0,-4 13-8 16,0-1 0-16,-4 0 0 0,0 4 0 0,-1 1 0 15,-4-1 0-15,1 4-12 0,-5 4 4 0,4 4 0 16,9-4 8-16,-13 8 0 0,-1 7 0 0,-3 1 0 0,-1-1 0 16,1 5 12-16,4 7 0 0,-1 0-1 0,1 5-23 0,5-9-4 15,-6 12 0-15,10 4-1 0,-9-4 27 0,4-4 6 16,5 1 0-16,-5 3 1 0,5-8-17 0,-1 4-19 15,1-11 4-15,4 3 1 0,0 1 14 0,0-5 0 16,9 0 0-16,-1 1 0 0,5-1-23 0,5 1-1 16,4-1-1-16,0-3-1003 15</inkml:trace>
        </inkml:traceGroup>
        <inkml:traceGroup>
          <inkml:annotationXML>
            <emma:emma xmlns:emma="http://www.w3.org/2003/04/emma" version="1.0">
              <emma:interpretation id="{063159FD-3908-4168-B9A7-24FECFF7B1E5}" emma:medium="tactile" emma:mode="ink">
                <msink:context xmlns:msink="http://schemas.microsoft.com/ink/2010/main" type="inkWord" rotatedBoundingBox="26884,195 31172,45 31217,1338 26929,1488"/>
              </emma:interpretation>
            </emma:emma>
          </inkml:annotationXML>
          <inkml:trace contextRef="#ctx0" brushRef="#br0" timeOffset="16421.7268">24897-569 1630 0,'8'0'36'0,"-3"-16"7"0,3 5 1 0,1-1 3 0,-4 0-38 0,3 4-9 0,-8-3 0 0,5 3 0 16,-5-4 65-16,0 12 11 0,-9-8 3 0,0 8 0 15,-4 0-54-15,0 0-10 0,-5 4-3 0,-4 4 0 16,0 4 15-16,1 3 2 0,-6-3 1 0,1 8 0 15,0-1-12-15,-1 8-2 0,5 1-1 0,5-1 0 16,4 4-7-16,-5-11 0 0,1 7-8 0,3 4 12 16,10-4-1-16,0 1-1 0,4 3 0 0,4-8 0 15,-4 5-10-15,9-1 0 0,4 0 0 0,0-7 8 16,5 3 45-16,-5-3 9 0,0-1 2 0,-4 5 0 0,-1-5-52 16,1 0-12-16,-4 1 0 0,-1-1 0 0,-8 1 0 15,-1-1 0-15,-4 1 0 0,-4 7 0 0,-4-7 11 0,-1-1-1 16,1 1 0-16,-5-5 0 0,-5-3-28 0,5 4-6 15,9-1 0-15,5-7-688 16,-1 0-138-16</inkml:trace>
          <inkml:trace contextRef="#ctx0" brushRef="#br0" timeOffset="16663.5087">25248-401 806 0,'0'0'72'0,"4"-4"-58"0,5 0-14 0,4-4 0 16,4 4 249-16,1 0 47 0,-1 4 10 0,1-12 2 15,4 12-164-15,0-7-32 0,0 7-6 0,0-12-2 16,4 8-54-16,-4 0-11 0,0-8-3 0,0 9 0 16,0-1-20-16,0-4-4 0,0 0 0 0,0 4-1 15,-5-4-11-15,5 4-16 0,0-3 4 0,0 7 1 16,-4 0-18-16,-1-8-4 15,-4 4-1-15,9 0-662 0,0-4-133 0</inkml:trace>
          <inkml:trace contextRef="#ctx0" brushRef="#br0" timeOffset="16960.8921">25743-1041 1094 0,'5'-12'97'0,"3"4"-77"16,6-3-20-16,-6 7 0 0,-8 4 113 0,0 0 19 16,0 0 4-16,14-4 1 0,-6 4-28 0,-8 0-5 15,0 0-2-15,0 0 0 0,0 0-81 0,0 0-21 16,-4 4 0-16,0 11 0 0,-10-7 51 0,6 16 3 16,-6 3 1-16,1 4 0 0,0 4-25 0,-4 4-5 15,3 0-1-15,1 8 0 0,0 0-6 0,-4 4-2 16,3 3 0-16,1 5 0 0,4-1 14 0,-4 1 2 15,4 3 1-15,1 0 0 0,-1-3-42 0,-4-8-9 0,4 3-2 16,-4-7 0-16,0 0 20 0,-5 3 8 0,1-11-8 16,-5 8 12-16,0-4-12 0,0 0-16 0,0-8 3 0,-4 8-683 15,-5-12-137-15</inkml:trace>
          <inkml:trace contextRef="#ctx0" brushRef="#br0" timeOffset="17182.2798">26169-300 1818 0,'0'0'80'0,"0"0"17"0,0 0-77 0,0 0-20 16,4 8 0-16,-4 11 0 0,-4 1 35 0,-1 7 3 15,5-4 1-15,-4 5 0 0,-9-1 6 0,0 0 2 16,4 5 0-16,0-5 0 0,-4 4-38 0,-5-8-9 15,-3 1 0-15,3-1 0 0,14-7-17 0,-5 3-6 16,0-11-1-16,5 4 0 0</inkml:trace>
          <inkml:trace contextRef="#ctx0" brushRef="#br0" timeOffset="17328.9486">26568-838 2149 0,'0'0'95'0,"0"0"20"0,-4 0-92 0,4 0-23 16,0 0 0-16,0 0 0 15,0 4-38-15,-5 7-12 0,1 1-2 0,-5 8-553 0,0-1-111 0</inkml:trace>
          <inkml:trace contextRef="#ctx0" brushRef="#br0" timeOffset="17722.6755">26972-546 1267 0,'0'0'28'0,"0"0"5"16,0 0 2-16,0 0 1 0,0 0-36 0,-5 12 0 0,-3 4 0 0,-1-1 0 0,0 5 58 0,-4-1 5 15,-5-7 1-15,1 7 0 0,-1 5 0 0,-4 7 0 16,0-4 0-16,0 4 0 0,5 1 0 0,-1-1 0 15,10 0 0-15,-1 0 0 16,0-11-103-16,9 3-20 0,9 1-4 0,4-1-1 0,-4-7 103 0,8 3 20 16,1-11 4-16,8 3 1 0,-4-3-52 0,0 4-12 15,0-12 0-15,4 0 0 0,1 0 54 0,-1 0 8 16,5-8 2-16,-5 4 0 0,0-4-52 0,-4-3-12 16,-4 3 0-16,4-11 0 0,-5 3 53 0,1-4 8 15,4 1 2-15,-5-4 0 0,-4-5-34 0,5 9-6 16,-1-12-2-16,1-1 0 0,-5 9-11 0,-4-4-2 15,-9 15-8-15,9-8 12 0,-5 1-12 0,-8 3 0 16,-5 5 0-16,-4 3 0 0,0-4 0 0,-9 4 0 0,-5 4 0 16,-8 4 0-1,9 0-21-15,0 4-4 0,-1 4-1 0,1-8 0 16,0 4-30-16,8 4-7 0,1 0-1 0,3 3-947 0</inkml:trace>
          <inkml:trace contextRef="#ctx0" brushRef="#br0" timeOffset="18130.1042">27586-647 1742 0,'26'-12'77'0,"-13"4"16"0,5 8-74 0,0 0-19 15,3 0 0-15,-3 0 0 0,-5 8 52 0,0 4 6 16,0-4 2-16,-4 11 0 0,-4 1 3 0,-1 3 1 15,-4 0 0-15,-4 9 0 0,-1-9-52 0,1 4-12 0,-5 5 0 0,0-5 0 16,1 0 24-16,-1 0 1 16,4-7 1-16,1-1 0 0,0 1-5 0,-1-1-1 15,1-15 0-15,4 8 0 0,-5-4 4 0,5-8 1 16,0 0 0-16,0 0 0 0,0 0-12 0,0 0-2 16,0 0-1-16,9-4 0 0,4-4 1 0,1-4 0 15,-1 1 0-15,4-5 0 0,5 4-11 0,0-7 12 16,0-1-12-16,4-11 12 0,1 8-12 0,-5 11 8 15,0-15-8-15,-5 7 8 0,5-3-8 0,-4 3 0 16,4 5 0-16,-1-1 0 0,-3 5 0 0,0-1 0 0,-1 0 9 16,-4 8-9-16,-4 4 11 0,-5 4-3 0,5 8 0 0,-9-8 0 15,5 7-8-15,-5 1 0 0,-5 8 0 0,5-1 0 16,-4 1 12-16,-1-1 3 0,1 1 1 0,0-1 0 16,4-3-30-16,-5 3-6 0,1 5 0 0,0 3-752 15,-5-8-151-15</inkml:trace>
          <inkml:trace contextRef="#ctx0" brushRef="#br0" timeOffset="18624.4162">28591 0 748 0,'0'0'33'0,"0"0"7"0,0 0-32 0,0 0-8 0,8 0 0 0,-8 0 0 15,0 0 271-15,0 0 52 0,0 0 10 0,0 0 3 16,0 0-232-16,0 0-45 0,0 0-10 0,0 0-1 16,0 8-76-16,-4 4-16 0,0-5-2 0,-5-3-1 15</inkml:trace>
          <inkml:trace contextRef="#ctx0" brushRef="#br0" timeOffset="18450.555">28652-589 1958 0,'4'0'43'0,"5"-11"9"0,4 3 1 0,5 0 3 0,-1 4-45 0,1 0-11 16,-5 0 0-16,0 4 0 0,0 0 53 0,1 0 9 15,-1 0 2-15,-13 0 0 0,0 0-56 0,0 0-8 0,4 12 0 0,-8-4-10 32,-1 4-39-32,1-1-8 0,-5 5-2 0,0-8-549 0,-4 11-109 0</inkml:trace>
        </inkml:traceGroup>
      </inkml:traceGroup>
    </inkml:traceGroup>
    <inkml:traceGroup>
      <inkml:annotationXML>
        <emma:emma xmlns:emma="http://www.w3.org/2003/04/emma" version="1.0">
          <emma:interpretation id="{F3D6CC00-7F6A-499A-B87A-E1EE51664631}" emma:medium="tactile" emma:mode="ink">
            <msink:context xmlns:msink="http://schemas.microsoft.com/ink/2010/main" type="paragraph" rotatedBoundingBox="1804,3758 32890,1407 33166,5058 2080,74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BA5A01-62B4-46BA-BFE9-EF946AAC7A02}" emma:medium="tactile" emma:mode="ink">
              <msink:context xmlns:msink="http://schemas.microsoft.com/ink/2010/main" type="line" rotatedBoundingBox="1804,3758 27833,1790 27989,3856 1960,5824"/>
            </emma:interpretation>
          </emma:emma>
        </inkml:annotationXML>
        <inkml:traceGroup>
          <inkml:annotationXML>
            <emma:emma xmlns:emma="http://www.w3.org/2003/04/emma" version="1.0">
              <emma:interpretation id="{D21447A4-E7FA-4F1D-8C89-050117995733}" emma:medium="tactile" emma:mode="ink">
                <msink:context xmlns:msink="http://schemas.microsoft.com/ink/2010/main" type="inkWord" rotatedBoundingBox="1825,4036 3505,3909 3618,5400 1937,5528"/>
              </emma:interpretation>
              <emma:one-of disjunction-type="recognition" id="oneOf7">
                <emma:interpretation id="interp35" emma:lang="" emma:confidence="1">
                  <emma:literal>Is</emma:literal>
                </emma:interpretation>
                <emma:interpretation id="interp36" emma:lang="" emma:confidence="0">
                  <emma:literal>Fs</emma:literal>
                </emma:interpretation>
                <emma:interpretation id="interp37" emma:lang="" emma:confidence="0">
                  <emma:literal>IS</emma:literal>
                </emma:interpretation>
                <emma:interpretation id="interp38" emma:lang="" emma:confidence="0">
                  <emma:literal>'Is</emma:literal>
                </emma:interpretation>
                <emma:interpretation id="interp39" emma:lang="" emma:confidence="0">
                  <emma:literal>is</emma:literal>
                </emma:interpretation>
              </emma:one-of>
            </emma:emma>
          </inkml:annotationXML>
          <inkml:trace contextRef="#ctx0" brushRef="#br0" timeOffset="19974.489">78 2968 633 0,'0'0'28'0,"4"-8"6"16,-4 0-34-16,-4-3 0 0,4 3 0 0,0 0 0 15,4 0 140-15,-4 0 20 0,0-3 5 0,0 3 1 0,4 0-78 0,1 0-15 16,-1 1-3-16,1-1-1 0,-1 0-6 0,-4 8-2 16,0 0 0-16,0-8 0 0,0 0 6 0,0 8 1 15,0-4 0-15,0 4 0 0,0 0-21 0,0 0-4 16,0 0-1-16,0 0 0 0,0 12 2 0,-9 12 1 16,5 3 0-16,-5 8 0 0,5 4-26 0,-1 8-6 15,-8 7-1-15,4 5 0 0,1-1 6 0,-1 5 1 16,0 3 0-16,0 0 0 0,5-3 0 0,-5 3 0 15,0-4 0-15,5-3 0 0,0-4-11 0,-5-5-8 16,4-3 12-16,-3-4-12 0,-1-4 12 0,9-4-4 16,-13-4 0-16,4-4-8 0,0 1-12 0,0-1-10 15,-4-7-2-15,9-5 0 16,-5 1-157-16,0-5-32 0,-4-3-7 0</inkml:trace>
          <inkml:trace contextRef="#ctx0" brushRef="#br0" timeOffset="20404.4782">-352 3023 460 0,'0'0'41'0,"-5"-8"-33"0,-3 4-8 0,-1 0 0 0,4 0 143 0,1-4 26 16,0 0 6-16,-5 1 1 0,0 3-84 0,5-4-16 16,-1 4-3-16,1 0-1 0,4-4-36 0,0 4-7 15,-9-3-1-15,9 7-1 0,0-12 10 0,0 4 3 16,9-4 0-16,-9 9 0 0,0 3-20 0,13-8-3 15,5 8-1-15,-5 0 0 0,0-4-6 0,-4 0-2 16,-9 4 0-16,9-4 0 0,12 8 26 0,-3-4 5 16,0-8 1-16,8 4 0 0,0-4-8 0,1-3-2 15,3-1 0-15,1 4 0 0,4-3-3 0,0-1-1 16,5-4 0-16,-1 5 0 0,1-1-15 0,3 4-3 16,10-4-8-16,-5 5 12 0,-4 3-12 0,0 4 0 15,-4 0 0-15,-5 4 0 0,4-1 39 0,-12 5 5 16,-1 0 0-16,-4 4 1 15,-5 3-134-15,1 1-27 0,-9 3-6 0</inkml:trace>
          <inkml:trace contextRef="#ctx0" brushRef="#br0" timeOffset="21042.5608">-453 4298 752 0,'0'0'33'0,"0"0"7"0,0 0-32 0,0 0-8 0,0 0 0 0,0 0 0 16,0 0 36-16,0 0 4 0,0 0 2 0,0 0 0 16,0 0-15-16,0 0-3 0,0 0-1 0,0 0 0 15,0 0 17-15,0 0 4 0,0 0 1 0,0 0 0 16,4-8-20-16,-4 0-4 0,9 0-1 0,-5-3 0 16,1 3 16-16,8-4 4 0,-13 4 0 0,9 4 0 15,-9 4-21-15,9-7-4 0,-5 3-1 0,-4 4 0 16,9-4-14-16,-9 4 0 0,0 0 8 0,0 0-8 15,0 0 8-15,0 0-8 0,0 0 11 0,0 0-11 16,0 0 8-16,0 0-8 0,0 0 0 0,0 0 0 16,0 0 34-16,0 0 0 0,0 0 0 0,0 0 0 15,0 0-13-15,0 0-2 0,8-4-1 0,-8 4 0 0,5 4-6 0,-5-4 0 16,13 0-1-16,5-4 0 0,-10 0 25 16,5 0 6-16,1-4 1 0,3 4 0 0,10-3-19 15,-1-1-3-15,0 4-1 0,9 0 0 0,5-4-3 0,-5 4-1 16,4 4 0-16,1-4 0 0,4-3-16 0,0 3 0 15,4 0 0-15,-4 4-871 16</inkml:trace>
          <inkml:trace contextRef="#ctx0" brushRef="#br0" timeOffset="21725.6133">1166 3362 1220 0,'-5'-4'27'0,"-3"0"5"0,-1 0 2 0,0 0 0 0,-4 0-34 0,-5 4 0 16,-4 0 0-16,0 4 0 0,1 4 37 0,-6 0 1 0,1 4 0 0,-9 3 0 15,8 1-27-15,1 3-11 0,0 5 8 0,-5-5-8 16,9 1 0-16,0-1 0 0,-4 1 0 16,17-1 0-16,-8 1 12 0,3-1 8 15,6 1 0-15,3-5 1 0,1 1-2 0,8-1-1 0,5-3 0 0,-5 0 0 16,5-4-6-16,4-1-2 0,5 5 0 0,4-4 0 16,4 0 11-16,0 0 3 0,1-1 0 0,4 5 0 15,-5-4-7-15,0 4-1 0,-8-1 0 0,4 1 0 16,-5 3-16-16,-4 1 0 0,-4 0 0 0,0-1 0 15,-5 5 34-15,-4-1 3 16,0 1 1-16,-4-1 0 0,-9 5-3 0,0-1-1 0,4 0 0 0,-4-3 0 16,4 3-14-16,-13-3-4 0,4-1 0 0,5 1 0 15,-9-5-16-15,5 1 8 0,4 0-8 0,-5-5 0 16,5 1-28-16,0-4-13 0,-9-4-3 16</inkml:trace>
        </inkml:traceGroup>
        <inkml:traceGroup>
          <inkml:annotationXML>
            <emma:emma xmlns:emma="http://www.w3.org/2003/04/emma" version="1.0">
              <emma:interpretation id="{777DCDFD-2EE8-4EDA-92CD-9D2B0BDD42A2}" emma:medium="tactile" emma:mode="ink">
                <msink:context xmlns:msink="http://schemas.microsoft.com/ink/2010/main" type="inkWord" rotatedBoundingBox="5530,4332 6256,4277 6307,4950 5580,5005"/>
              </emma:interpretation>
              <emma:one-of disjunction-type="recognition" id="oneOf8">
                <emma:interpretation id="interp40" emma:lang="" emma:confidence="1">
                  <emma:literal>a</emma:literal>
                </emma:interpretation>
                <emma:interpretation id="interp41" emma:lang="" emma:confidence="0">
                  <emma:literal>A</emma:literal>
                </emma:interpretation>
                <emma:interpretation id="interp42" emma:lang="" emma:confidence="0">
                  <emma:literal>o</emma:literal>
                </emma:interpretation>
                <emma:interpretation id="interp43" emma:lang="" emma:confidence="0">
                  <emma:literal>O</emma:literal>
                </emma:interpretation>
                <emma:interpretation id="interp44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22534.1342">3667 3260 806 0,'8'-7'36'0,"-3"-1"7"0,-1 4-35 0,-4-4-8 16,-4-4 0-16,4 5 0 0,8-5 179 0,-3 4 33 16,-1 0 8-16,-8-3 0 0,4 3-104 0,-5-4-22 15,1 0-4-15,0 1-1 0,-5-1-29 0,0 0-5 16,0 5-2-16,-4-5 0 0,0 8-31 0,0-4-6 15,4 4-2-15,-4 4 0 0,0-4-14 0,-5 8 0 16,1 0-12-16,-5 4 12 0,4 8-8 0,-8 3 8 16,-5 1 0-16,0 3 0 0,1 4-12 0,-1 4 12 15,-4 8-12-15,9 4 12 0,-5 0-9 0,9 0 9 0,0 4 0 16,9 0-9-16,0-4 9 0,4 0 0 0,5-4 0 0,4-4-8 16,4-4 8-16,0-4 0 0,9-3-9 0,5-5 9 15,-5-7-13-15,9-4 1 0,0-5 1 0,0-3 0 16,9-3 11-16,-1-5-12 0,-3-8 12 0,3-7-12 15,1-1 12-15,4-7 0 0,-8 0 0 0,3-4 0 16,1 0 0-16,-5 0 0 0,-4-8 0 0,-4 4 0 16,-5 4 20-16,0 0 4 0,-4-4 0 0,0 3 0 15,-9 1 12-15,4 8 4 0,0 0 0 0,1 7 0 16,-1 5-28-16,1 3-4 0,-1 4-8 0,-4 8 11 0,9 4 1 0,0 4 1 16,-1 4 0-16,5 7 0 0,1 1-13 0,-1 3 0 15,-4 4 0-15,-1 1 0 0,6 3 0 0,-1 4 0 16,4 4 0-16,1-4 0 15,-1 0-78-15,1 0-18 0,-1 0-4 0</inkml:trace>
        </inkml:traceGroup>
        <inkml:traceGroup>
          <inkml:annotationXML>
            <emma:emma xmlns:emma="http://www.w3.org/2003/04/emma" version="1.0">
              <emma:interpretation id="{3F9FCD82-1EC2-4784-A04D-07C21C119D45}" emma:medium="tactile" emma:mode="ink">
                <msink:context xmlns:msink="http://schemas.microsoft.com/ink/2010/main" type="inkWord" rotatedBoundingBox="8778,3775 13316,3431 13420,4815 8882,5158"/>
              </emma:interpretation>
              <emma:one-of disjunction-type="recognition" id="oneOf9">
                <emma:interpretation id="interp45" emma:lang="" emma:confidence="1">
                  <emma:literal>given</emma:literal>
                </emma:interpretation>
                <emma:interpretation id="interp46" emma:lang="" emma:confidence="0">
                  <emma:literal>givens</emma:literal>
                </emma:interpretation>
                <emma:interpretation id="interp47" emma:lang="" emma:confidence="0">
                  <emma:literal>giver</emma:literal>
                </emma:interpretation>
                <emma:interpretation id="interp48" emma:lang="" emma:confidence="0">
                  <emma:literal>givers</emma:literal>
                </emma:interpretation>
                <emma:interpretation id="interp49" emma:lang="" emma:confidence="0">
                  <emma:literal>gives</emma:literal>
                </emma:interpretation>
              </emma:one-of>
            </emma:emma>
          </inkml:annotationXML>
          <inkml:trace contextRef="#ctx0" brushRef="#br0" timeOffset="23651.4539">7071 2792 1465 0,'0'0'32'0,"0"-11"6"0,0-1 2 0,0 4 2 0,0 0-34 0,0 1-8 0,0-1 0 0,0 0 0 16,-4 4 61-16,-1-8 11 0,5 5 1 0,-4-5 1 15,-1 4-33-15,1-4-6 0,-5 1-2 0,5-1 0 16,-5 0 3-16,0 1 1 0,-4-5 0 0,4 8 0 16,-4 0-10-16,0-3-3 0,0 3 0 0,0 0 0 15,0 8-14-15,-1 0-10 0,-3 0 12 0,-5 4-12 16,0 4 9-16,-4 0-9 0,-5 3 0 0,-4 9 9 0,4-5-9 0,-4 9 0 15,-4-5 0-15,4 9 0 0,4 7 0 16,0-4 0-16,5 4 0 0,13-8 0 0,-1 1 0 16,10 3 0-16,0 0 0 0,8 0 0 0,0-3-12 15,5-1 12-15,0-8-12 0,13 9 12 0,0-9-11 0,0-7 11 16,0 0-8-16,4-12 8 0,5 0-13 0,-5-8 2 16,0-4 1-16,-4-4 0 0,5 1 28 0,-5-9 6 15,4 1 0-15,0-4 1 0,1 3 12 0,-5-3 3 16,-1-4 0-16,1 4 0 0,-4-1-15 0,0 1-2 15,-1-4-1-15,1 3 0 0,-1 1-8 0,-4 4-2 16,0-1 0-16,-4 9 0 0,0-1-12 0,-5 4 0 16,5 5 0-16,-9 7 0 0,0 0 0 0,9 11 0 15,-5-3-8-15,5 16 8 0,-4-1 0 0,-1 8 0 16,-4 0 0-16,-4 8 0 0,4 12 0 0,-5 0 0 16,1 3 0-16,-1 9 0 0,5-5 0 0,-8 9 0 0,-6 3 0 0,-3 4 0 15,-1-8 0-15,-8 4 0 0,0-3 0 0,-1-1 0 16,-8-8 0-16,5-3 0 0,-1-8 8 0,5-4-8 15,-5-8 0-15,0 0 11 0,5-8-11 0,-1-3 10 16,-3-9-1-16,3 1 0 0,1-8 0 0,0-5 0 16,4-3 16-16,0-3 3 0,0-5 1 0,0 0 0 15,4-8-9-15,5-3-3 0,5-5 0 0,3-3 0 16,10-4 15-16,-1-4 2 0,13 0 1 0,1-8 0 16,13-4-35-16,4-4 0 0,4-3 0 0,5 3 0 0,0 0-16 15,0 9-4-15,9-1-1 0,-1 8 0 16,1-4-68-16,-9 7-14 0,-9 9-2 0</inkml:trace>
          <inkml:trace contextRef="#ctx0" brushRef="#br0" timeOffset="23917.8259">8001 3034 1749 0,'-4'-4'77'0,"4"4"17"0,0 0-75 16,0 0-19-16,0 0 0 0,0 0 0 0,-5 8 84 0,10 8 12 0,-5-1 4 0,4 1 0 16,1 3-61-16,-1 1-12 0,0 3-3 0,1-3 0 15,-1 3-7-15,0 1-1 0,-4-1-1 0,5 4 0 16,-5-3-15-16,0-1 0 0,0 4 0 0,-5-3 0 31,5-1-97-31,0 1-26 0</inkml:trace>
          <inkml:trace contextRef="#ctx0" brushRef="#br0" timeOffset="24085.8176">7940 2492 1609 0,'-9'-23'71'0,"9"15"15"0,0 0-69 0,0 0-17 16,9 1 0-16,-5 3 0 0,5 0 0 0,0 0 0 15,-1 8 0-15,-3 0-712 0</inkml:trace>
          <inkml:trace contextRef="#ctx0" brushRef="#br0" timeOffset="24444.7028">8580 2738 1868 0,'0'0'83'0,"13"0"17"0,-4-4-80 0,4 12-20 0,1 0 0 0,3 7 0 15,-4 9 48-15,0-1 7 0,1 0 1 0,-1 12 0 16,0 4-36-16,0 4-6 0,0 4-2 0,0 0 0 15,1-4-12-15,-6 4 0 0,5-4 8 0,1-4-8 16,-1-4 0-16,4-4 0 0,-4-4 8 0,5 0-8 16,-5-3 8-16,0-9 0 0,-4-3-8 0,4-4 12 15,0-4 34-15,5 0 6 0,-9-4 2 0,4-8 0 16,0 0 11-16,0-4 3 0,0-3 0 0,-4-5 0 16,-4 5-11-16,3-9-1 0,1-3-1 0,-4-4 0 15,-1 0-10-15,0-8-1 0,1-8-1 0,8 4 0 16,-4 4-27-16,-1-4-6 0,1 0-1 0,4 0 0 0,5 0-9 15,-1 0-12-15,10 8 2 0,-5 0 1 16,0 4-95-16,4 4-20 0,-4 3-3 0,0 9-1 16,0 3-106-16,-5 8-22 0</inkml:trace>
          <inkml:trace contextRef="#ctx0" brushRef="#br0" timeOffset="24821.335">9809 3159 288 0,'0'0'12'0,"13"-12"4"0,0 5-16 0,0-5 0 16,0 4 0-16,1-4 0 16,-1-3 312-16,9 3 60 0,-9-7 12 0,4-1 3 15,1 4-236-15,-1 1-47 0,1-9-10 0,-5 5-2 16,0-1-51-16,0-3-10 0,1-4-3 0,-1 7 0 15,-9 1-1-15,5-1-1 0,-9-3 0 0,4-1 0 16,-4 5 0-16,0-1 0 0,-4-3 0 0,4 4 0 16,-9 3-15-16,5 0-3 0,-5 1-8 0,-4 3 12 15,4 4-12-15,-4 4 9 0,0 4-9 0,0 0 8 16,-5 0-8-16,5 8 0 0,-5 0 0 0,1 8 0 16,-5-9 10-16,0 9-10 0,0 11 12 0,0-3-12 15,0-5 8-15,5 8-8 0,3 9 0 0,6-5 0 16,-1 8 0-16,0 0 0 0,0-4 8 0,5 4-8 0,-1-4 0 15,5 0 0-15,5 0 0 0,-1-4 0 0,1 4 0 16,3-7 0-16,10-5 0 0,0 1 0 16,3 3-72-16,1-8-8 0,5 1-1 0</inkml:trace>
          <inkml:trace contextRef="#ctx0" brushRef="#br0" timeOffset="25216.7965">10445 2831 1749 0,'17'-27'77'0,"-17"27"17"0,-8-4-75 0,8 4-19 16,0 0 0-16,0 0 0 0,0 0 94 0,0 0 15 15,0 0 3-15,0 0 1 0,17 4-53 0,-4 4-10 16,-4 4-2-16,4-1-1 0,-8 5-29 0,-1 0-6 0,5-1 0 16,0 9-1-16,-5-1-11 0,0 0 0 0,-4 1 0 0,5-1 0 15,-1 1 0-15,-4 3 0 0,0-4 8 0,0-3-8 16,0-1 28-16,0 1 3 0,-4-5 1 0,-1-3 0 15,5 4-16-15,-4-5-4 0,4-11 0 0,0 0 0 16,0 0 5-16,0 8 1 0,0-8 0 0,0 0 0 16,0 0 13-16,0 0 2 0,4-8 1 0,-4 1 0 15,9-9-12-15,-4 0-2 0,-1-7-1 0,9 0 0 16,-4-5-19-16,8-3 0 0,1 4 0 0,4-4 0 16,0-5 0-16,0 1 0 0,0 0 0 0,0 0 0 15,0 4 8-15,0 4-8 0,-1 3 0 0,6 1 0 16,-5 3 0-16,-5 9 0 0,-4-1 0 0,1 12 0 15,3 0 8-15,-4 8-8 0,-8 7 0 0,3 5 0 0,1-1 0 16,-4 5 0-16,-1-1 0 0,5 8 0 0,-5 4 0 0,1 1 0 16,-1 3 0-16,0 0 0 15,-4 0-38-15,5 0-14 0,3-4-4 0,1 0-741 16,-4 0-149-16</inkml:trace>
        </inkml:traceGroup>
        <inkml:traceGroup>
          <inkml:annotationXML>
            <emma:emma xmlns:emma="http://www.w3.org/2003/04/emma" version="1.0">
              <emma:interpretation id="{DC956143-040A-4D2B-A14E-568509AF0838}" emma:medium="tactile" emma:mode="ink">
                <msink:context xmlns:msink="http://schemas.microsoft.com/ink/2010/main" type="inkWord" rotatedBoundingBox="15972,2687 20734,2327 20890,4392 16128,4753"/>
              </emma:interpretation>
              <emma:one-of disjunction-type="recognition" id="oneOf10">
                <emma:interpretation id="interp50" emma:lang="" emma:confidence="1">
                  <emma:literal>graph</emma:literal>
                </emma:interpretation>
                <emma:interpretation id="interp51" emma:lang="" emma:confidence="0">
                  <emma:literal>graphs</emma:literal>
                </emma:interpretation>
                <emma:interpretation id="interp52" emma:lang="" emma:confidence="0">
                  <emma:literal>grape</emma:literal>
                </emma:interpretation>
                <emma:interpretation id="interp53" emma:lang="" emma:confidence="0">
                  <emma:literal>grapy</emma:literal>
                </emma:interpretation>
                <emma:interpretation id="interp54" emma:lang="" emma:confidence="0">
                  <emma:literal>grapey</emma:literal>
                </emma:interpretation>
              </emma:one-of>
            </emma:emma>
          </inkml:annotationXML>
          <inkml:trace contextRef="#ctx0" brushRef="#br0" timeOffset="26466.6825">14306 2422 288 0,'0'0'25'0,"0"0"-25"0,0 0 0 0,0-8 0 0,0 0 168 0,0 1 28 15,4-5 5-15,0 8 2 0,-4 4-73 0,-4-12-14 16,4 4-4-16,0-3 0 0,4-1-23 0,-4 4-5 16,0 0 0-16,0-3-1 0,0-1-23 0,0 0-5 15,0 1-1-15,-4 3 0 0,4 8-19 0,0-12-4 16,-4 4-1-16,-5 1 0 0,-4 3-30 0,4-4 8 15,0 4-8-15,-4 0 0 0,-9-4 0 0,5 8 0 16,3-8 0-16,-3 1 0 0,-5 3 0 0,0 4 0 16,4-4 0-16,-4 0 0 0,1 4 0 0,-6 4 0 15,5 0 0-15,0 4 0 0,0-1 0 0,-4 9 0 16,0 0 0-16,4 3 0 0,0 8 0 0,0 5 0 16,-4 3 0-16,8 8 0 0,0-4 0 0,5 3 0 15,-4-3 0-15,8 4 0 0,-4 0 0 0,8 0 0 16,1-8 0-16,0 0 0 0,4-7 0 0,4-5 0 15,5-7 0-15,0 3 0 0,-1-7 0 0,1-4 0 16,4-8 0-16,9-4 0 0,0-8 0 0,0 0 12 0,0 1-3 16,9-9-1-16,-5 1 13 0,0-5 3 0,1-3 0 0,3 4 0 15,-8-13 4-15,5 9 2 0,-1-4 0 0,-4-4 0 16,0 0-10-16,-5 0-1 0,1 0-1 0,4-1 0 16,-4 5-18-16,-1 4 10 0,-4 7-10 0,0 1 8 15,5 3-8-15,-5 5 0 0,-4 3 0 0,-9 8 0 16,9 12 0-16,-1 7 0 0,-3 8 0 0,-1 8 0 15,-4 1 0-15,0 6 0 0,9 9 0 0,-9 8 0 16,-4-5 0-16,-1 13 0 0,5-5 0 0,-4 8 0 16,-5-4 0-16,0-3 0 0,-4-1 0 0,-4 1 0 0,3-5 0 15,1-7 8-15,-9-4-8 0,0-4 0 0,5-4 8 0,-5-4-8 16,-4-4 0-16,-1 0 8 0,1-8 2 0,0 5 0 16,-5-5 0-16,0-3 0 0,0-13-10 0,-4-3 0 15,0 4 0-15,0 0 0 0,9-8 26 0,4 0 13 16,-4-4 2-16,8-4 1 0,5-7-11 0,4-1-3 15,0 0 0-15,5-3 0 0,8-4-11 0,1-5-2 16,3-7-1-16,10 8 0 0,13-4-2 0,4-1 0 16,0-3 0-16,9-4 0 15,0 4-45-15,-5-4-10 0,9-4-1 0,1-3-735 16,-5-1-146-16</inkml:trace>
          <inkml:trace contextRef="#ctx0" brushRef="#br0" timeOffset="26820.5005">14845 2527 403 0,'0'-23'17'0,"5"15"5"0,-1-8-22 0,0 1 0 0,1 3 0 0,4-3 0 16,-1 3 365-16,1-4 69 0,4 5 14 0,0-1 2 16,-4 8-297-16,0 4-59 0,4 0-12 0,-4 4-2 15,-5 8-45-15,1 3-9 0,8 5-2 0,-4 3 0 16,-5 4-1-16,5 8-1 0,-5-3 0 0,1 3 0 15,-1 0-22-15,-8 4 0 0,4-4 0 0,-5 0 0 16,5 0 0-16,-4-4 0 0,-1-7 0 0,1-5 0 16,0 5 0-16,-1-9 0 0,1 5 0 0,0-12 8 15,4-8 3-15,0 0 1 0,0 0 0 0,0 0 0 0,0 0 20 0,0 0 5 16,13-8 1-16,-5-8 0 0,-3 4 2 16,4-7 0-16,-1-1 0 0,1-3 0 0,0 0-13 0,0-5-3 15,-1-3 0-15,6-4 0 0,3 0-16 0,1 0-8 16,-5-4 8-16,4-8-8 0,5 0-12 0,0-3-8 15,5-5-2-15,8 4 0 16,0 1-83-16,0 11-17 0,4 0-3 0,5 3-1 16,-9 13-110-16,9 4-23 0,31-9-4 0,-18 24-1 0</inkml:trace>
          <inkml:trace contextRef="#ctx0" brushRef="#br0" timeOffset="27285.0087">16337 2387 1324 0,'0'0'118'0,"4"-12"-94"0,-4-3-24 0,-4-1 0 15,4 0 102-15,-4 1 16 0,-1-5 3 0,-4 5 1 16,9-1-3-16,-4 0-1 0,0 1 0 0,-1 3 0 15,1 0-78-15,-1 1-16 0,1 3-4 0,0 4 0 16,-5-4-20-16,0 4 0 0,0 0 0 0,1 1 8 16,-1 3-8-16,-4 0 0 0,-1 0 0 0,1 3 0 15,0 1 0-15,-4 4-8 0,-5 0 8 0,0 11-8 16,-5-7 8-16,1 8 16 0,-5-1-4 0,1 5-1 0,3 3-11 16,-8 0 0-16,5 4 0 0,3 1 0 0,1-5 0 15,8 0 0-15,5-3 0 0,4 3 0 0,1-4 0 0,-1-3 0 16,13-1 0-16,-4-3 0 0,-4-8 0 0,13 3 0 15,-1-7 0-15,14-4 0 0,-4-4 0 0,8-3 0 16,5-5 0-16,0-4 0 0,4 1 0 0,-5-5 0 16,1 1 0-16,0-9 0 0,-5 5 9 0,5-8 0 15,0 0 0-15,-5-1 0 0,0 1 13 0,1 0 2 16,3 0 1-16,1 3 0 0,-9 9 3 0,-4 3 0 16,-1 1 0-16,1 11 0 0,-5 0-15 0,-4 8-2 15,-1 4-1-15,-8 7 0 0,5 1-10 0,-10 7 0 16,-3 8 0-16,3 5 0 0,1 3-18 0,-1-4-6 0,1 4 0 15,-5 0-1083-15</inkml:trace>
          <inkml:trace contextRef="#ctx0" brushRef="#br0" timeOffset="27755.9118">17021 2168 1382 0,'22'-39'61'0,"-17"24"13"16,-5-1-59-16,0 1-15 0,4 3 0 0,-4 12 0 16,0 0 182-16,0 0 34 0,0 0 6 0,0 0 2 0,4 12-134 0,-8-1-26 15,-9 9-6-15,0 7-1 0,4 4-33 0,-4 4-8 16,-5 4 0-16,1 8-1 0,-1 0 3 0,1 0 1 16,-1 0 0-16,5-4 0 0,-5-1-19 0,5 5 0 15,0-4 0-15,4 0 0 0,-4-12 0 0,4 0 0 16,5-3 0-16,-5-1 0 0,5-7 13 0,-1-5-1 15,1 1 0-15,4-5 0 0,-4-3 0 0,4 0 0 16,0-8 0-16,0 0 0 0,0 0 32 0,0-8 7 16,-5-3 1-16,1-1 0 0,-1 0-32 0,5 0-7 15,-4-7-1-15,8-4 0 0,-4-5-12 0,9 1 0 16,0-4 0-16,0-4 0 0,4-4 0 0,4-8 0 16,5-8 0-16,5-3 0 0,3-1 0 0,10 1 9 15,-1 3-9-15,10 1 8 0,-1 3-8 0,-4 8-14 16,-9 0 3-16,4 8 1 0,5 8 10 0,-9 7-12 15,0 5 12-15,-4 3-12 0,0 4 12 0,-5 8 0 0,1 8 0 0,3 4 0 16,-3 3 0-16,-1 5 0 0,-9-1 0 0,-3 8-8 16,-6 5 8-16,-3-5 0 0,-5 4 0 0,-9 4 0 15,5 0 0-15,-18 0 0 0,-5 1 0 0,-3 3 0 32,-5-4-56-32,-9-4-16 0,-9 0-4 0,-8 0 0 0,-1-3-179 15,5-9-36-15,-61 12-7 0,30-19-2 0</inkml:trace>
          <inkml:trace contextRef="#ctx0" brushRef="#br0" timeOffset="28330.2724">18109 1291 748 0,'-4'-19'33'0,"8"7"7"0,-4 0-32 0,5-3-8 16,4-1 0-16,-5-4 0 0,0 9 198 0,1-1 38 15,-1 0 7-15,-4 1 1 0,0-1-122 0,0 0-25 0,5 8-5 0,-5-7 0 16,0 11-24-16,0 0-4 0,0 0 0 0,0 0-1 15,0 0-50-15,0 0-13 0,4 11 0 0,5 5 0 16,-1 3 0-16,1 5 0 0,-9-1 0 0,9 8 0 16,-5 1 39-16,1 7 2 0,-1 4 1 0,-4 7 0 15,-9 1-16-15,5 4-3 0,4 7-1 16,-13 4 0-16,-5-7 1 0,1 3 0 0,-1 8 0 16,-4-3 0-16,-4 3-4 0,-5 0-1 0,-4-8 0 15,13 5 0-15,9-1 18 0,-9-8 3 0,-9-3 1 0,1 4 0 16,12-13-40-16,-4-7 0 0,-4 4 0 0,4-8 0 15,0-3 0-15,4-5 0 0,10-12 8 0,-6 1-8 16,1-4 0-16,9-4 0 0,4-8 0 0,0 0 8 16,0 0-8-16,13-16 0 0,9-4 8 0,0-7-8 15,4 4 11-15,1-8-3 0,-5-5 0 0,8-3 0 0,5-3 4 16,0-5 1-16,-8 0 0 0,4 4 0 0,4 0-4 16,0 0-1-16,-5 4 0 0,1-4 0 0,-5 8 20 0,5 4 3 15,0 4 1-15,-9 3 0 0,-9 13-32 0,0-1 0 16,5 8 0-16,-1 4 0 0,-4 8 0 0,1 4 0 15,-6 3 0-15,5 5 0 0,1 7-10 0,-6 0 2 16,-8 4 0-16,9 5 0 0,0-1 8 0,4 8-13 16,-13-4 5-16,9 11 8 15,0 1-131-15,-1-8-18 0,1 0-4 0</inkml:trace>
        </inkml:traceGroup>
        <inkml:traceGroup>
          <inkml:annotationXML>
            <emma:emma xmlns:emma="http://www.w3.org/2003/04/emma" version="1.0">
              <emma:interpretation id="{EB928F8C-2090-4385-A104-B2F7E143F4A7}" emma:medium="tactile" emma:mode="ink">
                <msink:context xmlns:msink="http://schemas.microsoft.com/ink/2010/main" type="inkWord" rotatedBoundingBox="22900,2726 27875,2350 27961,3485 22986,3861"/>
              </emma:interpretation>
              <emma:one-of disjunction-type="recognition" id="oneOf11">
                <emma:interpretation id="interp55" emma:lang="" emma:confidence="1">
                  <emma:literal>non.</emma:literal>
                </emma:interpretation>
                <emma:interpretation id="interp56" emma:lang="" emma:confidence="0">
                  <emma:literal>none</emma:literal>
                </emma:interpretation>
                <emma:interpretation id="interp57" emma:lang="" emma:confidence="0">
                  <emma:literal>non</emma:literal>
                </emma:interpretation>
                <emma:interpretation id="interp58" emma:lang="" emma:confidence="0">
                  <emma:literal>Non.</emma:literal>
                </emma:interpretation>
                <emma:interpretation id="interp59" emma:lang="" emma:confidence="0">
                  <emma:literal>None</emma:literal>
                </emma:interpretation>
              </emma:one-of>
            </emma:emma>
          </inkml:annotationXML>
          <inkml:trace contextRef="#ctx0" brushRef="#br0" timeOffset="29921.3921">20566 2024 914 0,'0'0'40'0,"-4"-4"9"0,4-7-39 0,-4-1-10 16,-1 4 0-16,1-4 0 0,4 5 80 0,-5-13 15 15,5 8 2-15,5-7 1 0,-1-1 2 0,5 1 1 16,4-1 0-16,0-3 0 0,5 0-59 0,4-5-12 16,0-3-2-16,8 4-1 0,-3 0 29 0,3-1 7 15,1-3 1-15,-9 12 0 0,4-1-14 0,-4 4-2 16,5 1-1-16,-5-1 0 0,-1 5-34 0,1-5-13 15,0 4 11-15,5 1-11 0,-5-5 8 0,-5 8-8 16,1 4 0-16,-10 0 9 0,6 0-9 0,-1 4 0 16,0 4 0-16,-4 8 0 0,4-4 0 0,0 7 15 15,0-3-4-15,0 8-1 0,5 7-10 0,-5 8-12 16,0 4 2-16,0 4 1 0,-4 0 9 0,0 4 0 16,-5 3 0-16,-4 9 0 0,5-5 0 0,-10 5 0 0,-3-1 10 15,-6 5-10-15,-3 3 23 0,-5-7-2 0,0-9 0 0,-9 5 0 16,5-4-10-16,0-9-3 0,4-6 0 0,-5-5 0 15,10 0 9-15,4-8 2 0,0-7 0 0,4-4 0 16,0-1-5-16,5-7-1 0,4-4 0 0,0 0 0 16,0 0 6-16,0 0 1 0,0 0 0 0,4-11 0 15,0-5 8-15,5-7 1 0,-4-1 1 0,3 1 0 16,5-5-18-16,1-3-3 0,-1-8-1 0,4-4 0 16,5-7-8-16,0-5 0 0,5 4 0 0,3-7 0 15,-3 7 8-15,3-7-8 0,-3 3 12 0,8-7-4 0,9 3-8 16,-5 1 12-16,1-5-12 0,-5 5 12 0,-5 7-12 15,1 8-9-15,0 0 9 0,-1 8-13 0,1 4 13 0,-4 8 0 16,-6 3 0-16,6 5-9 0,-10 3 9 0,1 8 0 16,-5 0 0-16,0 8-8 0,5 4 8 0,-5 3 16 15,0 5-4-15,0 0-1 0,0 3-11 0,1 16 0 16,-6-7 0-16,1 7 0 0,0 0 0 0,-5 0 0 16,5 0 0-16,-5 8 0 0,1 0-8 0,-1 0-4 15,-4-4-1-15,5 7 0 0,-1 9 13 0,-4-4 0 16,0-5 0-16,4-3 0 0,5-8-20 0,0 8-2 15,4 0 0-15,0 0 0 16,0 4-176-16,1-4-35 0</inkml:trace>
          <inkml:trace contextRef="#ctx0" brushRef="#br0" timeOffset="30363.6512">22633 1732 1497 0,'8'-20'32'0,"-8"9"8"0,0-5 0 0,0 0 4 16,9 1-36-16,-9 3-8 0,0 0 0 0,0 5 0 16,0 7 78-16,0 0 14 0,0-4 2 0,-9 0 1 15,1 8-39-15,-1 0-7 0,-4 3-1 0,0 9-1 0,-5 0-5 0,0 7-1 16,5-4 0-16,-4 13 0 0,-10-1-25 0,6 8-6 15,-1-4-1-15,4 4 0 0,-4 4-9 0,0 4 0 16,9-1 0-16,0 1 0 0,4-4 28 0,5 0 4 16,-1-4 1-16,5 0 0 0,5-4-21 0,3-4-12 15,6 0 12-15,3-7-12 0,-4-5 10 0,14-3-10 16,-1-12 8-16,5 0-8 0,-5 0 9 0,5-12-9 16,-5 4 10-16,5-12-10 0,-5 1 34 0,0-5 1 15,-4 1 0-15,5-5 0 0,-1-3-12 0,0 4-3 16,-4-9 0-16,-4-3 0 0,-1 0-6 0,1 0-2 15,-1 0 0-15,-3-4 0 0,-1-4 2 0,-4 8 0 16,-1-12 0-16,-3 8 0 0,-5 4-14 0,-9 0 0 16,0 0 0-16,-4 4 0 0,-5 4 0 0,-12 7 0 15,-1 1 0-15,-4-1 0 16,0 8-43-16,0 12-8 0,-9 0-1 0,0 12-1 16,4 8-142-16,5-9-28 0,-30 32-5 0,25-4-2 0</inkml:trace>
          <inkml:trace contextRef="#ctx0" brushRef="#br0" timeOffset="30880.426">23422 1428 1688 0,'35'-20'75'0,"-17"12"15"0,-18 8-72 0,13-8-18 16,0 1 0-16,1 3 0 0,-6 4 105 0,5 4 18 15,-4 3 3-15,0 1 1 0,0 8-71 0,-5 3-15 16,5 5-2-16,-5 7-1 0,1 4-21 0,-1 4-4 16,-4 4-1-16,0 0 0 0,0 0 2 0,0 0 0 15,0-4 0-15,0 4 0 0,0-1-2 0,0-7-1 16,0 4 0-16,5-3 0 0,-5-1-11 0,0-4 10 15,0-4-10-15,0-3 10 0,0-1-10 0,0-7 0 16,4-1 0-16,-4-3-11 0,0-4 24 0,0-8 5 16,0 0 1-16,0 0 0 0,0 0 21 0,0 0 4 15,0 0 0-15,0 0 1 0,0-16-35 0,0-3-10 16,0-1 0-16,4-3 0 0,1-1 20 0,3-3 0 16,1-8 0-16,4 8 0 0,5-12-20 0,4 3 8 15,4-3-8-15,9-3 0 0,-4-5-14 0,4 0-7 0,5 8-2 16,8-8 0-16,0 12 37 0,-4 4 7 0,-5 4 2 15,-3 3 0-15,-6 5-37 0,-8 7-7 0,0 8-2 0,-9 4 0 16,0 4 36-16,-4 0 7 0,-4 8 2 0,-1 3 0 16,-4 5-22-16,0 3 0 0,0 1 0 0,0 7 0 15,0 0 0-15,-4 4 0 0,4 0 0 0,0 4 0 16,0-8-16-16,0 8-4 0,4-4 0 0,-4 0-1 16,9 1 21-16,-5 3 0 0,5-8 12 0,0 4-800 15,8 0-160-15</inkml:trace>
          <inkml:trace contextRef="#ctx0" brushRef="#br0" timeOffset="32854.797">24708 1814 345 0,'0'0'31'0,"0"0"-31"0,0 0 0 0,0 0 0 15,0 0 203-15,0 0 34 0,0 0 7 0,0 0 2 16,0 0-105-16,0 0-21 0,0 0-4 0,0 0 0 15,9 0-25-15,4 0-5 0,4 4-1 0,1 3 0 16,-1-3-15-16,5-4-3 0,5 0-1 0,3 0 0 16,6 0-13-16,7 0-2 0,14 0-1 0,5-4 0 15,-5 4-29-15,4-7-5 0,5 3-2 0,0 4 0 16,-5 0-82-16,-4 0-16 16,-4 0-3-16,4 0-1 0</inkml:trace>
        </inkml:traceGroup>
      </inkml:traceGroup>
      <inkml:traceGroup>
        <inkml:annotationXML>
          <emma:emma xmlns:emma="http://www.w3.org/2003/04/emma" version="1.0">
            <emma:interpretation id="{53FB6906-A8F5-4C4D-B211-8F04A61E7788}" emma:medium="tactile" emma:mode="ink">
              <msink:context xmlns:msink="http://schemas.microsoft.com/ink/2010/main" type="line" rotatedBoundingBox="22936,4114 33016,3116 33206,5036 23126,6034"/>
            </emma:interpretation>
          </emma:emma>
        </inkml:annotationXML>
        <inkml:traceGroup>
          <inkml:annotationXML>
            <emma:emma xmlns:emma="http://www.w3.org/2003/04/emma" version="1.0">
              <emma:interpretation id="{3C855123-624A-4ABA-B683-E95E8FF08139}" emma:medium="tactile" emma:mode="ink">
                <msink:context xmlns:msink="http://schemas.microsoft.com/ink/2010/main" type="inkWord" rotatedBoundingBox="22961,4364 26700,3994 26809,5093 23069,5464"/>
              </emma:interpretation>
              <emma:one-of disjunction-type="recognition" id="oneOf12">
                <emma:interpretation id="interp60" emma:lang="" emma:confidence="0">
                  <emma:literal>Hamiltonian?</emma:literal>
                </emma:interpretation>
                <emma:interpretation id="interp61" emma:lang="" emma:confidence="0">
                  <emma:literal>Hamiltonian. ?</emma:literal>
                </emma:interpretation>
                <emma:interpretation id="interp62" emma:lang="" emma:confidence="0">
                  <emma:literal>Hamiltonian ?</emma:literal>
                </emma:interpretation>
                <emma:interpretation id="interp63" emma:lang="" emma:confidence="0">
                  <emma:literal>Hamiltonians. ?</emma:literal>
                </emma:interpretation>
                <emma:interpretation id="interp64" emma:lang="" emma:confidence="0">
                  <emma:literal>Hamiltonians ?</emma:literal>
                </emma:interpretation>
              </emma:one-of>
            </emma:emma>
          </inkml:annotationXML>
          <inkml:trace contextRef="#ctx0" brushRef="#br0" timeOffset="34753.0358">20676 3693 1558 0,'0'0'69'0,"0"0"15"0,0 0-68 0,0 0-16 0,0 0 0 0,0-7 0 15,4-1 92-15,1 4 14 0,8 0 3 0,4 0 1 16,1 0-46-16,4 0-10 0,9-4-2 0,-1-3 0 16,5 3-16-16,9 0-3 0,0-4-1 0,0 9 0 15,0-5-48-15,0 0-9 0,-9 4-3 0,0 0 0 16,-4 0-74-16,-1-4-15 0,-3 8-3 0,-1-3-1 16,-4-1 27-16,4 0 6 0,-4-4 0 0,0 4-369 15,0-4-75-15</inkml:trace>
          <inkml:trace contextRef="#ctx0" brushRef="#br0" timeOffset="35023.9657">21409 3089 1440 0,'4'-12'128'0,"-4"4"-103"16,4-3-25-16,1 3 0 0,-5 8 69 0,0 0 9 15,0 0 2-15,0 0 0 0,0 0 4 0,0 0 0 16,0 0 1-16,4 15 0 0,-4 5-33 0,0-1-8 16,0 5 0-16,0 7-1 0,-9 0 17 0,9 4 3 15,-4 4 1-15,0 0 0 0,-5 0-52 0,4 4-12 0,-3 0 0 16,3 4 0-16,5 0 54 0,-4 0 8 0,-5-5 2 0,5 1 0 16,-5 0-52-16,5 0-12 0,-5-8 0 0,4 0 0 15,1 4-15-15,-5-8-5 0,5-3-2 0,0 3-750 16,-5 0-149-16</inkml:trace>
          <inkml:trace contextRef="#ctx0" brushRef="#br0" timeOffset="34524.0053">20830 3307 990 0,'0'0'44'0,"0"-15"8"0,4 3-41 0,0-4-11 0,1 1 0 0,-1-1 0 0,-4 4 136 0,4 1 26 16,-4 3 5-16,0 8 1 0,0 0-39 15,0 0-7-15,0 0-2 0,0 0 0 0,0 0-44 0,5 12-10 16,-5-1-2-16,0 9 0 0,-5 7-32 0,1 12-6 16,0 4-2-16,-5 8 0 0,0-8 13 0,0 7 3 15,-4 5 0-15,0-4 0 0,4 3-23 0,-4-7-4 16,0 4-1-16,0-5 0 0,4-7-12 0,-4 0 0 16,4-7 0-16,5 3 0 0,-5-4 0 0,5-4 0 15,-1 1 0-15,1-5-10 16,-1-7-133-16,1 3-26 0,-5-7-6 0,9-1-767 0</inkml:trace>
          <inkml:trace contextRef="#ctx0" brushRef="#br0" timeOffset="35681.3916">22312 3771 1378 0,'0'0'30'0,"0"0"6"0,0-7 2 0,0-1 2 0,0 0-32 0,0-4-8 15,0 1 0-15,5-1 0 0,-5-4 64 0,4 5 11 16,-4-9 2-16,0 8 1 0,0-3-26 0,-4-1-4 16,4 1-2-16,-5-1 0 0,1 0-24 0,0 5-5 15,-1-1-1-15,-4 0 0 0,5 4-6 0,0 1-2 16,-5 3 0-16,0 0 0 0,-4 0 20 0,0 4 3 0,-5 4 1 16,1 4 0-16,-5-1-41 0,0 1-8 15,-9 0-2-15,5 4 0 0,-5-1 19 0,0 1 0 0,-4 4 0 0,5-1 0 16,3 9 28-16,1-1 10 0,0 4 2 0,4 5 0 15,4-1-24-15,5 0-4 0,-5-4 0 0,10 4-1 16,3-3 16-16,5-1 3 0,5-11 1 0,-1 3 0 16,5 5-31-16,4-9 0 0,0-3 0 0,9-4 0 15,0-4 12-15,4-4-4 0,1-4-8 0,3 0 12 16,1 0-4-16,0-4-8 0,-5-8 11 0,5 5-11 16,-5-1 0-16,0-7 0 0,1-1 0 0,-5-3 0 15,-5-1 0-15,1-3 0 0,-5 0 0 0,0-8 0 16,0 0 0-16,0-4 0 0,1 0 0 0,-6 3 0 15,1 5 12-15,4 0-12 0,-4 12 12 0,0 3-12 0,-5 0 18 16,5 9-3-16,-9 7-1 0,0 0 0 0,0 0 14 0,4 11 4 16,1 5 0-16,-1 7 0 0,-4 5-32 0,0-1 0 15,-4 0 0-15,-1 0 0 0,5 5 0 0,-4-1-12 16,0 0 1-16,-1 0 0 16,1-4-17-16,-5 1-4 0,5-1-1 0,-1-4-1023 15</inkml:trace>
          <inkml:trace contextRef="#ctx0" brushRef="#br0" timeOffset="36128.0925">22712 3471 1868 0,'4'-8'41'0,"0"-7"9"0,5 3 2 0,0 0 0 0,4 1-42 0,5 3-10 0,-5 0 0 0,4 4 0 16,1 0 87-16,0 0 15 0,-5 4 3 0,4 4 1 15,-4 4-74-15,5 4-14 0,-9 7-3 0,4-3-1 16,-4 3-2-16,-1 1-1 0,-3 3 0 0,-1 1 0 16,1-1-2-16,-5 0 0 0,4 1 0 0,0-1 0 15,1 1 19-15,-5-1 3 0,0-7 1 0,0 3 0 16,0-3-32-16,0-1 0 0,0-3 0 0,0 0 0 16,-5-1 0-16,5-11 0 0,0 8 0 0,0-8 0 15,0 0 0-15,0 0 0 0,0 0 0 0,0 0 0 0,0 0 12 16,0 0-3-16,0 0-1 0,0 0 0 15,0 0-8-15,0 0 0 0,5-8 0 0,4-7 0 0,-5 3 0 0,5-7 8 16,4-1-8-16,0-7 8 0,0-1 0 0,5 1-8 16,4-4 12-16,0-4-4 0,-5 8-8 0,9-5 0 15,-4 5 0-15,0 0 0 0,0-1 0 0,5 9 0 16,-1-1 0-16,-4 5 0 0,0 3 0 0,0 0 0 16,-9 5 0-16,0 7 0 0,0 0 0 0,-8 7 0 15,3 5 0-15,-3 0 0 0,-5 0 0 0,0 3 0 16,0 9 0-16,0-1 0 0,0-4 0 0,4 9 0 15,-4-5 0-15,5 1 0 0,-1-1 8 0,-4 0-8 16,4 1 0-16,1-5 8 0,-1-3 1 0,0-1 0 16,-4 1 0-16,5-4 0 0,-1-1-9 0,1 1 0 15,-5-12 0-15,0 0 0 0,0 8 0 0,0 4 0 16,0-1 0-16,0-11 0 0,0 0 0 0,0 12-11 16,0-4 3-16,0 4 0 15,0-12-154-15,4 7-30 0,-4 5-7 0,0-12-1 0</inkml:trace>
          <inkml:trace contextRef="#ctx0" brushRef="#br0" timeOffset="36699.1345">23308 3783 748 0,'0'0'67'0,"0"0"-54"16,0 0-13-16,0 0 0 0,0 0 108 0,0 0 18 16,0 0 4-16,0 0 1 0,0 0-55 0,0 0-12 15,-4-4-1-15,4 4-1 0,0 0-14 0,4-8-4 16,-4 1 0-16,5-5 0 0,-1 0 6 0,5 0 1 16,0-3 0-16,4-1 0 0,-4-3-3 0,4 3-1 15,0 1 0-15,-4-5 0 0,4 1-12 0,-4-1-3 16,8-3 0-16,-4 3 0 0,0-3-12 0,1 3-4 15,3-3 0-15,1-1 0 0,-1 1-8 0,5 0-8 0,-4-1 12 16,4-3-12-16,0 4 0 0,-5-1 0 0,5 1 0 16,0 3 0-16,4 5 0 0,-8-5 0 0,0 8 0 0,-1 5 0 15,-4 7 0-15,0 4 0 0,-4 7 0 0,-4 5 0 16,-1 3 31-16,-4 9-1 0,0 3 0 0,-4 4 0 16,-5 0-14-16,0 0-4 0,0 4 0 0,0-4 0 15,-4 0 8-15,5 0 2 0,3 1 0 0,-4-5 0 16,5 4-22-16,0-8 0 0,-5 0 0 0,9-3 0 15,-5-5-125-15,5-3-30 0</inkml:trace>
          <inkml:trace contextRef="#ctx0" brushRef="#br0" timeOffset="36882.289">24102 3572 1839 0,'0'0'81'0,"0"0"18"0,0 0-79 0,0 0-20 16,0 0 0-16,0 12 0 0,0 4 68 0,-4 3 9 15,-5-3 3-15,0 7 0 0,1-3-28 0,-1 3-4 16,0-3-2-16,0 3 0 0,5-3-26 0,0 3-6 16,-1-4-1-16,1 1 0 0,4-5-13 0,4 5 9 15,1-1-9-15,3-7-692 0,1-4-143 0</inkml:trace>
          <inkml:trace contextRef="#ctx0" brushRef="#br0" timeOffset="37057.8215">24295 3151 1825 0,'-4'-8'40'0,"-5"1"8"0,5-5 1 0,4 4 3 16,0 8-41-16,0-8-11 0,0 1 0 0,0 7 0 15,0 0 21-15,0 0 3 0,9-4 0 0,-1 0 0 0,1 4-24 0,0 0 0 16,4 8 0-16,-4-5-564 16,0 5-114-16</inkml:trace>
        </inkml:traceGroup>
        <inkml:traceGroup>
          <inkml:annotationXML>
            <emma:emma xmlns:emma="http://www.w3.org/2003/04/emma" version="1.0">
              <emma:interpretation id="{51B18933-3C18-4605-AC4D-45DC10B7F941}" emma:medium="tactile" emma:mode="ink">
                <msink:context xmlns:msink="http://schemas.microsoft.com/ink/2010/main" type="inkWord" rotatedBoundingBox="27078,3847 29855,3572 29987,4904 27210,5179"/>
              </emma:interpretation>
            </emma:emma>
          </inkml:annotationXML>
          <inkml:trace contextRef="#ctx0" brushRef="#br0" timeOffset="37636.652">24769 3432 1796 0,'0'0'40'0,"0"0"8"0,0 0 1 0,0 0 1 0,0 0-40 0,0 0-10 0,0 0 0 0,0 12 0 15,0-12 53-15,0 0 9 0,0 0 2 0,0 0 0 16,9-4-29-16,4 0-6 0,0-8-1 0,1 4 0 16,-1-3-8-16,4-5-3 0,-4-3 0 0,5-1 0 15,0 1-1-15,-1-1-1 0,1-3 0 0,4-1 0 16,-5-7-6-16,1 4-1 0,-5 0 0 0,4-5 0 16,-8-3 0-16,0 0 0 0,-5 0 0 0,1-4 0 15,-5 0-8-15,0 4 0 0,0 4 0 0,0 0 0 16,0-5-28-1,0 5 0-15,4 0-1 0,5 0 0 0,0 7 29 0,-1 5 0 0,6 3 0 0,-1 1 0 16,0 3 0-16,-4 0 0 0,-1 8 0 0,1-3 0 16,-9 7 0-16,9 0 0 0,-5-8 0 0,-4 8 0 15,0 0 0-15,0 0 0 0,0 0 0 0,-4 12 0 0,0-1 33 16,-5 1 13-16,0 4 2 0,0-5 1 0,-4 5-27 0,-4 3-6 16,3 1 0-16,1 7-1 0,-4 0 5 0,4 1 2 15,-5 7 0-15,5 4 0 0,4 4-13 0,-4 4-9 16,4 3 12-16,0-3-12 0,1 4 14 0,3-1-4 15,1 1-1-15,-1 8 0 0,1-9-1 0,4 5-8 16,0 7 12-16,-4 1-4 0,-1-5-8 0,5-7 0 16,0 0 0-16,-4-5 0 0,4-3-9 0,-5-8-7 15,1-3-2-15,4-5 0 16,0-4-197-16,4-3-39 0,1 11-8 0,-5-31-2 0</inkml:trace>
          <inkml:trace contextRef="#ctx0" brushRef="#br0" timeOffset="37816.0908">25427 3159 1555 0,'5'-8'138'16,"4"0"-110"-16,-5 1-28 0,9-1 0 16,-4 0 117-16,4 0 19 0,5-3 3 0,4 3 1 15,-5 4-84-15,9-4-16 0,9-4-3 0,5 5-1 16,-5-1 0-16,9-4 0 0,-5 4 0 0,1 0 0 15,-9 1-36-15,-5 3 0 0,0-8-12 0,1 4 4 16,-1 0-170-16,-9 1-34 16,-3 3-6-16,-6 0-2 0</inkml:trace>
          <inkml:trace contextRef="#ctx0" brushRef="#br0" timeOffset="38074.6462">25954 2500 1728 0,'0'0'38'0,"0"0"8"0,0 0 2 0,0 0 0 0,4-8-39 0,-4 8-9 15,0 0 0-15,0 0 0 0,0 0 104 0,0 0 20 0,0 12 3 0,0 11 1 16,0 1-103-16,0 7-25 16,-4 8 0-16,4 12 0 0,-5-5 56 0,-3 13 7 15,-5 3 1-15,-5 5 0 0,-8-1-52 0,-1-4-12 16,1 5 0-16,4-1 0 0,0 0 0 0,0 0 0 0,5-3 0 15,-1 3 0 1,5 0-100-16,-5-7-22 0,5-1-5 0,0-7-1 0</inkml:trace>
          <inkml:trace contextRef="#ctx0" brushRef="#br0" timeOffset="38436.1786">26283 3221 1152 0,'0'0'102'16,"0"0"-82"-16,13-3-20 0,-4 3 0 16,0 3 164-16,4 5 28 0,-9 4 5 0,1 4 2 0,-1-1-139 0,-8 5-28 15,-5 11-6-15,0 4-1 0,0 0 18 0,-4 4 3 16,0-4 1-16,-5 4 0 0,5-8-31 0,-4 4-7 16,3-7-1-16,6 3 0 0,-5-12-8 0,4 1 0 15,9-4 0-15,-5-1 0 0,5-3 9 0,0-12 0 16,0 0 0-16,9 4 0 0,4-4-9 0,0-4-17 15,5-4 4-15,0 4 1 0,4-8 12 0,-5 1 0 16,1-5 0-16,4 1 0 0,-1-5 14 0,-3-3-4 16,4 3-1-16,0-7 0 0,0 0-9 0,0-1 0 15,-5-3 0-15,1-4 0 0,-9 8 0 0,-1-5 0 16,6 5 0-16,-10 0 0 0,-13 0-11 0,5 7 11 16,8 4-8-16,-8 1 8 0,-9 3-8 0,-1 8 8 15,-3 0-8-15,-5 8 8 0,0 0 0 0,0 4 12 16,0 4 0-16,5 3-1 0,-10 5-11 0,10-1-12 15,-10 1 2-15,10-1 1 16,-1 5-121-16,1-5-24 0,-14 24-5 0,9-20-1 0</inkml:trace>
          <inkml:trace contextRef="#ctx0" brushRef="#br0" timeOffset="38849.0562">26844 3108 2026 0,'27'-19'44'0,"-18"11"10"0,4 0 2 0,4 0 1 0,-4 5-45 0,1 3-12 0,-1 3 0 0,0 5 0 16,-9 0 38-16,1 4 6 0,3 3 0 0,-8 9 1 0,0-5-26 0,0 5-6 16,0-1-1-16,0 8 0 0,-4-3-12 0,4-1-16 15,0 0 3-15,4 0 1 0,-4 1 12 0,5-9 0 16,-5 1 0-16,4-5 0 0,5 5 34 0,-5-8 10 15,5-1 1-15,-4-3 1 0,-1 0-22 0,0 0-5 16,5-1-1-16,-9-7 0 0,0 0-18 0,13-3 0 16,0-1 0-16,5-8 0 0,0 0 0 0,-5-3 0 15,4-1 0-15,5-3 0 0,0-5 0 0,4 1 0 16,-4-1 0-16,18 1 0 0,4-4 0 0,0 3 0 16,-14 1 0-16,1-1 0 0,0 5 0 0,-5 3 0 15,0 1 0-15,-8 3 0 0,-5 4 33 0,-13 8 3 16,13-4 1-16,-13 4 0 0,0 0-8 0,0 0-1 15,5 8-1-15,3 4 0 0,-12 7-27 0,0 1-17 16,-10-1 2-16,10 5 1 0,0-1 22 0,-1 4 5 0,-12-3 1 16,4 3 0-16,4 0-27 0,-4 5-6 0,-5-5-1 15,5-4 0 1,4 5-151-16,5-9-30 0,8 8-7 0,1-3-728 0</inkml:trace>
        </inkml:traceGroup>
        <inkml:traceGroup>
          <inkml:annotationXML>
            <emma:emma xmlns:emma="http://www.w3.org/2003/04/emma" version="1.0">
              <emma:interpretation id="{D5A47117-2AC4-4862-8F4D-53D12301E2F4}" emma:medium="tactile" emma:mode="ink">
                <msink:context xmlns:msink="http://schemas.microsoft.com/ink/2010/main" type="inkWord" rotatedBoundingBox="30306,3384 33016,3116 33206,5036 30496,5304"/>
              </emma:interpretation>
            </emma:emma>
          </inkml:annotationXML>
          <inkml:trace contextRef="#ctx0" brushRef="#br0" timeOffset="39070.7765">28191 3042 1958 0,'-26'0'87'0,"26"0"17"0,0 8-83 0,0 4-21 15,4 7 0-15,1 1 0 0,-10-1 56 0,1 1 6 16,0 7 2-16,-5 0 0 0,-4-3 0 0,0-5 0 15,4 4 0-15,0 5 0 0,-4-5-47 0,4 4-9 16,-4-7-8-16,9-4 12 16,-1 3-32-16,-4-3-5 0,1-1-2 0,3-3-1031 15</inkml:trace>
          <inkml:trace contextRef="#ctx0" brushRef="#br0" timeOffset="39711.795">28718 3065 1094 0,'0'0'48'0,"9"-7"11"15,-1-1-47-15,6-4-12 0,-6 4 0 0,-3-3 0 0,3-1 155 0,-3 0 29 16,4 4 5-16,-1 1 2 0,-3-5-71 0,-1 4-15 15,-4-4-2-15,0 5-1 0,0 7-42 0,0-8-8 16,-4 0-1-16,4 8-1 0,0 0-28 0,0 0-6 16,-9-8 0-16,0 0-1 0,0 5-15 0,1-5 0 15,3 4 0-15,-8 0 0 0,4 8 11 0,-4 0-1 16,0 4 0-16,0-5 0 0,0 5-10 0,0 4-17 16,-1 4 4-16,-3-1 1 0,-9 5 12 0,-1-1 16 15,-3 8-3-15,3 1-1 0,-4-1-12 0,1 0-13 16,3 5 2-16,1-5 1 0,0 0 10 0,4-3 0 15,9 3 0-15,-5-8 0 0,5 1-8 0,4-1 0 16,5-3 0-16,4 0 0 16,0-9-31-16,0-7-5 0,9 8-2 0,4 0 0 0,4-8 46 0,1 0 12 15,4-4 0-15,0 0 1 0,0-8-13 0,8 1-18 0,1-5 4 16,0 4 1-16,-5-3 13 0,0-5 0 0,10 1 0 0,3-1 0 16,-13-3 43-16,1 0 11 0,-1-5 2 0,0 5 1 15,1-1-32-15,-5 1-6 0,0 4-2 0,-5 3 0 16,-4 4-17-16,0 1-12 0,1 7 1 0,-14 4 1 15,0 0 10-15,0 0 0 0,0 7 0 0,0 5 0 16,-5 4 0-16,-4-1 0 0,-4 5 0 0,0-1 0 16,4 5 0-16,-4-1 0 0,0 1 0 0,4 3 0 15,-4-8-104-15,0 5-20 0,0 3-3 16</inkml:trace>
          <inkml:trace contextRef="#ctx0" brushRef="#br0" timeOffset="39212.819">28310 2691 2127 0,'0'0'94'0,"9"-8"20"0,-5 0-91 0,-4 8-23 0,4-3 0 0,-4 3 0 15,0 0 0-15,0 0-8 0,-8 0 0 0</inkml:trace>
          <inkml:trace contextRef="#ctx0" brushRef="#br0" timeOffset="40182.7299">29165 2948 576 0,'27'-7'25'0,"-14"3"6"0,4-4-31 0,-3 4 0 16,-1-4 0-16,0 8 0 0,0-4 364 0,0 4 68 16,-4 4 12-16,0-4 4 0,-5 8-308 0,5 4-60 15,-5-4-13-15,1 7-3 0,-5 1-43 0,-5 3-9 16,1 5-1-16,0-1-1 0,-1-3-10 0,-4-5 0 15,1 5 0-15,-1-5 0 0,4 1 10 0,-3-4-10 16,-6-1 12-16,10 1-12 0,-5 0 0 0,1-5 0 0,8-7 0 0,0 0 0 16,0 0 0-16,0 0 0 0,0 0 0 15,0 0 0-15,0 0 0 0,13-3 0 16,-5-1 0-16,6 0 0 0,-6 0-9 0,6-4-6 0,3-4-1 0,1 5 0 16,-1-9 31-16,1 0 5 0,-1 1 2 0,5-1 0 15,-4 1-22-15,-1 3 9 0,5-4-9 0,-4 5 0 16,-5 3 9-16,5-4-9 0,-5 4 0 0,0 4 9 15,-4 4-9-15,4 0 8 0,-4 4-8 0,4 0 8 16,-4 0-8-16,-5 8 0 0,5-1 0 0,-5 5 0 16,-4 0 0-16,4 3 0 0,-4 1 0 0,0-1 0 15,0 1 0-15,0-1-9 0,0 5 9 0,0-5-10 16,0 4-134-16,-4 1-28 0</inkml:trace>
          <inkml:trace contextRef="#ctx0" brushRef="#br0" timeOffset="41645.0328">29959 3880 1407 0,'0'0'62'0,"0"0"14"0,0 0-61 0,0 0-15 16,0 0 0-16,0 0 0 0,0 0 74 0,0 0 12 0,0 0 2 0,14 0 1 16,-6 4-20-16,-8-4-4 0,9 4-1 0,-9-4 0 15,9-4-7-15,-9 4-1 0,0 0-1 0,0 0 0 16,0 0-37-16,0-7-7 0,0 7-2 0,0 0 0 15,-4-8 30-15,-1 0 5 0,1 0 2 0,4 8 0 16,0 0-22-16,0 0-5 0,0-8-1 0,0 8 0 16,0 0 13-16,0 0 2 0,0 0 1 0,0 0 0 15,0 0-3-15,0 0-1 0,0 0 0 0,0 0 0 16,0 0-30-16,0 0-20 0,0 0 4 0,0 0 0 16,0 0 16-16,0 0-10 0,0 0 10 0,0 0-8 15,0 0-97-15,0 0-19 0,-9 8-4 0,-4 0-1 16</inkml:trace>
          <inkml:trace contextRef="#ctx0" brushRef="#br0" timeOffset="41158.767">30047 2367 1267 0,'5'-7'28'0,"3"-5"5"0,6-4 2 0,-14 5 1 0,-14-5-36 0,10 4 0 0,4-7 0 0,0-1 0 16,0 5 109-16,4-1 15 0,1-3 4 0,-1 3 0 16,1-4-52-16,-1-3-9 0,9 0-3 0,-4 3 0 15,-5 5-51-15,5-5-13 0,0 4 0 0,4-3 0 16,0 7 34-16,0-3 4 0,0-5 1 0,5 8 0 15,4 1-63-15,0-1-12 0,4 0-2 16,0 5-1-16,1-1 59 0,-1 4 12 0,0 0 3 0,1 0 0 0,-5 0-27 0,0 4-8 16,0 0 0-16,4 4 0 15,-4 0-23-15,-5 4-11 0,5 0-2 0,-4-1-1 0,-1-7 37 16,-3 12 0-16,-1-4 0 0,0 4 0 0,-4 3 0 0,-5 5 0 16,0-1 12-16,-4 8-4 0,0 9-8 0,-8 6-11 15,-5 5 3-15,-5 4 0 0,-4 4 8 0,-4 3 9 16,-1 1-1-16,-3-1-8 0,3-3 0 0,1 3 0 15,0 1-10-15,4-1 10 0,4-7 0 0,1 0 15 16,4-1-1-16,4-3 0 0,4-8-22 0,1 0-5 16,0-4-1-16,4 0 0 15,-5 0-71-15,1-3-15 0,-14 18-2 0,-8-11-1 0</inkml:trace>
        </inkml:traceGroup>
      </inkml:traceGroup>
    </inkml:traceGroup>
    <inkml:traceGroup>
      <inkml:annotationXML>
        <emma:emma xmlns:emma="http://www.w3.org/2003/04/emma" version="1.0">
          <emma:interpretation id="{9426FFCC-D9D5-4859-BE9F-F5D2C0DDB304}" emma:medium="tactile" emma:mode="ink">
            <msink:context xmlns:msink="http://schemas.microsoft.com/ink/2010/main" type="paragraph" rotatedBoundingBox="1887,6922 31455,5196 31740,10086 2172,11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804AB2-BF26-4272-8760-4ED98C95E93F}" emma:medium="tactile" emma:mode="ink">
              <msink:context xmlns:msink="http://schemas.microsoft.com/ink/2010/main" type="line" rotatedBoundingBox="1886,7111 28548,5280 28748,8188 2086,10019"/>
            </emma:interpretation>
          </emma:emma>
        </inkml:annotationXML>
        <inkml:traceGroup>
          <inkml:annotationXML>
            <emma:emma xmlns:emma="http://www.w3.org/2003/04/emma" version="1.0">
              <emma:interpretation id="{2CE0D0B8-0FFC-44B1-8777-3ECA90BA4F59}" emma:medium="tactile" emma:mode="ink">
                <msink:context xmlns:msink="http://schemas.microsoft.com/ink/2010/main" type="inkWord" rotatedBoundingBox="1922,7639 4782,7443 4885,8945 2026,9142"/>
              </emma:interpretation>
              <emma:one-of disjunction-type="recognition" id="oneOf13">
                <emma:interpretation id="interp65" emma:lang="" emma:confidence="0">
                  <emma:literal>What</emma:literal>
                </emma:interpretation>
                <emma:interpretation id="interp66" emma:lang="" emma:confidence="0">
                  <emma:literal>what</emma:literal>
                </emma:interpretation>
                <emma:interpretation id="interp67" emma:lang="" emma:confidence="0">
                  <emma:literal>wheat</emma:literal>
                </emma:interpretation>
                <emma:interpretation id="interp68" emma:lang="" emma:confidence="0">
                  <emma:literal>Wheat</emma:literal>
                </emma:interpretation>
                <emma:interpretation id="interp69" emma:lang="" emma:confidence="0">
                  <emma:literal>whet</emma:literal>
                </emma:interpretation>
              </emma:one-of>
            </emma:emma>
          </inkml:annotationXML>
          <inkml:trace contextRef="#ctx0" brushRef="#br0" timeOffset="50313.0364">-383 7102 460 0,'0'0'41'0,"0"0"-33"16,0 0-8-16,0 0 0 16,0 0 71-16,-4-4 12 0,-5-4 2 0,5 0 1 0,-1 0 6 0,1 1 0 15,4 3 1-15,-5-4 0 0,5 8-20 0,-4-8-4 16,4-4-1-16,0 1 0 0,0 3-24 0,-9 0-4 16,18 0-2-16,-9 1 0 0,0-1 0 0,0 0 0 15,0-4 0-15,4 4 0 0,1-3 14 0,-5 7 4 16,4-4 0-16,1 0 0 0,-5 8-27 0,4-4-5 15,-4-3 0-15,0 7-1 0,0 0 6 0,0 0 2 16,0 0 0-16,0 0 0 0,9-8-11 0,-9 4-1 16,0 4-1-16,0 0 0 0,0 0-8 0,0 0-2 15,0 0 0-15,0 0 0 0,0 0-8 0,0 0 0 16,0 0 0-16,4 8 0 0,5-1 0 0,0 1 0 16,-5 0 0-16,0 0 0 0,10 4 0 0,-10-1 0 0,5 1 0 0,8 7 0 15,-12 5 0-15,3 3 0 0,6 4-9 0,3 4 9 16,-4 4 0-16,9 4 0 0,-9 4 0 0,5 4 0 15,-5 3 0-15,0 1 8 0,0 0-8 0,-4-1 9 16,4 1 3-16,-4-4 0 0,4-5 0 0,-8-3 0 16,-1-4 9-16,5-8 3 0,-5 1 0 0,5-5 0 15,-9-4-13-15,4-7-3 0,-4-4 0 0,0-5 0 16,0-7 16-16,0 0 2 0,0 0 1 0,0 0 0 16,0 0 1-16,0 0 0 0,9-11 0 0,0-5 0 15,0-3-11-15,-5-5-1 0,5-3-1 0,-5-4 0 16,1-1-15-16,-1-3 0 0,0-8 0 0,1 5 0 0,4-1 0 0,-5-4 0 15,5 4 0-15,0-4 0 0,-1 4 0 0,1-4 0 16,0 8 0-16,0 0 0 0,8 0 0 0,-12 7 0 16,8 1 0-16,-5 11 0 0,1 1 0 0,0 7 0 15,4 4 0-15,5 8 0 0,-14 4-16 0,5 7 4 16,4 5 1-16,0 3 0 0,-8 8 11 0,-1 5 0 16,0 6 0-16,1-3 0 0,4-3 0 0,-1 3 0 15,-8 0 0-15,0-4 0 0,0 0 0 0,0-4 0 16,0 0 0-16,0-4 0 0,0 1 0 0,9-9 0 15,-9 1 0-15,5-1 0 0,-5-7 0 0,4 0 0 16,0-1 0-16,1-7 0 0,3 0 0 0,1-4 0 16,4 0 0-16,5-4 0 0,-9-8 8 0,4 1 1 15,-4-5 0-15,4-3 0 0,0-5 6 0,5-3 1 16,-10-4 0-16,14-4 0 0,-9 0 18 0,1-8 4 16,3 0 1-16,-4-4 0 0,5 0-23 0,-5 0-5 0,0 5-1 0,-4-1 0 15,4 4-10-15,0 0 0 0,0 4 0 0,1 3 0 16,-1 1-12-16,4 0-7 0,-8 0-1 0,4 0-1 31,5 3-44-31,-5 1-9 0,9-4-2 0,-13 7-1038 0</inkml:trace>
          <inkml:trace contextRef="#ctx0" brushRef="#br0" timeOffset="50319.7539">968 6517 1267 0,'0'-8'112'0,"0"-8"-89"15,-4 1-23-15,8-5 0 0,-4 1 105 0,0-1 17 16,0 5 3-16,5-1 1 0,-1-3-34 0,-4 7-6 16,0 0-2-16,0 0 0 0,9 1-50 0,-9 3-10 15,0 4-3-15,0 4 0 0,0 0-21 0,0 0 0 16,0 0 0-16,0 0 0 0,0 16 0 0,0 7 0 16,0 8 0-16,0 4 0 0,0 8 0 0,-9 8 0 15,9 7 0-15,-4 9-8 0,4 11 8 0,0 4 0 0,-9 0 0 0,5-4 0 16,-1 0 9-16,5-8 4 0,-4 0 1 0,4-8 0 15,-5-3 22-15,1-5 5 0,0-7 1 0,-1-4 0 16,-4 0-18-16,5-8-3 0,0 0-1 0,-1-7 0 16,5-5-3-16,-8-7-1 0,-1-5 0 0,9 1 0 15,-5-8 8-15,5-4 2 0,0 0 0 0,0 0 0 16,-4-8-1-16,0-4 0 0,-1-7 0 0,1-1 0 16,4 1-12-16,4-1-2 0,1 1-1 0,-1-8 0 15,5-5-10-15,8 1 0 0,-8 0 0 0,9 0 0 16,-1 3 0-16,1 1 0 0,4 0 0 0,0 7 0 15,0 5 0-15,-1 7-14 0,-3 8 3 0,4 4 1 0,-4 8 10 0,-1-1 8 16,-4 9-8-16,5 3 11 0,-5 4-11 0,4 1 0 16,-3 3 0-16,-6 0 0 15,6-4-44-15,-6 5 0 0,1-1-1 0,-4 4-702 16,3-4-140-16</inkml:trace>
          <inkml:trace contextRef="#ctx0" brushRef="#br0" timeOffset="50323.2361">1754 7476 1209 0,'-5'-8'53'0,"5"4"12"0,0-11-52 0,0 3-13 15,0 0 0-15,5-3 0 0,-5-1 133 0,8 1 24 0,-8-1 5 0,0 0 1 16,0 1-73-16,0-5-14 0,0 5-4 0,5 3 0 15,-5-4-12-15,4 1-4 0,-8-1 0 0,-1 5 0 16,10-1-35-16,-5 4-7 0,0-4-2 0,4 5 0 16,1-1 0-16,-5 8 0 0,-5-4 0 0,1 4 0 15,4 0-12-15,0 0 0 0,-5 4 0 0,-12 0 0 16,4 7 0-16,-5 1 0 0,9 4 0 0,-8 7 0 16,-1 4-12-16,1 5 4 0,-5-1 8 0,0 4-13 15,4 4 4-15,5-8 1 0,-4 4 0 0,8-4 0 16,4-3 8-16,1-1-8 0,0-8 8 0,4 1-8 15,4-1 8-15,5-3-10 0,-5-4 10 0,5-1-10 16,0-7 10-16,4-4 0 0,4-4 0 0,-3-3 0 0,3-1 0 0,-4-8 11 16,1 5-1-16,3-9 0 0,1-3 13 0,-1 3 2 15,5 1 1-15,-4-5 0 0,-1-3 5 0,1 4 1 16,-1-1 0-16,5-3 0 0,-9 0-11 0,5 7-1 16,-5 1-1-16,-4 7 0 0,0 0-6 0,-1 8-1 15,-8 4 0-15,0 0 0 0,14 12-12 0,-6 4 0 16,1-1 0-16,0 5 0 0,-5-1 0 0,1 8 0 15,3 1 0-15,-3-1 0 0,-1-4 0 0,5 5 0 16,-5-5 0-16,5-3 0 0,-4-5 0 0,3-3-8 16,1 0 8-16,-4-5 0 0,-5-7 0 0,13 8 0 15,-13-8 0-15,0 0 0 0,8 0 0 0,6 0 0 16,-1 0 0-16,-4-8 0 0,-1 1 0 0,1-5 0 16,4 0 0-16,0-3 9 0,1 3-9 0,-1-4 0 15,-4 1 9-15,-1-5-9 0,5 5 0 0,-4-9 9 0,0 1-9 16,0-4 0-16,0-5 10 0,-1 1-10 0,-8-4 8 0,5-4-8 15,3 0 0-15,1-8 0 0,-9 0 8 0,5 1-8 16,-5-9 0-16,4 4 0 0,0 1 0 0,-8-5 8 16,0-3-8-16,-1 3 0 0,5-4 0 0,5 5 8 15,-5 3-17-15,0 0-4 0,8 5-1 0,-3-1 0 16,4 4 14-16,4 4 0 0,-4 12 0 0,4-1 0 16,-5 9 0-16,6-1 0 0,-6 9 0 0,-3 7-12 15,4 12 3-15,-1-1 1 0,-3 9 0 0,3 11 0 16,-3 1 8-16,-1 11 0 0,-4 0 0 0,0 11 0 15,0 9 0-15,0 3 0 0,0 4 0 0,0 5 8 16,-4 3-8-16,-1-4 0 0,-3 4 0 0,8-8-8 16,4-3 8-16,-4-9 0 0,4-3 0 0,5-8 0 0,0-4 0 0,0-4 0 15,-5-8 10-15,5 1-10 0,0-5 0 0,4-7 0 16,-9-1 0-16,5 1 0 16,0-8-113-16,-5-1-26 0,-4-7-5 0,0 0-856 15</inkml:trace>
          <inkml:trace contextRef="#ctx0" brushRef="#br0" timeOffset="50324.2361">1850 6887 1681 0,'0'0'36'0,"13"-8"8"0,-4 5 2 0,4-5 2 0,5 0-38 0,-1 0-10 0,10 0 0 0,-5-3 0 16,0-1 96-16,8-4 18 0,10 1 3 0,-1-1 1 15,1 4-54-15,8-3-12 0,-4 3-1 0,4 4-1 16,0-3-42-16,5 3-8 0,-9 8 0 0</inkml:trace>
        </inkml:traceGroup>
        <inkml:traceGroup>
          <inkml:annotationXML>
            <emma:emma xmlns:emma="http://www.w3.org/2003/04/emma" version="1.0">
              <emma:interpretation id="{7C16CFEB-454A-49D4-B87B-848B804C63E7}" emma:medium="tactile" emma:mode="ink">
                <msink:context xmlns:msink="http://schemas.microsoft.com/ink/2010/main" type="inkWord" rotatedBoundingBox="6084,7302 7148,7229 7259,8848 6195,8921"/>
              </emma:interpretation>
              <emma:one-of disjunction-type="recognition" id="oneOf14">
                <emma:interpretation id="interp70" emma:lang="" emma:confidence="1">
                  <emma:literal>if</emma:literal>
                </emma:interpretation>
                <emma:interpretation id="interp71" emma:lang="" emma:confidence="0">
                  <emma:literal>"f</emma:literal>
                </emma:interpretation>
                <emma:interpretation id="interp72" emma:lang="" emma:confidence="0">
                  <emma:literal>{'f</emma:literal>
                </emma:interpretation>
                <emma:interpretation id="interp73" emma:lang="" emma:confidence="0">
                  <emma:literal>it</emma:literal>
                </emma:interpretation>
                <emma:interpretation id="interp74" emma:lang="" emma:confidence="0">
                  <emma:literal>['f</emma:literal>
                </emma:interpretation>
              </emma:one-of>
            </emma:emma>
          </inkml:annotationXML>
          <inkml:trace contextRef="#ctx0" brushRef="#br0" timeOffset="51075.4221">4281 7063 633 0,'13'-12'56'0,"-13"12"-44"16,-13-8-12-16,0 4 0 0,-1-3 192 0,6-1 36 16,3 4 7-16,-4-4 1 0,-4 4-97 0,9-4-20 15,4 8-4-15,4-7-1 0,-8-1-42 0,8 0-8 16,9-4-1-16,5 4-1 0,8 1-16 0,-4-1-3 15,-4-4-1-15,8 0 0 0,14 5-14 0,-1 3-2 16,-8-4-1-16,4 0 0 0,0 4 8 0,5 0 2 16,-5 0 0-16,4 1 0 15,-4 3-156-15,5 0-31 0,-5 0-7 0</inkml:trace>
          <inkml:trace contextRef="#ctx0" brushRef="#br0" timeOffset="52534.5151">3864 6848 403 0,'17'-15'17'0,"-12"7"5"0,-10 0-22 0,10 0 0 0,4-3 0 0,-1 7 0 15,-8-4 160-15,0 4 28 0,0-4 6 0,0 8 1 16,0 0-86-16,0 0-17 0,-8 0-3 0,8 0-1 15,0 0-19-15,0 0-4 0,-9 4-1 0,-4 4 0 0,4-8-9 16,-4 8-3-16,4-4 0 0,-4 3 0 0,-5 1 0 0,5 4-1 16,9 0 0-16,-1 3 0 0,-8 1-13 0,0 3-2 15,9 1-1-15,4 7 0 0,4-4-4 0,0 1-1 16,-12-5 0-16,8 5 0 0,17-1-19 0,-8 1-11 16,-13-1 12-16,-1 0-12 0,14-3 8 0,-9 3-8 15,4-7 0-15,-4 3 0 16,-8-7-16-16,8 0-11 0,4-1-1 0,0-3-632 15,-8 0-127-15</inkml:trace>
          <inkml:trace contextRef="#ctx0" brushRef="#br0" timeOffset="52735.4264">4017 6150 864 0,'-17'-27'76'0,"13"15"-60"0,4 0-16 0,-9 1 0 16,4-1 271-16,1 0 51 0,8 1 10 0,-4 11 3 15,0 0-227-15,0 0-46 0,0 0-9 0,18 0-1 16,-1 0-176-16,-3 0-34 0,-1 4-7 16,4 7-2-16</inkml:trace>
          <inkml:trace contextRef="#ctx0" brushRef="#br0" timeOffset="54425.146">4671 6486 288 0,'0'0'25'0,"0"0"-25"0,0 0 0 0,9-8 0 15,-9 0 172-15,4 0 28 0,-4-4 7 0,5 1 1 16,-1-1-81-16,1 0-16 15,3 1-3-15,1-5-1 0,-5-3-25 0,5-1-5 0,0 4-1 0,0-3 0 16,0-1-30-16,-5-3-6 0,0 4-2 0,1 3 0 16,-5-4-25-16,0 1-5 0,0-4 0 0,0 3-8 15,-5 4 8-15,1-3-8 0,0-1 0 0,-5 5 0 16,4-1 8-16,-3 1-8 0,-6 3 0 0,6 4 0 16,-1 4 0-16,0 0 0 0,0 4 0 0,1 0 0 15,-10 8 0-15,5-4 0 0,-5 4 0 0,5 0 0 16,-4-1 0-16,-1 5-9 0,5 4 9 0,0-5 0 15,4 9 0-15,-4-1 0 0,0 1 0 0,4-1 0 16,9 5 16-16,-5 3 1 0,-3 4 1 0,-1 8 0 0,0 0 9 16,0 4 1-16,1 0 1 0,-6 4 0 0,-3 4 6 15,4-1 1-15,-5 5 0 0,1 0 0 0,-14-1 2 0,9 1 1 16,9 7 0-16,4-7 0 0,0 3-15 0,5 1-4 16,-9-1 0-16,4-3 0 0,13-4-12 0,-8 3-8 15,-5-11 10-15,0 4-10 0,9 0 8 0,-4-4-8 16,-5-4 0-16,-4-4 9 0,-4 0-9 0,3-4-11 15,14-4 3-15,-8-7 0 16,-6-1-109-16,6 1-22 0,8-1-4 0</inkml:trace>
        </inkml:traceGroup>
        <inkml:traceGroup>
          <inkml:annotationXML>
            <emma:emma xmlns:emma="http://www.w3.org/2003/04/emma" version="1.0">
              <emma:interpretation id="{41CE1D0C-16DB-425D-B39D-F376371C7135}" emma:medium="tactile" emma:mode="ink">
                <msink:context xmlns:msink="http://schemas.microsoft.com/ink/2010/main" type="inkWord" rotatedBoundingBox="8816,6829 10506,6713 10614,8295 8924,8411"/>
              </emma:interpretation>
              <emma:one-of disjunction-type="recognition" id="oneOf15">
                <emma:interpretation id="interp75" emma:lang="" emma:confidence="1">
                  <emma:literal>the</emma:literal>
                </emma:interpretation>
                <emma:interpretation id="interp76" emma:lang="" emma:confidence="0">
                  <emma:literal>tho</emma:literal>
                </emma:interpretation>
                <emma:interpretation id="interp77" emma:lang="" emma:confidence="0">
                  <emma:literal>The</emma:literal>
                </emma:interpretation>
                <emma:interpretation id="interp78" emma:lang="" emma:confidence="0">
                  <emma:literal>thx</emma:literal>
                </emma:interpretation>
                <emma:interpretation id="interp79" emma:lang="" emma:confidence="0">
                  <emma:literal>#he</emma:literal>
                </emma:interpretation>
              </emma:one-of>
            </emma:emma>
          </inkml:annotationXML>
          <inkml:trace contextRef="#ctx0" brushRef="#br0" timeOffset="51737.611">6553 6591 1378 0,'-26'-8'61'16,"17"8"13"-16,0-4-59 0,1 0-15 0,8 4 0 0,-9-4 0 16,9 4 102-16,0 0 18 0,0 0 3 0,0 0 1 15,0 0-56-15,0 0-10 0,9-7-2 0,-1-1-1 0,6 0-15 0,3 0-4 16,5-4 0-16,4 1 0 0,5 3-2 0,0 0-1 15,4-4 0-15,0 1 0 0,0-1-14 0,-4 8-3 16,0 0-1-16,-1-4 0 0,5 5-15 0,0-1 9 16,1 0-9-16,-6 4 8 0,-3-4-8 0,12 4 0 15,-8 0 0-15,4 0 0 0,-9-4-16 0,1 4-6 16,-6 0-1-16,1-4 0 16,0 4-113-16,-4 0-22 0,-5-4-5 0</inkml:trace>
          <inkml:trace contextRef="#ctx0" brushRef="#br0" timeOffset="53500.6464">6970 5932 691 0,'0'0'30'0,"9"-8"7"0,0-4-29 0,-5-3-8 16,0-1 0-16,1 0 0 0,-1 1 164 0,1 3 31 15,-1 0 6-15,5 1 2 0,-5-1-73 0,-4 0-14 16,5 5-4-16,-1-1 0 0,-4 8-38 0,0 0-8 16,0 0-2-16,0 0 0 0,0 0-41 0,0 0-9 15,0 0-2-15,-4 11 0 0,-1 5 2 0,1 4 0 0,-1-1 0 16,-3 12 0-16,-1 0 10 0,-4 5 3 15,8 6 0-15,-8 5 0 0,-4 4-27 0,-1 4 0 16,-4-1 0-16,5 5 0 0,-5 3 17 0,0-3-1 0,4-1-1 16,1 4 0-16,-5 1-2 0,8-5 0 0,-3 1 0 0,-1-5 0 15,1 1-13-15,4-4 0 0,0-1 8 0,-1-3-8 16,-3 0-20-16,4-8-6 16,-1 0-2-16,-3-8 0 0,4 0-67 0,4-7-13 15,0-12-4-15,5-1-777 0</inkml:trace>
          <inkml:trace contextRef="#ctx0" brushRef="#br0" timeOffset="55952.9854">7571 5709 806 0,'0'-7'72'0,"0"-5"-58"0,0 0-14 0,9-3 0 16,-5-1 128-16,-4-3 22 0,0 7 5 0,5-4 1 15,4 1-50-15,-5 3-10 0,-4-4-1 0,9 5-1 16,-5 3-50-16,0 0-11 0,-4-4-1 0,0 12-1 16,0 0 3-16,0 0 1 0,0 0 0 0,0 0 0 15,0 0-3-15,0 0-1 0,-8 8 0 0,-1 8 0 16,0-1-31-16,0 9 8 0,1 3-8 0,-1 12 0 15,0 4 10-15,0 8-1 0,0 3 0 0,-4 13 0 16,0 7 7-16,0-4 0 0,0 4 1 0,0 0 0 16,-5 0 7-16,5 0 2 0,-5-4 0 0,5-3 0 15,-4-5-7-15,-1 1-2 0,1-9 0 0,-5 1 0 16,4-5-7-16,-4-3-2 0,0-4 0 0,0-4 0 16,0-4-8-16,0-4 0 0,0-3 0 0,5-9 8 15,-1 1-8-15,5-1 0 0,-4-7 0 0,8-4 0 0,5 0 0 0,-5-8 0 16,0-4 8-16,5 0-8 0,4 4 8 0,0-12-8 15,0-4 8-15,4-3-8 0,5-1 0 0,0-11 0 16,-1 4 8-16,10-8-8 0,-1 4 0 0,5-1 0 16,0-3 0-16,0 4-11 0,0 0 11 0,4 0 0 15,-8 7 0-15,0 1 0 0,3 7 0 0,-3 1-8 16,-5 7 8-16,0 4 0 0,5 0 0 0,-5 8-10 16,-4 4 10-16,4 4 0 0,0 3 0 0,0 1 0 15,5-1 0-15,-5 9 0 0,-4-1 0 0,8-3 0 16,-3 3 0-16,7-3 0 0,-3 3 0 0,4-4 0 15,-4-7 0-15,3 0 0 0,1-4 0 0,0-1 0 16,-4 1 0-16,4-4 0 0,4-4 0 0,-4 0 0 16,4-4 0-16,1 4 0 0,-5-4 0 0,4 4 0 0,0 0 0 15,-4-4 0-15,0-3 0 0,0-1 0 0,0 0 0 16,-4 0 0-16,4 0 0 0,-5 1 0 0,5-5 0 16,-9 4 0-16,5-4 0 0,-1 5 0 0,-4-5 0 0,1-4 0 15,-1 5 0-15,0-5 0 0,-4 0 0 0,-1 1 9 16,1-5 2-16,-4 5 0 0,-1-5 0 0,5-3 0 15,-9 3 11-15,-5-3 2 0,5 0 1 0,-4-5 0 16,0 5-25-16,-5-1-12 0,4 1 0 0,-8 4 1 16,5-5 11-16,-6 5 16 0,1 3-4 0,0 8-1 15,0-3-11-15,-5-1 0 0,1 8 0 0,-1 4 0 16,1 0 0-16,-1 8-14 0,1 3 2 0,-1 9 0 16,-4 3 12-16,0 5 0 0,5 7-10 0,3 0 10 0,1 4 0 15,0 0 18-15,4 8-3 0,5-4-1 0,4 3-14 0,0-3 0 16,4-4 0-16,1 0 0 0,-1 0 0 0,5-4-15 15,0 0 3-15,8-7 1 0,-4-1 11 0,5-4 0 16,4-3 0-16,0-1 0 0,0-3-8 0,4-4-4 16,9-4 0-16,0-5-706 15,9-6-142-15</inkml:trace>
        </inkml:traceGroup>
        <inkml:traceGroup>
          <inkml:annotationXML>
            <emma:emma xmlns:emma="http://www.w3.org/2003/04/emma" version="1.0">
              <emma:interpretation id="{5A946A53-5B92-4D46-9633-A14A21CD7696}" emma:medium="tactile" emma:mode="ink">
                <msink:context xmlns:msink="http://schemas.microsoft.com/ink/2010/main" type="inkWord" rotatedBoundingBox="12458,7161 17857,6790 17916,7652 12517,8023"/>
              </emma:interpretation>
              <emma:one-of disjunction-type="recognition" id="oneOf16">
                <emma:interpretation id="interp80" emma:lang="" emma:confidence="1">
                  <emma:literal>answer</emma:literal>
                </emma:interpretation>
                <emma:interpretation id="interp81" emma:lang="" emma:confidence="0">
                  <emma:literal>answers</emma:literal>
                </emma:interpretation>
                <emma:interpretation id="interp82" emma:lang="" emma:confidence="0">
                  <emma:literal>Answer</emma:literal>
                </emma:interpretation>
                <emma:interpretation id="interp83" emma:lang="" emma:confidence="0">
                  <emma:literal>answerer</emma:literal>
                </emma:interpretation>
                <emma:interpretation id="interp84" emma:lang="" emma:confidence="0">
                  <emma:literal>Answers</emma:literal>
                </emma:interpretation>
              </emma:one-of>
            </emma:emma>
          </inkml:annotationXML>
          <inkml:trace contextRef="#ctx0" brushRef="#br0" timeOffset="56753.4209">10870 6330 964 0,'0'0'43'0,"0"0"9"0,0-8-42 0,0 0-10 15,0 8 0-15,-4-8 0 0,-5-4 87 0,5 1 15 16,4-5 3-16,-5 4 1 0,1 1-6 0,0-1-2 15,-1-4 0-15,5 1 0 0,-8-5-9 0,3 1-1 16,-4-1-1-16,5 5 0 0,0-5-15 0,-5 5-2 16,0-5-1-16,0 5 0 0,5-1-25 0,-9 4-6 15,4 1-1-15,0 3 0 0,0-4-25 0,-4 4-4 16,0 0-8-16,0 5 11 0,0 3-11 0,-5 0 0 16,1 3 0-16,-5 1 0 0,-5-4 0 0,1 8 0 15,-5 4 0-15,5 7 0 0,0-3 0 0,-5 7-9 0,-4 5 9 0,0 7 0 16,-5 0 11-16,10 8 9 0,-5 4 1 0,4 3 1 15,4-3-22-15,1 4 9 0,9-4-9 0,-1-5 0 16,5 5 0-16,0-4 0 0,8 0 0 0,-3-8 0 16,3 0-10-16,10 0 1 0,-1-11 0 0,5-5 0 15,4-7 9-15,0-8-10 0,0 0 10 0,9-8-10 16,0-4 19-16,9-4 4 0,4-3 1 0,-4-9 0 0,4 1-14 0,0-4 0 16,4-1 0-16,1-3 0 0,-5 0 0 15,4-4 8-15,-8 0-8 0,0-4 0 0,0-4 0 16,-5-4-16-16,-4 4 1 0,0-4 1 0,-5-3 14 0,-4 3 0 15,5 4 0-15,-5 8 0 0,-4 4 13 0,-5 11-4 16,1 5-1-16,3-1 0 0,-3 8 8 0,-5 8 2 16,0 0 0-16,0 0 0 0,4 12-18 0,1 7 0 15,-5 5 0-15,0 7 0 0,4 4 0 0,-4 0 0 16,0 0 0-16,-4 4 0 0,4 0 0 0,-5 4-12 16,5 0 12-16,-4-4-12 15,4 0-115-15,0 0-22 0,-5-8-5 0</inkml:trace>
          <inkml:trace contextRef="#ctx0" brushRef="#br0" timeOffset="57188.6645">11169 6088 1728 0,'0'0'76'0,"9"-12"16"16,-1-4-73-16,1 1-19 0,4 3 0 0,0 0 0 0,5 5 137 0,-1 7 24 0,1-4 5 0,0 12 1 15,4-1-99-15,-1 9-19 0,1 3-4 0,0 5-1 16,0 3-35-16,-4 4-9 0,-1 4 0 0,-3-3 0 16,-1 3 0-16,-5-4-17 0,1 0 4 0,-9 4 1 15,0-11 12-15,0 3 0 0,-4-4 0 0,-1-3 0 16,-3-1 9-16,-1-7-9 0,0 8 0 0,0-9 9 16,-4-3 4-16,4 0 1 0,1 0 0 0,3-4 0 15,-4-4-14-15,9 0 9 0,-4-4-9 0,4 4 8 16,-4-8 10-16,-1-8 2 0,10 1 0 0,3-5 0 0,1 1 9 0,4-5 3 15,1-3 0-15,3 0 0 0,1-5-32 0,4 1-8 16,4-4-1-16,0 0 0 0,-4-4 9 0,5 0 0 16,3 0 10-16,1 4-10 0,0 4 16 0,-5 3-4 15,0 1 0-15,-4 8 0 0,-9 7-12 0,-4 4 0 16,0 8 8-16,0 4-8 0,0 4 0 0,-1 4 0 16,1 3 0-16,-5 9 0 0,5-1 0 0,-4 4 0 15,-5 4 0-15,4 1 9 0,-4-5-9 0,4 4 0 16,5 4 0-16,-4-4-11 15,-1 1-105-15,0-1-20 0,5 0-5 0,-5 0-938 0</inkml:trace>
          <inkml:trace contextRef="#ctx0" brushRef="#br0" timeOffset="57611.9758">12542 5897 1382 0,'9'-16'61'0,"0"4"13"16,-5-3-59-16,5 3-15 0,-1 0 0 0,-3 1 0 15,-1 3 120-15,-4 0 22 0,9-4 4 0,-9 5 1 0,0 3-57 0,0 4-11 16,0-8-3-16,0 8 0 0,-4-4-44 0,-1 0-10 15,-4 0-2-15,-4 4 0 0,0 4-20 0,0 0 0 16,-5 4 0-16,1 3 0 0,4-3 0 0,0 4 0 16,-1 0 0-16,1-1 0 0,0 5 0 0,4 0 0 15,5-1 0-15,0 5 0 0,-1-1 0 0,5 1 0 16,0-1 0-16,5 1 0 0,-5-1 0 0,4 1 0 16,5-1 0-16,-5 1 0 0,-4 3 0 0,9-3 0 15,-5-5 0-15,9 5 0 0,1-1 12 0,-1 1 7 16,-5-5 1-16,6 1 1 0,-6-1-5 0,1 1-2 15,-4 0 0-15,-1 3 0 0,-4-3 19 0,0-1 4 16,0 1 1-16,-4 0 0 0,-5-1-19 0,0 1-4 0,5 3-1 0,-5 1 0 16,-4-9-14-16,4 5 9 15,0-4-9-15,0 3 8 0,9-3-8 0,-4-4 0 16,-5 4 0-16,0-5 0 16,-4 5-128-16,0-4-20 0,0 0-5 0</inkml:trace>
          <inkml:trace contextRef="#ctx0" brushRef="#br0" timeOffset="58241.266">12989 6029 1209 0,'0'0'108'0,"0"-11"-87"16,0-1-21-16,0 0 0 0,5 4 108 0,-1-3 16 15,5 3 4-15,0-4 1 0,-5 4-37 0,9-3-8 16,-4-5-2-16,4 4 0 0,0 5-40 0,1-1-8 15,-1 0-2-15,0 4 0 0,0 4-9 0,-4 0-3 16,0 4 0-16,-1 8 0 0,1-1 7 0,-9 9 1 16,0 7 0-16,0 4 0 0,0 1-28 0,-4 3 0 15,-5 4 0-15,0 0 0 0,0-8 0 0,5 0 10 16,4 0-2-16,-4 0-8 0,-1-11 8 0,5-1-8 16,0-3 0-16,0-4 0 0,0-1 0 0,5-3 8 15,3 0-8-15,6-8 0 0,3 0 15 0,5-8-4 0,0 0-1 16,4-3 0-16,1-9-2 0,-1 1 0 0,-4-1 0 15,4 1 0-15,-4-5 4 0,0 5 0 0,-4-5 0 16,-1-3 0-16,1-4 11 0,-1 8 2 0,-3-1 1 16,3 1 0-16,-4 3-9 0,0 5-1 0,1-5-1 0,-1 12 0 15,-9 1-15-15,5 7 11 0,0 0-11 0,4 3 10 16,-9 5-10-16,1 0 0 0,-1 0 0 0,5 7 0 16,-5-3 0-16,5 8 0 0,-5-1 0 0,5-3 0 15,0-5 0-15,0 5 0 0,-1 0 0 0,1-1 0 16,4-7 0-16,-4-4 0 0,4-4 0 0,-4 4 0 15,0 0 8-15,4-4-8 0,0 0 0 0,0-4 8 0,-4-4 0 16,0 4-8-16,4-4 12 0,-4 4-4 0,-5-7 24 0,1 3 5 16,-1-4 1-16,5 1 0 0,-1-5-20 0,-3 4-4 15,-1-3-1-15,1 3 0 0,-1-4-13 0,0 5 0 16,1-1 0-16,4 0 0 16,-5-3-120-16,5-1-28 0,0 0-4 0,4 1-932 15</inkml:trace>
          <inkml:trace contextRef="#ctx0" brushRef="#br0" timeOffset="58611.1401">14161 6103 1209 0,'9'0'108'0,"-1"0"-87"0,6-4-21 0,3 1 0 15,-4-1 134-15,9 0 22 0,0-8 5 0,4 0 1 16,-4 1-50-16,5-1-9 0,3-4-3 0,-3 1 0 16,-10-1-38-16,5-3-8 0,-4-1-2 0,-1 1 0 15,5 3-10-15,0-3-2 0,-9-1-1 0,1 1 0 16,-6-1-12-16,1 1-3 0,0-1 0 0,-5 1 0 16,-4-5-12-16,0 5-2 0,0-5-1 0,0 9 0 15,-4-1-9-15,-1 4 0 0,1 5 0 0,0 3 0 16,-9 0 13-16,4 4-2 0,-9 0-1 0,9 12 0 0,1 3-10 15,-5 5 0-15,-5 3 0 0,-4 4 0 0,0 4 0 16,5 1 0-16,-5 3 0 0,4 0 0 0,1-4 0 16,8 4 0-16,0-8 0 0,0 5 0 0,0-1 0 0,5-4 0 15,8 0 0-15,1 5 0 0,-5-9-14 0,9 4 5 16,4-7 1-16,-4-1 0 16,4-3-166-16,-5-4-33 0</inkml:trace>
          <inkml:trace contextRef="#ctx0" brushRef="#br0" timeOffset="58933.8665">14986 5620 1843 0,'0'0'164'0,"4"-8"-132"16,-4-4-32-16,0 12 0 0,0 0 57 0,0 12 5 0,4 4 1 0,-4 3 0 15,0 5-9-15,0 3-2 0,5 0 0 0,-1 8 0 16,-4-4-16-16,0 1-3 0,0 3-1 0,0-4 0 15,0 4 16-15,0 0 4 0,-4-4 0 0,-1 0 0 16,5-3-7-16,-4-5-1 0,-5-3 0 0,5-1 0 16,-5-3-30-16,5-5-6 0,-1-3-8 0,-3 0 11 15,3 0 2-15,5-8 1 0,0 0 0 0,0 0 0 16,0 0 30-16,0 0 7 0,0-8 1 0,5-4 0 16,-5 1-24-16,4-5-5 0,0-3-1 0,1-1 0 15,8 1-11-15,0-5-3 0,5 1 0 0,-1-1 0 16,5-3-8-16,4 0-9 0,1-1 9 0,8 1-13 15,4 0 13-15,1 0-9 0,-1-1 9 0,10 1-8 16,-10-4-107-16,5 3-21 0,0 1-4 16,0 0-1072-16</inkml:trace>
        </inkml:traceGroup>
        <inkml:traceGroup>
          <inkml:annotationXML>
            <emma:emma xmlns:emma="http://www.w3.org/2003/04/emma" version="1.0">
              <emma:interpretation id="{1A967A69-3BE7-45C5-B208-8F25FB33B76A}" emma:medium="tactile" emma:mode="ink">
                <msink:context xmlns:msink="http://schemas.microsoft.com/ink/2010/main" type="inkWord" rotatedBoundingBox="19656,5891 20662,5822 20760,7250 19754,7319"/>
              </emma:interpretation>
              <emma:one-of disjunction-type="recognition" id="oneOf17">
                <emma:interpretation id="interp85" emma:lang="" emma:confidence="1">
                  <emma:literal>is</emma:literal>
                </emma:interpretation>
                <emma:interpretation id="interp86" emma:lang="" emma:confidence="0">
                  <emma:literal>io</emma:literal>
                </emma:interpretation>
                <emma:interpretation id="interp87" emma:lang="" emma:confidence="0">
                  <emma:literal>in</emma:literal>
                </emma:interpretation>
                <emma:interpretation id="interp88" emma:lang="" emma:confidence="0">
                  <emma:literal>us</emma:literal>
                </emma:interpretation>
                <emma:interpretation id="interp89" emma:lang="" emma:confidence="0">
                  <emma:literal>vs</emma:literal>
                </emma:interpretation>
              </emma:one-of>
            </emma:emma>
          </inkml:annotationXML>
          <inkml:trace contextRef="#ctx0" brushRef="#br0" timeOffset="59894.0213">17364 5608 748 0,'17'-15'67'0,"-12"7"-54"0,3-4-13 0,-8-4 0 15,0 1 200-15,5-1 38 0,3 1 7 0,1 3 2 16,-13 8-111-16,4 4-23 0,0 0-4 0,0 0-1 16,0 0-76-16,0 0-16 0,0 0-4 0,0 0 0 0,4 20 7 0,-8 7 1 15,-1 0 0-15,1 4 0 16,4 8 9-16,-4 0 3 0,-5 0 0 0,0 0 0 16,0 0-20-16,5 0-3 0,4 0-1 0,-4-4 0 15,-5-3-8-15,9-1 8 0,9-4-8 0,-5-4 8 16,-4-7 0-16,9 0 0 0,8-5 0 0,-4 1 0 15,-4-8-8-15,0 0 8 0,4-4-8 0,5-4 8 0,-1-4 0 0,5-4 0 16,-4 1 0-16,4-5 0 16,4 1 26-16,0-5 5 0,-4-3 1 0,0-1 0 0,-4-3-20 15,4-4-4-15,4 0-1 0,0-8 0 0,-8 3-5 16,8-3-1-16,5-3 0 0,4 3 0 0,-4 0-9 16,-1 4 0-16,6 3 9 0,3 1-9 15,1 4 0-15,-1 7 0 0,-8 1 0 0,-1 3 0 0,1 12 0 0,0 0 16 16,-5 4-3-16,-4 4 0 0,4 0-24 0,1 4-5 15,-14 8 0-15,0-1-1 0,-4 1 17 0,4-4 0 16,0 7 0-16,-8 4 0 0,-5 1 0 0,-5-1 0 16,5 1 0-16,-4-1 0 0,-5-3 0 0,0-1 14 15,-8 0-4-15,4 1-1 0,-5-4 14 0,-4 3 2 16,-4-7 1-16,-5 3 0 0,9-3-26 0,-4-4 8 16,-9 4-8-16,0-5 0 0,-5-3 0 0,5 0 0 15,4-4 0-15,-8 0 0 16,-5 0-92-16,0-4-16 0,9-4-4 0,-5 1-984 0</inkml:trace>
          <inkml:trace contextRef="#ctx0" brushRef="#br0" timeOffset="60030.395">17837 4649 1958 0,'0'0'87'0,"-4"-8"17"15,8 0-83-15,1 0-21 0,-5 8 0 0,0 0 0 16,9-4 45-16,-9 4 5 0,0 0 1 0,0 12-973 15</inkml:trace>
        </inkml:traceGroup>
        <inkml:traceGroup>
          <inkml:annotationXML>
            <emma:emma xmlns:emma="http://www.w3.org/2003/04/emma" version="1.0">
              <emma:interpretation id="{624D90F0-BAC0-4733-83FD-2896198363C7}" emma:medium="tactile" emma:mode="ink">
                <msink:context xmlns:msink="http://schemas.microsoft.com/ink/2010/main" type="inkWord" rotatedBoundingBox="23061,6372 26342,6147 26439,7565 23158,7791"/>
              </emma:interpretation>
              <emma:one-of disjunction-type="recognition" id="oneOf18">
                <emma:interpretation id="interp90" emma:lang="" emma:confidence="1">
                  <emma:literal>yes</emma:literal>
                </emma:interpretation>
                <emma:interpretation id="interp91" emma:lang="" emma:confidence="0">
                  <emma:literal>yea</emma:literal>
                </emma:interpretation>
                <emma:interpretation id="interp92" emma:lang="" emma:confidence="0">
                  <emma:literal>yet</emma:literal>
                </emma:interpretation>
                <emma:interpretation id="interp93" emma:lang="" emma:confidence="0">
                  <emma:literal>yep</emma:literal>
                </emma:interpretation>
                <emma:interpretation id="interp94" emma:lang="" emma:confidence="0">
                  <emma:literal>ye</emma:literal>
                </emma:interpretation>
              </emma:one-of>
            </emma:emma>
          </inkml:annotationXML>
          <inkml:trace contextRef="#ctx0" brushRef="#br0" timeOffset="61006.6661">20834 5179 1267 0,'0'0'56'0,"-4"-12"12"0,4 5-55 0,0-5-13 16,-5 4 0-16,5 8 0 0,0 0 137 0,0 0 25 15,-4-8 5-15,4 8 1 0,0 0-85 0,-9 4-17 16,0 0-3-16,-4 8-1 0,4 3-29 0,-8 5-5 16,4 3-2-16,-1 9 0 0,1-1-34 0,0 8-8 15,4 0 0-15,5 8-1 0,0 3 17 0,8-3 0 16,-4 0-8-16,9-4 8 0,-1-4 0 0,6 0 0 15,3-8 0-15,1-4 0 0,-1-11 9 0,5-1-1 16,0-3 0-16,0-4 0 0,4-8 22 0,1-4 4 0,3-4 1 16,1-7 0-16,0-1-10 0,4-7-1 15,4-1-1-15,-3-3 0 0,-1-4 17 0,-5 0 3 0,-3-8 1 16,8 3 0-16,0-3-16 0,-4 0-2 0,-5-3-1 0,0 3 0 16,1 0-12-16,-1 3-2 0,-4 5-1 0,0 4 0 15,4 4-10-15,-8 3 0 0,-1 4 0 0,1 5 0 16,-5 3 0-16,-4 8 0 0,4 0 0 0,-4 12 0 15,-1-1 0-15,-3 9 0 0,4 3 0 0,-5 12 0 16,0 0 0-16,-4 8 0 0,0 0 0 0,-4 12 0 16,4 3 0-16,-4 1 0 0,-1-1 9 0,1 5-9 15,-5-5 0-15,0 1 0 0,-4 3 0 0,-5 0 0 0,1-3 0 16,-5-4 0-16,4-1 0 0,-8 5 0 0,4-9 10 16,-4-3 7-16,-5 0 2 0,-4-4 0 0,-4-4-19 0,3 0 0 15,-3-8 0-15,-5 0 0 0,0-3 0 0,9-9 0 16,-4 1 0-16,8-13 0 0,9 5 0 0,-4-12 0 15,8 4 0-15,-4-8 0 0,5 0 0 0,3-4 0 16,6 1 0-16,-5-1 0 0,4-8 10 0,4-3-2 16,5-1 0-16,5-3 0 0,-1-8 4 0,9-1 0 15,0-3 0-15,14-4 0 0,4 0-12 0,4-4 0 16,8 0 0-16,15-3 0 0,-6 3 0 0,10-4-11 16,-5 4 3-16,8-4 0 15,-3 4-173-15,4-3-35 0,70-52-6 0,-40 20-781 0</inkml:trace>
          <inkml:trace contextRef="#ctx0" brushRef="#br0" timeOffset="61458.0967">22251 5639 1796 0,'0'0'40'0,"0"-4"8"0,-9-3 1 0,0 7 1 15,1 0-40-15,3 0-10 0,5 0 0 0,0 0 0 0,0 0 24 0,0 0 4 16,18 0 0-16,4-4 0 0,0 0 21 0,13-4 5 16,4-4 1-16,1 5 0 0,4-9-14 15,4 4-2-15,-4-3-1 0,0-1 0 0,-9-3-38 0,0-1-12 16,-4 4 0-16,-1 1 0 0,-3-1 61 0,-1 1 12 15,-4 3 3-15,-5-8 0 0,1 1-52 0,-5-1-12 16,5 1 0-16,-5-1 0 0,-4 1 0 0,-1-1 0 16,1-3 0-16,-4 0 0 0,-1 3 0 0,-4 1 0 15,0 3 0-15,0 0 0 0,-4 5 0 0,-1 3 0 16,-4 0 0-16,9 8 0 0,-8 0 0 0,-1 4 0 16,-4 0 0-16,-5 8 0 0,1-1 0 0,-1 5 0 15,-4 3 0-15,0 5 0 0,5 3 0 0,-5 8 0 16,0 4 8-16,4 4-8 0,1 4 26 0,3 8 2 15,1-5 1-15,5 9 0 0,-1-9 3 0,4 1 1 16,-3 0 0-16,3-4 0 0,-4-8-41 0,14 0-9 16,4-4-2-16,4 4 0 15,4-8-130-15,5-8-27 0,48 12-4 0,-8-35-2 0</inkml:trace>
          <inkml:trace contextRef="#ctx0" brushRef="#br0" timeOffset="62191.2307">23918 5226 1058 0,'18'-16'47'0,"-14"12"9"0,5-7-44 0,-5 3-12 0,5-4 0 15,-5 4 0-15,-4-3 112 0,0 3 20 0,0-8 4 0,-8 9 0 16,-1-1-35-16,0-4-7 0,-4 4-2 0,0 4 0 16,-5 0-45-16,-4 1-10 0,0 3-1 0,-4 3-1 15,0-3-6-15,-5 8-1 0,5 0 0 0,4 0 0 16,0 4 2-16,-5-1 0 0,6 5 0 0,-6-1 0 15,10 5-30-15,-1-1 0 0,-4 5-13 0,5 3 4 16,-1 0 17-16,5-3 4 0,4 3 1 0,0 0 0 16,9 1-13-16,0-1 0 0,14-7 0 0,-6 11 0 15,10-4-10-15,-1 0-2 0,5 5 0 0,5-9 0 16,3 0 12-16,1 1 0 0,-5-1 0 0,5 1 0 16,-9 3 0-16,4-4 0 0,-4 1 0 0,0 3 0 15,-13-4 47-15,-5 5 11 0,-12-5 2 0,-10 4 1 16,-4 1 5-16,-4-1 1 0,-9 0 0 0,0-3 0 0,-5-1-54 15,1 0-13-15,-1-7 0 0,1 3 0 0,-1 1 26 0,1-8 2 16,4 3 1-16,4-3 0 16,-4 0-120-16,4-8-24 0,0-1-5 0,5 5-983 15</inkml:trace>
        </inkml:traceGroup>
        <inkml:traceGroup>
          <inkml:annotationXML>
            <emma:emma xmlns:emma="http://www.w3.org/2003/04/emma" version="1.0">
              <emma:interpretation id="{061BA8B7-1690-4604-B4BE-5DF97055228E}" emma:medium="tactile" emma:mode="ink">
                <msink:context xmlns:msink="http://schemas.microsoft.com/ink/2010/main" type="inkWord" rotatedBoundingBox="27603,6005 28593,5937 28748,8188 27757,8256"/>
              </emma:interpretation>
              <emma:one-of disjunction-type="recognition" id="oneOf19">
                <emma:interpretation id="interp95" emma:lang="" emma:confidence="1">
                  <emma:literal>7</emma:literal>
                </emma:interpretation>
                <emma:interpretation id="interp96" emma:lang="" emma:confidence="0">
                  <emma:literal>2</emma:literal>
                </emma:interpretation>
                <emma:interpretation id="interp97" emma:lang="" emma:confidence="0">
                  <emma:literal>?</emma:literal>
                </emma:interpretation>
                <emma:interpretation id="interp98" emma:lang="" emma:confidence="0">
                  <emma:literal>y</emma:literal>
                </emma:interpretation>
                <emma:interpretation id="interp99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62970.7913">25239 5164 864 0,'0'0'38'0,"4"-8"8"0,-4 0-37 0,0-4-9 0,0 1 0 0,0-1 0 15,0 0 140-15,0 0 27 0,0 1 5 0,5-13 0 16,-5 5-84-16,4-5-16 0,5 5-4 0,-1-4-1 15,6-1 24-15,3-3 5 0,5 3 0 0,0 1 1 16,9 0-47-16,-1-1-10 0,6 5-1 0,-1 7-1 16,0-4-22-16,9 9-4 0,-1-1 0 0,10 0-1 15,4 0-3-15,-4 0 0 0,-1 5 0 0,10 3 0 16,-9 3-8-16,-10 5 8 0,1 4-8 0,-4 0 8 16,-10-1-8-16,-3 1 0 0,-1 4 0 0,-8-1 0 15,-1 1 0-15,-8-4 0 0,9 3 0 0,-10-3 0 16,-3 7-22-16,-1-3-6 15,-4 0-2-15,0-1 0 0,0 5 49 0,0-5 9 0,-4 5 3 0,-1-1 0 16,5 1-50-16,-8 3-9 0,3-3-3 16,-8 7 0-16,4 0 52 0,-4 4 11 0,0 1 1 0,0 3 1 0,-5-4-34 15,5 8 0-15,-5 0 0 0,1 8 0 0,-9-8 8 0,8 4-8 16,5 3 0-16,-5 1 0 0,-4 0 11 0,0-4-11 16,-4 0 10-16,4 0-10 0,0-4 16 0,0-4-2 15,0 0-1-15,0-4 0 0,5 4-2 0,-1 4-1 16,1 0 0-16,4 0 0 0,4-8-10 0,0 1 0 15,-4-5 0-15,9 0 0 0,4 0 0 0,-5-7 0 16,5-1 0-16,5 1 0 0,-5-1 8 0,8 1-8 16,5-4 12-16,1-1-4 0,8-7-8 0,0 0-9 15,4 0 9-15,9-1-13 16,4 1-152-16,1-4-31 0,39-4-5 0,-18 4-2 0</inkml:trace>
          <inkml:trace contextRef="#ctx0" brushRef="#br0" timeOffset="63564.8897">25941 6950 1501 0,'0'0'66'0,"0"0"14"0,0 0-64 0,0 0-16 16,0 0 0-16,0 0 0 0,0 0 104 0,0 0 16 15,0 0 4-15,0 0 1 0,0 0-33 0,0 0-6 0,0 0-2 0,0 0 0 16,0 0-56-16,0 0-12 0,0 0-3 0,0 0 0 15,0 0-13-15,0 0 0 0,0 0 8 0,0 7-8 16,-5 1 0-16,-3 0 0 0,-1-4 0 0,-4-4 0 16,-1 8 8-16,1-8-8 0,4 4 0 0,1 0 0 15,-5-4 16-15,4-4-2 0,4 0-1 0,5 4 0 16,0 0 17-16,0 0 3 0,-4-8 1 0,4 0 0 16,4-4-14-16,1 5-2 0,4-1-1 0,-1 4 0 15,5-4-9-15,-4 0-8 0,0-3 9 0,0 7-9 16,4 0 8-16,-4 0-8 0,-9 4 0 0,9 0 0 15,4 0 0-15,-5 4 0 0,-8-4 0 0,0 0 0 16,0 0-30-16,0 0-2 0,5 8-1 0,-1 3-1074 16</inkml:trace>
        </inkml:traceGroup>
      </inkml:traceGroup>
      <inkml:traceGroup>
        <inkml:annotationXML>
          <emma:emma xmlns:emma="http://www.w3.org/2003/04/emma" version="1.0">
            <emma:interpretation id="{09592FD2-55B9-4981-B9C9-DB2822CEDDFF}" emma:medium="tactile" emma:mode="ink">
              <msink:context xmlns:msink="http://schemas.microsoft.com/ink/2010/main" type="line" rotatedBoundingBox="2333,9947 31632,8237 31740,10086 2441,11796"/>
            </emma:interpretation>
          </emma:emma>
        </inkml:annotationXML>
        <inkml:traceGroup>
          <inkml:annotationXML>
            <emma:emma xmlns:emma="http://www.w3.org/2003/04/emma" version="1.0">
              <emma:interpretation id="{F9C0FAE9-3DB8-45E4-9E99-2B95656EF650}" emma:medium="tactile" emma:mode="ink">
                <msink:context xmlns:msink="http://schemas.microsoft.com/ink/2010/main" type="inkWord" rotatedBoundingBox="2358,10374 5446,10193 5526,11555 2437,11736"/>
              </emma:interpretation>
              <emma:one-of disjunction-type="recognition" id="oneOf20">
                <emma:interpretation id="interp100" emma:lang="" emma:confidence="1">
                  <emma:literal>How</emma:literal>
                </emma:interpretation>
                <emma:interpretation id="interp101" emma:lang="" emma:confidence="0">
                  <emma:literal>ttow</emma:literal>
                </emma:interpretation>
                <emma:interpretation id="interp102" emma:lang="" emma:confidence="0">
                  <emma:literal>how</emma:literal>
                </emma:interpretation>
                <emma:interpretation id="interp103" emma:lang="" emma:confidence="0">
                  <emma:literal>#tow</emma:literal>
                </emma:interpretation>
                <emma:interpretation id="interp104" emma:lang="" emma:confidence="0">
                  <emma:literal>'How</emma:literal>
                </emma:interpretation>
              </emma:one-of>
            </emma:emma>
          </inkml:annotationXML>
          <inkml:trace contextRef="#ctx0" brushRef="#br0" timeOffset="65278.9751">337 9309 172 0,'-9'-16'16'0,"9"16"-16"0,0-11 0 0,0-1 0 16,0-4 210-16,0 5 39 0,0-5 8 0,0 4 2 0,0 1-107 0,0-1-20 16,4 4-5-16,-4 0-1 0,0 8-75 0,0 0-15 15,5-7-4-15,-5 7 0 0,0 0 8 0,0 0 2 16,0 0 0-16,0 0 0 0,0 0-16 0,-9 11-3 15,4 1-1-15,1 4 0 0,-5 3 9 0,5 8 1 16,-5 9 1-16,9 6 0 0,-9 5 1 0,5 8 0 16,-9 7 0-16,4 4 0 0,-4 5 3 0,4-1 1 15,-4 0 0-15,-5-4 0 0,5-3-18 0,0-1-3 16,0 1-1-16,0-5 0 0,-5 1 2 0,5-9 0 16,0 1 0-16,4-8 0 0,-4 0-18 0,4-8 0 15,0-4 0-15,1-4 0 16,3-3-55-16,-4-5-5 0,5 1 0 0,4-9-1 15,0-3-157-15,0-8-31 0</inkml:trace>
          <inkml:trace contextRef="#ctx0" brushRef="#br0" timeOffset="65521.8668">192 9859 1332 0,'0'0'59'15,"0"0"12"-15,0 0-57 0,0 0-14 0,0 0 0 0,0-8 0 16,0 8 106-16,0 0 18 0,0 0 4 0,0 0 1 16,0 0-53-16,0 0-12 0,0 0-1 0,0 0-1 15,0 0-49-15,17-4-13 0,-3 0 0 0,7 4 0 0,1-4 0 16,9 4 0-16,9-4 8 0,3 1-8 0,10-5 0 0,-5 0 12 16,9 0-12-16,-4 0 12 15,4 1-32-15,0-1-5 0,0-8-2 0,-4 4 0 16,-5 1-137-16,0-1-28 0,-4-7-6 0</inkml:trace>
          <inkml:trace contextRef="#ctx0" brushRef="#br0" timeOffset="65885.4932">1017 9223 518 0,'0'-23'23'0,"-5"15"5"0,5-4-28 0,0 1 0 0,-4-5 0 0,8 4 0 16,-4 1 192-16,5-1 34 0,-5 0 6 0,0 4 2 15,0 1-93-15,0-1-18 0,0 8-4 0,0 0-1 16,0 0-25-16,0 0-5 0,0 0 0 0,0 0-1 15,-5 12-28-15,5 7-6 0,-4 4-1 0,-5 9 0 16,9 7-22-16,-4 4-5 0,-5 7-1 0,-4 5 0 16,-5 7 12-16,5 1 1 0,0 3 1 0,0 0 0 15,-5-3-16-15,1-1-3 0,-1 0-1 0,5-7 0 16,4 0-6-16,5-1-2 0,-14-3 0 0,14-4 0 0,-5-1-10 16,5 5 0-16,-1-8 0 0,-4 0 0 15,9-8-134-15,-4 4-22 0,-5-8-5 0</inkml:trace>
          <inkml:trace contextRef="#ctx0" brushRef="#br0" timeOffset="66411.0146">1670 9785 691 0,'0'0'30'0,"0"0"7"0,0-12-29 0,0 4-8 0,0-3 0 0,-4 3 0 15,4-4 223-15,0 4 43 0,0 0 9 0,0 1 1 16,-4-1-145-16,-1 0-30 0,5 4-5 0,0 4-2 15,0 0-66-15,0 0-12 0,0 0-4 0,0 0 0 16,-9 0-12-16,1 4 9 0,-1 0-9 0,0 4 8 16,0 0-8-16,0 3 0 0,-4-3 0 0,0 8 0 15,4 3 13-15,-4 5 1 0,4 3 0 0,-4 8 0 0,-4 4 0 16,8 4 0-16,0-4 0 0,-4 8 0 0,4-4-14 16,0-1 0-16,9 1 0 0,-4-8 0 0,4-3 0 15,0-1 0-15,4-4 0 0,1-3 0 0,-1-5 0 16,1-7 0-16,3-1 0 0,1-3 0 0,4 0 0 0,5-8 0 15,-5-8 0-15,9 0 0 0,0-3 0 0,0-5 0 16,-5-7 0-16,5-5 0 0,5 1 15 0,-1-4 3 16,0 0 1-16,-4-4 0 0,0 0-27 0,0-4-6 15,-4 3-1-15,-1 1 0 0,-8 0 15 0,-5 4 10 16,1-4-2-16,-10 0 0 0,5 4 4 0,-4-1 1 16,-5 1 0-16,-4 4 0 0,4 4-5 0,-4 3 0 15,-4 4-8-15,3 5 12 0,-3 3-12 0,4 4 0 16,0 4 0-16,4 4 0 15,-9 4-91-15,5 0-24 0,-4-1-5 0</inkml:trace>
          <inkml:trace contextRef="#ctx0" brushRef="#br0" timeOffset="66985.7362">2276 9785 1670 0,'0'-12'148'0,"-5"0"-118"15,1-3-30-15,4-1 0 0,4 1 118 0,1 3 18 16,-5 4 3-16,0 0 1 0,0 8-71 0,0 0-13 15,0 0-4-15,4 12 0 0,-4 4-16 0,-4 3-3 16,4 12-1-16,0 4 0 0,-5 0-32 0,-3 8 0 16,3 8 0-16,1-4 0 0,-1 4 0 0,1-5 0 15,0 5 0-15,4-8 0 0,0-4 0 0,8-4-19 16,-3-8 3-16,-1-3 0 0,1-5 16 0,-1-7 0 16,9-8 0-16,-4 0 0 0,0-4-16 0,4-8 3 15,4-8 1-15,5 1 0 0,-9-5 32 0,5-3 8 16,-5-4 0-16,0-5 1 0,1 1-29 0,-1 0 0 15,0 0 0-15,0-4-10 0,0 3 10 0,0-3 16 16,5 8-4-16,-5-4-1 0,5 4-11 0,-5-1 8 16,4 9-8-16,-4 3 8 0,1 4-8 0,-1 9 0 15,-13 3 0-15,13 3 0 0,0 5 0 0,0 8 0 0,-4 3 0 16,-5 5 0-16,5 7 0 0,-4 0 0 0,3 0 0 16,1-3 0-16,0-1 0 0,-5-4-9 0,5 1 9 0,-5-9-13 15,1 1 13-15,-1-8 0 0,5 0 0 0,-9-8 0 16,0 0 0-16,0 0 10 0,9 0-2 0,4-4 0 15,0 0 0-15,-4-4-8 0,4 0 12 0,0-7-4 16,5-1 17-16,4-7 3 0,-9 3 1 0,0-3 0 16,5-5-7-16,-1 1-2 0,9-4 0 0,-8 4 0 15,-9-5-7-15,8 1-1 0,10-4-1 0,-10 4 0 16,-8 0-11-16,4 3-16 0,5 1 4 0,4 8-798 16,-5-1-160-16</inkml:trace>
        </inkml:traceGroup>
        <inkml:traceGroup>
          <inkml:annotationXML>
            <emma:emma xmlns:emma="http://www.w3.org/2003/04/emma" version="1.0">
              <emma:interpretation id="{D741FF0B-8242-4DA5-AF75-8029236AF8B3}" emma:medium="tactile" emma:mode="ink">
                <msink:context xmlns:msink="http://schemas.microsoft.com/ink/2010/main" type="inkWord" rotatedBoundingBox="7597,9640 9140,9550 9233,11136 7689,11226"/>
              </emma:interpretation>
              <emma:one-of disjunction-type="recognition" id="oneOf21">
                <emma:interpretation id="interp105" emma:lang="" emma:confidence="1">
                  <emma:literal>do</emma:literal>
                </emma:interpretation>
                <emma:interpretation id="interp106" emma:lang="" emma:confidence="0">
                  <emma:literal>d0</emma:literal>
                </emma:interpretation>
                <emma:interpretation id="interp107" emma:lang="" emma:confidence="0">
                  <emma:literal>oho</emma:literal>
                </emma:interpretation>
                <emma:interpretation id="interp108" emma:lang="" emma:confidence="0">
                  <emma:literal>olo</emma:literal>
                </emma:interpretation>
                <emma:interpretation id="interp109" emma:lang="" emma:confidence="0">
                  <emma:literal>obo</emma:literal>
                </emma:interpretation>
              </emma:one-of>
            </emma:emma>
          </inkml:annotationXML>
          <inkml:trace contextRef="#ctx0" brushRef="#br0" timeOffset="68150.7433">5930 9282 1566 0,'-8'-20'69'0,"8"12"15"0,0-3-68 0,0-1-16 0,0 4 0 0,-9-3 0 16,4-1 104-16,5 4 18 0,-8-4 3 0,3 8 1 15,1-3-71-15,-9 3-15 0,-5-4-2 0,1 8-1 0,-5-4-27 0,0 4-10 16,0 4 0-16,-9 0 9 0,5 4-9 0,-9-1 0 15,0 5 0-15,-1 4 0 0,6-5-9 0,-1 9 9 16,0-4-12-16,1-1 12 0,8 5 0 0,0-1 0 16,0 5 0-16,4-1 0 0,1 4 0 0,-1 1 0 15,5 3 0-15,0 8 0 0,4 4 0 0,-4-1 0 16,4 1 9-16,0 0-9 0,1-4 0 0,3 4 0 16,1 0 0-16,4-8 0 0,0 0-9 0,4-4 9 15,1-7 0-15,3-1 0 0,-3-3 0 0,8-1 0 16,-4-3 0-16,4-8 0 0,0-1 0 0,5-7 0 15,3-7 0-15,-3-1 0 0,8-4 0 0,1-3 0 16,3-5 9-16,1-7-9 0,4-4 11 0,0-1-3 16,0-3-8-16,-4-4 12 0,4-8 8 0,-4 1 0 15,0-5 1-15,-1-8 0 0,-3 1 1 0,3 0 0 16,-3-5 0-16,-5 1 0 0,4-5-7 0,-4-3-2 16,0-4 0-16,4 0 0 0,-8 4 12 0,8-4 3 0,-8 4 0 0,4 7 0 15,-1 5-28-15,-3 3 0 0,4 4 8 0,-5 5-8 16,1 3 0-16,-5 8 0 0,5-1 0 0,-5 9 0 15,-4 8 0-15,-1 3 0 0,-3 4 0 0,-5 5 0 16,0 3-14-16,0 4-5 0,0 0-1 0,-9 19 0 16,-4 5 20-16,-5 7 0 0,5 8-8 0,-4 8 8 15,-5-1-8-15,0 9 8 0,0 7-12 0,0 9 12 16,0 7 0-16,0-4 0 0,-4 4 8 0,-1 0-8 16,-3 4 24-16,8-1-2 0,-9 1 0 0,9 0 0 15,-4 4-34-15,4-4-8 0,0-8 0 0,0 0-1 16,9-8-93-16,4-3-18 0,0-5-4 15,0-7-1-15</inkml:trace>
          <inkml:trace contextRef="#ctx0" brushRef="#br0" timeOffset="68561.5455">6580 9403 2055 0,'-14'-8'45'0,"10"4"10"0,0-8 1 0,-1 1 2 0,1 3-46 0,0 0-12 0,-1 0 0 15,5 4 0-15,0 4 30 0,0 0 4 16,0 0 1-16,0 0 0 0,-9 8-11 0,1 8-3 0,-1 3 0 0,0 5 0 16,0 3-21-16,1 4 0 15,-6 12 0-15,6 0 0 0,-6-4 0 0,10 4 0 0,0-4 0 0,-5 4 0 16,9-8 0-16,0 0 0 0,4-4 0 0,1-4 0 15,-1 1 0-15,5-9 0 0,0-7 0 0,4-1 0 16,0-3 0-16,0-4 0 0,0-4 0 0,5-8 0 16,4 1 0-16,0-5 0 0,0-8 0 0,0-3 0 15,-1-4 0-15,1-1 0 0,0 1 0 0,0-4 0 16,-4-4 12-16,-1 4-1 0,1-8-1 0,-5 0 0 16,0 0 9-16,-8 4 1 0,3-4 1 0,-3 3 0 15,-1 5 19-15,-4-4 4 0,-4 4 1 0,-1 0 0 16,1 3-20-16,0 9-4 0,-5-4-1 0,-4 7 0 15,4 4-20-15,-4 1 0 0,0 3 0 0,-5 4 0 0,-4 4-15 0,5 4-7 16,-10 4-2-16,5 3-732 16,-4 5-148-16</inkml:trace>
        </inkml:traceGroup>
        <inkml:traceGroup>
          <inkml:annotationXML>
            <emma:emma xmlns:emma="http://www.w3.org/2003/04/emma" version="1.0">
              <emma:interpretation id="{31901A4D-A792-4D4D-B33C-63DF0088170A}" emma:medium="tactile" emma:mode="ink">
                <msink:context xmlns:msink="http://schemas.microsoft.com/ink/2010/main" type="inkWord" rotatedBoundingBox="11340,9927 13705,9789 13783,11134 11419,11272"/>
              </emma:interpretation>
              <emma:one-of disjunction-type="recognition" id="oneOf22">
                <emma:interpretation id="interp110" emma:lang="" emma:confidence="1">
                  <emma:literal>you</emma:literal>
                </emma:interpretation>
                <emma:interpretation id="interp111" emma:lang="" emma:confidence="0">
                  <emma:literal>You</emma:literal>
                </emma:interpretation>
                <emma:interpretation id="interp112" emma:lang="" emma:confidence="0">
                  <emma:literal>your</emma:literal>
                </emma:interpretation>
                <emma:interpretation id="interp113" emma:lang="" emma:confidence="0">
                  <emma:literal>yow</emma:literal>
                </emma:interpretation>
                <emma:interpretation id="interp114" emma:lang="" emma:confidence="0">
                  <emma:literal>yon</emma:literal>
                </emma:interpretation>
              </emma:one-of>
            </emma:emma>
          </inkml:annotationXML>
          <inkml:trace contextRef="#ctx0" brushRef="#br0" timeOffset="69447.1107">9133 8822 1566 0,'0'0'34'0,"0"-8"7"0,-9 4 2 0,9 4 1 0,0 0-35 0,0 0-9 15,-4-8 0-15,4 8 0 0,0 0 31 0,0 0 4 16,0 0 1-16,-4 4 0 0,-5 8-36 0,9 3 0 16,0 5 0-16,0 7 0 0,-5 4 18 0,5 4 10 15,0 0 1-15,5 1 1 0,-5-1-3 0,0 0-1 16,-5-8 0-16,1-4 0 0,0 1-5 0,4-1-1 16,4-7 0-16,0-4 0 0,5-5-3 0,4 1-1 15,-13-8 0-15,13-4 0 0,1-4 20 0,3 1 3 16,1-9 1-16,4 0 0 0,0-7-4 0,4-4-1 0,-4-1 0 15,4-3 0-15,0 0-14 0,1 0-2 0,-1-8-1 16,-4 0 0-16,0 4-2 0,0 0 0 0,0 0 0 16,0-1 0-16,0 5-8 0,0 4-8 0,-5 4 12 0,5 7-12 15,-4 0 0-15,-1 9 0 0,-8-1 0 0,0 12 0 16,4 7 0-16,0 5 0 0,0 11 0 0,-4 4 0 16,4 5 0-16,0 10 0 0,-4 9 0 0,-4 7-9 15,-1 9 9-15,-8 3 0 0,4 0 0 0,-9 4 0 16,0 0 0-16,0-4-8 0,-4-4 8 0,-4 0 0 15,-1-4 0-15,0-7 0 0,-8-8 0 0,0-1 0 0,-1-7 8 16,1-4 0-16,-9 0 0 0,4-4 0 0,-4-7 12 16,0-5 2-16,0 4 1 0,0-11 0 0,0-4 0 0,0-5 0 15,0-7 0-15,4 0 0 0,5-3 23 0,-1-9 5 16,1-4 1-16,4 1 0 0,0-5-17 0,9-7-3 16,0 3-1-16,4-7 0 0,9 0-16 0,4-4-3 15,5 0-1-15,9-4 0 0,-1-8-11 0,14 0 0 16,4-3 9-16,13-1-9 15,1 4-47-15,3 0-13 0,5 1-4 0,-4 7 0 16,4 3-175-16,-4 5-35 0</inkml:trace>
          <inkml:trace contextRef="#ctx0" brushRef="#br0" timeOffset="69785.3097">10168 9091 1335 0,'0'0'59'0,"0"0"13"0,0 0-58 0,0 0-14 0,0 0 0 0,0 0 0 16,0 0 107-16,0 7 18 0,-4 1 4 0,0 0 1 15,-1 4-36-15,-3-1-7 0,3 5-2 0,-4 4 0 16,1-1-37-16,3 4-8 0,-4 1-2 0,5 3 0 16,0 0-18-16,-5 1-4 0,9 3-1 0,-5-8 0 15,5 1-15-15,5-1 0 0,-1-3 0 0,5-5 0 16,-5 1 0-16,5-8 0 0,4-1 0 0,1-3 0 15,3-4 0-15,1-7 0 0,-1-1 0 0,5-4 0 16,0 0 0-16,0-3 0 0,4-9 0 0,1 5 0 16,-5-5 9-16,-5 1-1 0,1 0 0 0,-5-1 0 15,0-3 9-15,-4 0 2 0,-5-5 0 0,1 5 0 0,-5-4 12 0,-5 0 2 16,1 0 1-16,-5 3 0 0,0 5-1 0,-4-1 0 16,4 5 0-16,-8 3 0 0,4 5-17 0,-5 3-3 15,5 0-1-15,-5 4 0 0,1 4-23 0,-1 4-5 16,1 0 0-16,-1 4-1 15,-4 7-109-15,5-3-22 0,-5 8-4 0</inkml:trace>
          <inkml:trace contextRef="#ctx0" brushRef="#br0" timeOffset="70132.1674">10805 8966 1839 0,'0'0'40'0,"0"0"9"0,0 0 2 0,0 0 1 0,0 0-42 0,-5 12-10 0,1-1 0 0,-1 5 0 16,5 3 44-16,-4 1 6 0,0 3 2 0,4 5 0 16,4-1-32-16,0 0-7 0,-4 0-1 0,5 5 0 15,4-5 4-15,-1-4 0 0,1 1 0 0,4-5 0 16,0-7 12-16,5 0 4 0,0-8 0 0,4-4 0 15,4-4 26-15,-4 0 6 0,8-8 0 0,1-4 1 0,0 1-21 0,0-5-4 16,-5 1 0-16,5-5-1 16,-5-3 10-16,0 4 3 0,-4-5 0 0,0 1 0 0,-9-4-11 15,5 0-1-15,-9 0-1 0,-1-1 0 0,1 1-31 16,0-4-8-16,-5 8 0 0,1-4 0 16,4 7-21-16,-5 5-9 0,-4-1-2 0,4 5 0 15,1 7-128-15,-5 8-25 0,0 0-6 0,-9 4-1 0</inkml:trace>
        </inkml:traceGroup>
        <inkml:traceGroup>
          <inkml:annotationXML>
            <emma:emma xmlns:emma="http://www.w3.org/2003/04/emma" version="1.0">
              <emma:interpretation id="{B896E3E2-B335-43AE-86A4-D3F3BBF3F31B}" emma:medium="tactile" emma:mode="ink">
                <msink:context xmlns:msink="http://schemas.microsoft.com/ink/2010/main" type="inkWord" rotatedBoundingBox="15916,9305 18021,9182 18077,10141 15972,10263"/>
              </emma:interpretation>
              <emma:one-of disjunction-type="recognition" id="oneOf23">
                <emma:interpretation id="interp115" emma:lang="" emma:confidence="0">
                  <emma:literal>convince</emma:literal>
                </emma:interpretation>
                <emma:interpretation id="interp116" emma:lang="" emma:confidence="0">
                  <emma:literal>Convince</emma:literal>
                </emma:interpretation>
                <emma:interpretation id="interp117" emma:lang="" emma:confidence="0">
                  <emma:literal>Conrince</emma:literal>
                </emma:interpretation>
                <emma:interpretation id="interp118" emma:lang="" emma:confidence="0">
                  <emma:literal>lonvince</emma:literal>
                </emma:interpretation>
                <emma:interpretation id="interp119" emma:lang="" emma:confidence="0">
                  <emma:literal>Convinee</emma:literal>
                </emma:interpretation>
              </emma:one-of>
            </emma:emma>
          </inkml:annotationXML>
          <inkml:trace contextRef="#ctx0" brushRef="#br0" timeOffset="70955.3499">14183 8385 1105 0,'26'-28'48'0,"-17"17"12"0,-5-5-48 0,1-3-12 0,-1-5 0 0,0 1 0 16,1 3 79-16,-5-7 13 0,0 0 4 0,0 3 0 16,-5 1 6-16,1 0 2 0,-5 3 0 0,5 1 0 15,-5 3-32-15,5 4-7 0,-5 4-1 0,0 5 0 16,0-1-32-16,-4 4-6 0,0 4-2 0,0 3 0 16,-5 1 16-16,-4 8 4 0,1-1 0 0,-6 9 0 15,-4-1-26-15,-4 8-5 0,-4 4-1 0,-5 8 0 16,0 0 23-16,9 4 4 0,-9 0 1 0,5 4 0 15,-1-5-16-15,9 1-2 0,5 0-1 0,0 0 0 16,13 0-10-16,0-8-3 0,4-4 0 0,0 4 0 16,5-4-8-16,8-4 0 0,-4-4 0 0,9 1 8 15,0-1-19-15,-1-8-4 0,5 1-1 0,9-1 0 16,5-3-124-16,3-4-26 0,-3-5-5 16,8-3-1-16</inkml:trace>
          <inkml:trace contextRef="#ctx0" brushRef="#br0" timeOffset="71184.3974">14753 8576 1652 0,'0'0'36'0,"0"0"8"0,0 0 2 0,0 0 0 0,0 0-37 0,0 0-9 16,0-4 0-16,-4 4 0 0,-5 0 85 0,-4 8 15 16,4-4 4-16,-4 3 0 0,0 9-71 0,-5 4-13 15,1 3-4-15,-1 4 0 0,1 1-3 0,-1-1-1 16,5-4 0-16,0 8 0 0,-5-7 10 0,14 3 2 0,-5-3 0 0,9-1 0 15,0-4-14-15,4-3-2 16,1 0-8-16,3-5 12 0,6-3-4 0,3-4-8 0,1 0 11 16,-1-4-11-16,5-4 12 0,0-4-4 0,0 0 0 0,0-7-8 15,0 3 0-15,0-3 0 0,0-5 0 0,-5 1 0 16,1-1 16-16,0 1-3 0,-5-1-1 0,0 1 0 16,-4-5 26-16,-5 1 5 0,5-5 1 0,-9 5 0 15,4 0-10-15,-8 3-2 0,-5-3 0 0,5 7 0 16,-1 1 0-16,-4-1 0 0,1 4 0 0,-5 4 0 15,4-3-32-15,-4 3 0 0,-1 4 0 0,1 4 0 16,-9 0-76-16,5 4-23 0,-10 8-4 0,-3-1-1001 16</inkml:trace>
          <inkml:trace contextRef="#ctx0" brushRef="#br0" timeOffset="71590.2558">15144 8486 1728 0,'17'-4'153'0,"-8"0"-122"15,4-3-31-15,-13 7 0 0,0 0 110 0,9 0 16 16,0 0 3-16,-1 3 1 0,1 5-66 0,-4 0-12 16,3 8-4-16,-3-1 0 0,-1 5-37 0,1-1-11 15,-1 1 0-15,0-1 0 0,1 1 30 0,-5-1 2 16,0 5 0-16,0-1 0 0,0-7-32 0,4-1 0 15,-4 5 0-15,0-12 0 0,0-8 0 0,0 0 0 0,0 0 0 16,0 0 0-16,0 0 0 0,4 7 0 0,5-3 0 16,0 4 0-16,0-8 12 0,0-8-3 0,-1 0-1 0,5 1 0 15,1-9-8-15,3 4 8 0,-4-3-8 0,5-5 8 16,-5-3 4-16,9-1 0 0,-4 1 0 0,-1-4 0 16,1 3-4-16,4 1 0 0,-5 0 0 0,1-1 0 15,4 9 20-15,-5-1 3 0,-4 0 1 0,1 9 0 16,-6 3-16-16,1 4-4 0,0 4 0 0,0 3 0 15,-5 9-12-15,5-4 0 0,-5 7 0 0,5 1 0 16,-5 7 0-16,-4-4 0 0,0 5 0 0,0-1 0 16,5 4 0-16,-5-4 0 0,0 1 0 0,0 3-10 15,4-4-178-15,0-3-35 0,1 19-7 16,-1-16-2-16</inkml:trace>
        </inkml:traceGroup>
        <inkml:traceGroup>
          <inkml:annotationXML>
            <emma:emma xmlns:emma="http://www.w3.org/2003/04/emma" version="1.0">
              <emma:interpretation id="{7588AEED-29F4-4C95-B029-53DEC0BAD652}" emma:medium="tactile" emma:mode="ink">
                <msink:context xmlns:msink="http://schemas.microsoft.com/ink/2010/main" type="inkWord" rotatedBoundingBox="18583,9067 22534,8836 22613,10192 18662,10423"/>
              </emma:interpretation>
            </emma:emma>
          </inkml:annotationXML>
          <inkml:trace contextRef="#ctx0" brushRef="#br0" timeOffset="72799.4569">16227 8424 288 0,'18'-8'25'0,"-18"8"-25"0,9-8 0 0,-1 4 0 15,-3 0 68-15,4 0 8 0,-9 4 1 0,4-7 1 16,-4 7-57-16,0 0-11 0,0 0-2 0,0 0-8 15,0 0 9-15,0 0-9 0,0 0 0 0,0 0 9 16,0 0-9-16,0 0 0 0,0 0 0 0,0 0 0 16,0 0 0-16,0 0 0 0,0 0 0 0,0 0 8 15,0 0 32-15,0 0 5 0,-9 4 2 0,9-4 0 0,0 0 33 16,0 0 6-16,0 0 2 0,0 0 0 0,-9-4-16 0,9 4-2 16,-4-8-1-16,0 4 0 15,4-4 0-15,-5 0 0 0,5 1 0 0,0 3 0 16,0-4-4-16,5 0-1 0,-5 8 0 0,0 0 0 0,0 0-17 0,0 0-4 15,0 0-1-15,0 0 0 0,0 0-15 0,0 0-3 16,0 0-1-16,0 0 0 0,0 0-9 0,0 0-2 16,0-4 0-16,0 4 0 0,0 0 2 0,0 0 0 15,0 0 0-15,0 0 0 0,0 0-3 0,0 0-1 16,0 0 0-16,0 0 0 0,0 0 4 0,0 0 1 16,0 0 0-16,0 0 0 0,0 0 7 0,0 0 2 15,0 0 0-15,0 0 0 0,0 0-9 0,0 0-2 16,0 0 0-16,0 0 0 0,0 0-1 0,0 0 0 15,0 0 0-15,0 0 0 0,0 0 0 0,0 0-1 16,0 0 0-16,0 0 0 0,8 8-11 0,-3 0 0 16,-1 0 0-16,1-1 8 0,-1 5-8 0,5 4 0 0,-5-5 0 0,0 9 0 15,1-1 0-15,-1 1 0 0,5 3 0 0,-5 5 0 16,-4-5 0-16,0 8 0 0,5 0 0 0,-5 1 0 16,0-1 0-16,0-8 0 0,0 1 10 0,0 3-10 15,-5-4 0-15,5 5 0 0,0-5 0 0,5 0 0 16,-5-3 0-16,9 3 0 0,-9-3 0 0,4-1 0 15,5-7 12-15,-5-4-12 0,-4-8 12 0,0 0-12 16,0 0 29-16,9 0-1 0,-9 0 0 0,9-4 0 16,-1-4 14-16,1 0 2 0,0-3 1 0,-5-5 0 15,-4 4-9-15,9-3-1 0,0-1-1 0,-5 0 0 16,1 1-8-16,3-5-2 0,6-3 0 0,-6 0 0 16,6 3-24-16,-6 1 8 0,6-1-8 0,-1 1 0 15,9-1 0-15,-5-3 0 0,1 3 0 0,4-3-11 16,4 3-21-16,0-3-5 0,5-1-1 15,-5 1 0-15,5 4-96 0,-5-1-19 0,5 1-4 0,0 3-586 16,-9 0-117-16</inkml:trace>
          <inkml:trace contextRef="#ctx0" brushRef="#br0" timeOffset="114688.0135">17381 8556 529 0,'18'-4'23'0,"-18"4"5"0,0 0-28 0,0 0 0 16,0 0 0-16,0 0 0 0,0 0 46 0,0 0 3 15,0 0 1-15,0 0 0 0,8-3 3 0,-8 3 1 16,0 0 0-16,0 0 0 0,9-4-24 0,0 0-5 15,-9-4-1-15,0 8 0 0,-4-8 7 0,4 8 1 0,8-8 0 16,-3 4 0-16,-5-3 0 0,0-1 0 16,9 4 0-16,-5-4 0 0,-4 8 51 0,0-8 10 0,4 1 3 0,-4 7 0 15,5-4-52-15,-5 4-9 0,0-8-3 0,4 4 0 16,5-4 0-16,-9 8-1 0,0 0 0 0,0 0 0 16,9-4-9-16,-9 4-2 0,0 0 0 0,0 0 0 15,0 0 20-15,0 0 4 0,0 0 1 0,0 0 0 16,0 0-29-16,0 0-7 0,0 0-1 0,0 0 0 15,0 0-8-15,0 0 0 0,0 0 0 0,0 0 0 16,0 0 0-16,0 0 0 0,0 0 9 0,0 0-9 16,0 0 0-16,0 0 0 0,-9 4 0 0,9-4 8 15,0 0 0-15,-5 12 1 0,-8 3 0 0,5-3 0 16,-1 4 2-16,0 3 0 0,0 1 0 0,-4 3 0 0,0 4 17 0,0 1 3 16,8 3 1-16,-3 0 0 0,-6 0-16 15,1-3-4-15,9-1 0 0,-5 0 0 0,5 1-3 0,-1-1-1 16,1-4 0-16,8 1 0 0,1-1-8 0,-1-3 0 15,-4-1 0-15,0-3 0 0,13-5 0 0,-4 1-11 16,0-4 3-16,0 0-678 16,4-4-135-16</inkml:trace>
          <inkml:trace contextRef="#ctx0" brushRef="#br0" timeOffset="75811.5746">17736 7862 2023 0,'-26'-23'44'0,"22"11"10"0,-5-4 2 0,5 5 0 0,-14-1-44 0,9 4-12 0,5-3 0 0,0 7 0 15,-10-4 32-15,6 4 4 0,8 4 0 0,0 0 1 16,0 0-81-16,0 0-16 0,-9 8-3 0,4 0-831 16</inkml:trace>
          <inkml:trace contextRef="#ctx0" brushRef="#br0" timeOffset="115564.9023">17934 8611 518 0,'0'0'46'0,"9"-8"-37"0,4 0-9 0,-4-3 0 16,-5-1 142-16,9 0 26 0,5-3 6 0,-1 3 1 15,-4 0-49-15,1 1-10 0,-1-1-1 0,4 4-1 16,-4 0-55-16,1 4-11 0,-14 4-3 0,8 0 0 16,1 0-22-16,-9 0-5 0,0 0-1 0,0 0 0 15,5 12-9-15,-1 4-8 0,-4-1 12 0,0 1-12 16,-4-1 14-16,4 5-4 0,0-1-1 0,0 1 0 15,-14-1 5-15,10 1 1 0,4 3 0 0,-4-3 0 16,4-1 5-16,-9-3 2 0,0-4 0 0,9 3 0 16,0 1-3-16,-4-4-1 0,-5-1 0 0,5-3 0 15,4-8-6-15,0 0-2 0,-9 12 0 0,4-4 0 16,-3-5-10-16,8-3 0 0,0 0 0 0,0 0 8 16,-9 0-8-16,9 0 10 0,0 0-10 0,0 0 10 15,0 0 1-15,4-11 0 0,1-1 0 0,3 4 0 0,-3-7-11 16,8-1 12-16,-4-3-12 0,-1-1 12 0,10-3-4 0,0-1-8 15,-10 1 12-15,10-1-4 0,4 1-8 0,-5 0 8 16,10-1-8-16,-10 1 8 0,5 3-8 0,0 5 0 16,4-1 0-16,-8 4 0 0,-5 1 16 0,5 3 0 15,-1 4 1-15,1 4 0 0,-5 4-17 0,0 0 0 16,-4 8 0-16,0-1 0 0,4 5-18 0,-13-1-1 16,0 5 0-16,0 3 0 0,13 1 32 0,-13 3 7 15,-4 0 0-15,-1 1 1 0,5 3-11 0,-4-4-2 16,-5 0-8-16,-4 1 12 0,-5-5-4 0,5 1 0 15,9-1-8-15,-1 0 12 0,-8-3-12 0,9-1 11 16,-1 1-11-16,1-5 10 0,4-3-10 0,0 0-17 16,0 0 4-16,9-5-1009 0</inkml:trace>
          <inkml:trace contextRef="#ctx0" brushRef="#br0" timeOffset="115973.3804">19399 8381 1105 0,'0'0'24'0,"9"-12"4"0,0 4 2 0,0 1 2 0,-5-5-32 0,5 0 0 16,0 0 0-16,-5 1 0 0,0-5 68 0,-4 8 6 15,5-3 2-15,-10 3 0 0,5 8 0 0,0-8 0 16,-4 4 0-16,0 0 0 0,-5 4-10 0,0 0-2 16,0 0 0-16,-4 8 0 0,0 0-12 0,-5 4-4 15,-8-1 0-15,0 5 0 0,4 3-20 0,-9 1-5 16,0 3-1-16,5 5 0 0,0-1 7 0,-5 0 2 15,5 4 0-15,-1 1 0 0,1 3-9 0,4-4-2 16,5 0 0-16,3 4 0 0,1-4-11 0,9-3-9 16,-5 3 12-16,9-4-12 0,4-3 0 0,5 3 0 15,0 0 0-15,9-3 0 16,3-5-28-16,6 1-13 0,-1-5-3 0,9-3-952 0</inkml:trace>
          <inkml:trace contextRef="#ctx0" brushRef="#br0" timeOffset="116356.0139">19658 8751 1555 0,'0'0'138'0,"0"0"-110"16,0 0-28-16,0 0 0 16,0 0 45-16,0 0 4 0,0 0 1 0,0 0 0 0,0 0 9 0,13 8 1 15,0-4 1-15,5 0 0 0,-5-8-17 0,9 4-4 16,4-8-1-16,5 4 0 0,-9-7 4 0,4-1 1 15,5 0 0-15,0-3 0 0,-5 3-25 0,0-8-5 16,1 5-1-16,-1-1 0 0,-4-7-1 0,0 3-1 16,-4-3 0-16,-1 3 0 0,1 1-2 0,-5-1 0 15,-4-3 0-15,4 0 0 0,-5-5 9 0,1 9 2 0,0-5 0 0,0 5 0 16,-5 3-20-16,1 1 0 16,-5 3 0-16,0 4 0 0,0 8-12 0,-9-4-7 15,-4 4-1-15,-1 8 0 0,-3 0 20 0,-5 4 0 16,-4 3 0-16,-1 5 0 0,-3 3 0 0,3-3 0 15,1 7 0-15,0 0 0 0,8 4 20 0,-4-3 10 16,5 3 2-16,3 0 1 0,1 0-33 0,5 1 0 16,3-1 0-16,5 0 0 0,5 0 13 0,-1 0-4 15,9 1-1-15,5-1 0 0,-1-4-8 0,10-4-11 16,-1 1 3-16,9-1-733 0,0 1-147 16</inkml:trace>
        </inkml:traceGroup>
        <inkml:traceGroup>
          <inkml:annotationXML>
            <emma:emma xmlns:emma="http://www.w3.org/2003/04/emma" version="1.0">
              <emma:interpretation id="{59C09695-B7C4-4FAE-96C9-788FAAD0869B}" emma:medium="tactile" emma:mode="ink">
                <msink:context xmlns:msink="http://schemas.microsoft.com/ink/2010/main" type="inkWord" rotatedBoundingBox="24971,9320 28329,9124 28377,9940 25019,10137"/>
              </emma:interpretation>
              <emma:one-of disjunction-type="recognition" id="oneOf24">
                <emma:interpretation id="interp120" emma:lang="" emma:confidence="1">
                  <emma:literal>someone</emma:literal>
                </emma:interpretation>
                <emma:interpretation id="interp121" emma:lang="" emma:confidence="0">
                  <emma:literal>someone .</emma:literal>
                </emma:interpretation>
                <emma:interpretation id="interp122" emma:lang="" emma:confidence="0">
                  <emma:literal>someon .</emma:literal>
                </emma:interpretation>
                <emma:interpretation id="interp123" emma:lang="" emma:confidence="0">
                  <emma:literal>Someone .</emma:literal>
                </emma:interpretation>
                <emma:interpretation id="interp124" emma:lang="" emma:confidence="0">
                  <emma:literal>somehow .</emma:literal>
                </emma:interpretation>
              </emma:one-of>
            </emma:emma>
          </inkml:annotationXML>
          <inkml:trace contextRef="#ctx0" brushRef="#br0" timeOffset="117457.2501">22988 8217 874 0,'0'0'39'0,"0"0"8"0,9-8-38 0,-5 4-9 0,5-3 0 0,4-5 0 16,-4 0 104-16,4 0 20 0,0 5 3 0,0-5 1 15,5-4-42-15,-5 5-8 0,-4 7-2 0,0-4 0 16,-1-4-12-16,-8 4-4 0,5 5 0 0,-5 3 0 15,-9-8-40-15,5 0-9 0,-5 4-2 0,9 4 0 16,-9 0-9-16,-4 0 0 0,-5 4 0 0,1 0 0 16,-1 0 0-16,-4-4 0 0,0 8-9 0,-4-5 9 15,-5 9-10-15,5-4 10 0,0 0-8 0,-1 0 8 16,1 3 0-16,0-3 0 0,4 4 0 0,0-1 8 16,-4-3-8-16,8 4 0 0,0-4 0 0,1 3 0 15,4-3 0-15,0 4 0 0,-1-4 0 0,10 3 0 16,0 1 0-16,-1 0 0 0,1 0-8 0,4 3 8 15,4-3-40-15,1 0-2 0,3 3-1 0,6 1 0 0,-1-1 18 0,0-3 3 16,4 4 1-16,5-1 0 0,0 1 10 0,9 3 3 16,0 1 0-16,0-1 0 0,-5 1 8 0,0-1 0 15,5 1 0-15,-9-1 0 0,0 1 0 0,0-1 0 16,-9 1 0-16,0-5 0 0,-4 5 0 0,-5-8 8 16,-4-1-8-16,0 5 11 0,-9 0 37 0,5-5 7 15,-9-3 1-15,0 0 1 0,-5 4-9 0,1-1-3 16,-1 1 0-16,-4 4 0 0,-4-5-13 0,-1 1-4 15,1 0 0-15,-5 3 0 0,5-3-12 0,0-4-4 16,4 3 0-16,-5-3 0 0,10 0-12 0,-1 0 0 16,5 0 0-16,0-1 0 15,4-3-101-15,9-4-23 0,0 0-5 0,0 0-1 0</inkml:trace>
          <inkml:trace contextRef="#ctx0" brushRef="#br0" timeOffset="117843.2251">23800 8346 1267 0,'26'-16'56'16,"-26"16"12"-16,-4-8-55 0,4 4-13 0,-5-3 0 0,-8 3 0 16,4 0 138-16,1 4 25 0,-10-4 5 0,0 4 0 15,5 4-116-15,-9 0-23 0,5 0-5 0,-5 3 0 16,0 5-24-16,-4 0 0 0,-1 3 0 0,1 5 0 0,-5-1 28 0,5 5 2 15,0-1 0-15,4 5 0 16,0-5-48-16,4 4-10 0,5-3-1 0,4 3-1 0,0-4 49 0,5 1 9 16,4-5 3-16,4 1 0 0,5-1-20 0,0-7-11 0,0 0 12 15,4-5-12-15,0 1 19 0,5 0-3 16,-1-4-1-16,5-4 0 0,0-4 10 0,-4 0 3 16,8 0 0-16,-4-4 0 0,-5-3-9 0,5-5-2 15,0 1 0-15,-4-1 0 0,4-7-1 0,-9-1 0 16,5-3 0-16,-5 0 0 0,4-1-1 0,-4-3-1 15,-4 4 0-15,-4-1 0 0,3 1-14 0,-3 8 8 16,-1-1-8-16,-4 8 0 0,-4-3 0 0,-9 7 0 16,4 0 0-16,-9 4 0 0,1 4-12 0,-5 0-3 15,0 0 0-15,4 4 0 16,-4 4-133-16,0 4-26 0</inkml:trace>
          <inkml:trace contextRef="#ctx0" brushRef="#br0" timeOffset="118491.5101">24159 8256 1324 0,'0'0'118'16,"9"-4"-94"-16,0-4-24 0,-9 8 0 15,0 0 88-15,0 0 12 0,13 4 4 0,0 0 0 0,-4 0-40 0,0 4-7 16,0 0-1-16,-1-1-1 0,1 5-28 0,4 0-6 15,-8 3-1-15,4 1 0 0,-1 0-10 0,1-1-2 16,-5 5-8-16,1-1 12 0,-1 1-12 0,-4-1-13 16,0 1 2-16,-4-1 1 0,-1-3 42 0,1-1 9 15,-5 1 2-15,1 4 0 0,-1-5-29 0,0-3-6 16,0 0 0-16,0-1-8 0,5-7 18 0,0 4-3 16,-1 0-1-16,5-8 0 0,0 0 1 0,0 0 0 15,0 0 0-15,0 0 0 0,0 0 13 0,0 0 4 16,0 0 0-16,0-8 0 0,5-8-12 0,-1 1-3 15,9-1 0-15,0 1 0 0,-4-5-17 0,9-3 0 16,4-1 0-16,0-3 0 0,0-4 26 0,8 0 2 16,5-1 0-16,5 1 0 0,-5 0-28 0,4 8 0 15,-8-1 0-15,-5 5 0 16,1 3-17-16,-1 4-9 0,-4 5-2 0,0 3 0 0,-5 8 41 0,-3-1 8 16,3 5 2-16,-4 4 0 0,1 4-23 0,-1 3 0 0,-9-3 0 15,9 3 0-15,-4 5 0 0,-5-5 0 0,5 4 0 0,-4-3-8 16,-1 3-9-16,0-3-2 0,1-5 0 0,-5 5 0 15,0-4 19-15,0-1 0 0,-9-3 0 0,5 3 0 16,-1-3 0-16,-4-4 0 0,-4 4 0 0,4-5 0 0,1 1 0 0,-5-4 0 16,-1 0 0-16,6-4 0 15,-1 0 0-15,4 0 0 0,-3 0 0 0,8 0 0 16,0 0 0-16,-5-8 0 0,5 0 0 0,0-3 0 16,5-5 0-16,8 1 0 0,0-5 0 0,0 1 0 15,5-1 0-15,4-3 0 0,0-1 0 0,4 1 0 16,5-1 0-16,-1 1 0 0,1 0 0 0,4 3 0 0,5 5 0 15,-5-1 0-15,-5 4 0 0,-3 8 0 0,-1 0 10 16,-8 4 6-16,-1 4 0 0,-8 4 1 0,4 4-17 0,-9 3 0 16,-8 5 0-16,4 3 0 0,-9 1-17 15,1 3 2-15,-1 0 1 0,0 1 0 0,-9-1 14 0,10 0 0 16,-1 1 0-16,5-1 0 16,-5 0-105-16,4 0-19 0,5 5-3 0,0-5-820 15</inkml:trace>
          <inkml:trace contextRef="#ctx0" brushRef="#br0" timeOffset="118890.5417">25550 8463 1324 0,'0'0'118'0,"0"0"-94"0,0 0-24 0,13-4 0 15,-13 4 79-15,14-4 11 0,-1 0 2 0,0 0 1 16,4-4-49-16,1 4-9 0,0-3-3 0,3-1 0 16,1-4 6-16,0 4 1 0,0-3 0 0,-4 3 0 15,-1-8-25-15,5 5-5 0,-4-5-1 0,-5 0 0 16,0-3 16-16,0-1 2 0,-4 1 1 0,4-1 0 16,-4 1 5-16,-5-5 2 0,1 5 0 0,-1-1 0 15,5 5-11-15,0-1-3 0,0 1 0 0,-1-1 0 16,-3 4-12-16,-1 1-8 0,0 3 10 0,-4 8-10 15,0 0 0-15,0 0 0 0,0 0 0 0,-8 4 0 0,-10 0-8 16,5 3-8-16,-13 5-2 0,-1 8 0 0,-3-1 18 16,-5 8 0-16,-1-3 0 0,1 7 0 0,5 0 0 15,-1-3 17-15,5 3-3 0,-1-4-1 0,10 0-13 0,-1 1 0 16,5-1 0-16,9-4 0 0,-1 5 0 0,5-5 0 16,5 0 8-16,8 1-8 0,4-1-9 0,5 1-5 15,9-1-1-15,4 0-641 16,9-3-128-16</inkml:trace>
        </inkml:traceGroup>
        <inkml:traceGroup>
          <inkml:annotationXML>
            <emma:emma xmlns:emma="http://www.w3.org/2003/04/emma" version="1.0">
              <emma:interpretation id="{8C649B49-54F0-4438-9326-7B34624EFC0D}" emma:medium="tactile" emma:mode="ink">
                <msink:context xmlns:msink="http://schemas.microsoft.com/ink/2010/main" type="inkWord" rotatedBoundingBox="28883,9400 31691,9236 31728,9880 28921,10044"/>
              </emma:interpretation>
            </emma:emma>
          </inkml:annotationXML>
          <inkml:trace contextRef="#ctx0" brushRef="#br0" timeOffset="119423.4796">26801 8237 1497 0,'30'-16'66'0,"-30"16"14"0,5-12-64 0,-1 1-16 0,0 3 0 0,-4 8 0 16,0 0 99-16,5-12 16 0,-5 0 3 0,0 12 1 15,0 0-37-15,-5-4-7 0,1 1-2 0,-5-5 0 16,-4 8-58-16,-4 4-15 0,-5 0 0 0,-5-1 0 16,1 9 0-16,0 0 0 0,-5 0 0 0,5 7 0 15,-1 4 54-15,5 1 8 0,0-1 2 0,1 1 0 16,3 3-64-16,5 0-28 0,4 1 3 0,5-1 0 15,8 0-11-15,0 0-3 0,10-3 0 0,-1-1 0 16,0 1 39-16,0-5 0 0,9-3 0 0,0-1 0 16,4 1 0-16,1-8 0 0,3 3 0 0,1-3 0 0,-5-8 19 15,1 8 11-15,-1-8 2 0,0 0 1 16,1-8-53-16,-1 4-10 0,-4-3-2 0,4-1-1 0,-4-4 63 16,4 0 13-16,1-3 2 0,-1-5 1 0,9 1-30 0,-4-1-5 15,-5-7-2-15,1 4 0 0,3-9-9 0,-8 5 0 16,-4-4 0-16,-9 0 8 0,-1 3-8 0,-3-3 0 15,-5 8 0-15,-5-1 0 0,-3 5 8 0,-1 11-8 16,-4-4 0-16,-9 5 8 0,0 3-17 0,-5 4-4 16,-3 0-1-16,3 4 0 15,1 3-26-15,-13 9-6 0,3 0-1 0,1 3-623 16,5 4-125-16</inkml:trace>
          <inkml:trace contextRef="#ctx0" brushRef="#br0" timeOffset="119859.5582">27652 8127 1958 0,'17'-15'87'0,"-8"11"17"16,9 0-83-16,-5 0-21 0,4 4 0 0,-4 0 0 15,1 4 0-15,-6-4 0 0,1 4 0 0,0 0 0 16,0 4 0-16,4 3 0 0,-9 5 0 0,9 7 0 16,-4 5 56-16,-4-1 6 0,-1 8 2 0,0-4 0 0,-4 4-64 15,0-4-15-15,-4 1-1 0,0-5-1 0,-5 0 25 0,4-3 6 16,-3-5 1-16,3 1 0 0,1-1-15 0,0-11 0 16,4-8 8-16,4 12-8 0,-4-12 46 0,0 0 6 15,0 7 2-15,0-7 0 0,0 0-35 0,0 0-7 16,0 0-2-16,0 0 0 0,0 0 43 0,0 0 9 15,4-3 2-15,9-5 0 0,1-4-64 0,8 0-8 16,4-3-4-16,0-1-1 0,5-3 13 0,4-5 0 16,9-11 0-16,4 0 0 0,0 0 15 0,-4 0-4 15,-4 0-1-15,-1 4 0 0,-8 3-24 0,0 5-5 16,-9 7-1-16,-5 5 0 0,1-1 11 0,-10 8 9 16,1 8-13-16,-9 0 5 0,0 4 8 0,-4 3-12 15,-1 5 12-15,-8 7-12 0,5 5 36 0,-6-5 8 16,1 4 0-16,0 4 1 15,4-3-77-15,0-1-16 0,1 0-4 0,-1 1 0 16,0-1-51-16,0-4-10 0,1 5-3 0,3-1-819 0</inkml:trace>
          <inkml:trace contextRef="#ctx0" brushRef="#br0" timeOffset="120259.338">28858 8381 1382 0,'0'0'61'0,"9"-4"13"0,4-4-59 0,5 8-15 15,-5-4 0-15,0 0 0 0,9 4 47 0,0-7 6 16,-5 3 2-16,5 0 0 0,0 0-11 0,0-4-3 15,5 0 0-15,-5 0 0 0,-5 1-4 0,5-1-1 16,0-4 0-16,-9 0 0 0,0 5-6 0,-4-5-2 16,4-4 0-16,0 5 0 0,1-1 14 0,-1-4 2 15,-5 1 1-15,1 3 0 0,0 0-32 0,0 1-13 16,-5-1 11-16,5 4-11 0,-5-4 17 0,1 5-2 16,-5-1-1-16,0 8 0 0,-9-4-23 0,0 0-5 15,5 4-1-15,-9 0 0 0,-5 0 15 0,-4 4 0 16,0 0 0-16,-4 4 0 0,0-1 0 0,-1 9 0 0,1 0 9 15,0 3-9-15,4 5 18 0,0-1-2 0,0 0-1 16,4 9 0-16,5-9-15 0,0 4 0 0,0-3-9 0,4 3 9 16,5-4 0-16,-1 5 0 0,5-5 0 0,0 4 0 15,-4-3 11-15,8-1 8 0,1 4 1 0,3-3 1 32,-3 3-78-32,12-3-16 0,1-1-3 0,13-4-854 0</inkml:trace>
        </inkml:traceGroup>
      </inkml:traceGroup>
    </inkml:traceGroup>
    <inkml:traceGroup>
      <inkml:annotationXML>
        <emma:emma xmlns:emma="http://www.w3.org/2003/04/emma" version="1.0">
          <emma:interpretation id="{428D1EC2-9AC0-49DF-8B38-6061F988D465}" emma:medium="tactile" emma:mode="ink">
            <msink:context xmlns:msink="http://schemas.microsoft.com/ink/2010/main" type="paragraph" rotatedBoundingBox="2333,12339 25067,10950 25190,12963 2456,14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7030F8-EA5D-48A6-856A-716D331DE0E3}" emma:medium="tactile" emma:mode="ink">
              <msink:context xmlns:msink="http://schemas.microsoft.com/ink/2010/main" type="inkBullet" rotatedBoundingBox="2349,12611 3518,12540 3607,14007 2439,14078"/>
            </emma:interpretation>
            <emma:one-of disjunction-type="recognition" id="oneOf25">
              <emma:interpretation id="interp125" emma:lang="" emma:confidence="0">
                <emma:literal>•</emma:literal>
              </emma:interpretation>
            </emma:one-of>
          </emma:emma>
        </inkml:annotationXML>
        <inkml:trace contextRef="#ctx0" brushRef="#br0" timeOffset="124491.0267">389 11922 230 0,'0'0'10'0,"0"0"2"15,-9-8-12-15,5 4 0 0,-5-4 0 0,9 8 0 16,0-4 220-16,0 4 40 0,-4-7 9 0,4 7 2 0,0-8-166 0,0 8-33 16,-4-4-6-16,4 4-2 0,0 0-22 0,0 0-5 15,-9-4-1-15,0 4 0 0,5 0-19 0,-5 0-4 16,0 0-1-16,0 4 0 0,0 0 7 0,1 0 1 16,-1 0 0-16,0 3 0 0,-4-3 9 0,0 4 3 15,0 4 0-15,0 3 0 0,4 1-17 0,-4 7-3 16,-1 1-1-16,-3 3 0 0,4 4-3 0,0 4 0 15,-5 4 0-15,5-3 0 0,0 3-8 0,-1-4 10 16,1 0-10-16,0-4 10 0,4 0-10 0,1-4 12 16,3 1-12-16,-4-1 12 0,9-4-12 0,-4 1 0 15,8-5 9-15,1-3-9 0,-1 3 8 0,1-3-8 16,3-4 8-16,1-4-8 0,0-1 0 0,4-3 8 16,0-4-8-16,-4-4 0 0,9-3 8 0,-1-5-8 15,-4-4 10-15,5-3-10 0,-1-5 21 0,5-3-1 0,-4 0-1 16,4-8 0-16,4 0 1 0,-8-4 1 0,-1-4 0 15,1 0 0-15,-5-4 3 0,5 4 1 0,-10 0 0 0,5 0 0 16,-4 0-14-16,-9 4-3 0,0 0-8 0,0 8 12 16,0 0-12-16,-9 8 8 0,1 3-8 0,3 4 0 15,1 9 13-15,0-5-3 0,-5 8-1 0,-4 4 0 16,-1 4-31 0,1 8-6-16,0-1-2 0,0 9-621 0,-9 3-124 0</inkml:trace>
        <inkml:trace contextRef="#ctx0" brushRef="#br0" timeOffset="125105.6751">644 12351 1324 0,'-9'0'118'0,"5"-4"-94"16,-5 0-24-16,4-4 0 0,1 4 116 0,-9-3 18 15,8-1 4-15,1 4 1 0,-5-4-43 0,9 8-8 16,0 0-1-16,0 0-1 0,0-8-53 0,0 8-10 16,0 0-3-16,0 0 0 0,0 0-20 0,0 0 0 15,9 0 0-15,13 0 0 0,-9 0 0 0,9 4-15 16,9 0 3-16,-5-4 0 16,0 4-108-16,10-4-20 0,3 0-5 0</inkml:trace>
        <inkml:trace contextRef="#ctx0" brushRef="#br0" timeOffset="124904.4235">793 12023 1036 0,'0'0'92'0,"0"0"-73"15,4-8-19-15,5 1 0 0,4-5 126 0,-4 0 22 16,0-3 4-16,4-1 0 0,4-7-54 0,5-1-11 15,0-3-3-15,-9 0 0 0,9-5-24 0,0 5-4 16,0 0-2-16,5-4 0 0,-5 3-39 0,-1 5-15 16,1-4 11-16,-4-1-11 0,-5 1 8 0,0 0-8 15,-4 3 0-15,-5-3 0 0,-4 4 0 0,-4 3 8 16,-5 1-8-16,5 3 0 0,-5-3 0 0,-4 3 0 16,4-3 8-16,-4 7-8 0,-5-4 8 0,10 5 0 15,-10-1-8-15,5 4 12 0,0 4-4 0,0 0 0 0,4 0-8 16,-9 4 12-16,1 0-12 0,4 4 0 15,-1 4 0-15,1 0-10 0,5 4 10 0,-6-1 0 0,6 5 0 0,-1 3-8 16,4 1 8-16,1 7 0 0,0 4 0 0,4 4 0 16,-5 8 0-16,1 4 0 0,-1 0 0 0,-3 7-8 15,8 5 29-15,-13 3 7 0,4 1 0 0,-4 7 1 16,-1 8 11-16,1-4 1 0,5-4 1 0,-6 0 0 16,6-3-13-16,3-5-2 0,-4-7-1 0,9-1 0 15,-4-3-16-15,4-4-10 0,0-4 12 0,-4 0-12 16,8-8-71-16,-4 4-21 15,0-8-4-15,0 0-924 0</inkml:trace>
      </inkml:traceGroup>
      <inkml:traceGroup>
        <inkml:annotationXML>
          <emma:emma xmlns:emma="http://www.w3.org/2003/04/emma" version="1.0">
            <emma:interpretation id="{61CCDCA6-38B3-4526-8AE9-FF87C07C6345}" emma:medium="tactile" emma:mode="ink">
              <msink:context xmlns:msink="http://schemas.microsoft.com/ink/2010/main" type="line" rotatedBoundingBox="4553,12204 25067,10950 25190,12963 4676,14216"/>
            </emma:interpretation>
          </emma:emma>
        </inkml:annotationXML>
        <inkml:traceGroup>
          <inkml:annotationXML>
            <emma:emma xmlns:emma="http://www.w3.org/2003/04/emma" version="1.0">
              <emma:interpretation id="{9BBBCE91-3352-4E74-8D93-4A9F775DA4B3}" emma:medium="tactile" emma:mode="ink">
                <msink:context xmlns:msink="http://schemas.microsoft.com/ink/2010/main" type="inkWord" rotatedBoundingBox="4553,12204 7057,12051 7174,13965 4671,14119"/>
              </emma:interpretation>
              <emma:one-of disjunction-type="recognition" id="oneOf26">
                <emma:interpretation id="interp126" emma:lang="" emma:confidence="1">
                  <emma:literal/>
                </emma:interpretation>
              </emma:one-of>
            </emma:emma>
          </inkml:annotationXML>
          <inkml:trace contextRef="#ctx0" brushRef="#br0" timeOffset="125881.6651">2833 11349 1036 0,'-4'-4'92'0,"4"4"-73"16,0-8-19-16,0 0 0 0,0 8 132 0,0 0 24 15,0 0 4-15,0 0 0 0,0 0-70 0,0 0-14 16,0 0-4-16,-9 8 0 0,9 8-18 0,-5 7-4 15,-8 8-1-15,0 8 0 0,0 8-7 0,-5 4-2 16,-8 3 0-16,4 5 0 0,-13 7 6 0,4 0 1 16,-4 8 0-16,0 0 0 0,-4 4-11 0,8 0-1 15,0 0-1-15,0-3 0 0,5-5-21 0,4-4-4 16,0 0-1-16,5 1 0 0,-1-9-8 0,5 1-17 16,4-5 4-16,-4 5 1 15,4-5-140-15,1-7-27 0,3-4-5 0</inkml:trace>
          <inkml:trace contextRef="#ctx0" brushRef="#br0" timeOffset="125634.0591">2377 11926 288 0,'-14'4'25'0,"1"-4"-25"16,0-4 0-16,4 4 0 0,-4 4 237 0,4-4 43 16,-4 0 8-16,5 0 1 0,3-4-146 0,5 4-30 15,-9 4-5-15,1-4-2 0,8 0-15 0,0 0-3 16,0 0-1-16,0 0 0 0,0 0-47 0,13 0-10 15,4 4-2-15,5-1 0 0,5 1 7 0,8 0 1 16,4-4 0-16,9 0 0 0,1 0-36 0,-1 4 0 16,5-4 0-16,-10 0 0 0,1-4 0 0,0 4 0 0,4 0 0 0,-4 0 0 31,0 0-108-31,-4-4-15 0,-10 0-3 0</inkml:trace>
          <inkml:trace contextRef="#ctx0" brushRef="#br0" timeOffset="126835.3629">3447 10951 1785 0,'0'-12'159'0,"0"0"-127"16,0-3-32-16,0 7 0 16,-4 0 67-16,4 8 7 0,0 0 2 0,0 0 0 15,0 0-31-15,-5 16-5 0,-3 7-2 0,3 8 0 0,-4 8-22 0,-4 4-5 16,-9 12-1-16,9 7 0 0,4 9-2 0,-4 7 0 16,-13 7 0-16,8 1 0 0,5 0 4 0,4 0 1 15,-8-1 0-15,-5 1 0 0,4-8-3 0,5 0-1 16,0-8 0-16,0 1 0 0,-9-9-9 0,4-3 10 15,10-9-10-15,3-3 10 0,-12 0-10 0,4-8 0 16,4-4 9-16,4-8-9 0,5 1 0 0,-4-13 0 16,-9 1 0-16,4-8 0 0,18-1 0 0,-9-7 0 15,-9-4 0-15,0 1 0 0,1-5 0 0,3-8-10 16,5-7 10-16,-4-1-13 0,-9-7 13 0,13 0-9 16,13-4 9-16,-4-4-8 0,-14-4 8 0,14 4-10 15,17 4 10-15,5 0-10 0,-5 4 10 0,1 7 0 16,-1 1-9-16,0 7 9 0,5 8 0 0,-5 4 0 15,-8 1 0-15,4 6 8 0,0 5-8 0,-9 0 8 16,0 8-8-16,-9-1 8 0,1 5-8 0,4 3 0 0,-1 1 9 16,-3 3-9-16,-10-4 0 0,10 5 0 0,3-5 0 0,1-4 8 15,-4 1-8-15,-1-8 0 0,9 3 0 0,0-3 0 16,5-4 0-16,-9 0 0 0,-1-1-8 0,6-7 8 16,8 0-15-16,0 0 3 0,-18-4 0 0,9-3 0 15,5-1 12-15,-1-8-12 0,-4 1 12 0,-4-5-12 16,-5-3 12-16,5-1 0 0,9-3 9 0,-9-4-9 15,-14-4 13-15,10 4-3 0,8 7-1 0,4 1 0 16,-12 7 14-16,-1 1 2 0,-4 3 1 0,4 8 0 16,18 4-3-16,-8 4-1 0,-14-4 0 0,8 19 0 15,14 5-10-15,-4 3-3 0,-14 12 0 0,5 0 0 16,0 4-9-16,0 0-14 0,-1 0 3 0,1-4 1 16,-9 0 10-16,4-4 0 0,10-4 0 0,-6-8 0 15,-3 5 0-15,4-9 0 0,-1-3 0 0,1-4 8 0,4-5 0 16,-4-3 1-16,4-4 0 0,0-4 0 0,1-3 10 0,-1-5 1 15,-5-4 1-15,6-7 0 0,-1-1 5 0,4-7 1 16,-4 0 0-16,1-4 0 0,-6-8-14 0,10 0-2 16,8-8-1-16,-8 1 0 0,-5 3-10 0,5 0 0 15,12-4 0-15,5 9 8 0,0-1-8 0,1 8 0 16,3 3 0-16,1 5 0 0,3 4 0 0,-3 7 0 16,-5 0 8-16,0 5-8 0,0 3 0 0,-4 0 0 15,-14 8-10-15,5 4 10 0,0 0 0 0,-4 4 0 16,-5 0 0-16,0-1 0 0,0 5 0 0,-4 0 0 15,0 3 9-15,0 1-9 0,-1 3 13 0,-3 1-3 16,-1-1-1-16,1 1 0 0,-1-1-9 0,0 5 12 16,-8-5-12-16,4 5 12 0,-4-1-4 0,-5 1 0 15,0-5 0-15,-4 1 0 0,0-1 5 0,-5 1 1 0,-4-1 0 0,-4-3 0 16,0-1-2-16,-5-3 0 0,0 0 0 0,-4-1 0 16,-13-3-12-16,8-4 11 0,18 4-11 0,-4-8 10 15,-5 0-21-15,5 0-4 0,4-4-1 0,9 0 0 16,4-4-145-1,-8 0-30-15,-5-3-5 0</inkml:trace>
          <inkml:trace contextRef="#ctx0" brushRef="#br0" timeOffset="127675.065">3851 11111 2170 0,'-9'-16'96'0,"9"16"20"0,-4-8-92 16,4 4-24-16,-5-3 0 0,5 7 0 0,0 0 8 0,0 0-8 15,0 0 10-15,0 0-10 16,13 7-98-16,1 1-26 0,-14-8-4 0</inkml:trace>
        </inkml:traceGroup>
        <inkml:traceGroup>
          <inkml:annotationXML>
            <emma:emma xmlns:emma="http://www.w3.org/2003/04/emma" version="1.0">
              <emma:interpretation id="{0D05E2DF-E3E5-4942-9CAE-E05F8ACD56AE}" emma:medium="tactile" emma:mode="ink">
                <msink:context xmlns:msink="http://schemas.microsoft.com/ink/2010/main" type="inkWord" rotatedBoundingBox="8957,12328 10198,12252 10270,13441 9030,13517"/>
              </emma:interpretation>
              <emma:one-of disjunction-type="recognition" id="oneOf27">
                <emma:interpretation id="interp127" emma:lang="" emma:confidence="1">
                  <emma:literal/>
                </emma:interpretation>
              </emma:one-of>
            </emma:emma>
          </inkml:annotationXML>
          <inkml:trace contextRef="#ctx0" brushRef="#br0" timeOffset="4.5683E6">6698 11754 403 0,'0'0'17'0,"0"0"5"0,0 0-22 0,0 0 0 15,5-8 0-15,-5-3 0 0,4 3 96 0,-4 8 16 16,0 0 2-16,4-8 1 0,1 0-71 0,-1 0-13 16,5 1-3-16,-5-1-1 0,1 0-13 0,-5 8-2 15,4-8-1-15,-4 0 0 0,4 1 14 0,-4 7 3 16,0 0 1-16,0 0 0 0,0 0 10 0,0 0 1 16,0 0 1-16,0 0 0 0,-4-4-20 0,4 4-4 15,0 0-1-15,0 0 0 0,0 0-8 0,0 0-8 16,0 0 12-16,0 0-12 0,0 0 14 0,-4 8-4 15,-1-5-1-15,1 5 0 0,-5 0 9 0,5 4 2 16,-5-4 0-16,5 7 0 0,-1-3 8 0,-4 3 3 16,5 5 0-16,0-1 0 0,-1 1-3 0,-4-1 0 0,5 1 0 15,0 3 0-15,-5-3-1 0,4 3-1 0,1-3 0 16,4-1 0-16,-4 5-10 0,4-1-3 0,-5-3 0 0,5-5 0 16,-4 1-13-16,4-1 9 0,0 1-9 0,0-4 8 15,0-1-8-15,4 1 0 0,-4-12 0 0,0 0 8 16,5 8-21-16,3-4-5 0,6 0-1 0,-6 0 0 31,-8-4-117-31,14-4-24 0</inkml:trace>
          <inkml:trace contextRef="#ctx0" brushRef="#br0" timeOffset="4.56848E6">7005 11107 1094 0,'-4'-4'97'0,"-9"0"-77"16,4 0-20-16,0 0 0 0,-4-4 89 0,4 5 15 15,0-1 2-15,9 4 1 0,-8 0-71 0,3 4-15 16,5-4-2-16,0 0-1 0,0 0-34 0,0 0-6 16,0 11-2-16</inkml:trace>
          <inkml:trace contextRef="#ctx0" brushRef="#br0" timeOffset="4.56915E6">7194 11719 889 0,'0'0'39'0,"0"0"9"0,4-12-39 0,1 5-9 16,-1-1 0-16,0 0 0 0,1 0 92 0,4-4 16 16,-5 5 3-16,9-1 1 0,-4 0-45 0,4 0-9 15,0 0-2-15,-4 5 0 0,9-1-28 0,-5 4-7 16,0 4-1-16,0 3 0 0,0 1-20 0,0 4 0 16,1 3 0-16,-6 9 0 0,1 3 0 0,0 4-12 0,0 8 2 0,-5-4 0 15,0 4 21-15,-4 0 4 16,-4 0 1-16,0 0 0 0,-1 0-2 0,1-3 0 15,-5-1 0-15,-4-4 0 0,4-4 2 0,0-3 1 16,1-5 0-16,-1-3 0 0,0-1 3 0,0-3 1 0,0 0 0 0,1-8 0 16,8-4-5-16,0 0-2 0,0 0 0 0,0 0 0 15,-9-4-5-15,5-4-1 0,-1-4 0 0,1 0 0 16,4-7-8-16,4-1 10 0,-4-3-10 0,5 0 10 16,3-9-10-16,1 1 10 0,0 4-10 0,4-8 10 15,0-4-10-15,5 0 0 0,-1 0 0 0,1 0 0 16,4 0 0-16,0 0 0 0,4 4 0 0,0 4 0 15,5-5-8-15,-5 9 8 0,10 4-10 0,-10-1 10 16,5 5-9-16,-10 7 9 0,1 0-8 0,0 5 8 16,0 7 0-16,-4 4-8 0,-1 3 8 0,1 9 0 15,-1 7 0-15,-8 5 0 0,4 3 0 0,-4 4 0 16,-4 0 0-16,-1 0 11 0,-4 4-11 0,0 0 12 16,0-4-12-16,-4 4 0 0,4-4 9 0,0 0-9 15,0-3 0-15,-5-1 8 0,5-4-8 0,-4 0 0 16,4 1-10-16,0-5-6 0,0 1-2 0,0-5-804 15</inkml:trace>
        </inkml:traceGroup>
        <inkml:traceGroup>
          <inkml:annotationXML>
            <emma:emma xmlns:emma="http://www.w3.org/2003/04/emma" version="1.0">
              <emma:interpretation id="{D1DB5F96-80F6-45A9-9681-413968FCEC03}" emma:medium="tactile" emma:mode="ink">
                <msink:context xmlns:msink="http://schemas.microsoft.com/ink/2010/main" type="inkWord" rotatedBoundingBox="11897,11975 15244,11770 15349,13487 12002,13692"/>
              </emma:interpretation>
              <emma:one-of disjunction-type="recognition" id="oneOf28">
                <emma:interpretation id="interp128" emma:lang="" emma:confidence="1">
                  <emma:literal/>
                </emma:interpretation>
              </emma:one-of>
            </emma:emma>
          </inkml:annotationXML>
          <inkml:trace contextRef="#ctx0" brushRef="#br0" timeOffset="4.57136E6">10761 11571 1029 0,'0'0'45'0,"0"0"11"0,0 0-45 0,0 0-11 16,0 0 0-16,0 0 0 0,-9 4 65 0,9-4 11 15,-4 4 3-15,-5 0 0 0,4-4-39 0,1 0-8 16,4 0-2-16,-9 3 0 0,0-3-13 0,1 0-2 16,-1 4-1-16,0-4 0 0,0 4 3 0,-4 4 1 15,0-4 0-15,0 8 0 0,0-1-3 0,0 1-1 16,-5 4 0-16,0 3 0 0,1 1-14 0,-1-1 9 15,5-3-9-15,0-1 8 0,0 1-8 0,4 0 0 16,0-5 0-16,9 1 8 0,0 0-8 0,0-1 12 16,0-11-12-16,5 12 12 0,-1-4-4 0,-4-8 0 15,0 0 0-15,13 4 0 0,-4 0 2 0,4-4 0 0,0 0 0 0,1-8 0 16,-1 4-10-16,0-4-9 0,0-4 9 16,-4 5-13-16,0-1 33 0,-5-4 8 0,9 0 0 0,-8-3 1 15,3 3 1-15,-3-7 0 0,-1 3 0 0,0 0 0 16,1-3-9-16,-1-1-1 0,5 1-1 0,-9-1 0 15,4 1-19-15,-4 3 8 0,-4 1-8 0,4 3 0 16,-4 4 10-16,-1 0-10 0,1 1 8 0,-9 3-8 16,4 0 16-16,-4 4-1 0,0-4-1 0,-1 4 0 31,-3 4-42-31,-5 0-8 0,0 4-1 0,4-1-1 16,1 5-38-16,-1 4-8 0,1-5-2 0</inkml:trace>
          <inkml:trace contextRef="#ctx0" brushRef="#br0" timeOffset="4.5717E6">11164 10690 1382 0,'5'-8'123'0,"-5"-4"-99"16,4 0-24-16,1 5 0 0,-5-1 20 0,0 8 0 16,0 0-1-16,0 0 0 0,0 0 26 0,0 0 6 15,0 0 1-15,0 0 0 0,4 8-42 0,5-1-10 16,-5 5 0-16,0 8 0 0,-4-1 0 0,5 12 12 16,-10 4-12-16,1 0 12 0,0 8 13 0,-1 0 3 15,-3 4 1-15,-1 0 0 0,-4-4 7 0,-1 4 0 0,1-1 1 0,-4-3 0 16,4 4-21-16,-1-4-4 0,6 0 0 0,-6 0-1 15,6 0-11-15,-5 0 0 0,4-1 0 0,4 1 8 16,1-4-8-16,-5 0-12 0,0-4 2 0,5-3 1 31,0 3-137-31,-1-4-27 0</inkml:trace>
          <inkml:trace contextRef="#ctx0" brushRef="#br0" timeOffset="4.57092E6">9879 11341 1004 0,'0'-4'22'0,"0"-8"5"0,0 1 1 0,0-1 0 0,0 0-28 0,0 4 0 16,0 1 0-16,-4-1 0 0,4 0 44 0,0 8 4 15,0-4 1-15,0 4 0 0,0 0-16 0,4-8-3 16,-4 0-1-16,0 8 0 0,0 0-12 0,0 0-2 16,0 0-1-16,0 0 0 0,0 0-14 0,0 0 0 0,0 0 0 0,0 0 0 15,0 16 15-15,-4 4 0 0,-1 3 0 0,-4 4 0 16,5 1 13-16,-5 7 2 0,0 4 1 0,1 4 0 15,-1-1 2-15,0 1 1 0,-4 4 0 0,4-4 0 16,0 0-6-16,1 0 0 0,-6 0-1 0,1-4 0 16,0-8-7-16,0 4 0 0,4-4-1 0,0 0 0 15,-4-7 0-15,0-5 0 0,9-3 0 0,-5-1 0 16,0-3 2-16,0-4 1 0,1 0 0 0,8-8 0 16,0 0-1-16,0 0 0 0,-9 4 0 0,9-4 0 15,-9 0-5-15,9 0 0 0,-9-8-1 0,5 0 0 16,-5 0-15-16,5 0 11 0,-1 1-11 0,1-5 10 15,4 0-10-15,-4-3 0 0,4 3 9 0,0-4-9 16,0-3 8-16,0 3-8 0,0-3 10 0,0 3-10 16,4-3 11-16,-4-5-11 0,9 1 12 0,-5-1-12 0,5-3 0 15,4 0 0-15,0-4 0 0,5-1 0 0,4-3 0 16,4 4 0-16,-4-4-15 0,4-4 5 0,5 8-9 0,4-4-1 16,5 0-1-16,-1 0 0 0,1 0 1 0,3-4 0 15,1 7 0-15,0 1 0 0,-4 4 0 0,-1 0 0 16,1 7 0-16,3 1 0 0,-3 3 12 0,-1 0 8 15,-3 5-10-15,-6-1 10 0,-3 4 0 0,-5 4-9 16,4 0 9-16,-4 8 0 0,-9-4 0 0,4 8 0 16,-3 4 0-16,-6-1 0 0,-3 1 0 0,-5 8 0 0,-9-1 0 15,-4 5 0-15,-5 3 0 0,-4 4 12 16,-8-4-4-16,-1 5 0 0,-9-5-8 0,5 4 12 16,-4-4-4-16,-1 1 0 0,1-1-8 0,-1-4 8 0,1 1-8 15,-1-5 8-15,1 5-8 0,4-5 0 0,-5 1 0 16,5-5 0-1,0-3-34-15,9 3-8 0,0 1-2 0,-1 0-501 0,-3-5-101 0</inkml:trace>
          <inkml:trace contextRef="#ctx0" brushRef="#br0" timeOffset="4.57239E6">11502 11485 1551 0,'0'0'68'0,"0"0"16"0,-4-8-68 15,4 8-16-15,0 0 0 0,0 0 0 0,0 0 53 0,0 0 7 16,0 0 2-16,0 0 0 0,0 0-42 0,9 8-8 15,-9 4-1-15,4 3-1 0,0-3-10 0,-4 8 0 16,9-5 0-16,-4 1 0 0,-5-1 0 0,4 1 0 16,0 0 10-16,1-9-10 0,-1 5 0 0,-4-12 0 15,4 8-12-15,-4-8 3 0,0 0 9 0,0 0 0 16,9 4 0-16,-9-4 0 0,9-4 16 0,-5-4 0 16,10 0-1-16,-6 0 0 0,1-3 9 0,4-1 1 0,5-4 1 0,-1 1 0 15,1-1-15-15,4-3-3 0,4 3-8 0,-4-3 12 16,0 3-12-16,0 1 0 0,4-1 0 0,1 4 0 15,3 1-11-15,-8 3 2 0,0 4 0 0,0 0 0 16,0 8 9-16,-4 0-8 0,-1 4 8 0,-4 3-8 16,5 5 8-16,-5 7 0 0,0 1-9 0,0 3 9 15,1 0 0-15,-6 4 0 0,5-3 0 0,-4 3 0 16,-4 0 0-16,-5 4 0 0,0-4 0 0,0 4 0 16,-5-3 0-16,-4-1 0 0,1 0 0 0,-5 0 0 15,-1-3 10-15,-3-1-10 0,-1 4 12 0,-4 0-12 16,-4-3 16-16,-5-1-3 0,5 4-1 0,4 0 0 15,-4-3 1-15,-1 3 0 0,-3-4 0 0,-1 0 0 16,0-7-13-16,5-1 8 0,0-3-8 0,4-4 0 16,4-1 12-16,5-7-4 0,-5 0-8 0,5-4 12 15,4-4 8-15,1 0 0 0,3-3 1 0,-3-5 0 16,3 0 10-16,5-3 1 0,0-5 1 0,0 1 0 0,5-9-14 0,-1 5-3 16,0-8-1-16,9 3 0 0,1-7-15 0,3 0-13 15,5-4 2-15,4 4 1 16,1 0-20-16,8 4-4 0,-4-4-1 0,12 3 0 15,1 1-39-15,0 0-8 0,4 8-2 0,-4-5 0 16,5 9-32-16,-1-1-6 0,-4-3-2 0</inkml:trace>
          <inkml:trace contextRef="#ctx0" brushRef="#br0" timeOffset="4.57272E6">12546 11528 633 0,'0'0'28'0,"-4"-12"6"0,0 1-34 0,-1-1 0 0,1 0 0 0,4 1 0 16,0 3 179-16,0 0 29 0,0 0 5 0,0 8 2 16,0 0-142-16,0 0-28 0,0 0-5 0,0 0-2 15,0 0-29-15,9 8-9 0,-5 4 0 0,0 3 0 16,5 5 0-16,-9-1 0 0,5 1 0 0,-1 3 0 16,-4-3 0-16,0-1 0 0,-4 4 10 0,4 1-10 15,-5-5 23-15,5-3-1 0,-4 3 0 0,4-3 0 16,-5-4-5-16,1-1-1 0,0 1 0 0,4-12 0 15,0 0-7-15,0 12-1 0,0-12-8 0,0 0 12 16,0 0 7-16,0 0 1 0,0 0 0 0,0 0 0 16,0 0-11-16,13-4-1 0,-4-4-8 0,-1 0 12 15,1-3-4-15,0-1 0 0,4-4-8 0,-4-3 12 16,4-1-3-16,0-3-1 0,5 0 0 0,-1-9 0 16,5 5-8-16,0 4 10 0,0-5-10 0,4 5 10 0,-4 4-10 0,0 7 0 15,-4 4 0-15,-1 4 8 0,1 4-8 0,-5 0 0 16,0 12 0-16,-4-4 0 0,0 11 0 0,-5 1 0 15,0-1 0-15,1 8 0 0,-5-3 0 0,0-1 8 16,0 1-8-16,-5-1 8 0,1 0-8 0,0-3 0 16,-1-1 9-16,-3 1-9 0,3-1 0 0,1-3 0 15,-5 0 0-15,5-1 0 16,-1 1-33-16,1-5-5 0,-1 1-1 0,5 0-773 0</inkml:trace>
        </inkml:traceGroup>
        <inkml:traceGroup>
          <inkml:annotationXML>
            <emma:emma xmlns:emma="http://www.w3.org/2003/04/emma" version="1.0">
              <emma:interpretation id="{64334E05-86F6-48DA-97B4-903BFD217E8C}" emma:medium="tactile" emma:mode="ink">
                <msink:context xmlns:msink="http://schemas.microsoft.com/ink/2010/main" type="inkWord" rotatedBoundingBox="15649,11971 19044,11763 19108,12814 15714,13022"/>
              </emma:interpretation>
              <emma:one-of disjunction-type="recognition" id="oneOf29">
                <emma:interpretation id="interp129" emma:lang="" emma:confidence="1">
                  <emma:literal/>
                </emma:interpretation>
              </emma:one-of>
            </emma:emma>
          </inkml:annotationXML>
          <inkml:trace contextRef="#ctx0" brushRef="#br0" timeOffset="4.57502E6">15710 11360 1630 0,'0'-19'72'0,"0"19"16"0,0-8-71 0,4-4-17 0,-4 5 0 0,0 7 0 15,-4-12 47-15,4 4 5 0,0 8 2 0,-5-12 0 16,5 5-37-16,0 7-7 0,-9-8-2 0,1 4 0 15,-6 4-8-15,1 0-11 0,0 4 3 0,-4 4 0 16,-1 3 8-16,-4 5 0 0,0 3 0 0,0 1 0 16,0-1 0-16,0 5 0 0,0-1 0 0,1 4 0 15,3-3 0-15,5 3 0 0,0-4 0 0,4-3 0 16,0-1 0-16,5-3 0 0,4 0 0 0,0-5 0 16,0 1 0-16,4-4 0 0,-4-8 0 0,13 0 0 15,-4 0 8-15,4-4 3 0,5 0 1 0,4-4 0 16,0-3 3-16,0-5 1 0,-1 0 0 0,6-3 0 15,-1-5 9-15,0 5 3 0,1 0 0 0,-5 3 0 0,4-4-16 0,0 5-4 16,-4-5 0-16,-4 9 0 0,-1-1-8 0,1 4 8 16,-9 0-8-16,-1 1 8 0,-8 7 0 0,0 0 0 15,0 0 0-15,9 7 0 0,-9-7-8 0,9 12 0 16,-5 0 0-16,1 3 0 0,4-3 0 0,-9 0 0 16,0-12 0-16,4 15 0 0,5 1 0 0,0-4 0 15,-5-1 0-15,5 1 0 0,-1 0 0 0,6-5-11 16,-1 1 11-16,0 0-8 0,4-4 8 0,1 0 0 15,4-4 8-15,0 0-8 0,-5 4 0 0,10-8 8 16,-5 4-8-16,0-4 0 0,4 0 0 0,-4-8 0 0,0 5 0 16,0-5 0-16,4-4 0 0,-8 1 0 0,-1-1 0 0,5-3 0 15,0-1 0-15,0-3 0 0,-4-1 0 0,-1 1 0 16,1-4 0-16,-1-1 0 0,-4-3 0 0,5 0 0 16,-1-4 0-16,-3 0-10 0,3 0 1 0,-4-4 0 15,1 0 9-15,-1 0 0 0,0-4 0 0,-4 8 0 16,-1-4 0-16,1 4 0 0,0-1 0 0,4 9 0 15,-4-4 0-15,4 0-12 0,-4 3 12 0,0 5-12 16,4 0 12-16,-9 3 8 0,5 1-8 0,-5 3 11 16,5 4-11-16,-5-3 0 0,-4 3 0 0,5 4 0 15,-5 0 0-15,0 8 0 0,0-3 0 0,0 3 0 16,0 0 0-16,0 0 0 0,0 0 0 0,0 0 0 16,0 0 0-16,0 0 0 0,0 0 0 0,0 0 0 15,-5 3 0-15,-3 1 0 0,-1 8 0 0,0-4 0 0,5 4 0 0,-9 3 0 0,4 5 0 0,0 3 0 31,0 4 0-31,5 1 0 0,-5 3 0 0,0 4 0 0,1 8 0 16,-1 0 0-16,0 4 0 0,5-5 0 0,-1 5 0 16,-4-4 0-16,5 0 0 0,0 0 0 0,4 0 0 0,0-4 0 15,-5 0 0-15,1-4 0 0,0 0 12 0,-1 0-4 16,5-4 0-16,-4 1 0 0,-5-1-8 0,5-4 0 16,4-4 0-16,0 1 0 0,0-5 0 0,4-3 0 15,5-1 0-15,4 1 0 16,0-4-140-16,5-1-31 0</inkml:trace>
          <inkml:trace contextRef="#ctx0" brushRef="#br0" timeOffset="4.57318E6">13463 11407 1382 0,'5'-8'123'0,"-5"4"-99"0,0-3-24 0,0 7 0 15,0 0 27-15,0 0 0 0,0 0 0 0,0 0 0 16,-5 15-7-16,-3 5-2 0,3-1 0 0,-4 5 0 15,5-1-18-15,-5 0 0 0,0-3 8 0,5 3-8 16,-5-3 0-16,5 3 0 0,-5-3 0 0,5-5 0 16,-1 5 0-16,1-5 0 0,0-3 0 0,4 4 0 15,0-5 0-15,0-11 0 0,0 0 0 0,0 0 0 0,8 8 13 0,-8-8-1 16,0 0 0-16,9 0 0 0,4 4 19 0,0-4 3 16,1-4 1-16,-1 4 0 0,0-8 1 0,0 1 0 15,0-1 0-15,0 0 0 0,1 0-12 0,-1-4-3 16,4-3 0-16,-4-1 0 0,1 1-10 0,-1-1-3 15,-4-3 0-15,-1-1 0 0,1 4-8 0,-5 1 0 16,1-5 0-16,-5 9 0 0,0 3 16 0,-5 0 4 16,-3 0 0-16,-5 1 1 0,4 3-21 0,-4 0 0 15,-1 0 0-15,-3 4 0 0,-1 4 0 0,-4 0 0 16,0 3 0-16,1-3-8 0,-1 4 8 0,0 4 0 16,4-4 8-16,1 3-8 15,3 1-39-15,1 0-12 0,-4-1-2 0,8 5-515 16,-4-4-104-16</inkml:trace>
          <inkml:trace contextRef="#ctx0" brushRef="#br0" timeOffset="4.57388E6">13762 11403 748 0,'-9'-15'67'0,"9"7"-54"0,0 0-13 0,4 0 0 16,1 4 180-16,-1-3 32 0,0 3 8 0,5 0 0 15,0 0-124-15,0 4-26 0,4 8-5 0,-4-4-1 16,4 7-44-16,0 1-10 0,5 0-2 0,-5 3 0 16,0 1-8-16,-4 3 0 0,4 1 0 0,-4 3 0 15,-5-3 0-15,0 3 0 0,1-3 0 0,-1-1 0 16,-4 1 0-16,0-1 8 0,-4-3 0 0,-1-5 0 0,5-3 5 0,-4 4 1 16,0-4 0-16,4-8 0 0,0 0 6 15,0 0 2-15,0 0 0 0,0 0 0 0,0 0 5 0,0 0 1 16,0 0 0-16,8-8 0 0,1 0-16 0,0 0-4 15,4-3 0-15,0-5 0 0,0 0 0 0,1-3-8 16,-1-1 12-16,4-3-4 0,1 0-8 0,-1-1 10 16,5 1-10-16,-4-1 10 0,4 1-10 0,-5 7 0 15,1 1 0-15,-1-1 0 0,1 5 0 0,-5 3 0 16,5 4 0-16,-5 0-11 0,-4 8 11 0,4 4 0 16,0-4-9-16,-4 7 9 0,-1 5 0 0,6-1-9 15,-6 1 9-15,1 4 0 0,0-1 0 0,-5 4 0 16,-4-3 0-16,9-1 0 0,-4 1 0 0,-5-1 0 15,0 1 0-15,0-1 0 0,0-3 0 0,0-4 0 0,-5-1 0 0,5 1 0 16,0-12 0-16,0 0 8 0,0 0-8 0,-4 8 0 16,4-8 0-16,0 0 11 0,0 0-11 0,0 0 10 15,-9-4 0-15,0 0 0 0,0-4 0 0,9 0 0 16,-4-3 0-16,0-1 0 0,-1 0 0 0,5-3 0 16,5-1-2-16,3-3-8 0,-3-5 12 0,-1 5-4 15,5-8-8-15,0 3 0 0,4 5 0 0,0 3 0 16,-4-3 0-16,8 3 0 0,-3 4 0 0,3 1 0 15,-4-1 0-15,0 8 0 0,1 0 0 0,-1 0 8 16,-13 4-8-16,13 8 8 0,-4 0-8 0,4 3 8 16,0-3-8-16,0 4 0 0,-4 0 0 0,0-1 0 15,4 5 0-15,0 0 0 0,-4-1 0 0,0 5 0 16,-1-5 0-16,1 1 0 0,-4-1 0 0,3-3 0 16,1 8 0-16,-5-9 0 0,5 5-12 0,0-4 12 15,-5-1-63-15,5 5-5 16,-4-4 0-16</inkml:trace>
          <inkml:trace contextRef="#ctx0" brushRef="#br0" timeOffset="4.57402E6">14894 11282 1407 0,'0'0'62'0,"4"-7"14"0,-4 7-61 16,9-4-15-16,-9 4 0 0,8-4 0 0,-8 4 63 0,9 8 9 0,4-1 3 0,-4 13 0 16,0-1-41-16,0 9-8 0,0-5-2 0,-5 4 0 15,5 1-13-15,-5-5-3 0,0 4-8 0,1 1 12 16,-1-5-12-16,1 0 9 0,-1-3-9 0,0-1 8 16,-4 1-8-16,5-5 0 0,-5 1 0 0,4 0 8 31,-4-5-40-31,0-3-8 0,0-8-1 0,0 12-471 0,0-12-93 0</inkml:trace>
          <inkml:trace contextRef="#ctx0" brushRef="#br0" timeOffset="4.57418E6">15174 11048 1497 0,'0'-7'133'0,"-4"-5"-106"16,4 0-27-16,-4 4 0 0,4 1 33 0,-5-1 2 15,5 0 0-15,0 8 0 0,0 0-27 0,0 0-8 16,0 0 0-16,5 12-719 16</inkml:trace>
        </inkml:traceGroup>
        <inkml:traceGroup>
          <inkml:annotationXML>
            <emma:emma xmlns:emma="http://www.w3.org/2003/04/emma" version="1.0">
              <emma:interpretation id="{66CA474E-3668-4C38-ABCB-975D65B766E4}" emma:medium="tactile" emma:mode="ink">
                <msink:context xmlns:msink="http://schemas.microsoft.com/ink/2010/main" type="inkWord" rotatedBoundingBox="19698,11431 23381,11206 23473,12707 19789,12932"/>
              </emma:interpretation>
              <emma:one-of disjunction-type="recognition" id="oneOf30">
                <emma:interpretation id="interp130" emma:lang="" emma:confidence="1">
                  <emma:literal/>
                </emma:interpretation>
              </emma:one-of>
            </emma:emma>
          </inkml:annotationXML>
          <inkml:trace contextRef="#ctx0" brushRef="#br0" timeOffset="4.57848E6">18202 10206 1029 0,'4'-20'45'0,"5"17"11"0,-1-5-45 0,1 4-11 0,-9-4 0 0,5 0 0 16,3 0 39-16,1 5 5 0,-9 3 2 0,0 0 0 16,0 0-20-16,0 0-4 0,0 0-1 0,0 0 0 15,0 0-13-15,-4 15-8 0,4-3 8 0,0 7-8 16,-9 9 22-16,0-1 0 0,5 0 0 0,-5 8 0 0,5 4-5 0,-9 4-1 16,-1 4 0-16,1 0 0 0,4 7 18 0,-4 1 3 15,-4 7 1-15,-1 1 0 0,1 3 6 0,-1-3 0 16,1-1 1-16,-5-4 0 0,-5 1-17 0,5-4-4 15,5-1-1-15,-5 1 0 0,-4-8-12 0,8-8-3 16,9 0 0-16,-4 0 0 0,0-4-8 0,0 0 0 16,4-4 9-16,0 0-9 0,0-4 8 0,1 1-8 15,-6-5 8-15,6 0-8 0,3 1 0 0,-3-5-10 16,-1 1 1-16,0-5-536 16,-4 1-107-16</inkml:trace>
          <inkml:trace contextRef="#ctx0" brushRef="#br0" timeOffset="4.57876E6">18833 11142 1911 0,'0'0'42'0,"0"0"9"0,0-8 1 0,0 8 2 0,0 0-43 0,0 0-11 0,0 0 0 0,0 0 0 16,0 0 12-16,5 16 0 0,-1-1 0 0,-4 1 0 16,0 7-12-16,0-3 0 0,0-1 0 0,0 1 0 15,4 3 0-15,-4-3 0 0,-4 3 0 0,4-3 0 16,0-1 0-16,0-3 0 0,-4-1 0 0,4-3 0 16,-5 0 0-16,5-4-16 0,0-8 4 0,0 0 1 15,0 0-29-15,0 0-7 0,0 0-1 0,0 0-490 16,0 0-98-16</inkml:trace>
          <inkml:trace contextRef="#ctx0" brushRef="#br0" timeOffset="4.57893E6">19048 10604 1677 0,'0'-8'36'0,"-4"-4"8"0,4 1 2 0,-4 3 2 0,4 8-38 0,0 0-10 0,0 0 0 0,0 0 0 15,0 0 0-15,0 0 0 0,0 0-10 0,-5 8-732 16</inkml:trace>
          <inkml:trace contextRef="#ctx0" brushRef="#br0" timeOffset="4.57809E6">17364 11134 723 0,'0'0'32'0,"0"0"7"0,0 0-31 0,0 0-8 0,8-4 0 0,1-4 0 16,0 5 52-16,0 3 10 0,-1-4 2 0,6 0 0 15,-1 0-31-15,0 0-5 0,-4 0-2 0,4 4 0 0,4-4 8 16,5 0 2-16,-4 0 0 0,4 0 0 0,4-7 20 16,5 7 5-16,4-4 1 0,0 0 0 15,-9 0-13-15,9-3-2 0,14 3-1 0,-5-4 0 0,-5 4-22 16,5 1-5-16,0 3-1 0,0-4 0 0,0 4-18 15,-9-4 0-15,0 0 8 0,-4 5-8 0,-1-5-12 0,-3 0-7 16,-10 0-1-16,1 4 0 16,4-4-28-16,-9 1-7 0,0-1-1 0,-4 0 0 15,-9 0-29-15,0 0-7 0</inkml:trace>
          <inkml:trace contextRef="#ctx0" brushRef="#br0" timeOffset="4.57958E6">19276 10803 1004 0,'18'-4'44'0,"-9"4"10"0,0-4-43 0,4 4-11 0,-5 0 0 0,6 0 0 16,-6 0 92-16,1 0 16 0,-9 0 3 0,9 4 1 16,0 0-53-16,-1 7-11 0,1 5-1 0,0 3-1 0,0 5-22 0,-5-1-5 15,5 5-1-15,-5-1 0 0,1 0-10 0,-1 0-8 16,5 1 12-16,-9 3-12 0,4-4 12 0,-4-3-12 15,0-5 12-15,-4 5-12 0,4-9 14 0,-4 1-4 16,-1-1-1-16,5-7 0 0,0-8 15 0,0 0 2 16,0 0 1-16,0 0 0 0,0 0 17 0,0 0 3 15,-9-4 1-15,5-4 0 0,0 1-20 0,-1-1-3 16,5-8-1-16,0 5 0 0,0-5-6 0,5 4-2 16,-1-7 0-16,5-1 0 0,0 1-8 0,-1-1-8 15,5 1 9-15,1-1-9 0,-1-3 8 0,4 3-8 16,1-3 0-16,4 0 0 0,-5 3 0 0,5 4 0 0,-4-3 0 15,4 7 0-15,0-3 0 0,0 7 8 0,-5 0-8 16,1 4 0-16,-1 4 0 0,5 0 9 0,-4 0-9 16,-1 8 8-16,1 4-8 0,-1-1 0 0,-3 5 0 0,3 0-11 15,-4 3 11-15,0 4 0 0,-4-3 0 0,0 3-8 16,-5 1 8-16,1-5 0 0,-1 5 0 0,1-5 0 16,-1 1 0-16,-4-5 0 0,0 1 0 0,0-4 0 15,4-1 0-15,-4-11 0 0,-4 8 0 0,4-8 0 16,0 0 0-16,0 0 0 0,-9 8 0 0,9-8 0 15,0 0 0-15,-9 0 9 0,1-4-9 0,-6 0 10 16,6-4-10-16,3 0 0 0,-3-3 9 0,3 3-9 16,1-4 10-16,4-3-2 0,0-1-8 0,4 0 12 15,1-3-12-15,3 3 0 0,1-3-12 0,4-1 12 16,-8 1-10-16,8 3 10 0,0 1-8 0,0-1 8 16,5 4-9-16,-1 1 9 0,-4-1-10 0,5 8 10 0,-5 0 0 15,0 4 0-15,0 4 0 0,1 0 0 0,-1 8 0 16,-4-1 0-16,-1 5 0 0,1 0 0 0,0 3 0 0,-5 1 0 15,1-1 0-15,-1 4 0 0,0-3 0 0,1 3 0 16,-1 1 0-16,1-5 0 0,-1 5-13 0,5-5 3 16,-9 5 1-16,4-5 0 15,0 1-55-15,1-1-12 0,-5 1-1 0,4-1-787 0</inkml:trace>
          <inkml:trace contextRef="#ctx0" brushRef="#br0" timeOffset="4.58013E6">20500 11068 1785 0,'0'0'159'0,"0"-12"-127"0,5 4-32 0,-1 1 0 15,1-1 24-15,3 4-2 0,1 0 0 0,4 4 0 16,1 0-7-16,3 0-2 0,1 0 0 0,-1 0 0 15,5 0-29-15,-4-4-7 0,4 4-1 0,0 0 0 32,-1 0-22-32,1 0-5 0,-4-8-1 0,-1 4 0 0,1 0 26 0,0-3 5 0,-5-1 1 0,0-4 0 15,4 4 20-15,-3-3 15 0,3-5-3 0,-4 0 0 16,0 5 10-16,1-5 2 0,-1 1 0 0,4-1 0 16,-3-4-24-16,-1 1 0 0,0-1 0 0,0 5-8 0,-4-1 8 0,0 1 16 15,-5-1-4-15,0 4-1 0,1-3-11 0,-10 7-16 16,1-4 4-16,0 4 1 0,-5 1 11 0,-4 7 12 15,-5-4-2-15,5 4-1 0,-5 0-9 0,5 0 0 16,-4 0 0-16,-5 4 0 0,4 0 0 0,-4-1 0 16,5 1 0-16,-1 4 8 0,-4 0 11 0,5 4 1 15,-1-8 1-15,1 7 0 0,3 1-9 0,1 0-1 16,0 7-1-16,4 1 0 0,1-1 5 0,-6 5 1 16,6-5 0-16,3 4 0 0,1 1-4 0,-1 3 0 15,1-3 0-15,4-1 0 0,0 0-4 0,4 1-8 16,1-1 11-16,-1 1-11 0,9-1 10 0,-4 0-10 15,4-3 8-15,0 3-8 0,1-3 18 0,-1 3-2 16,9-3 0-16,0 3 0 16,4-7-55-16,0 3-11 0,5 1-2 0,4-9-1 0</inkml:trace>
        </inkml:traceGroup>
        <inkml:traceGroup>
          <inkml:annotationXML>
            <emma:emma xmlns:emma="http://www.w3.org/2003/04/emma" version="1.0">
              <emma:interpretation id="{887A50CA-E0AB-4AE1-B1A7-1B4594868502}" emma:medium="tactile" emma:mode="ink">
                <msink:context xmlns:msink="http://schemas.microsoft.com/ink/2010/main" type="inkWord" rotatedBoundingBox="24333,11572 25102,11525 25190,12963 24421,13010"/>
              </emma:interpretation>
              <emma:one-of disjunction-type="recognition" id="oneOf31">
                <emma:interpretation id="interp131" emma:lang="" emma:confidence="1">
                  <emma:literal/>
                </emma:interpretation>
              </emma:one-of>
            </emma:emma>
          </inkml:annotationXML>
          <inkml:trace contextRef="#ctx0" brushRef="#br0" timeOffset="4.58197E6">22264 11766 1094 0,'0'0'48'0,"0"0"11"16,0 0-47-16,0 0-12 0,0 0 0 0,0 0 0 15,0 0 141-15,0 0 27 0,0 0 4 0,0 0 2 16,0 0-114-16,0 0-24 0,0 0-4 0,0 0 0 0,0 0-32 0,0 0 8 16,0 0-8-16,0 0 0 0,0 0 0 0,0 0 0 15,0 0 8-15,0 0-8 0,0 0 18 0,0 0 1 16,0 0 0-16,0 0 0 0,0 0 17 0,9-4 3 16,0-4 1-16,-1 4 0 0,1 0-4 0,-4 0-1 15,-1-3 0-15,5-1 0 0,-5 0-3 0,5-4 0 16,0 5 0-16,-5 3 0 0,5-4-18 0,-5 0-4 15,5 0-1-15,-5 4 0 0,5-3-9 0,-4 3 0 16,3-4-10-16,-8 8 10 0,0 0-17 0,0 0 2 16,0 0 1-16,0 0 0 15,0 0-22-15,0 0-4 0,0 0 0 0,0 0-605 16,0 0-121-16</inkml:trace>
          <inkml:trace contextRef="#ctx0" brushRef="#br0" timeOffset="4.58144E6">21961 10592 691 0,'0'0'30'0,"0"0"7"0,0 0-29 0,0 0-8 0,0 0 0 0,0 0 0 16,0-8 35-16,0 8 5 0,0 0 2 0,0 0 0 15,-4-8-10-15,4 8-3 0,0 0 0 0,0-7 0 16,4-5-14-16,-4 4-3 0,0 0-1 0,0 8 0 16,0-7 16-16,5-1 3 0,-5-4 1 0,0 12 0 15,4-8 28-15,1-3 5 0,-1 3 2 0,-4-4 0 16,0 12-24-16,9-8-5 0,-5-3-1 0,1 3 0 15,-1 0-14-15,0 0-3 0,5 0-1 0,0 1 0 16,-5-1-18-16,5 0 10 0,0 4-10 0,0-4 8 16,-1 4-8-16,1-3 0 0,4 3 0 0,0-4 0 0,1 4 0 15,3-4 0-15,-4 4 0 0,5 0 0 0,-1 0 10 0,1-3 0 16,4 3 0-16,-5 0 0 0,10 4-10 0,-5-4 0 16,0 4 0-16,0-4 0 0,0 4 0 0,4 4 0 15,0-4 0-15,0 4 0 0,1-4 0 0,-1 4 0 16,5 0-9-16,-5 3 9 0,-4 1 0 0,-4 0 0 15,4-4-8-15,0 0 8 0,-5 0 0 0,-4 0 0 16,0 3 0-16,-4 1 9 0,4 0-9 0,-4-4 0 16,-9-4 0-16,13 12-11 0,-8-5 11 0,3 5 0 15,-8-12 0-15,0 8 0 0,0-8 0 0,0 12 0 16,-4-5 0-16,0 1 0 0,-5 0 0 0,0 4 0 0,0-4 0 16,5-1 0-16,-9 5 11 0,4-4-3 0,0 0 0 15,0 3 0-15,1 1-8 0,-1-4 0 0,-4 4 0 0,4 3 0 16,0 1 0-16,-4-1-11 0,4-3 3 0,-4 8 0 15,4-5 8-15,-4-3 14 0,0 7-3 0,-5-3-1 16,5 7 11-16,-4-3 3 0,-1 3 0 0,5 1 0 16,-9-1-8-16,0 0 0 0,5 1-1 0,-1-1 0 15,1 1-2-15,3-5 0 0,-3 1 0 0,4-1 0 16,4-3 7-16,4 3 0 0,-3 1 1 0,8-5 0 16,-5 1-6-16,5 3-2 0,0-3 0 0,5 0 0 15,-5-1 4-15,8 5 1 0,-3-5 0 0,-1 1 0 16,5-4-18-16,0 3 0 0,0-7 0 0,4 8 0 15,0-5-112-15,-4 1-25 0</inkml:trace>
        </inkml:traceGroup>
      </inkml:traceGroup>
    </inkml:traceGroup>
    <inkml:traceGroup>
      <inkml:annotationXML>
        <emma:emma xmlns:emma="http://www.w3.org/2003/04/emma" version="1.0">
          <emma:interpretation id="{AAFCD6AC-7E66-4AC8-B6F7-C7BEFFD3DB9B}" emma:medium="tactile" emma:mode="ink">
            <msink:context xmlns:msink="http://schemas.microsoft.com/ink/2010/main" type="paragraph" rotatedBoundingBox="1426,14883 29632,13996 29699,16140 1493,17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856E58-27E6-4F9D-8BE5-2A34E7047BF9}" emma:medium="tactile" emma:mode="ink">
              <msink:context xmlns:msink="http://schemas.microsoft.com/ink/2010/main" type="line" rotatedBoundingBox="1426,14883 29632,13996 29699,16140 1493,17026"/>
            </emma:interpretation>
          </emma:emma>
        </inkml:annotationXML>
        <inkml:traceGroup>
          <inkml:annotationXML>
            <emma:emma xmlns:emma="http://www.w3.org/2003/04/emma" version="1.0">
              <emma:interpretation id="{4CE63A0C-F233-47D7-AB35-F1CA940FD05E}" emma:medium="tactile" emma:mode="ink">
                <msink:context xmlns:msink="http://schemas.microsoft.com/ink/2010/main" type="inkWord" rotatedBoundingBox="1440,15338 3835,15263 3888,16951 1493,17026"/>
              </emma:interpretation>
              <emma:one-of disjunction-type="recognition" id="oneOf32">
                <emma:interpretation id="interp132" emma:lang="" emma:confidence="0">
                  <emma:literal>the</emma:literal>
                </emma:interpretation>
                <emma:interpretation id="interp133" emma:lang="" emma:confidence="0">
                  <emma:literal>The</emma:literal>
                </emma:interpretation>
                <emma:interpretation id="interp134" emma:lang="" emma:confidence="0">
                  <emma:literal>tithe</emma:literal>
                </emma:interpretation>
                <emma:interpretation id="interp135" emma:lang="" emma:confidence="0">
                  <emma:literal>#The</emma:literal>
                </emma:interpretation>
                <emma:interpretation id="interp136" emma:lang="" emma:confidence="0">
                  <emma:literal>#the</emma:literal>
                </emma:interpretation>
              </emma:one-of>
            </emma:emma>
          </inkml:annotationXML>
          <inkml:trace contextRef="#ctx0" brushRef="#br0" timeOffset="139364.0904">-918 14753 1267 0,'0'0'112'0,"0"0"-89"0,0 0-23 0,0 0 0 32,0 0-24-32,0 0-10 0,-9-4-2 0,9 4 0 0,0 0 72 0,0 0 15 0,0 0 2 0,0-8 1 15,-4 1-15-15,4 7-3 0,0-8-1 0,0 8 0 16,0-8-7-16,0 8-2 0,0 0 0 0,0 0 0 16,0 0 6-16,4-4 2 0,-4-4 0 0,9 1 0 15,-9 7-7-15,9-4-2 0,-9 4 0 0,4-4 0 0,5 0-8 16,4 0-1-16,-4 4-1 0,4-4 0 15,-4 4-15-15,-1 0 9 0,-8 0-9 0,14 0 8 0,-6 0 5 0,1 0 1 16,-9 0 0-16,9-4 0 0,4 4-2 0,-4-4-1 16,-9 4 0-16,9 0 0 0,-9 0 13 0,13 4 2 15,0 0 1-15,-4-4 0 0,4 0-27 0,0 0 0 16,0 4 0-16,5-4 0 0,-1 4 0 0,5-4 0 16,0 0 0-16,4 4 0 0,1-4 8 0,8 0 2 15,-4 0 1-15,8-4 0 0,-4 4 6 0,5-8 2 16,4 0 0-16,-5 0 0 0,5 5-4 0,0-9-1 15,0 4 0-15,-5 0 0 0,-4-3 6 0,0-1 0 16,0 4 1-16,-4 0 0 0,4 0-21 0,-4-3-16 16,-5 3 2-16,5 4 1 0,0-4 13 0,-1 0 0 0,-3 5 0 0,-5 3 0 15,0-4 10-15,-5 4 5 0,1 0 1 0,-1 0 0 32,-4 4-40-32,5-1-8 0,0 5-2 0,-18 0-614 0,0 8-124 0</inkml:trace>
          <inkml:trace contextRef="#ctx0" brushRef="#br0" timeOffset="139732.3218">-32 14660 1090 0,'0'0'48'0,"0"0"11"0,4-4-47 0,-4 4-12 16,0 0 0-16,0 0 0 0,0-8 72 0,0 8 13 15,0 0 3-15,0 0 0 0,0 0-21 0,0 0-4 16,-13-4-1-16,9 8 0 0,-9 0-34 0,4 4-6 16,0-5-2-16,0 13 0 0,5-4 12 0,-9 3 1 15,4 5 1-15,0 3 0 0,1 1-10 0,-6 7-1 16,6-4-1-16,-1 4 0 0,-4-3 18 0,-1-1 4 15,6 4 1-15,-10-4 0 0,5 1-16 0,4-1-3 16,-8 0-1-16,-1 5 0 0,1-1-11 0,-1 0-2 0,9-4-1 16,-13 4 0-16,5 5-11 0,-5-9 10 0,9 0-10 0,-5-3 10 15,5-1-10-15,0-4 0 0,4 1 0 0,0-1 0 32,5-3-109-32,-1 0-18 0</inkml:trace>
          <inkml:trace contextRef="#ctx0" brushRef="#br0" timeOffset="141339.5687">3 14699 612 0,'0'0'27'0,"9"-8"5"0,4-4-32 0,-4-4 0 0,0 9 0 0,-1-5 0 16,-8 4 11-16,0 8-11 0,9-8 10 0,-9 8-10 15,0-4 0-15,0 4 0 0,0 0 0 0,0 0 0 16,0 0 11-16,0 0 2 0,0 0 1 0,0 0 0 15,0 0-4-15,0 0-1 0,0 0 0 0,0 0 0 0,0 0-9 0,0 0 10 16,0 0-10-16,0-7 10 0,0 7 13 0,0-8 2 16,0 8 1-16,0-4 0 0,0 4 17 0,0 0 3 15,0-8 1-15,0 8 0 0,-9-4-9 0,9 4-2 16,-4-8 0-16,4 8 0 0,0 0-8 0,0 0-1 16,-4-3-1-16,4 3 0 0,0 0 7 0,0 0 2 15,0 0 0-15,0 0 0 0,0 0-23 0,0 0-4 16,0 0 0-16,-14 0-8 0,6 7 0 0,3-3 0 15,5-4 0-15,-8 12 0 0,-1 0 0 0,4 3 10 16,-3 1-10-16,-6-1 12 0,6 5 18 0,-1-1 4 16,-9 5 1-16,1 3 0 0,8 4-4 0,-13-3-1 15,0 7 0-15,5 0 0 0,3 0-2 0,-8 0-1 16,5 0 0-16,-5 0 0 0,9-4 5 0,-5 5 0 0,5-5 1 16,-9 0 0-16,9 0-10 0,4 0-3 0,0-3 0 15,5-5 0-15,-5-3-5 0,5-1-2 0,0 1 0 0,-5-5 0 16,4-3 8-16,1 0 2 0,0 3 0 0,-1-3 0 15,5-12-23-15,-4 8 0 0,4-8 0 0,0 11 0 16,0-11 0-16,-5 8 0 0,5-8 0 0,0 0 0 16,-4 8 0-16,4-8 0 0,0 0 0 0,0 0-12 15,0 0 12-15,0 0 0 0,0 0 0 0,0 0 0 16,0 0 0-16,0 0 11 0,0 0-11 0,0 0 12 16,0 0-12-16,9-8 0 0,-5-4 0 0,1 1 0 15,3 3 0-15,-3-8 0 0,4 1 0 0,-5-1 0 16,5 1 0-16,-1-5 0 0,1 1 0 0,0-1 0 15,0 1 0-15,0-1 0 0,8-3 0 0,-8-1 0 16,4 5-16-16,5-5 4 0,-5 1 0 0,9-4 1 16,-9-1-7-16,9 1-2 0,0-4 0 0,0 0 0 0,4-1 20 15,-4 5 0-15,0-4-8 0,-5 0 8 0,5 0-12 0,-4-1 0 16,-1 9 1-16,-3 0 0 0,3 3 3 0,-8-3 0 16,0 3 0-16,-1 5 0 0,-3 3 8 0,-1 0 0 15,-4 0 0-15,5 5 0 0,-5 7 0 0,0 0 0 16,0 0 0-16,0 0 0 0,-9 7 0 0,0 1 11 15,-4 4-3-15,4 4 0 0,-8 3-8 0,-1 1 0 16,1-1 9-16,-1 8-9 0,0 5 12 0,1 3-1 16,-9 0-1-16,8 4 0 0,-13-4 6 0,1 4 2 15,3 0 0-15,1 0 0 0,-9 4 1 0,9 0 0 16,4 3 0-16,0 1 0 0,-5 0 6 0,1-4 2 16,0 0 0-16,-1 0 0 0,5 0-7 0,5-4-2 0,-5 0 0 15,4-4 0-15,5-4-10 0,-4-4-8 0,4-3 9 0,-1-5-9 16,1 1 8-16,9-5-8 0,-9 1 0 0,8-1 0 15,-4-3 0-15,5 0 8 0,0-1-8 0,4-3 0 16,0 4 0-16,-5-4 0 0,5-8-9 0,0 0 9 31,0 0-29-31,0 0 0 0,0 0 0 0,5 4 0 16,3 0-59-16,1-4-12 0,0-4-3 0</inkml:trace>
          <inkml:trace contextRef="#ctx0" brushRef="#br0" timeOffset="142754.8509">1017 14047 576 0,'0'0'51'0,"0"0"-41"0,0 0-10 0,0 0 0 16,0 0 93-16,0 0 17 0,0 0 3 0,0 0 1 16,0 0-42-16,0 0-9 0,0 0-2 0,0 0 0 15,0 0-13-15,0 0-4 0,0 0 0 0,0 0 0 16,-5 8-6-16,-4 4-2 0,1 3 0 0,-1 1 0 15,-4 0 19-15,4 3 3 0,0 4 1 0,0 5 0 16,1 3 5-16,-6 0 2 0,1 4 0 0,-9 4 0 16,5 0-18-16,-1 4-3 0,1 4-1 0,-10 0 0 15,5 3-17-15,1 5-4 0,-1-4-1 0,0 3 0 16,0 1-8-16,9-4-2 0,-9-5 0 0,4 5 0 16,-4-4 1-16,9 0 0 0,-9-4 0 0,4 3 0 15,5 1-13-15,-4-8 8 0,-5 4-8 0,9-8 0 16,-5-4 9-16,5-3-9 0,0-1 8 0,-5-4-8 15,14-3 15-15,-5-1-3 0,-4-7 0 0,9-4 0 16,-1 4 3-16,5-9 0 0,-4 1 0 0,4-4 0 16,0 0-7-16,0 0-8 0,0 0 11 0,0 0-11 0,0 0 11 15,0 0-11-15,4-11 10 0,-4-5-10 0,5 0 0 0,-5 5 0 16,8 3 0-16,1-4 0 0,-5-3 0 16,5 3 0-16,-4 4 0 0,-1-3 0 0,5-1 0 0,0 0 0 15,-5-3 0-15,5-1 0 0,4 4-9 0,-4-3 9 16,4-1 0-16,4-3-9 0,-8 3-3 0,9-4 0 15,-1 1 0-15,-4-1 0 0,5 1-9 0,0-1-3 16,8-3 0-16,-13 0 0 0,5 3 4 0,3 1 0 16,-3-1 0-16,0 5 0 0,4-1 20 0,-5 4-9 15,-4 4 9-15,0 1 0 0,5 3 0 0,-5 4 0 16,5 4 0-16,-5 0 0 0,0 3 0 0,-4 5 0 16,0 0 0-16,-1-1 0 0,1 5 0 0,-5 0 0 15,5-1 0-15,-4 1 0 0,-1 3 0 0,0-3 0 0,-4 3 0 16,0-3 9-16,5-4-9 0,-5 3 10 0,0 1-10 0,0 0 10 15,0-5-10-15,4 5 0 0,-4-4 0 0,9-5 0 16,-5 5 0-16,5-4 0 0,0 0 0 0,-5-1 0 16,5-3 0-16,0 0 0 0,0-4 0 0,4 4 0 15,-4 0 0-15,4-4 0 0,4 0 0 0,-4 0 0 16,1-4 0-16,3 0 0 0,-4 4 0 0,5-4 0 16,-1 0 0-16,1 1 0 0,-1-5-9 0,-3 4 9 15,8-4 0-15,-5 0 0 0,-4 0 0 0,9 1 0 16,-9-5 0-16,1 0 0 0,3 1 0 0,-4-5 0 15,5 4 0-15,-9-3 0 0,-1-1 0 0,6 0 9 16,-6-3-9-16,1-1 0 0,0-3 9 0,0 0-9 16,-5-1 13-16,0-3-1 0,-4 0-1 0,0-1 0 15,5 1-11-15,-5 4 10 0,-5 3-10 0,5-3 10 0,-4 3-10 16,0 5 0-16,-1-5 0 0,-4 12 0 0,5 1 0 16,-5-5 0-16,1 4 0 0,-1 0 0 0,4 4 0 0,5 4 0 15,-8 0 0-15,-1 0 0 0,-4 4-14 0,4 0 5 16,-4 4 1-16,4 0 0 0,0 7 8 0,-4 1-13 15,4 3 5-15,0 1 8 0,-4-1 0 0,5 9 0 16,-1-1 0-16,-4 0 0 0,4 5 0 0,4-1 0 16,-3 0 0-16,-1 4 0 0,9-4 0 0,0 0 15 15,0-3-4-15,9 3-1 0,-5 0-2 0,9 0 0 16,0-3 0-16,9-1 0 0,0-4-8 0,9-3 0 16,4-1 0-16,0-3 0 15,13 0-71-15,5-9-19 0</inkml:trace>
        </inkml:traceGroup>
        <inkml:traceGroup>
          <inkml:annotationXML>
            <emma:emma xmlns:emma="http://www.w3.org/2003/04/emma" version="1.0">
              <emma:interpretation id="{3C87F714-DE2D-4233-853E-B6DEA70C7805}" emma:medium="tactile" emma:mode="ink">
                <msink:context xmlns:msink="http://schemas.microsoft.com/ink/2010/main" type="inkWord" rotatedBoundingBox="5271,14863 9319,14736 9371,16390 5323,16517"/>
              </emma:interpretation>
              <emma:one-of disjunction-type="recognition" id="oneOf33">
                <emma:interpretation id="interp137" emma:lang="" emma:confidence="1">
                  <emma:literal>truth</emma:literal>
                </emma:interpretation>
                <emma:interpretation id="interp138" emma:lang="" emma:confidence="0">
                  <emma:literal>troth</emma:literal>
                </emma:interpretation>
                <emma:interpretation id="interp139" emma:lang="" emma:confidence="0">
                  <emma:literal>truths</emma:literal>
                </emma:interpretation>
                <emma:interpretation id="interp140" emma:lang="" emma:confidence="0">
                  <emma:literal>truthy</emma:literal>
                </emma:interpretation>
                <emma:interpretation id="interp141" emma:lang="" emma:confidence="0">
                  <emma:literal>Truth</emma:literal>
                </emma:interpretation>
              </emma:one-of>
            </emma:emma>
          </inkml:annotationXML>
          <inkml:trace contextRef="#ctx0" brushRef="#br0" timeOffset="143608.9913">2960 14640 1209 0,'-22'-4'108'0,"13"0"-87"0,1 0-21 0,8 4 0 0,0 0 68 0,0 0 8 16,-9-7 3-16,9 7 0 0,0 0-23 0,4-4-5 16,-4 4-1-16,0 0 0 0,0 0-35 0,9-8-7 15,4 8-8-15,-4-4 11 0,0 0-11 0,-9 4 0 16,13 0 0-16,9 0 0 0,13 4 12 0,-13 0 8 16,-9 0 0-16,13-4 1 0,5 0 32 0,9-4 7 15,-5 4 0-15,0-8 1 0,4 4 11 0,5 0 3 16,0-4 0-16,0-3 0 0,-5-1-38 0,10 4-7 15,3-7-2-15,-8 3 0 0,-9 0-11 0,0-3-2 0,9 3-1 16,4 0 0-16,-4-3-14 0,-4 3 8 0,-5-4-8 0,-4 5 0 16,8-1 0-16,-8 4 0 0,-14-4 0 15,5 5 0 1,0-1-32-16,-4 0-7 0,-5 4-1 0,-4 0 0 16,-9 4-128-16,0 0-25 0,0 0-6 0</inkml:trace>
          <inkml:trace contextRef="#ctx0" brushRef="#br0" timeOffset="143913.7699">3671 14141 403 0,'-13'-35'17'0,"13"19"5"0,4-3-22 0,1-1 0 16,-14-7 0-16,9 0 0 0,9-5 105 0,-1 1 17 15,-8 4 3-15,-4 0 1 0,0 3-28 0,4 1-6 16,8 3 0-16,-3 5-1 0,-10 3 15 0,10 0 3 15,8 1 1-15,-4 7 0 0,-9 4 2 0,0 0 0 16,0 0 0-16,0 0 0 0,8 11-50 0,-3 9-10 16,-14-1-1-16,9 9-1 0,13 7-10 0,-8 0-1 15,-14 4-1-15,4 4 0 0,1 4 4 0,0-1 1 16,-1 5 0-16,-4 4 0 0,-4-5-10 0,5 5-1 16,3-4-1-16,1 3 0 0,-9 1-19 0,8-4-4 15,1 7-8-15,-1-7 12 0,1 3 7 0,4 1 1 16,-4-4 0-16,4-5 0 0,8 1-20 0,-8-4 0 15,-8 4 0-15,-1-8-792 0,9 0-153 16</inkml:trace>
          <inkml:trace contextRef="#ctx0" brushRef="#br0" timeOffset="144469.7963">3912 14761 230 0,'-22'-4'20'0,"22"4"-20"0,0 0 0 0,0 0 0 0,0 0 188 0,0 0 34 16,0 0 6-16,0 0 2 0,0 0-111 0,0 0-23 15,0 0-4-15,0 0 0 0,0 0-61 0,0 0-12 16,0 0-3-16,5 12 0 0,-1 3 13 0,0 1 3 16,1 3 0-16,-5-3 0 0,0 0 18 0,4 7 4 15,9-3 1-15,-4 3 0 0,0-4 9 0,0 5 1 16,-5-1 1-16,5-3 0 0,-5-1-11 0,5 5-3 16,-13-5 0-16,8 5 0 0,0-5-19 0,-4 1-4 15,-4-5-1-15,0 5 0 0,4-5-5 0,-5 1-2 16,1-4 0-16,-5-1 0 0,5 1 0 0,-5-4 0 15,9 0 0-15,0-1 0 0,-4-3-11 0,4-4-2 0,0 0-8 16,0 0 12-16,0 0-3 0,0 0-1 0,0 0 0 16,0 0 0-16,0 0 0 0,0 0-8 0,0 0 12 15,0 0-4-15,0 0 11 0,0 0 1 0,0 0 1 0,0 0 0 16,0 0 11-16,0 0 3 0,-5-11 0 0,5-1 0 16,-4-4-12-16,4-3-3 0,4-1 0 0,5 1 0 15,-5-9-12-15,5 1-8 0,4-4 10 0,5 0-10 16,8-4 0-16,-4 0 0 0,0-1 0 0,9-3 0 15,8 0 0-15,1 4 0 0,-10-4 0 0,1 8 0 32,9 0-22-32,-1 0-4 0,-4 0-1 0,0 7 0 15,-8 1-160-15,3 3-32 0,5 9-6 0</inkml:trace>
          <inkml:trace contextRef="#ctx0" brushRef="#br0" timeOffset="144930.4505">4825 14702 1728 0,'0'0'153'0,"0"0"-122"0,0 0-31 0,0 0 0 16,0 0 44-16,0 0 2 0,0 0 1 0,0 0 0 16,0 0-38-16,4 16-9 0,1 4 0 0,-5-5 0 15,-5 12 0-15,5 1 0 0,-9-1 0 0,9 0 0 16,-4 5 14-16,0-9 1 0,-1 4 0 0,1-3 0 15,4-5 6-15,0 1 2 0,0-5 0 0,0 5 0 16,4-9-6-16,1 1-1 0,-1-4 0 0,9 0 0 16,-4-4 12-16,4-4 1 0,5-4 1 0,-1 0 0 15,5-8 15-15,-4 0 3 0,8 1 1 0,-4-5 0 16,4 1 3-16,-4-5 1 0,-4 4 0 0,4-3 0 16,0-1-16-16,-5-3-3 0,1 4-1 0,-1-5 0 15,1 1-14-15,-5 3-3 0,0-3-1 0,-4 3 0 16,0-3-15-16,-5 7 8 0,0 1-8 0,-4-1 0 0,0 1 0 0,0-1-8 15,0 0-1-15,0 5 0 16,-4-1-154-16,4 4-30 0,0 8-7 0,0 0-807 16</inkml:trace>
          <inkml:trace contextRef="#ctx0" brushRef="#br0" timeOffset="145724.8364">6110 13961 748 0,'13'-19'67'0,"1"7"-54"0,-1-3-13 0,0-1 0 16,0 0 154-16,5 5 28 0,-5-1 6 0,4 0 0 15,-4 5-70-15,-4 3-14 0,0 4-4 0,-9 0 0 16,0 0-27-16,0 0-5 0,-4 15-2 0,-5 5 0 16,0 3-5-16,-4 8-1 0,-5 8 0 0,1 8 0 15,-5 0-9-15,0 8-3 0,-4-1 0 0,-1 5 0 16,5-1-2-16,-4 1-1 0,0 7 0 0,-1-8 0 0,5 1-5 0,1-1 0 15,3 1-1-15,0-4 0 0,-4-1-29 0,5-3-10 16,4 0 0-16,0-9 9 0,-1 1-9 0,1-4 10 16,0-4-10-16,4 1 10 15,1-5-82-15,-6 0-16 0,1-12-3 0,0 1-1 16,9-4-137-16,-5-1-28 0,0-3-6 0,9-12-1 0</inkml:trace>
          <inkml:trace contextRef="#ctx0" brushRef="#br0" timeOffset="145397.8796">5772 14429 172 0,'-26'-7'8'0,"13"7"1"0,13 0-9 0,-9-4 0 16,0 0 0-16,9 4 0 0,0 0 362 0,0 0 70 15,0 0 15-15,0 0 2 0,0 0-324 0,0 0-65 16,0 0-12-16,14 0-4 0,-1 0-12 0,4 0-2 16,1 0-1-16,4 0 0 0,0-4 1 0,4 4 0 15,0-4 0-15,5 0 0 0,0 0-2 0,4 0-1 16,0 0 0-16,-4-3 0 0,4-1-11 0,-5-4-3 16,6 4 0-16,-6 4 0 0,1-3-13 0,4-1 0 15,-9 4 0-15,1-8 0 16,-1 8-20-16,0 0-8 0,-12-3 0 0,-1 3-969 0</inkml:trace>
          <inkml:trace contextRef="#ctx0" brushRef="#br0" timeOffset="146457.338">6707 13638 748 0,'9'-20'67'0,"-5"12"-54"0,0-3-13 0,1-1 0 16,-5 0 82-16,4-3 14 0,-4 3 2 0,-4 0 1 16,4 5 25-16,0-1 4 0,-5 0 2 0,5 8 0 15,0 0-37-15,0 0-7 0,0 0-2 0,0 0 0 16,0 0-28-16,0 0-7 0,0 0-1 0,0 0 0 16,0 0-32-16,9 8-6 0,0 3-2 0,-5-3 0 15,1 4 15-15,4 4 2 0,-5-5 1 0,5 5 0 16,-5 7 12-16,-4 1 2 0,0 3 1 0,0 8 0 15,-4 8-9-15,-5 4-1 0,5 7-1 0,-10 5 0 0,1-1-1 16,-4 13 0-16,-5-5 0 0,0 0 0 0,0 0-12 16,0-3-2-16,4-5-1 0,1 5 0 0,-1-5-6 15,5 1-8-15,0-9 11 0,0 1-11 0,4-4 0 0,0 0 0 16,0-8 0-16,1 0 0 0,-1-4 13 0,5-8-4 16,-1 0-1-16,1-7 0 0,-1-1-8 0,1-3 8 15,0-4-8-15,-1-4 8 0,5-8 10 0,0 0 2 16,0 0 0-16,0 0 0 0,0 0-20 0,0-12 0 15,-4-4 0-15,4-7 0 0,4-4 9 0,1-5-1 16,3-7-8-16,6 0 12 0,-1-4-12 0,9 1-8 16,0 3 8-16,4 0-13 0,5 3 13 0,-5 5 0 15,5 8 0-15,-5 3 0 0,5 5 0 0,-5 3 0 16,-4 8 0-16,4 8-9 0,-4 4 9 0,0 4 0 16,0 7 0-16,-4 4-8 0,-1 5 8 0,-4 3 0 0,0 0 0 15,-4 4 0-15,-4 0 11 0,-5 0-3 0,4-3 0 0,-4 3 0 16,0 0-8-16,0-8 0 0,4-3 0 0,1-5 0 31,-1 1-64-31,1-1-4 0,3-3-2 0,6-9-1073 0</inkml:trace>
        </inkml:traceGroup>
        <inkml:traceGroup>
          <inkml:annotationXML>
            <emma:emma xmlns:emma="http://www.w3.org/2003/04/emma" version="1.0">
              <emma:interpretation id="{DEDA8B28-24AC-4F02-A981-E9C52F82434D}" emma:medium="tactile" emma:mode="ink">
                <msink:context xmlns:msink="http://schemas.microsoft.com/ink/2010/main" type="inkWord" rotatedBoundingBox="11309,14813 12270,14783 12315,16224 11355,16255"/>
              </emma:interpretation>
              <emma:one-of disjunction-type="recognition" id="oneOf34">
                <emma:interpretation id="interp142" emma:lang="" emma:confidence="1">
                  <emma:literal>is</emma:literal>
                </emma:interpretation>
                <emma:interpretation id="interp143" emma:lang="" emma:confidence="0">
                  <emma:literal>io</emma:literal>
                </emma:interpretation>
                <emma:interpretation id="interp144" emma:lang="" emma:confidence="0">
                  <emma:literal>as</emma:literal>
                </emma:interpretation>
                <emma:interpretation id="interp145" emma:lang="" emma:confidence="0">
                  <emma:literal>in</emma:literal>
                </emma:interpretation>
                <emma:interpretation id="interp146" emma:lang="" emma:confidence="0">
                  <emma:literal>Ys</emma:literal>
                </emma:interpretation>
              </emma:one-of>
            </emma:emma>
          </inkml:annotationXML>
          <inkml:trace contextRef="#ctx0" brushRef="#br0" timeOffset="147402.1941">9045 14418 900 0,'18'-20'40'0,"-5"12"8"0,-4 1-39 0,0-5-9 15,-9 4 0-15,0-4 0 0,0 1 126 0,0-1 23 16,0 0 5-16,0 5 1 0,13-1-52 0,-13 8-11 15,0 0-1-15,-5-8-1 0,5 8-25 0,0 0-5 16,0 0 0-16,-8 0-1 0,-6 4-27 0,10 0-6 16,4-4-1-16,-9 4 0 0,0 3 7 0,1-3 2 15,3 4 0-15,1 4 0 0,0-4 2 0,-1 3 1 16,-4 1 0-16,5 0 0 0,0-1-3 0,-1 5-1 16,1 0 0-16,-1 3 0 0,-3 1-5 0,3 3 0 15,-4 4-1-15,1 5 0 0,3-1-14 0,5 0-2 0,-4 0-1 16,0 4 0-16,4 0-1 0,0-3 0 0,0-1 0 0,0 0 0 15,0 0-9-15,4-7 8 0,0 3-8 0,1-4 8 16,-1-3-8-16,0-1 0 0,1 1 9 0,-1-9-9 16,5 1 0-16,0 0 0 0,0-4 0 0,-5-1 8 15,5 1-8-15,4-8 0 0,-4 0 0 0,4 0 8 16,-13 0 0-16,13-8 0 0,5 1 0 0,-1-9 0 16,5 0-8-16,0-7 12 0,4 0-4 0,5-5 0 15,0 1-8-15,-1-4 0 0,1 0 8 0,0-1-8 16,4 1 0-16,-9 0 0 0,5 0 0 0,-5 0 0 15,1 7 0-15,-1 1 0 0,-4-4 0 0,4 7 0 16,-8 4 0-16,8 1 0 0,-8-1 0 0,-1 5 0 16,5 3 0-16,-4 0 0 0,-1 0 0 0,1 4 0 15,-5 0 8-15,0 0-8 0,5 1 8 0,-1 3-8 0,5 0 0 0,-4 0 0 16,-5 0 0-16,0 3 0 0,5 5 0 0,-5-4 8 16,0 0-8-16,-4 4 0 0,-5 0 0 0,0-1 0 15,5 5 0-15,-4 0 0 0,-5 0 16 0,0 3 3 16,-5 1 0-16,1-1 0 0,-5 1 15 0,0 0 3 15,-4 3 1-15,0-3 0 0,0 3-38 0,-5-3 0 16,1-1 0-16,4 5-12 0,-1-8 12 0,1 3 0 16,-4-3 10-16,3-4-10 0,1 3 10 0,0-7-10 15,0 4 10-15,0-4-10 0,0-4 10 0,0 0-10 16,4 0 10-16,-4-4-10 0,-1 0 9 0,1 0-9 0,-4-4 8 16,4 1-8-16,-1-5 0 0,-3 0 0 0,-1 1-9 15,1-1 9 1,-1-4-45-16,1 5-3 0,-1-9 0 0,1 1 0 15,-1-9-206-15,0 1-42 0</inkml:trace>
          <inkml:trace contextRef="#ctx0" brushRef="#br0" timeOffset="147553.0033">9431 13599 2304 0,'-8'-12'204'16,"3"4"-163"-16,5-3-33 0,0 11-8 15,0 0 43-15,0 0 6 0,0 0 2 0,0 0 0 16,0 0-168-16,9 7-34 0</inkml:trace>
        </inkml:traceGroup>
        <inkml:traceGroup>
          <inkml:annotationXML>
            <emma:emma xmlns:emma="http://www.w3.org/2003/04/emma" version="1.0">
              <emma:interpretation id="{8AB4302F-F806-4606-BA2A-806A5D208548}" emma:medium="tactile" emma:mode="ink">
                <msink:context xmlns:msink="http://schemas.microsoft.com/ink/2010/main" type="inkWord" rotatedBoundingBox="14030,15284 15887,15226 15920,16270 14062,16329"/>
              </emma:interpretation>
              <emma:one-of disjunction-type="recognition" id="oneOf35">
                <emma:interpretation id="interp147" emma:lang="" emma:confidence="1">
                  <emma:literal>no</emma:literal>
                </emma:interpretation>
                <emma:interpretation id="interp148" emma:lang="" emma:confidence="0">
                  <emma:literal>N0</emma:literal>
                </emma:interpretation>
                <emma:interpretation id="interp149" emma:lang="" emma:confidence="0">
                  <emma:literal>No</emma:literal>
                </emma:interpretation>
                <emma:interpretation id="interp150" emma:lang="" emma:confidence="0">
                  <emma:literal>n0</emma:literal>
                </emma:interpretation>
                <emma:interpretation id="interp151" emma:lang="" emma:confidence="0">
                  <emma:literal>NO</emma:literal>
                </emma:interpretation>
              </emma:one-of>
            </emma:emma>
          </inkml:annotationXML>
          <inkml:trace contextRef="#ctx0" brushRef="#br0" timeOffset="149010.4072">11647 14305 781 0,'13'-12'34'0,"-13"12"8"0,5-8-34 0,8-4-8 0,-5-3 0 0,6-1 0 16,3 1 108-16,-4 3 19 0,9-8 4 0,-9 5 1 16,-4-1-37-16,4 1-7 0,9-1-2 0,0 4 0 15,5-3-19-15,-6-1-4 0,6 8-1 0,-5-3 0 16,4 3-29-16,-4-4-5 0,0 8-2 0,0 0 0 15,-5 4-14-15,-3 8-4 0,3 8 0 0,-4-1 0 16,0 9 1-16,-4 3 0 0,0 8 0 0,0 4 0 16,-5 4 3-16,1 0 0 0,-1 4 0 0,-4 7 0 15,0-3 8-15,-4 0 3 0,4-4 0 0,-5 3 0 16,1-7-2-16,4 0 0 0,-5-4 0 0,1-4 0 16,0-4-1-16,4-3 0 0,-5-1 0 0,-4-4 0 15,5-7 2-15,0 0 0 0,-1-5 0 0,1 1 0 0,-5-4-6 0,5-4-2 16,4-4 0-16,-9 7 0 0,0-7-6 15,0 0-8-15,1-3 11 0,-1-1-11 0,4-4 12 0,-3 0-4 16,8 0 0-16,0-7-8 0,0-1 12 0,8-3-12 16,-3-5 12-16,8-3-12 0,0-4 11 0,5-4-11 15,4-4 10-15,4 0-10 0,0 0 0 0,5-4 0 16,4 0 0-16,0 0 0 0,5 0 8 0,-1 4-8 16,1 0 0-16,4 4 0 0,-5 4 0 0,1 7 0 15,-5 9-8-15,0-1 8 0,-5 8 0 0,1 0 0 16,-9 12 0-16,0 4 0 0,-4 4 0 0,-1 3 0 15,-4 5 0-15,-4 7 0 0,-5 1 0 0,-4 3 0 16,0 8 0-16,-4 4 0 0,0 0 0 0,-9 3 0 0,4-3 0 0,-4 4 0 16,-1 4 16-16,1-4-2 0,4-1-1 0,1 1 0 31,-5-4-32-31,8-4-6 0,1-4-2 0,-1-8 0 16,5 1-131-16,0-9-26 0,9 12-6 0,9-15-1 0</inkml:trace>
          <inkml:trace contextRef="#ctx0" brushRef="#br0" timeOffset="149461.3647">13402 14414 1267 0,'4'-20'56'0,"1"13"12"0,-1-1-55 0,0-4-13 16,1 0 0-16,-1 1 0 0,1 3 163 0,-5 0 29 15,0 0 7-15,0 8 1 0,0 0-129 0,-9 0-26 16,0 0-5-16,-9 4 0 0,1 4-32 0,-1 4-8 15,-8-1 0-15,4 5 0 0,-4 7 0 0,-5 1 0 16,5-1 0-16,-1 4 0 0,1 5 0 0,9-1 0 16,-1 4 0-16,5-4 0 0,0 0 0 0,4 1 0 15,5-1 0-15,-1 0 0 0,10 0 0 0,-5-4 0 16,4-3 0-16,5-1 0 0,4 1 0 0,4-9 0 16,1 1 0-16,0-4 0 0,3-1 0 0,1-7 0 15,0 4 0-15,-4-8 0 0,4-4 12 0,-5 0 2 16,1-8 0-16,-1 1 0 0,1-5 18 0,-9 1 3 0,8-5 1 15,-4-3 0-15,-4-5 11 0,4-3 2 0,1 4 1 16,-6-4 0-16,-3-1-32 0,4-7-6 0,-1 0-2 0,1 4 0 16,0-4-10-16,0 0 0 0,-5 4 0 0,0 0 8 15,5 4-8-15,-9 0 0 0,0 7 0 0,-4 9 0 16,-1-1-12-16,-3 8-4 0,-6 1 0 0,1 3-1 31,-9 8-14-31,-4 3-2 0,0 5-1 0,4 0 0 16,0 3-95-16,-4 1-19 0,-1 7-4 0</inkml:trace>
        </inkml:traceGroup>
        <inkml:traceGroup>
          <inkml:annotationXML>
            <emma:emma xmlns:emma="http://www.w3.org/2003/04/emma" version="1.0">
              <emma:interpretation id="{36E7B030-6A01-4238-BF3C-51F0802A9E8A}" emma:medium="tactile" emma:mode="ink">
                <msink:context xmlns:msink="http://schemas.microsoft.com/ink/2010/main" type="inkWord" rotatedBoundingBox="17743,15230 20261,15151 20287,15970 17769,16049"/>
              </emma:interpretation>
              <emma:one-of disjunction-type="recognition" id="oneOf36">
                <emma:interpretation id="interp152" emma:lang="" emma:confidence="1">
                  <emma:literal>one</emma:literal>
                </emma:interpretation>
                <emma:interpretation id="interp153" emma:lang="" emma:confidence="0">
                  <emma:literal>on</emma:literal>
                </emma:interpretation>
                <emma:interpretation id="interp154" emma:lang="" emma:confidence="0">
                  <emma:literal>One</emma:literal>
                </emma:interpretation>
                <emma:interpretation id="interp155" emma:lang="" emma:confidence="0">
                  <emma:literal>once</emma:literal>
                </emma:interpretation>
                <emma:interpretation id="interp156" emma:lang="" emma:confidence="0">
                  <emma:literal>onw</emma:literal>
                </emma:interpretation>
              </emma:one-of>
            </emma:emma>
          </inkml:annotationXML>
          <inkml:trace contextRef="#ctx0" brushRef="#br0" timeOffset="151023.8165">15543 14273 172 0,'4'-19'16'0,"1"11"-16"0,3-4 0 0,1 5 0 16,-4-5 156-16,3 0 29 0,1-3 6 0,4 3 1 15,-4 0-89-15,0 1-18 0,0-1-3 0,-5 0-1 16,5 4-9-16,-5-3-1 0,1-5-1 0,-5 4 0 0,0 5-13 0,0-5-2 16,0 4-1-16,0 8 0 0,-5-8-17 0,5 8-3 15,0 0-1-15,0 0 0 0,-9 4-17 0,1 4-3 16,-1 4-1-16,-4-1 0 0,0 5-12 0,-1 3 8 16,1 1-8-16,0-1 0 0,0 5 14 0,0-5-3 15,-5 9-1-15,5-1 0 0,-5 0 2 0,1 1 1 16,4-1 0-16,-5 8 0 0,5-4 3 0,0 0 1 15,0 4 0-15,4 1 0 0,0-1-9 0,9-4-8 0,-4-4 9 0,4-3-9 16,4 3 12-16,1-4-4 16,-1-3-8-16,5-5 12 0,4 5 5 0,4-5 1 15,-3-3 0-15,3 0 0 0,1-4 5 0,4-4 1 0,-5 3 0 16,5-7 0-16,0 0-3 0,0 0 0 0,0-4 0 16,0-3 0-16,0-1 0 0,0 0 0 0,0-4 0 0,-5 1 0 15,-4-5 0-15,5 4 0 0,-5-3 0 0,0-1 0 16,-4-3 4-16,4-1 1 0,-4-3 0 0,0-1 0 15,-1-3-13-15,-8 4-2 0,0-1-1 0,0 1 0 16,0-4 2-16,-4 3 1 0,0-3 0 0,-1 0 0 16,-3-5-13-16,3 5 0 0,-4 0 0 0,5-1 0 15,-5 1-12-15,5 4 0 0,-1-1 1 0,1 1 0 16,-5 3 11-16,5 5 0 0,4 3 0 0,-4 4 0 16,-1-3-16-16,1 3 3 0,-5 4 0 0,0 0 0 15,0 4-48-15,1 0-10 0,-6 4-1 0,1 4-1 16,0 0-139-16,0 3-27 15</inkml:trace>
          <inkml:trace contextRef="#ctx0" brushRef="#br0" timeOffset="151536.929">16210 14160 403 0,'8'-7'36'16,"1"-5"-36"-16,0-8 0 0,4 5 0 0,0-1 249 0,1 4 43 0,-6-3 9 0,5 3 2 15,-4 0-151-15,0 5-31 0,-5-1-5 0,-4 8-2 16,0 0-43-16,0 0-9 16,0 0-2-16,0 0 0 0,5 8-38 0,-1 3-8 0,1 5-2 0,-5 3 0 15,4 5-12-15,-4 3 11 0,-4 0-11 0,4 5 10 16,0 7-2-16,-5-4-8 0,1-4 12 0,-1 4-4 15,1-4 11-15,-5 0 1 0,5-3 1 0,-5-5 0 16,5 1-4-16,-5-5-1 0,5 1 0 0,-1-1 0 16,-4-3 20-16,1-5 4 0,3-3 1 0,5-8 0 15,0 0-26-15,0 0-6 0,0 0-1 0,0 0 0 16,0 0 4-16,0 0 0 0,0-8 0 0,5-3 0 16,-1-1-4-16,5-4 0 0,0 1 0 0,-1-5 0 15,1 1 0-15,4-1-8 0,0-7 12 0,5 0-4 16,0-5-8-16,8 1 0 0,5-4 0 0,-5 0-11 15,5-4 11-15,-1 0 14 0,1 4-3 0,4 4-1 16,0 7-10-16,-8 1-12 0,3 0 2 0,-3 7 1 0,-6 4 9 16,-3 8 8-16,-5-3-8 0,0 7 11 0,1 3-11 0,-1 9 0 15,-5 0 0-15,1 3 0 0,-4 9 0 0,3-1 0 16,-3 8 0-16,-5 1 0 0,0-1 0 0,0 4 0 16,-5-4 0-16,1 0 0 0,0 4 0 0,-5-3 0 15,4-1 0-15,-3 0 0 0,3 0-15 0,-3 0-1 16,3-3-1-16,-4-1 0 15,5 4-115-15,0-7-22 0,4-5-5 0,-5 1-818 0</inkml:trace>
          <inkml:trace contextRef="#ctx0" brushRef="#br0" timeOffset="152136.9149">17350 14324 1792 0,'5'-4'40'0,"4"-4"8"0,-9 8 1 0,8 0 1 0,1-3-40 0,0 3-10 0,0 0 0 0,4 0 0 15,-13 0 27-15,13 0 3 0,0 0 1 0,0 0 0 16,-13 0-15-16,13 3-4 0,5-3 0 0,0 0 0 15,-5 0-12-15,0 0 0 0,4-3 8 0,1-1-8 0,0 0 18 0,-1 0 1 16,-4 0 0-16,5 0 0 0,4-4-3 0,-5 0-1 16,-4 1 0-16,1-1 0 0,3 0 9 0,-4-4 1 15,5 1 1-15,-9-1 0 0,-1-4 3 0,1 5 1 16,4-5 0-16,1 4 0 0,-10-3-15 0,9-1-3 16,0 1-1-16,-4 3 0 0,-5 0-2 0,-4 0 0 15,0-3 0-15,9 3 0 0,4 0-9 0,-8 1 0 16,-5-1 0-16,4 0 0 0,0 5 0 0,-4-5 0 15,0 0 8-15,-4 4-8 0,0 1 0 0,4-1 0 16,-5 0 0-16,1 4 0 0,-14 0-10 0,5 0 10 16,9 0-13-16,-5 4 5 0,-8 0 8 0,-1 0 0 15,5 0 0-15,0 0 0 0,-1 0 0 0,-3 4 0 16,-5 0 0-16,9 0-8 0,-5-4 8 0,5 8 0 0,-4-8 0 0,3 8 8 16,1-4-8-16,0 3 0 0,0 1 0 15,0 0 0-15,0-4 0 0,-1 4 0 0,6-1 0 0,-1 1 0 16,0 0 8-16,-4 0 0 0,9 4 0 0,-10 3 0 15,1-3 0-15,4 7 0 0,-4 1 0 0,5 7 0 16,3 0 22-16,-4 5 5 0,5-1 1 0,0 0 0 16,4 4-10-16,0-4-2 0,0 1 0 0,0-1 0 15,0 4 7-15,4 0 1 0,5-4 0 0,-5 4 0 16,1-4-32-16,8 1 0 0,0-5 0 0,0-4 0 16,5 5 0-16,-1-5 0 0,9-3 0 0,5-5 0 15,4-3-136-15,5 0-34 16,-1-5-6-16,14-7-2 0</inkml:trace>
        </inkml:traceGroup>
        <inkml:traceGroup>
          <inkml:annotationXML>
            <emma:emma xmlns:emma="http://www.w3.org/2003/04/emma" version="1.0">
              <emma:interpretation id="{075A5232-7BD2-4A99-9FD6-C5EF004DAA75}" emma:medium="tactile" emma:mode="ink">
                <msink:context xmlns:msink="http://schemas.microsoft.com/ink/2010/main" type="inkWord" rotatedBoundingBox="21533,14251 26098,14108 26158,16027 21593,16171"/>
              </emma:interpretation>
              <emma:one-of disjunction-type="recognition" id="oneOf37">
                <emma:interpretation id="interp157" emma:lang="" emma:confidence="1">
                  <emma:literal>knows</emma:literal>
                </emma:interpretation>
                <emma:interpretation id="interp158" emma:lang="" emma:confidence="0">
                  <emma:literal>know]</emma:literal>
                </emma:interpretation>
                <emma:interpretation id="interp159" emma:lang="" emma:confidence="0">
                  <emma:literal>know}</emma:literal>
                </emma:interpretation>
                <emma:interpretation id="interp160" emma:lang="" emma:confidence="0">
                  <emma:literal>know,</emma:literal>
                </emma:interpretation>
                <emma:interpretation id="interp161" emma:lang="" emma:confidence="0">
                  <emma:literal>knars</emma:literal>
                </emma:interpretation>
              </emma:one-of>
            </emma:emma>
          </inkml:annotationXML>
          <inkml:trace contextRef="#ctx0" brushRef="#br0" timeOffset="161672.4816">19233 14351 928 0,'0'0'41'0,"0"0"9"0,-14 0-40 0,6 0-10 16,-1-3 0-16,9 3 0 0,-9 0 81 0,9 0 15 15,-9 0 2-15,9 0 1 0,0 0-47 0,0 0-10 16,0 0-2-16,0 0 0 0,0 0-25 0,9-8-6 15,4 4-1-15,9 0 0 0,-4-8 2 0,4 4 0 16,4-3 0-16,0-1 0 0,1-4 22 0,-5 1 5 16,4-5 1-16,0-3 0 0,1 3 15 0,-1-7 3 0,-4 4 1 15,4-5 0-15,0-3-12 0,1 0-2 0,-1 0-1 16,5-4 0-16,-5 0-15 0,5-4-3 0,0 4-1 0,-5-4 0 16,-4 3-15-16,4-3-8 0,-4 0 8 0,4 0-8 15,-4 0 0-15,-4 0 0 0,-1-7-12 0,-3 7 4 16,-1 0-1-16,0 4 0 0,-4 3 0 0,-1 1 0 15,1 0-7-15,-4 4-2 0,-1-1 0 0,-4 5 0 16,4 0 27-16,-4-1 6 0,-4 1 1 0,4 3 0 16,-4 1-24-16,-1-1-5 0,1 1-1 0,4 3 0 15,0 1 14-15,-5-1 0 0,1 0 0 0,0 1 0 16,4 7 0-16,-5-4 0 0,1 5 0 0,0-1 0 16,-1 4 0-16,1 0 0 0,-1-4 0 0,-3 8-9 15,3 0 9-15,-4 0 0 0,1-4 0 0,-1 8-8 16,0-4 8-16,0 4 0 0,-4-4 0 0,4 8 0 0,9-8 0 0,0 0 0 15,-8 4 0-15,3 4 0 0,5-8 0 16,-9 7 0-16,1 5 0 0,-1-4 0 0,5 4 0 16,-5 3 0-16,4-3 0 0,1 0 11 0,-5 3 3 0,5 1 1 15,-1-1 0-15,1 5 0 0,0 3-6 0,4 5-1 16,-5 3 0-16,1 0 0 0,4 8 1 0,-5 0 0 16,5 8 0-16,-4 3 0 0,0 1 6 0,-1 4 1 15,-3-1 0-15,3 5 0 0,-4-5 12 0,1 5 4 16,3-5 0-16,-8 1 0 0,4 4 2 0,1-1 1 15,-6-7 0-15,6 3 0 0,-6-7-7 0,6 0-2 16,-6 0 0-16,6-4 0 0,-1 0-9 0,-4-4-1 16,8-4-1-16,-3 8 0 0,-1-4-15 0,0 0 9 0,5 0-9 15,-5 0 8-15,5 0-8 0,-1 0 0 0,-4 0 0 16,9-4 8-16,-8 0-8 0,3-8 0 0,1-4 0 0,-5-3 0 16,5-4 11-16,-1-5-3 0,1 1-8 0,-1-4 12 15,1-4-2-15,4-4-1 0,-4 4 0 0,4-4 0 16,0 0 7-16,0 0 2 0,0 0 0 0,0 0 0 15,0 0-9-15,0-8-1 0,0-4-8 0,0 4 12 16,0-3-12-16,8-1 0 0,-8 0 8 0,5 0-8 16,-1-3 0-16,1-1 0 0,-1 1 0 0,0-5 0 15,1 5 0-15,-1-5 0 0,1 1 0 0,-1-1 0 16,5-3 0-16,0-5 0 0,-5 1 0 0,9-4 0 16,0-4 0-16,-4 4 0 0,4-8-12 0,0 3 12 15,0-3-16-15,5-7 3 0,4 3 1 0,0-4 0 16,4 0 3-16,1 0 1 0,3 8 0 0,-8 4 0 15,5 8-5-15,-1 0-1 0,0 7 0 0,5 1 0 0,-5-1 14 0,5 5-12 16,-5 3 12-16,5 4-12 0,-5 4 12 0,5 4-9 16,-9 4 9-16,4 4-8 0,-4-4 8 0,-4 4 0 15,-1-1 0-15,1 1 0 0,-5-4 0 0,0 0 0 16,-4 8 0-16,-5-5-8 0,-4-7 8 0,5 12 0 16,-10 4 0-16,1-1 0 0,-5-3 0 0,-4 4 0 15,-5-1 0-15,1 1 0 0,-9-4 0 0,-1 3 0 16,1 1 0-16,-5-5 0 0,-4 5 0 0,0-4-8 15,-9-1 8-15,5 5-8 0,4-4-5 0,-1-1-1 16,1 1 0-16,0-4 0 0,9 4 14 0,0-5-12 16,4 1 12-16,9 4-12 0,-1-8 12 0,1 4 0 15,9-1 0-15,-5 1 0 0,9-8 0 0,0 0 0 0,0 0 0 16,9 8 0-16,0-4 0 0,4 4 0 0,0-4 0 16,9 0 0-16,0-1 0 0,0-3 12 0,0 8-3 0,4-4 0 15,0 0 5-15,1 4 1 0,-1 0 0 0,-4-1 0 16,0 1-15-16,0 4 0 0,0 4 8 0,-5-5-8 31,-4 9-58-31,-4-1-14 0,0 1-4 0,0 3-972 0</inkml:trace>
          <inkml:trace contextRef="#ctx0" brushRef="#br0" timeOffset="162317.9098">20505 14188 1670 0,'-5'-8'148'0,"1"-4"-118"16,4 4-30-16,-4-3 0 0,4 7 20 0,0 4-1 15,0-8-1-15,0 0 0 0,8 0 17 0,1-3 3 16,-9 11 1-16,0 0 0 0,9-4-15 0,0-4-2 15,0 0-1-15,-1 4 0 0,1 0 4 0,0 0 1 16,0 8 0-16,-1 0 0 0,6 8-8 0,-6 4-2 16,1-1 0-16,0 5 0 0,-5 7-1 0,1 4-1 0,-5 0 0 0,0 4 0 15,-5 1 18-15,1-1 4 0,0 0 1 16,-1 0 0-16,-4-4-9 0,5 0-3 0,-5-3 0 0,-4-1 0 16,4-4 3-16,1 1 1 0,-1-5 0 0,0-3 0 15,0-5 1-15,5 1 0 0,4-12 0 0,0 0 0 16,-9 4-7-16,9-4-2 0,0 0 0 0,0 0 0 15,-4-8-9-15,4-3-3 0,0-5 0 0,0-4 0 16,4-3-9-16,0 0 0 0,5-5 0 0,9 1 0 16,-1-8 0-16,5 0 0 0,9 0 0 0,4-4 0 15,0-4 0-15,5 0-9 0,-1 4 9 0,1 0 0 16,-1 8-10-16,1 0 10 0,-5 7-8 0,-5 5 8 16,1 7 0-16,0 4 0 0,-1 0 0 0,-8 8 0 15,-4 8 0-15,0-4 0 0,-5 4 0 0,-5 4 0 16,1 3 0-16,-4 5 0 0,-5 3 0 0,0 4 8 15,-5 1-8-15,1-1 0 0,-1 4 8 0,1 0-8 16,0 1 0-16,-1-1 9 0,-3-4-9 0,3 4 0 0,1-3 0 0,-1-5 0 16,5 4 0-16,0-3 0 15,0-1-126-15,5-3-19 0,-1 3-4 0,1 0-1 0</inkml:trace>
          <inkml:trace contextRef="#ctx0" brushRef="#br0" timeOffset="162647.6011">21812 14262 1209 0,'5'-8'108'0,"-5"-4"-87"0,0 1-21 0,0 3 0 15,0 8 56-15,4-12 8 0,-4 0 0 0,0 1 1 16,0-1 30-16,0 0 5 0,-4 1 2 0,4 11 0 0,0 0-21 0,0 0-4 15,0 0-1-15,0 0 0 16,-9-4-24-16,-4 4-6 0,0 7-1 0,-1 1 0 16,1 8-24-16,-4-1-5 0,-5 9 0 0,0 3-1 15,4 0-3-15,1 5-1 0,-5 3 0 0,9-4 0 16,-5 0 1-16,5 4 0 0,0 0 0 0,0-3 0 16,8-1-12-16,1-4 8 0,-5 0-8 0,9-3 8 15,0-9-8-15,4 1 10 0,-4 0-10 0,5-9 10 16,-5-7 4-16,0 0 1 0,13 0 0 0,0-4 0 15,0 4 13-15,0-3 2 0,5-9 1 0,0 4 0 16,-1-11-5-16,1-1-1 0,-1-7 0 0,-4 3 0 0,5-3-9 16,-1-4-3-16,-3 0 0 0,3-1 0 0,-4-3-5 15,0 0 0-15,1-4-8 0,-1 12 12 0,-4-4-12 0,-1 3 0 16,-3 9 8-16,-5-1-8 0,0 5 0 0,-5 3 0 16,1 0 0-16,-5 5 0 0,-4-1-13 0,-5 8 1 15,1 0 0-15,-5 4 0 16,0 4-45-16,-4 7-9 0,4-3-2 0,0 7-1064 0</inkml:trace>
          <inkml:trace contextRef="#ctx0" brushRef="#br0" timeOffset="163173.6719">22422 14117 1900 0,'0'-19'169'0,"0"19"-135"0,4-12-34 0,1 4 0 16,-1 1 39-16,-4 7 1 0,0 0 0 0,0 0 0 15,0 0 0-15,-4 11 0 0,-1 5 0 0,-3 0 0 16,-1 11-18-16,-4 0-3 0,4 0-1 0,-4 5 0 16,4 3-10-16,-4-4-8 0,4 0 9 0,5-4-9 15,-1 1 8-15,1-1-8 0,4-4 0 0,0-7 9 16,0 0 6-16,4-1 1 0,1-7 0 0,-1 0 0 15,-4-8 2-15,13 0 1 0,0 0 0 0,5-8 0 0,-5 4 1 16,5-4 0-16,4-7 0 0,-9-1 0 0,4-3-2 16,-3-5 0-16,3 1 0 0,-4-1 0 0,0-3-8 0,5 4-2 15,-5-5 0-15,5 1 0 0,-1 8-8 0,-4 3 0 16,1 4 0-16,-1 5 0 0,-5 3 0 0,-8 4 0 16,0 0 0-16,5 15 0 0,-1 5 0 0,-4-1 0 15,0 1 0-15,0 3 0 0,5 1 0 0,-5-1 0 16,8-4 8-16,1 5-8 0,0-5 0 0,4 1 0 15,0-5 0-15,0-3 8 0,5 0 3 0,0-4 0 16,-1-4 0-16,1-4 0 0,4-4 27 0,0-4 6 16,4 0 0-16,-4-8 1 0,0 1 3 0,4-5 0 15,-4 1 0-15,0-5 0 0,0-3-14 0,0 0-2 0,0-4-1 16,0-1 0-16,0-3-16 0,0 4-3 0,-1 0-1 16,-3 0 0-16,-5 3-11 0,0 1 0 0,5 0 0 0,-5 3 0 15,0 5-16-15,-4-1-4 0,4 5-2 0,-4 3 0 31,-5 4-203-31,-4 8-41 0,0 0-8 0,0 0-2 0</inkml:trace>
          <inkml:trace contextRef="#ctx0" brushRef="#br0" timeOffset="163881.3351">23743 14047 864 0,'0'-15'76'0,"0"15"-60"15,0-12-16-15,-5-4 0 0,5 5 191 0,-4-1 35 16,-5-4 7-16,5 9 2 0,-1-5-151 0,-3 0-31 0,-1 0-5 0,-4 5-2 16,-1-1-32-16,1 4-6 0,-4 4-8 0,-1 4 11 15,1 0-11-15,-1 4 0 0,1-1 0 0,-1 9 0 16,-4 3 0-16,5 1 8 0,-1-1-8 0,0 5 8 15,5-1 2-15,0 5 0 0,0 3 0 0,4-4 0 16,0 4-10-16,1-3 0 0,-6-1 0 0,6 0 8 16,3 0-8-16,-3-3 0 0,-1-1 0 0,0 1 8 15,5-9 7-15,-1 5 1 0,1-5 0 0,4 1 0 16,4 0-16-16,1-1 0 0,3 1 0 0,1-5 0 16,4 1 0-16,0 4 0 0,5-5 8 0,-5 1-8 15,0 4 19-15,5-5 1 0,-9 1 0 0,4 0 0 16,-4 0 22-16,-5 3 5 0,0-3 1 0,-4 7 0 15,0-7 19-15,-8 0 4 0,-6-4 1 0,-3 3 0 16,-1-3-16-16,-8 0-4 0,0 0 0 0,-5-1 0 16,-4-3-33-16,4 0-7 0,5 0-2 0,-5-4 0 15,-4-4-10-15,4 0 0 0,9 0 0 0,0 1-819 16,5-5-158-16</inkml:trace>
        </inkml:traceGroup>
        <inkml:traceGroup>
          <inkml:annotationXML>
            <emma:emma xmlns:emma="http://www.w3.org/2003/04/emma" version="1.0">
              <emma:interpretation id="{706528F7-F673-47CF-8F8E-FC2FBB91F4EC}" emma:medium="tactile" emma:mode="ink">
                <msink:context xmlns:msink="http://schemas.microsoft.com/ink/2010/main" type="inkWord" rotatedBoundingBox="27489,14324 29640,14256 29695,16016 27545,16084"/>
              </emma:interpretation>
              <emma:one-of disjunction-type="recognition" id="oneOf38">
                <emma:interpretation id="interp162" emma:lang="" emma:confidence="1">
                  <emma:literal>the</emma:literal>
                </emma:interpretation>
                <emma:interpretation id="interp163" emma:lang="" emma:confidence="0">
                  <emma:literal>tho</emma:literal>
                </emma:interpretation>
                <emma:interpretation id="interp164" emma:lang="" emma:confidence="0">
                  <emma:literal>thx</emma:literal>
                </emma:interpretation>
                <emma:interpretation id="interp165" emma:lang="" emma:confidence="0">
                  <emma:literal>thee</emma:literal>
                </emma:interpretation>
                <emma:interpretation id="interp166" emma:lang="" emma:confidence="0">
                  <emma:literal>The</emma:literal>
                </emma:interpretation>
              </emma:one-of>
            </emma:emma>
          </inkml:annotationXML>
          <inkml:trace contextRef="#ctx0" brushRef="#br0" timeOffset="164385.6257">25129 14051 1144 0,'0'0'51'0,"0"0"10"0,0 0-49 0,0 0-12 0,13 0 0 0,0-8 0 15,-4 4 92-15,13 1 15 0,4 3 3 0,10-4 1 16,7 0 5-16,1 0 2 0,5 0 0 0,-1 0 0 16,0 0-21-16,5-4-4 0,4 1-1 0,0-1 0 15,4 0-36-15,-8 4-8 0,-5-4-2 0,0 4 0 16,1-3-22-16,-6 3-5 0,-3 0-1 0,-5 4 0 16,0 0-18-16,-9 0 0 0,5 4 0 0,-9 0 0 31,0-1-104-31,0 5-17 0,0 0-4 0</inkml:trace>
          <inkml:trace contextRef="#ctx0" brushRef="#br0" timeOffset="164835.9618">26090 13443 1407 0,'-5'-24'31'0,"1"13"6"0,4-1 2 0,0-4 1 0,0 1-32 0,0-1-8 15,0 1 0-15,0-5 0 0,0 5 84 0,0 3 16 0,0 4 4 0,0 8 0 32,0 0-45-32,0 0-9 0,0 0-2 0,0 0 0 0,0 12-15 0,-4-1-3 15,-1 13-1-15,5 3 0 0,-4 8 0 0,-5 4 0 0,5 8 0 0,-5 0 0 16,-4 23 4-16,-5-4 1 0,-4 4 0 0,-8 1 0 15,-1-1-6-15,-4 0 0 0,0 0-1 16,-5 4 0-16,5-7 5 0,-4-5 0 0,4 0 1 0,-5-3 0 16,5-4-8-16,-5-5-1 0,5 1-1 0,0-4 0 15,0 0-23-15,0-8 8 0,0-4-8 0,0-4 0 16,4 0 0-16,0-4-16 0,1-3 2 0,3-5 1 31,10 1-115-31,4-5-22 0,4-3-5 0</inkml:trace>
          <inkml:trace contextRef="#ctx0" brushRef="#br0" timeOffset="165591.2379">26880 13096 1324 0,'0'0'118'0,"8"-8"-94"0,-3 0-24 0,4-4 0 16,-5 5 94-16,0-1 14 0,-4 0 4 0,0 8 0 16,5-8-39-16,-5 8-7 0,0 0-2 0,0 0 0 15,0 0-3-15,-5 8-1 0,-3 8 0 0,-1 3 0 16,-4 12-44-16,-5 12-16 0,0 12 9 0,-8 7-9 16,9 8 0-16,-14 5 0 0,-4 2 0 0,-5 9 0 15,5 0 0-15,-4 0 0 0,-5-4 0 0,4 4 0 16,-4 3 43-16,5-7 3 0,4-8 1 0,-5-7 0 15,1-5-3-15,-1-11 0 0,5-5 0 0,-4-3 0 16,4-4-16-16,-5-7-3 0,5-9-1 0,-4-4 0 16,4-3 7-16,0 0 1 0,8-9 0 0,-4 1 0 15,10-8-32-15,3 0 0 0,0-8 0 0,5 5 0 0,4-5 9 16,5-4-9-16,4 0 8 0,4-3-8 16,5-1 0-16,4 1 0 0,5-1 0 0,8 0 0 0,-4-3 0 15,13 3 0-15,0 1 0 0,1 3 0 0,-1-4-17 0,4 1 4 0,-4 7 1 0,0-4 0 16,-4 4 12-16,0 5 0 15,-1-5 0-15,-8 4 0 0,-4 4 0 0,-1 0 16 16,5 0-3-16,0 4-1 0,0 7-23 0,0-3-5 16,-4 4 0-16,8 4-1 0,-4-1 17 0,0 5-8 15,0-5 8-15,4 5 0 0,5-5-16 0,4 1 3 16,-4 0 1-16,4-5 0 0,-4-3 12 0,-1 0 0 16,1-4 0-16,-5-8 0 0,1 4 0 0,-1-4 0 15,-4 0 0-15,0 0 10 0,0-4 14 0,0 1 4 0,0-9 0 16,0 4 0-16,-5-7-16 0,5 3-4 15,0-3 0-15,0-5 0 0,9-3-8 0,-5 0 0 16,0-1 0-16,-4-3 8 0,0 4-8 0,-9-4 0 0,0-1 0 0,1 5 0 16,-6 4 0-16,-3-1 0 0,-1 5 0 0,-8 3 0 15,-5 1 0-15,0 3 0 0,0 0 0 0,-8 8 0 16,-9 0 0-16,-1 8 0 0,-3-4 0 0,3 8 0 16,1 4 0-16,-5 0 0 0,5 3 0 0,4 5 8 15,0-1-8-15,0 5 0 0,0-1 0 0,5 0-11 16,3 5 11-16,1-5 0 0,0 4 0 0,4 1 0 15,1-1 0-15,3 0 0 0,1 1 0 0,4 3 0 16,0 4 0-16,4 0 0 0,-4 0 0 0,5 4 0 16,-1-8-12-16,5 4 0 0,0-3 0 0,4 3 0 15,4-4-124-15,5-4-26 0,0-3-5 0,9-5-1 0</inkml:trace>
        </inkml:traceGroup>
      </inkml:traceGroup>
    </inkml:traceGroup>
    <inkml:traceGroup>
      <inkml:annotationXML>
        <emma:emma xmlns:emma="http://www.w3.org/2003/04/emma" version="1.0">
          <emma:interpretation id="{8387D0B0-F6F1-4838-BE8D-EDA6B2E7A976}" emma:medium="tactile" emma:mode="ink">
            <msink:context xmlns:msink="http://schemas.microsoft.com/ink/2010/main" type="paragraph" rotatedBoundingBox="2701,16651 24078,16353 24107,18432 2730,187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762ACC-61F5-42C2-BD97-2BFDA78F91E6}" emma:medium="tactile" emma:mode="ink">
              <msink:context xmlns:msink="http://schemas.microsoft.com/ink/2010/main" type="line" rotatedBoundingBox="2701,16651 24078,16353 24107,18432 2730,18730"/>
            </emma:interpretation>
          </emma:emma>
        </inkml:annotationXML>
        <inkml:traceGroup>
          <inkml:annotationXML>
            <emma:emma xmlns:emma="http://www.w3.org/2003/04/emma" version="1.0">
              <emma:interpretation id="{7399A8A1-5814-4866-86F5-33913F7DFFC3}" emma:medium="tactile" emma:mode="ink">
                <msink:context xmlns:msink="http://schemas.microsoft.com/ink/2010/main" type="inkWord" rotatedBoundingBox="2713,17503 4708,17475 4720,18313 2725,18341"/>
              </emma:interpretation>
              <emma:one-of disjunction-type="recognition" id="oneOf39">
                <emma:interpretation id="interp167" emma:lang="" emma:confidence="1">
                  <emma:literal>answer</emma:literal>
                </emma:interpretation>
                <emma:interpretation id="interp168" emma:lang="" emma:confidence="0">
                  <emma:literal>onswer</emma:literal>
                </emma:interpretation>
                <emma:interpretation id="interp169" emma:lang="" emma:confidence="0">
                  <emma:literal>answev</emma:literal>
                </emma:interpretation>
                <emma:interpretation id="interp170" emma:lang="" emma:confidence="0">
                  <emma:literal>onswev</emma:literal>
                </emma:interpretation>
                <emma:interpretation id="interp171" emma:lang="" emma:confidence="0">
                  <emma:literal>answen</emma:literal>
                </emma:interpretation>
              </emma:one-of>
            </emma:emma>
          </inkml:annotationXML>
          <inkml:trace contextRef="#ctx0" brushRef="#br0" timeOffset="167255.4228">1297 16457 864 0,'0'0'76'0,"0"0"-60"15,-8 4-16-15,3-8 0 16,-8 4 122-16,4-4 22 0,-4 1 4 0,0-1 0 0,4 0-50 0,0 0-10 15,1-4-3-15,-10 0 0 0,5 4-25 0,4-3-6 16,-4-1-1-16,4 0 0 0,-4-4-29 0,0 4-7 16,0-3-1-16,0-1 0 0,-1 0 2 0,1 5 0 15,4-5 0-15,1 0 0 0,-5 4 14 0,4 1 2 16,-4-1 1-16,4 4 0 0,-4 0-11 0,4 0-1 16,-9 4-1-16,5-4 0 0,0 4-11 0,0-4-3 15,0 4 0-15,0 0 0 0,-5 0 0 0,5 0-8 16,0 4 12-16,-1 0-4 0,6-4-8 0,-10 8 0 15,5-4 0-15,4 4 0 0,-4-1 0 0,0 5 0 16,4-4 0-16,-8 4 0 0,-1 3 0 0,5-3 0 16,-5 3 0-16,1 5 0 0,-5-1 0 0,0 5 0 15,0 3 0-15,-4 4 0 0,-1 4 12 0,-3 1-4 0,-1-1 0 16,0 0 0-16,0-4 0 0,5 8-8 0,9-4 12 0,-5 4-4 16,9-4 0-16,-5 0 0 0,14 0 0 0,4-3 0 15,-5-1-8-15,10 0 0 0,-1-4 0 0,5-3 0 16,8-5 0-16,5-3 0 0,-4-1 0 0,8-3 0 15,5-4 0-15,0 0 0 0,-1-12 0 0,1 0 0 16,4 0 0-16,-4-8 0 0,4 4 0 0,-4-7 0 16,-10-5 8-16,15 1-8 0,-6-1 8 0,1-3-8 15,0 0 8-15,-5-5-8 0,5 1 0 0,-5 0 8 16,0-5-8-16,-8 1 0 0,-5 0 9 0,0 0-9 16,5 0 0-16,-9-1 9 0,-5-7-9 0,0 4 0 15,1 4 9-15,-5-4-9 0,0 4 0 0,-5 0 9 16,1-1-9-16,4 9 8 0,-4 4-8 0,-1-1 8 15,1 4-8-15,4 5 0 0,4-1 0 0,1 4 0 16,-10 0 0-16,5 8 0 0,0 0 0 0,0 0 0 0,0 0 0 16,13 12 0-16,-8 0 0 0,4 7 0 0,4 1 0 0,-5-1 0 15,-8 5 0-15,5-1 0 0,-1 1 0 0,1 3 0 16,-1-4 8-16,0 1-8 0,5 3 12 0,0-4-4 16,9-3 0-16,-1-5 0 15,1-3-94-15,4 0-19 0,4 3-4 0</inkml:trace>
          <inkml:trace contextRef="#ctx0" brushRef="#br0" timeOffset="168390.3963">1710 16461 518 0,'13'0'46'0,"-13"-4"-37"0,0 4-9 0,0 0 0 0,0 0 132 0,0 0 25 16,0 0 5-16,0 0 1 0,0 0-44 0,0 0-9 16,0 0-2-16,-9-7 0 0,0-5-16 0,5 0-3 15,4 4-1-15,0-3 0 0,0-1-19 0,0-4-4 16,0 5-1-16,9-1 0 0,0 0-29 0,-1 1-7 16,5-1 0-16,-4 4-1 0,4 4-19 0,1-4-8 15,-1 8 8-15,4-4-8 0,-4 4 0 0,5 4 0 16,-9 4 8-16,8 0-8 0,-3 8 0 0,-1-1 0 15,0 5 0-15,-4 3 8 0,-5 4 0 0,0 1-8 16,1 3 12-16,-5 4-4 0,4-4 11 0,-4 4 1 16,-4-4 1-16,4 1 0 0,-5-5 0 0,1-4 0 0,0-3 0 15,4 3 0-15,0-3-10 0,0-1-3 0,0-7 0 16,0 0 0-16,-9-5-8 0,9-7 10 0,0 0-10 0,0 0 10 16,0 0-10-16,0 0 0 0,0 0 0 0,0 0 0 15,0 0 0-15,0 0 0 0,0 0 0 0,9-3 0 16,-1-5 0-16,-3 4 0 0,4-4 0 0,-5 0 0 15,5 0 0-15,-9 8 0 0,0 0 0 0,0 0 0 16,0 0 0-16,0 0 0 0,0 0 0 0,0 0 0 16,0 0 0-16,0 0 0 0,0 0 8 0,0 0-8 15,0 0 10-15,0 0-10 0,0 0 12 0,0 0-12 16,0 0 11-16,0 0-11 0,0 0 10 0,0 0-10 16,0 0 8-16,0 0-8 0,0 0 0 0,0 0 0 15,0 0 8-15,0 0-8 0,0 0 0 0,0 0 9 16,0 0-9-16,0 0 0 0,0 0 0 0,0 0 0 15,0 0 0-15,0 0 0 0,0 12 0 0,0 0 0 0,0-4 0 16,0-1 0-16,-5 5 0 0,1-4 0 0,0 0 0 16,4-8 0-16,0 0 0 0,0 11 0 0,0-11 0 0,0 0 0 15,0 0 0-15,0 0 0 0,0 0 8 0,0 0-8 16,-9 4 0-16,9-4 8 0,0 0-8 0,0 0 0 16,0 0 9-16,0 0-9 0,0 0 0 0,0 0 8 15,0 0-8-15,0 0 0 0,0 0 0 0,0 0 0 16,0 0 0-16,0 0 0 0,-5-4 0 0,1-3 0 15,0-1 0-15,4-4 0 0,0 4 0 0,0-3 0 16,0-5 0-16,4 0 0 0,0 1 0 0,1-5 0 16,-1-3 0-16,5 3 0 0,0-3-10 0,-1 0 10 15,6-5-12-15,3 1 12 0,-4-4-26 0,5 4 2 16,8-5 0-16,-4 5 0 0,4 0 0 0,-4 3 0 0,-4 5 0 0,8-1 0 16,-8 9 14-16,4-1 10 0,-9 4-12 0,4 4 12 15,-3 4 0-15,-1 4 0 0,0 0 0 16,-4 4 0-16,-5 4 20 0,1 3 0 0,3-3 1 0,-8 7 0 15,0-3 6-15,-4 3 1 0,4-3 0 0,-4 0 0 16,-1-5-12-16,5 5-1 0,0 0-1 0,0-5 0 16,0 1-14-16,-4 0 0 0,4-5 0 0,4 5 0 15,-4 4 0-15,5-5 0 0,3-3 0 0,-3 8 0 32,-1-1-112-32,5 5-16 0,-5-1-4 0,5 1 0 0</inkml:trace>
        </inkml:traceGroup>
        <inkml:traceGroup>
          <inkml:annotationXML>
            <emma:emma xmlns:emma="http://www.w3.org/2003/04/emma" version="1.0">
              <emma:interpretation id="{AEEC1A24-F171-46D9-BD54-3950E9A38539}" emma:medium="tactile" emma:mode="ink">
                <msink:context xmlns:msink="http://schemas.microsoft.com/ink/2010/main" type="inkWord" rotatedBoundingBox="5198,17310 8118,17270 8131,18146 5210,18186"/>
              </emma:interpretation>
            </emma:emma>
          </inkml:annotationXML>
          <inkml:trace contextRef="#ctx0" brushRef="#br0" timeOffset="168965.1657">3232 16118 864 0,'9'-8'76'0,"-5"4"-60"16,-4 4-16-16,0 0 0 0,-4-7 113 0,8-1 20 15,-4 0 4-15,0 8 1 0,-13-4-41 0,0 0-8 16,13 4-1-16,-13 4-1 0,-5 4-48 0,-4 0-10 16,0-1-1-16,5 9-1 0,4 0-16 0,-9-1-3 15,-5 1-8-15,6-1 12 0,7 1-12 0,-3 0 0 16,-5-1 8-16,0-3-8 0,9 4 9 0,0-5-1 15,8 5 0-15,-4-1 0 0,1 1 0 0,3-4-8 16,10 3 12-16,-5 1-4 0,0 0-8 0,4-5 0 16,9 1 0-16,0 0 0 0,5-5 0 0,-5 1 8 15,-4 0-8-15,13 0 8 0,0 0-8 0,-5-4 0 16,-4-1 9-16,5 1-9 0,4 4 0 0,-5 0 0 16,-3 0 0-16,-1 0 0 0,-4-1 16 0,-1 1 0 15,10 4-1-15,-9 0 0 0,-9 3 11 0,4 1 2 0,5-1 1 16,-9 1 0-16,-9 7-5 0,-4 1-2 0,0-1 0 0,0 1 0 15,-5 3 7-15,-4 0 2 0,-4 4 0 0,-5-3 0 16,5-5-7-16,-1 0 0 0,-3-3-1 0,-1-4 0 16,9 3-15-16,0-3-8 0,0-5 8 0,0 1-8 31,5 0-104-31,4-8-24 0,4 0-6 0</inkml:trace>
          <inkml:trace contextRef="#ctx0" brushRef="#br0" timeOffset="169918.1439">3640 16418 1728 0,'9'-7'153'0,"0"3"-122"0,-14-4-31 0,10 0 0 31,4-4-27-31,-5 5-11 0,0-1-2 0,1 4-1 0,-1-4 25 0,0 0 4 0,5 4 2 0,-9 4 0 16,0-7-3-16,0 7-1 0,9-4 0 0,0-4 0 0,-9 8 14 0,0 0 0 16,0 0 0-16,0 0 0 15,0-8 64-15,0 8 15 0,-5-8 3 0,5 8 1 16,9-4-8-16,-9 4-2 0,-9-7 0 0,1 3 0 16,8 4-13-16,0 0-4 0,0 0 0 0,-5-4 0 15,1 4-29-15,4 0-7 0,0 0 0 0,0 0-1 16,-13-4-8-16,13 4-2 0,0 0 0 0,0 0 0 15,0 0-1-15,-5 12 0 0,1-1 0 0,4 5 0 16,9-1 16-16,-9 5 4 0,-5-4 0 0,1 7 0 16,8 0-28-16,-8 5 0 0,-5 3 0 0,5 4 0 0,-1-4 0 15,5 0 0-15,0 4 0 0,0-3 0 0,-8-5 0 0,8 0 0 16,8-3 0-16,1-5 0 0,-9 1 0 16,5-5 0-16,8-3 0 0,-5-8 0 0,6 4 0 0,-14-8 0 15,0 0 0-15,13-4 0 0,9-4 0 0,-5 0 0 16,-12 0 0-16,-1 1 0 0,-4-5 12 0,9-4-4 15,4 5 0-15,-4-5 0 0,-5-4 10 0,5 5 2 16,0-9 0-16,-5 5 0 0,-4-8-10 0,0 3-2 16,9-3 0-16,0 4 0 0,-1-1-8 0,-3 5 0 15,4 3 0-15,4 0 0 0,4 5 0 0,-8 3 0 16,-9 8-9-16,0 0 9 0,18-4 0 0,-5 8-10 16,-9 4 10-16,5 7-8 0,0 1 8 0,-5 0 0 15,5 3 0-15,-5 1-8 0,-4 3 8 0,5-4-8 0,-1 1 8 16,0-4-8-16,-4 3 8 0,0-3 0 0,5-5 0 0,-5-11 0 15,4 8 0-15,-4-8 8 0,0 0-8 0,0 0 11 16,0 0-3-16,0 0 0 0,0 0 0 0,0 0 0 16,13 0 16-16,0-8 4 0,-4 1 0 0,-4-1 0 15,8-8-8-15,-4 4-2 0,8 1 0 0,-8-5 0 16,-5 1-8-16,5-1-2 0,9 0 0 0,-5 1 0 16,-4-1-8-16,4 4 0 0,0-3 0 0,0 3 0 15,0 4 0-15,-4-3 0 0,-9 3-9 0,13 0 9 16,0 0-21-16,-8 4-1 0,-5 4 0 0,0-7 0 15,4-5-120-15,-4 12-24 16,0 0-5-16,0-8-1 0</inkml:trace>
          <inkml:trace contextRef="#ctx0" brushRef="#br0" timeOffset="170262.6722">4614 16609 1580 0,'0'0'70'0,"0"0"14"0,0 0-67 0,0 0-17 15,0 0 0-15,0 0 0 0,13-3 28 0,-4-1 1 0,4-4 1 16,-4 4 0-16,4-8-10 0,0 1-3 0,1-1 0 0,-1-4 0 15,4 1 12-15,-4-5 3 0,5 1 0 0,-5 3 0 16,5-3 3-16,-5 3 1 0,4-4 0 0,-3 1 0 16,-1-1-8-16,0 1 0 0,0-1-1 0,-4 1 0 15,4-1-8-15,-4 1-2 0,-1-1 0 0,-3 1 0 16,-1 3 0-16,-4 1 0 0,5-5 0 0,-10 5 0 16,5 3 0-16,-9 0 0 0,5 1 0 0,0 3 0 15,-1 0-9-15,-3 8-8 0,-1-4 9 0,-4 4-9 16,8 4 12-16,-8-4-3 0,0 8-1 0,4 0 0 15,-4-1-8-15,0 5 0 0,0 0 0 0,-1 3 0 16,6-3 8-16,-5 8-8 0,4-5 0 0,-4 5 8 16,-1 3-8-16,6-3 12 0,-5 3-12 0,-1 0 12 15,6 1-4-15,-1 3 0 0,-4 0 0 0,4 1 0 0,0 3-8 16,0-4 0-16,9 0 9 0,0 1-9 0,5-1 0 16,-1-4 0-16,9-3 0 0,0-1 0 15,5-3-18-15,0 0-8 0,3-1-2 0,10-3-665 16,0-4-134-16</inkml:trace>
          <inkml:trace contextRef="#ctx0" brushRef="#br0" timeOffset="170601.2498">5185 16258 1094 0,'-18'-7'48'0,"9"3"11"0,5 0-47 0,-5 0-12 0,0 0 0 0,9 4 0 16,0 0 215-16,0 0 41 0,0 0 8 0,0 0 1 15,13 16-209-15,1-1-41 0,-1 5-15 0,-4-1 9 16,-1 5 3-16,1 3 0 0,0 0 0 0,0 4 0 16,-9 1 16-16,4 3 3 0,-4 4 1 0,4-4 0 15,-8 0 10-15,4-8 2 0,-4-3 1 0,4-1 0 16,0 0-1-16,-5-7-1 0,1 0 0 0,4-5 0 16,-5 1-11-16,5-4-3 0,-4-8 0 0,4 0 0 15,0 0 5-15,0 0 1 0,-4-4 0 0,-1-8 0 16,1-3 11-16,4 3 2 0,0-4 1 0,4-3 0 15,-4-5-41-15,5 1-8 0,8-4 0 0,0-1 0 16,0 1 0-16,5 0 8 0,4-4 0 0,0-1-8 16,4 1 0-16,0 0 0 0,5 0 0 0,0 0 0 15,4-4-17-15,9 3-7 16,-1-3-2-16,6 4 0 0,-5 4-114 0,4-1-24 0,5 9-4 16</inkml:trace>
        </inkml:traceGroup>
        <inkml:traceGroup>
          <inkml:annotationXML>
            <emma:emma xmlns:emma="http://www.w3.org/2003/04/emma" version="1.0">
              <emma:interpretation id="{41664620-3BB9-4B77-8DDB-EA912BFA5B9D}" emma:medium="tactile" emma:mode="ink">
                <msink:context xmlns:msink="http://schemas.microsoft.com/ink/2010/main" type="inkWord" rotatedBoundingBox="9859,16647 10990,16631 11012,18183 9881,18199"/>
              </emma:interpretation>
              <emma:one-of disjunction-type="recognition" id="oneOf40">
                <emma:interpretation id="interp172" emma:lang="" emma:confidence="1">
                  <emma:literal>to</emma:literal>
                </emma:interpretation>
                <emma:interpretation id="interp173" emma:lang="" emma:confidence="0">
                  <emma:literal>ton</emma:literal>
                </emma:interpretation>
                <emma:interpretation id="interp174" emma:lang="" emma:confidence="0">
                  <emma:literal>too</emma:literal>
                </emma:interpretation>
                <emma:interpretation id="interp175" emma:lang="" emma:confidence="0">
                  <emma:literal>two</emma:literal>
                </emma:interpretation>
                <emma:interpretation id="interp176" emma:lang="" emma:confidence="0">
                  <emma:literal>tho</emma:literal>
                </emma:interpretation>
              </emma:one-of>
            </emma:emma>
          </inkml:annotationXML>
          <inkml:trace contextRef="#ctx0" brushRef="#br0" timeOffset="171356.3282">7483 16173 921 0,'0'0'40'0,"0"0"10"0,0 0-40 0,0 0-10 0,-4-4 0 15,4 4 0-15,0 0 186 0,0 0 35 16,0 0 7-16,0 0 2 0,0 0-144 0,0 0-29 0,0 0-5 0,9 4-2 16,4 0-10-16,0-4-1 0,0 3-1 0,5 1 0 15,4 0 5-15,4-4 1 0,5 0 0 0,0-4 0 16,4 0 0-16,0 1 1 0,4-1 0 0,1 0 0 16,4-8-21-16,-5 4-4 0,1-3 0 0,3 3-1 15,-7-4-19-15,3 0 0 0,-8 1 0 0,-1-1 0 16,1 0-10-16,-9 1-9 0,0 3-1 0,-4-4-1 31,-5 4-159-31,-5 0-31 0</inkml:trace>
          <inkml:trace contextRef="#ctx0" brushRef="#br0" timeOffset="171683.8358">8168 15506 921 0,'-5'-16'40'0,"1"8"10"0,0-3-40 0,-1-1-10 15,5 4 0-15,-4-4 0 0,0 5 219 0,4-1 41 0,-5 0 9 0,5 0 2 16,0 8-161-16,0 0-32 0,0 0-6 0,0 0-2 16,0 0-33-16,0 0-6 0,0 0-2 0,-4 12 0 15,-5 0-17-15,5 11-3 0,-10 4-1 0,1 5 0 16,-4 10 6-16,-1 9 1 0,1 8 0 0,-10 7 0 16,-3 4 28-16,-1 8 5 0,0 4 2 0,0 0 0 15,-4-4-8-15,5-4-2 0,8 4 0 0,0-4 0 16,4-4-13-16,1-3-3 0,-1-9-1 0,1 1 0 15,3-1-23-15,1-3 0 0,0-5 0 0,0 1 8 16,-5-4-156-16,5-8-30 16,0-4-6-16,0-4-851 0</inkml:trace>
          <inkml:trace contextRef="#ctx0" brushRef="#br0" timeOffset="172148.0221">8229 16528 1555 0,'-9'-12'138'0,"9"12"-110"15,0-12-28-15,-4 8 0 0,4 4 119 0,0 0 18 16,0 0 4-16,0 0 1 0,0 0-98 0,0 0-20 15,0 0-4-15,0 0-1 0,0 0-19 0,-4 4 0 0,-1 4 0 0,-3 4 0 16,3 3 0-16,-4 5 0 0,1 3 0 0,-1-3 0 16,0 7 0-16,0-4 10 0,5 1-2 0,-5-1 0 15,5 1 13-15,4-1 3 0,0-4 0 0,0 5 0 16,4-5-8-16,1-3 0 0,-1 0-1 0,5-5 0 16,-1 1-6-16,6-4-1 0,-1-8 0 0,0 4 0 15,4-4 1-15,5-4 0 0,0-8 0 0,5-4 0 16,-1 1-1-16,0-5 0 0,1 1 0 0,3-5 0 15,-3 1-8-15,3-4 0 0,-3-1-10 0,3 1 10 16,-8 0 20-16,-4 0 11 0,4-1 1 0,-5 5 1 16,-8 3-17-16,0 5-3 0,-5-1-1 0,-4 1 0 15,-4-1 7-15,-5 4 1 0,0 4 0 0,-4 1 0 16,-4 3-20-16,4 0 0 0,-9 0 0 0,0 0 0 16,-9 0 0-16,9 4 16 0,0 0-3 0,0 0-1 15,-4 4-12-15,4 0-13 0,4 0 2 0,1 0 1 16,4 4-117-16,-1-1-23 0,1 1-5 15</inkml:trace>
        </inkml:traceGroup>
        <inkml:traceGroup>
          <inkml:annotationXML>
            <emma:emma xmlns:emma="http://www.w3.org/2003/04/emma" version="1.0">
              <emma:interpretation id="{7228EEB7-1FFB-487A-824F-140865A9E9B4}" emma:medium="tactile" emma:mode="ink">
                <msink:context xmlns:msink="http://schemas.microsoft.com/ink/2010/main" type="inkWord" rotatedBoundingBox="12326,16517 14671,16484 14694,18153 12349,18186"/>
              </emma:interpretation>
              <emma:one-of disjunction-type="recognition" id="oneOf41">
                <emma:interpretation id="interp177" emma:lang="" emma:confidence="1">
                  <emma:literal>this</emma:literal>
                </emma:interpretation>
                <emma:interpretation id="interp178" emma:lang="" emma:confidence="0">
                  <emma:literal>thig</emma:literal>
                </emma:interpretation>
                <emma:interpretation id="interp179" emma:lang="" emma:confidence="0">
                  <emma:literal>thins</emma:literal>
                </emma:interpretation>
                <emma:interpretation id="interp180" emma:lang="" emma:confidence="0">
                  <emma:literal>thin</emma:literal>
                </emma:interpretation>
                <emma:interpretation id="interp181" emma:lang="" emma:confidence="0">
                  <emma:literal>thigs</emma:literal>
                </emma:interpretation>
              </emma:one-of>
            </emma:emma>
          </inkml:annotationXML>
          <inkml:trace contextRef="#ctx0" brushRef="#br0" timeOffset="172804.9869">9949 16255 1339 0,'0'0'59'0,"0"-8"13"0,0 4-58 0,0 4-14 16,4-8 0-16,-4 8 0 0,0-8 72 0,5 0 12 16,-5 5 3-16,0 3 0 0,4-8-8 0,5 0-2 15,-9 8 0-15,0 0 0 0,4-4 2 0,-4 4 0 16,0 0 0-16,0 0 0 0,14-4-21 0,-6 0-4 16,1 4-1-16,4 0 0 0,0-4-17 0,5 4-4 15,8 0-1-15,-4 0 0 0,9-7-21 0,0 3-10 16,8-4 10-16,5 0-10 0,4-4 10 0,1 1-10 15,-1-1 10-15,4 0-10 0,5-3 0 0,-4 3 8 16,-5 0-8-16,1 1 0 0,-5-5 0 0,-1 4 0 16,-3 1 8-16,-9-1-8 0,-1 0 0 0,-3 4 0 0,-5 4-9 15,-5 4 9 1,-4-3-72-16,-4 3-9 0,-9 0-2 0,0 0-621 0,0 0-125 16</inkml:trace>
          <inkml:trace contextRef="#ctx0" brushRef="#br0" timeOffset="173098.0306">10787 15482 1440 0,'4'-15'64'0,"-4"7"12"15,5 0-60-15,-5 0-16 0,0 8 0 0,0 0 0 0,4-4 117 0,-4 4 21 16,0 0 4-16,0 0 1 0,0 0-76 0,0 0-15 16,0 0-4-16,-4 16 0 0,-1-4-15 0,-3 7-3 15,3 5-1-15,-3-1 0 0,-1 4 5 0,-4 5 1 16,-5-1 0-16,0 8 0 0,-3 4 10 0,-1 3 3 16,0 5 0-16,-5 4 0 0,1-1 0 0,0 5 1 0,-1 3 0 0,1-3 0 15,13 3-37-15,-5 1-12 16,-4-5 8-16,5 1-8 0,-5-5 11 0,4 1-2 15,1-5 0-15,-1 1 0 0,-4-12-9 0,9 4 0 16,-4 0 0-16,3-4 0 0,1-4 0 0,0-4 0 16,0 0 0-16,0-3 0 15,4-5-61-15,-4 1-11 0,4-5-3 0,0 1 0 16,5-1-155-16,-5-3-31 0</inkml:trace>
          <inkml:trace contextRef="#ctx0" brushRef="#br0" timeOffset="174089.0756">11335 15323 345 0,'0'0'15'0,"0"-8"4"0,5-4-19 0,-1 4 0 16,-4-3 0-16,0 3 0 0,0 0 307 0,0 8 57 16,0 0 12-16,0 0 3 0,0 0-259 0,0 0-51 15,0 0-10-15,0 0-3 0,0 0-19 0,-4 12-4 0,-1 7-1 0,1 5 0 16,4-5-3-16,-4 16-1 15,-1 4 0-15,-3 4 0 0,-6 4 16 0,1 3 4 16,0 9 0-16,-9 3 0 0,0 5 3 0,-4 3 1 16,-5 4 0-16,0 4 0 0,1 0-20 0,-1-4-4 0,0-4-1 15,1 0 0-15,-1-7-10 0,5-1-1 0,4-3-1 16,-5-5 0-16,5-3-6 0,0 0-1 0,9-8 0 0,-4-8 0 16,4-4 5-16,-1-4 1 0,6-7 0 0,-1-1 0 15,4-3-14-15,1-4 0 0,4-12 0 0,0 0 0 16,-4 7 0-16,4-7 0 0,0 0 0 0,0 0-10 15,8-7 10-15,-3-5 0 0,4-4 8 0,-1-3-8 16,1-5 11-16,9-3-3 0,-1-4 0 0,5-4 0 16,-4-4-8-16,8 0 0 0,5 0-12 0,-1 0 12 15,1 4-12-15,0 3 12 0,0 1-12 0,-1 8 12 16,1-1 0-16,0 5 0 0,-9 3 0 0,0 5 0 16,0 3 0-16,-5 4 0 0,-4 4 0 0,-4 8 0 15,4 0-12-15,-4-1-8 0,-5 9-2 0,1 0 0 16,-5 3 22-16,-5 4 0 0,5 1 0 0,-4-1 0 15,0-3 0-15,-1 3-17 0,1 1 4 0,4-5 1 16,0-3 12-16,-5-1 0 0,1 1 0 0,4-4 0 0,0-5 0 16,0-7 0-16,0 0 0 0,0 0 0 0,0 0 0 0,0 0 16 15,13-4-3-15,0 1-1 0,1-9-12 0,3 0-16 16,1-3 3-16,-1-1 1 0,5-4 20 0,-4-3 4 16,-1 0 0-16,5 3 1 0,0-3-5 0,-4 7 0 15,-1 1-8-15,-4 3 12 0,1 0-3 0,-1 8-1 16,-5 0 0-16,-8 4 0 0,9 8 0 0,0 0 0 15,-5 8 0-15,1-1 0 0,-5 5-8 0,0-1 0 16,0 5 0-16,0-1 0 0,0 0 0 0,0-3 0 16,4 3 0-16,-4-3 0 0,5-5 0 0,-1 1 0 15,0-4-9-15,5-5 9 0,0 5 0 0,4-12 8 0,-4 0-8 16,4-4 12-16,0-4-12 0,5 5 0 0,4-9 0 0,0 0 0 16,-5-3 0-16,5-1 0 0,0-4 0 0,4 1 0 15,1-4 0-15,-5 3 0 0,4 1 0 0,0-1 0 16,1 1 0-16,-1-1 9 0,5 1-9 0,-5-1 12 15,0 1-12-15,-4 7 0 0,0-4 0 0,0 5 0 16,0 3-9-16,0 4 9 0,0 4 0 0,-5 0 0 16,1 8 0-16,-5-1-8 0,5 1 8 0,-5 4 0 15,0 4 0-15,-4 3 0 0,0-3 0 0,-5 3 0 16,0-7 0-16,-4 7 11 0,-4-3-2 0,0 0 0 16,-1-1 12-16,-4 1 3 0,-4-1 0 0,4 1 0 15,-4-4 0-15,0 3 1 0,-4-3 0 0,-5 0 0 16,4-1-13-16,-4 1-4 0,-4 0 0 0,-1-1 0 15,-3 1-8-15,-5 0 0 0,0 0 9 0,-1-1-9 16,-3-7 0-16,4 4 0 0,4 0 0 0,0-4-12 16,5 0-24-16,-5-4-4 0,5 3-2 0,4-3 0 15,5-3-90-15,-5-5-17 0,4-4-4 0,5-7-946 16</inkml:trace>
          <inkml:trace contextRef="#ctx0" brushRef="#br0" timeOffset="174207.1704">11932 15623 1728 0,'5'-24'153'0,"-1"17"-122"16,0-1-31-16,-4-4 0 0,5 4 119 0,-1 0 17 16,-4 8 4-16,0 0 1 0,4-3-57 0,-4 3-11 15,0 0-2-15,0 0-1135 0</inkml:trace>
        </inkml:traceGroup>
        <inkml:traceGroup>
          <inkml:annotationXML>
            <emma:emma xmlns:emma="http://www.w3.org/2003/04/emma" version="1.0">
              <emma:interpretation id="{4AD55434-664C-4A3F-AC71-45C438D091AC}" emma:medium="tactile" emma:mode="ink">
                <msink:context xmlns:msink="http://schemas.microsoft.com/ink/2010/main" type="inkWord" rotatedBoundingBox="16757,16726 22796,16641 22821,18450 16782,18534"/>
              </emma:interpretation>
              <emma:one-of disjunction-type="recognition" id="oneOf42">
                <emma:interpretation id="interp182" emma:lang="" emma:confidence="1">
                  <emma:literal>question!</emma:literal>
                </emma:interpretation>
                <emma:interpretation id="interp183" emma:lang="" emma:confidence="1">
                  <emma:literal>question !</emma:literal>
                </emma:interpretation>
                <emma:interpretation id="interp184" emma:lang="" emma:confidence="0">
                  <emma:literal>questions !</emma:literal>
                </emma:interpretation>
                <emma:interpretation id="interp185" emma:lang="" emma:confidence="0">
                  <emma:literal>questor !</emma:literal>
                </emma:interpretation>
                <emma:interpretation id="interp186" emma:lang="" emma:confidence="0">
                  <emma:literal>quaestor !</emma:literal>
                </emma:interpretation>
              </emma:one-of>
            </emma:emma>
          </inkml:annotationXML>
          <inkml:trace contextRef="#ctx0" brushRef="#br0" timeOffset="175603.162">15249 16157 1094 0,'4'-16'97'0,"1"13"-77"16,-1-5-20-16,5-4 0 0,0 4 52 0,-1-3 6 15,-3-1 2-15,4-4 0 0,-5 5 20 0,5-1 4 0,-9-4 0 16,0 8 1-16,-5-3-26 0,5-1-6 0,-4 0-1 0,-5 1 0 16,0-1 8-16,1 0 2 0,-1 1 0 0,-4-1 0 15,-5 8-30-15,1-4-7 0,-5 4-1 0,-5 0 0 16,-3 8-11-16,3 0-2 0,-12 4-1 0,-1 4 0 15,-4 3-10-15,1 1 0 0,-10-1 0 16,0 9 0-16,5-1 0 0,-5 1 0 0,1 3 0 0,-1 4 0 16,0 0 0-16,10 1 10 0,12 3-2 0,0 0-8 15,0-4 8-15,9 0-8 0,1 0 0 0,12 1 0 16,0-1 0-16,5-4 0 0,-1 0 0 0,10 1 0 16,3-9 0-16,1 1 0 0,0-5 0 0,4 1 0 15,5-8 0-15,-1-4 0 0,5-4 0 0,4-4 0 16,10 0 0-16,-1-8-9 0,0 0 9 0,4-7 0 15,-4 3 0-15,0-3 0 0,5-1 0 0,-5-3 0 16,-4-1 0-16,8 1 0 0,-4-8 0 0,5 0 0 16,-1-4 8-16,1-1 1 0,-1-3 0 0,1 4 0 0,-1 0 2 15,1 0 0-15,-5 4 0 0,-4 0 0 0,-1 3-11 16,-3 1 0-16,-1 8 9 0,-4 3-9 0,-5-3 10 0,-3 7-2 16,-1 4-8-16,-9-4 12 0,-4 12 3 0,0 0 0 15,0 0 0-15,0 0 0 0,0 0-3 0,0 0 0 16,0 0 0-16,0 0 0 0,0 0-1 0,-9 4-1 15,1 0 0-15,-6-4 0 0,6 8 2 0,-6 0 0 16,1 0 0-16,-4 7 0 0,4-3-3 0,-5 3 0 16,0 5 0-16,1 3 0 0,-5 5-9 0,0 7 0 15,4 0 0-15,-3 4 8 0,-1 4-8 0,-5 0 0 16,-3 7 0-16,-1 1 0 0,-4 4 8 0,0-1-8 16,0 5 0-16,-1-1 8 0,1 5-8 0,0-1 0 15,-4 0 0-15,-1-3 8 0,1-4-8 0,4-1 12 16,-5 1-12-16,1-8 12 0,4-1-12 0,4-7 0 0,9 0-10 15,-4-7 10-15,4-5 0 0,4-4 0 0,5 1-8 0,0-9 8 16,4-3 0-16,0 0 0 0,9-12 0 0,0 0 0 16,0 0-12-16,0 0 12 0,0 0-13 0,5-8 5 15,3-4 8-15,-3 0 11 0,-1-7-3 0,5-4 0 16,9-5-8-16,-1-3 0 0,9-4 0 0,-4 0 0 16,5-8 0-16,3 4 0 0,6-4 8 0,3 4-8 15,-4-4 0-15,5 8 0 0,-5 0-10 0,-5 4 10 16,1 7 0-16,-5 5-9 0,1 3 9 0,-5 8 0 15,-5 5 0-15,-4 3 0 0,1 0 0 0,-1 7 0 16,-4 1 0-16,-5 4 0 0,0 0 0 0,1 3 0 16,-5 1 0-16,4 3 9 0,0 5-9 0,-4-5 10 15,0-3-23-15,0 3-5 0,0 1-1 0,0-1 0 16,-4-3-171-16,4-1-34 0</inkml:trace>
          <inkml:trace contextRef="#ctx0" brushRef="#br0" timeOffset="175993.53">15438 16481 1555 0,'-9'-24'68'0,"9"17"16"0,0-5-68 0,0 0-16 0,0 4 0 0,4 1 0 15,1-1 176-15,-5 8 31 0,0 0 6 0,8 0 2 16,1 4-172-16,0 3-35 0,-5 5-8 0,-4 4 0 16,0 3 0-16,0 5 0 0,-4 7-12 0,-5-4 12 15,0 4-9-15,1 4 9 0,-6 4 0 0,6-3 0 16,-6-5 0-16,1 4 0 0,0-4 0 0,4 0 0 16,1-3 8-16,3-5 0 0,-4-4-8 0,9 1 12 15,0-4-12-15,5-5 11 0,-5 1-11 0,0-12 10 16,13 8-10-16,-4-4 12 0,8 0-12 0,-4-8 12 15,5 0-3-15,4-4 0 0,0-4 0 0,-5 1 0 16,5-1 2-16,0-4 0 0,5 1 0 0,-5-1 0 16,4-3 7-16,-4-1 2 0,4-3 0 0,0-1 0 15,-4 5 2-15,5-5 1 0,-5 1 0 0,0 3 0 16,-5 1-23-16,1-1 0 0,-5 1 0 0,0-1 0 16,0 1-104-16,0-1-15 0,-4 1-3 15</inkml:trace>
          <inkml:trace contextRef="#ctx0" brushRef="#br0" timeOffset="176866.156">15710 16726 230 0,'0'0'20'15,"0"0"-20"-15,0 0 0 0,0 0 0 16,0 0 142-16,0 0 24 0,0 0 5 0,0 0 1 16,0 0-77-16,0 0-15 0,-5-7-4 0,5-1 0 0,0 8-41 0,0-8-9 15,9 0-2-15,0-3 0 0,0 3 8 0,-1 0 0 16,5-4 1-16,1 1 0 0,-1-1-14 0,0 0-3 15,-4-3-1-15,-1-1 0 0,-8 0 27 0,5 1 6 16,-5-1 0-16,4 1 1 0,5-1-14 0,-5 0-3 16,1 5-1-16,4-5 0 0,-1 4 19 0,1 5 4 15,-4-1 1-15,-1 0 0 0,-4 8-45 0,0 0-10 16,0 0 0-16,0 0 0 16,0 0-160-16,0 0-31 0,0 0-6 0,0 0-2 0</inkml:trace>
          <inkml:trace contextRef="#ctx0" brushRef="#br0" timeOffset="176654.2075">15710 16758 2073 0,'0'0'92'0</inkml:trace>
          <inkml:trace contextRef="#ctx0" brushRef="#br0" timeOffset="177348.8046">16131 16633 1267 0,'0'0'112'0,"0"0"-89"0,0 0-23 0,4-8 0 15,5 0 87-15,0 0 13 0,4 1 2 0,0-5 1 16,5 0-46-16,-1-3-9 0,9 3-1 0,-4-4-1 16,5 1-14-16,3-1-4 0,1-3 0 0,-5 3 0 15,-4-3-12-15,5 3-2 0,-1-4-1 0,-4 5 0 0,-4-1 13 0,-1 1 2 16,-4-1 1-16,0-3 0 0,1 3 9 0,-6 0 2 15,1 5 0-15,0-5 0 0,-5 4-4 0,5-3 0 16,-5-1 0-16,1 4 0 0,-1 5-20 0,-4-1-4 16,-4 0 0-16,-1 0-1 0,1 4-11 0,-5-3 10 15,0 3-10-15,-4 4 10 0,-4-4-10 0,-1 8 0 16,5 0 9-16,-9-1-9 0,5 1 0 0,-5 4 9 16,0 0-9-16,4 0 0 0,-4 3 9 0,0 5-9 15,5-4 0-15,-5-1 9 0,0 5-9 0,4 0 10 16,1 3-10-16,-1 1 10 0,1-1 2 0,3 5 0 15,1-1 0-15,5 0 0 0,-6 5 2 0,6 3 1 16,3-8 0-16,1 8 0 0,-1 1-15 0,5-1 11 16,0-4-11-16,5 4 10 0,4 1-10 0,-1-1 0 0,1-4 0 0,0-4 0 31,8-3-67-31,1-1-15 0,4 1-3 0,4-4-963 0</inkml:trace>
          <inkml:trace contextRef="#ctx0" brushRef="#br0" timeOffset="177732.2303">17364 16219 1324 0,'-14'-3'118'0,"6"-5"-94"16,3-4-24-16,1 4 0 0,-5 0 128 0,0 1 22 15,-4-1 4-15,4 0 1 0,5 4-65 0,-5 0-13 16,-8-4-2-16,4 5-1 0,4 3-37 0,-4 3-7 15,-9 1-2-15,4 0 0 0,-4 8-28 0,-4 0 8 16,0-1-8-16,4 5 0 0,-5 0 0 0,5-1-10 16,5 5 2-16,-1-1 0 0,5 1 8 0,0 3 0 15,8-3 0-15,1 3 0 0,0-4 0 0,4 5 0 16,4-5 0-16,0 1 8 0,5-1-8 0,0 1 0 16,0-1 8-16,4 1-8 0,0-1 12 0,0 5-1 15,-4-1-1-15,-5-3 0 0,1-5 18 0,4-3 3 16,-1 0 1-16,-8-1 0 0,-4 1 9 0,0 0 3 15,-1-4 0-15,1-1 0 0,-5 5-6 0,-4 0-1 0,4-1 0 16,0-3 0-16,1 0-25 0,-1-4-4 0,-4 8-8 16,-1-5 11-1,6-3-39-15,-5 0-7 0,-1 4-1 0,-3-4-1132 0</inkml:trace>
          <inkml:trace contextRef="#ctx0" brushRef="#br0" timeOffset="178014.5579">17622 16192 2131 0,'-4'-15'94'0,"4"7"20"0,-9 0-91 0,9 0-23 16,0 8 0-16,0 0 0 0,5-8 52 0,3 4 7 15,10-3 1-15,0 3 0 0,-1-4-44 0,5 4-16 16,4 0 11-16,5-4-11 0,0 4 0 0,8-3 0 16,-8-1 0-16,4 0 0 0,9 0 0 0,0 0 0 15,-5 5 0-15,-4-5 0 0,5 0 0 0,-5 0 0 16,0 4 0-16,-9-4 0 0,-4 5 0 0,5-1 0 16,-1 0 0-16,-8-4 0 0,-5 8-22 0,4 0-1 15,-4-4 0-15,-4 4-661 16,-9 0-132-16</inkml:trace>
          <inkml:trace contextRef="#ctx0" brushRef="#br0" timeOffset="178346.0045">18079 15611 1324 0,'4'-19'59'0,"-8"11"12"0,-1-4-57 0,5 4-14 0,5-7 0 0,-1 3 0 15,0 0 116-15,1-3 21 0,4-1 4 0,4 4 1 16,0 1-105-16,0 3-21 0,-4 0-4 0,0 0 0 16,-1 4-12-16,-8 4 0 0,0 0 0 0,0 0 0 15,0 0 21-15,0 0 3 0,0 8 0 0,-8 8 0 16,3-1 41-16,-8 9 9 0,4 3 2 0,-4 8 0 16,-4 0-17-16,-1 4-3 0,5 4-1 0,-9 4 0 15,0 4-13-15,0-1-2 0,5 5-1 0,3 0 0 16,-3-1-7-16,-1 1 0 0,-4-1-1 0,9-3 0 0,9 0-10 0,-5-4-1 15,-4-1-1-15,4-3 0 0,0 0-19 0,5 0 0 16,-5-4 8-16,-4 0-8 0,4-4 0 0,0 0 0 16,1-7-8-16,-1-1 8 15,-9 0-125-15,10 0-19 0,-1-7-4 0,4 3-576 16,1 1-114-16</inkml:trace>
          <inkml:trace contextRef="#ctx0" brushRef="#br0" timeOffset="178612.945">18395 16360 1094 0,'26'-20'48'0,"-22"13"11"0,-4-5-47 0,5 0-12 0,-5 4 0 0,8 1 0 16,6-1 227-16,-10 4 43 0,-4 4 9 0,0 0 1 15,22 0-195-15,-9 4-39 0,-13-4-8 0,0 0-2 16,9 11-12-16,0 5-4 0,-9 4 0 0,-5-1 0 16,-4 4 7-16,1 1 1 0,8 3 0 0,-5-3 0 15,-8 3 2-15,4 0 1 0,9 0 0 0,-4 1 0 16,4-5-22-16,-4 1-9 0,-1-9 8 0,5 1-8 16,9-5-23-16,-5 1-9 0,-4-4-3 0,0-8-695 15,14 0-139-15</inkml:trace>
          <inkml:trace contextRef="#ctx0" brushRef="#br0" timeOffset="178770.9714">18890 15744 2311 0,'-17'-16'102'0,"8"8"22"0,0 0-100 0,-4 5-24 16,4-1 0-16,1 0 0 0,-6 8 51 0,1 0 5 15,4 3 0-15,1 5 1 16,-5 4-154-16,-1 3-31 0,1 1-7 0,4-1-1 0</inkml:trace>
          <inkml:trace contextRef="#ctx0" brushRef="#br0" timeOffset="179395.5108">19369 16157 345 0,'-5'-19'31'0,"5"11"-31"0,5 0 0 0,-5 8 0 16,0 0 402-16,4-8 74 0,0 0 16 0,-4 8 2 15,0 0-386-15,0 0-76 0,0 0-16 0,0 0-4 16,0 0-12-16,-8 8 0 0,3 4 0 0,-8 0 0 15,0 3 0-15,-5 5 0 0,1 7 8 0,-5 0-8 0,0 4 0 16,-4 5 0-16,-1 3 0 0,5-4 0 0,0 4 0 0,5-8 8 16,-1 8-8-16,5-8 12 0,4 4-4 0,1-8-8 15,-1 1 11-15,4-9-11 0,1 1 10 0,4-5-10 16,0-3 8-16,9-4-8 0,0-4 8 0,8-4-8 16,1 0 0-16,4-8 8 0,-5 0 4 0,9-4 1 15,1-3 0-15,3-1 0 0,-3-7 31 0,-1 3 7 16,-4 1 1-16,0-5 0 0,4-3-16 0,-4 4-4 15,-4-5 0-15,-1 5 0 0,1 0-2 0,-1-5-1 16,-3 5 0-16,-6 0 0 0,1-5-9 0,-4 5-1 16,-1-1-1-16,-4 5 0 0,0-1-18 0,0 1 0 15,-4 3 0-15,-5 5 0 0,0-1 0 0,0 4 0 0,-4 4 0 16,0 0 0-16,0 4 0 0,-5 4-9 0,-4 0 1 16,5 4 0-16,-1 0 8 0,1 3-8 0,-5 5 8 0,4-4-8 31,-4 3-101-31,0 1-20 0,0 0-4 0,0 3-941 0</inkml:trace>
          <inkml:trace contextRef="#ctx0" brushRef="#br0" timeOffset="179721.2997">19720 16231 2131 0,'4'-23'189'0,"0"15"-151"0,-4-4-30 0,9 4-8 0,0 1 72 0,0 3 12 16,4 0 4-16,0 4 0 0,0 4-55 0,0 0-10 16,0 7-3-16,-4 1 0 0,0 8-20 0,0-1 0 15,0 4 0-15,-5 5 0 0,-4-5 0 0,0 4 0 0,0 5 0 0,0-5 0 16,-4 0 0-16,-5-3 8 16,4-1-8-16,1 0 8 0,-5-3 4 0,5-1 0 15,-1-3 1-15,1 0 0 0,0-9 12 0,4-7 3 16,0 0 0-16,0 0 0 0,0 0 0 0,0 0 1 15,0 0 0-15,0 0 0 0,0 0-8 0,4-7-1 16,5-5-1-16,0-4 0 0,-1 1-11 0,1-5-8 16,4 1 12-16,9-5-12 0,0-3 8 0,5 0-8 15,3-4 0-15,-3-1 0 0,3 5 8 0,1-4-8 0,4-4 0 16,-4 7 0-16,-5 5 15 0,5 0-4 0,-5-1-1 16,-4 9 0-16,0 3 2 0,0 4 0 0,-4 4 0 0,-1 4 0 15,1 0-12-15,-1 8 0 0,-4 0 0 0,0 0 0 16,1 3 0-16,-6 1 0 0,1 4 0 0,0-1 0 15,0 5-20-15,-5-1-4 0,-4-3 0 0,-4 7 0 32,-1 1-180-32,-8 3-37 0,-4 0-7 0</inkml:trace>
        </inkml:traceGroup>
        <inkml:traceGroup>
          <inkml:annotationXML>
            <emma:emma xmlns:emma="http://www.w3.org/2003/04/emma" version="1.0">
              <emma:interpretation id="{653BF0BD-61B2-4E13-A014-6FF1D9DFDB31}" emma:medium="tactile" emma:mode="ink">
                <msink:context xmlns:msink="http://schemas.microsoft.com/ink/2010/main" type="inkWord" rotatedBoundingBox="23527,16454 24079,16446 24102,18093 23550,18101"/>
              </emma:interpretation>
            </emma:emma>
          </inkml:annotationXML>
          <inkml:trace contextRef="#ctx0" brushRef="#br0" timeOffset="181870.5018">21220 16859 1036 0,'0'0'92'0,"0"0"-73"0,0 0-19 0,0 0 0 15,0 0 144-15,0 0 24 0,0-12 6 0,0 5 1 16,0 7-61-16,0-8-12 0,0 8-2 0,0 0-1 16,0 0-55-16,0 0-10 0,0 0-2 0,0 0-1 15,0 0-19-15,0 0-3 0,0 0-1 0,0 0 0 16,-4 11-8-16,4-11 12 0,-5 4-12 0,-4 4 12 16,9-8 11-16,-4 4 2 0,4-4 1 0,-9 8 0 15,1-4 3-15,8-4 1 0,0 0 0 0,0 0 0 16,-9 0 3-16,9 0 1 0,0 0 0 0,0 0 0 15,0 0-24-15,-9-4-10 0,5-4 8 0,4 8-8 16,0-8 9-16,0 0-9 0,0-3 10 0,4-1-10 16,0 0 11-16,5 1-11 0,0-1 12 0,0 4-12 15,-5 0 11-15,0 1-11 0,-4 7 10 0,9-8-10 16,-4 0 19-16,-5 8-3 0,0 0 0 0,0 0 0 16,8-4 5-16,-8 4 1 0,0 0 0 0,0 0 0 15,0 0-22-15,0 0-10 0,0 0 1 0,0 0 0 0,9 8 9 0,-9-8 0 16,0 0 0-16,9 8 0 15,-5 3-92-15,1-3-16 0,-5-8-3 0</inkml:trace>
          <inkml:trace contextRef="#ctx0" brushRef="#br0" timeOffset="180785.5338">21672 15299 288 0,'0'0'25'0,"0"0"-25"0,4-15 0 0,-4 3 0 16,0 0 182-16,5 0 31 0,-1 1 7 0,-4-1 0 15,4 4-118-15,-4 8-24 0,0 0-5 0,0 0-1 0,0 0-24 0,0 0-4 16,0 0-2-16,0 0 0 0,0 0-10 0,0 0-1 16,0 0-1-16,0 0 0 0,0 0 16 0,-8 0 3 15,-1 4 1-15,0 0 0 0,0 4 14 0,5 4 4 16,-5-1 0-16,0 1 0 0,1 4-37 0,-1-1-7 15,0 9-2-15,0-5 0 0,1 8 16 0,-1 1 3 16,4-1 1-16,-3 8 0 0,-1-4-29 0,0 4-5 16,-4-4-8-16,4 5 11 0,0 3 8 0,1 3 1 15,-6-3 1-15,6 8 0 0,-10 0 13 0,5 4 2 16,0-4 1-16,0 3 0 0,-1-3-22 0,1 4-5 16,-4-4-1-16,4-1 0 0,-1-3 1 0,1-4 0 0,0 0 0 15,4-4 0-15,1 0-10 0,-1-7 0 16,0-1 9-16,0-4-9 15,5 1-50-15,-1-5-14 0,1 1-4 0,0-5-1004 0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19:45.9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53 562 1083 0,'0'-4'24'0,"0"-12"4"0,5 1 2 0,-5 7 1 0,8-8-31 0,1 4 0 0,-9-3 0 0,4-1 0 16,5-3 68-16,0-1 8 0,0-3 2 0,4 3 0 16,0-3-22-16,5-4-5 0,4 7-1 0,-5-7 0 15,1 0-8-15,4 3-2 0,4-3 0 0,-13 7 0 16,5 1-1-16,4-1-1 0,-9 1 0 0,4 3 0 16,5 1-6-16,0 7 0 0,0-8-1 0,0 9 0 15,4-1-18-15,1-4-3 0,-5 8-1 0,8-4 0 0,5 1 6 16,1 3 1-16,3-8 0 0,-4 8 0 0,5 0-28 15,3 4-4-15,-3 4-2 0,-1 0 0 0,-3 0 18 0,-1 4 0 16,0-4-8-16,0 11 8 0,-4-7-14 0,-1 15 1 16,-3 1 0-16,-1 7 0 0,0 0 22 0,-4 4 5 15,5 4 1-15,-10 4 0 0,-8 0-1 0,0 0 0 16,-9 0 0-16,4 0 0 0,5 0 8 0,-9 7 2 16,-5-11 0-16,-3 4 0 0,-1 4-5 0,0 0-1 15,-4 0 0-15,0-1 0 0,-5-7 11 0,-4 4 3 16,0-4 0-16,0 8 0 0,-8-8 3 0,-1 4 1 15,-4 0 0-15,-5 0 0 0,-8 7-14 0,0-3-2 16,-9-4-1-16,4-4 0 0,-8 8-7 0,8-4 0 16,0 0-1-16,1-4 0 0,4-4-11 0,-1-4 0 15,5-4 0-15,1-3 0 0,3-1 8 0,5-3-8 16,-5-1 0-16,10-7 8 0,-1 0-8 0,5-5 0 16,4 1-10-16,-5-4 10 15,10-4-28-15,-1 0 1 0,5-4 0 0,-4-4 0 16,8 4-143-16,4-3-29 0</inkml:trace>
  <inkml:trace contextRef="#ctx0" brushRef="#br0" timeOffset="-593.4201">357 250 1209 0,'0'0'26'0,"0"0"6"0,0-16 0 0,0 1 4 0,0 3-36 0,0-4 0 16,0 1 0-16,0 3 0 0,0-8 83 0,-5 9 9 15,5 3 3-15,5-4 0 0,-5 12-44 0,-5-8-9 16,5 8-2-16,0 0 0 0,0 0-3 0,0-11-1 15,0 3 0-15,0 8 0 0,0 0-17 0,0 0-4 16,0 0-1-16,0 0 0 0,0 0 5 0,0 0 1 16,0 0 0-16,0 0 0 0,0 0-1 0,0 0 0 15,0 0 0-15,0 0 0 0,0 0-19 0,0 0 8 16,0 0-8-16,0 0 0 0,-4-8 16 0,4 8-4 0,0 0-1 0,0 0 0 16,0 0 3-16,0 0 1 0,-4 8 0 0,-5 11 0 15,5 1 0-15,4-1 0 0,-9 9 0 0,9 3 0 16,-9 16 4-16,5-4 1 0,-5 11 0 0,9 5 0 15,-13 11-9-15,4 0-2 0,5 4 0 0,-5 8 0 16,4-12 3-16,1 4 1 0,-9-7 0 0,4-5 0 16,5-3 3-16,-1-5 0 0,-8-7 0 0,4 0 0 15,1 3 1-15,-1-3 1 0,4-12 0 0,-3 8 0 16,-1-8-7-16,4 0-2 0,-3-3 0 0,8-5 0 16,-9-4-9-16,5 1 12 0,-1-5-12 0,1-3 12 15,-5-4-12-15,9-1 0 0,-9 1 9 0,5-4-9 0,-5 0 0 16,0-5-15-16,5-3 3 0,-1 0 0 15,1-3-91-15,-5-5-17 0,1-4-4 0,3 0-533 16,5-3-107-16</inkml:trace>
  <inkml:trace contextRef="#ctx0" brushRef="#br0" timeOffset="1421.3907">2023 866 1188 0,'-31'4'52'0,"23"0"12"0,-1-4-52 0,0 4-12 16,0 3 0-16,-4-7 0 0,13 0 87 0,0 0 14 16,-9 0 3-16,9 0 1 0,0 0-28 0,0 0-5 0,5-11-2 0,3 3 0 15,1-4 29-15,4 4 5 16,5-11 2-16,4-1 0 16,0 1-127-16,0-1-26 0,0-3-5 0,0 0 0 0,-9-5 42 0,0 1 10 0,0 0 0 0,0-1 0 15,-13 1 0-15,0 0 0 0,0-4 10 0,0 3-10 16,0-3 0-16,-9 4 0 0,1-1 0 0,3-7 0 15,1 4 8-15,0 0-8 0,-1 4 8 0,1-4-8 16,-1 3 12-16,-3-3-4 0,8 4 0 0,-5 3 0 16,1 1-8-16,4 3 0 0,4 1 0 0,-4-1 8 15,0 5-8-15,0 3 0 0,-4-3 0 0,4 3 0 16,0 4 0-16,0 4 0 0,0-8 0 0,0 12 8 16,0 0 10-16,0 0 2 0,-5-3 0 0,5 3 0 15,0 0 4-15,0 0 0 0,-8 0 1 0,-1 0 0 16,5 3-25-16,-5 1 0 0,0 4 0 0,0-4 0 15,5 4 8-15,-14 4-8 0,9-5 8 0,5 5-8 16,4 0 0-16,-9 7 0 0,9 1 0 0,0 11 0 0,0 0 0 16,9 8 0-16,-9 4 0 0,4 8 0 0,1 3 0 0,-5 5 0 15,4 3 8-15,-8 4-8 0,4 5 16 0,-9 3 2 16,9 4 0-16,-13-4 0 0,9 0 9 0,-5-4 1 16,0-7 1-16,0-1 0 0,9-4-5 0,-9-3-2 15,5-4 0-15,0-8 0 0,4 0-13 0,0-4-9 16,-5 0 12-16,5 0-12 0,5-4 0 0,-5-4 0 15,-5 0 0-15,5-4 0 16,-4 1-17-16,4-5-11 0,4-3-1 0,-4-1-704 16,-4-3-141-16</inkml:trace>
  <inkml:trace contextRef="#ctx0" brushRef="#br0" timeOffset="855.8891">1273 1264 403 0,'0'0'17'0,"0"0"5"0,0 0-22 0,0 0 0 15,0 0 0-15,0 0 0 0,0 0 212 0,0 0 37 16,9-4 8-16,8-4 2 0,-12 0-190 0,8 4-37 16,0-7-8-16,-4-1-2 0,8 4 5 0,1-4 1 15,-5 1 0-15,4-1 0 0,-8-4-12 0,9 1-1 16,-1 7-1-16,-8-8 0 0,4 1-14 0,-4-5 9 15,4 5-9-15,-4-1 8 0,-5-3 5 0,5 3 1 16,0-4 0-16,-9 1 0 0,4-1-1 0,1-3 0 16,-5 0 0-16,-5 3 0 0,10 1 15 0,-5 3 2 15,0 4 1-15,0-7 0 0,0 3-15 0,0 5-2 16,-5-1-1-16,5 12 0 0,0 0-2 0,-4-8-1 16,-5 4 0-16,0 0 0 0,5 4-10 0,-9 0 10 0,4 8-10 15,-13 0 10-15,5 11-10 0,-1-7 12 0,0 8-12 16,-8-1 12-16,4 8 0 0,0-3 0 0,-4 3 0 0,8 0 0 15,1 1 5-15,4-1 2 0,8 4 0 16,-8 0 0-16,4 4-9 0,9-7-2 0,0 3 0 0,-4 0 0 16,4 4 1-16,-4 4 0 0,4-11 0 0,0 3 0 15,0-4-1-15,0 0 0 0,0 5 0 0,0-9 0 16,4 0-8-16,5 1 0 0,8-5-10 0,-4 1 10 16,9-5-106-16,5 5-15 15,-1-16-3-15</inkml:trace>
  <inkml:trace contextRef="#ctx0" brushRef="#br0" timeOffset="1627.7689">1874 1486 921 0,'-13'-8'82'0,"8"4"-66"0,1 0-16 0,-5-3 0 16,5 3 155-16,-1-8 27 0,5 8 6 0,-4 4 0 16,0-12-84-16,4 5-16 0,4-5-4 0,-4 4-1 15,4-4-13-15,5 5-2 0,0-13-1 0,4 4 0 16,0-3-28-16,0 3-6 0,1 1-1 0,8 3 0 16,-5-7-40-16,5 11-9 0,-4-4-2 0,-1 4 0 15,5-3-105-15,0 7-22 0,9 0-4 0,-9 0-672 16</inkml:trace>
  <inkml:trace contextRef="#ctx0" brushRef="#br0" timeOffset="1836.9223">2545 1073 1036 0,'0'0'92'0,"0"0"-73"16,0 0-19-16,0 0 0 0,0 0 167 0,0 0 29 15,0 7 7-15,0 9 1 0,0-8-112 0,0 3-21 16,9 9-5-16,-9-12-1 0,0 11-38 0,0-3-8 16,0-1-2-16,0 1 0 0,0 4-17 0,4-1 0 15,1-3 0-15,-1-1-9 16,5-3-128-16,-5 0-26 0</inkml:trace>
  <inkml:trace contextRef="#ctx0" brushRef="#br0" timeOffset="1962.8172">2734 511 1796 0,'-5'-8'40'0,"1"0"8"0,-5 4 1 0,0 1 1 0,9 3-40 0,-4-4-10 0,-9 0 0 0,4 8 0 16,9-4 21-16,-9 4 3 0,1 7 0 0</inkml:trace>
  <inkml:trace contextRef="#ctx0" brushRef="#br0" timeOffset="2406.5812">3023 920 1587 0,'0'0'70'0,"0"0"15"0,0 0-68 0,0 0-17 15,9-7 0-15,-9 7 0 0,13-4 60 0,0 4 8 16,1 0 1-16,-1 4 1 0,0 3-15 0,0 5-3 16,0 8-1-16,0-9 0 0,5 5-31 0,-5 7-7 15,-4 5-1-15,-5-9 0 0,1 8-2 0,-5 1-1 16,-5 3 0-16,1-8 0 0,-1-3 5 0,1 7 1 16,0-7 0-16,-1-1 0 0,-8-3 11 0,9-8 2 15,4 3 1-15,-5-3 0 0,-3-4-13 0,8-4-4 16,0 0 0-16,0 0 0 0,0 0 7 0,13-8 1 0,0-7 0 0,0-5 0 15,0 1 16-15,0-9 3 0,1-3 1 0,-1-4 0 16,0-4-40-16,0 0 0 0,5-4 0 0,4 0 0 16,-1 0 11-16,1 0-3 0,5 8 0 0,-10 4 0 15,5 8-8-15,-4 11 0 0,-5 0 9 0,0 4-9 16,0 1 9-16,-13 7-9 0,18 7 12 0,-9 9-12 16,4 4 0-16,-4-1 0 0,4 8 0 0,-5 1 0 15,1-1 0-15,-4 0 0 0,3 1 0 0,1-1 0 16,0 0-10-16,0-3-2 0,0-5-1 0,4 1 0 15,0 3-151-15,0-4-31 0,5 1-5 16,-1-12-2-16</inkml:trace>
  <inkml:trace contextRef="#ctx0" brushRef="#br0" timeOffset="2671.5681">3993 835 1555 0,'0'0'138'0,"0"0"-110"16,0 0-28-16,0 0 0 0,0 0 85 0,0 0 12 16,9 15 3-16,-5 1 0 0,0 3-31 0,1 1-5 15,-5 3-2-15,4 8 0 0,-4 1-23 0,0-9-5 0,-4 4-1 0,4 1 0 16,0-1-17-16,4 0-3 0,-4-3-1 0,5-1 0 15,-1-3-12-15,0 3 11 0,-4-4-11 0,5-3 10 32,-1 0-63-32,5-1-13 0,-5-7-2 0</inkml:trace>
  <inkml:trace contextRef="#ctx0" brushRef="#br0" timeOffset="2824.9417">4054 519 2127 0,'0'0'47'0,"-13"-8"9"0,13 8 3 0,-13-4 1 16,0 0-48-16,13 4-12 0,0 0 0 0,0 0 0 15,0 0-65-15,0 0-15 0,0 0-4 0,0 0 0 0</inkml:trace>
  <inkml:trace contextRef="#ctx0" brushRef="#br0" timeOffset="3139.9022">4612 491 2052 0,'-27'-7'91'0,"18"7"18"0,1-4-87 0,8 4-22 0,0 0 0 0,0 0 0 16,-9 0 88-16,9 0 12 0,13 0 4 0,-4 0 0 16,-9 0-51-16,13-4-9 0,18 0-3 0,4 0 0 15,4-4-26-15,1 0-6 0,-5 1-1 0,9-5 0 16,4 4 20-16,-4 0 3 0,-5 4 1 0,1-7 0 16,-1 3-60-16,1 0-11 15,-5 0-2-15,-9 5-1 0,-8-5 1 16,4 4 0-16,0 4 0 0,-14-4 0 0,-8 4-133 0,0 0-26 15,9 0-6-15</inkml:trace>
  <inkml:trace contextRef="#ctx0" brushRef="#br0" timeOffset="3496.0594">5046-156 781 0,'0'-15'34'0,"-5"11"8"0,-3-4-34 0,-1-4-8 16,13 4 0-16,-8-7 0 0,-9-1 33 0,4 4 5 15,5 1 1-15,4-1 0 0,-5-4 13 0,1 1 4 16,-5 7 0-16,5-8 0 0,8 5 9 0,-4 3 3 16,-9 4 0-16,9-8 0 0,0 12 10 0,0 0 2 15,0 0 1-15,-4-4 0 0,-5 4-17 0,9 0-3 16,0 0-1-16,0 0 0 0,-4 4-11 0,4 8-2 15,4 8-1-15,-4-1 0 0,0 1 2 0,-4 7 0 0,-1 8 0 16,1 8 0-16,0 4-17 0,-5 7-3 16,-4 9-1-16,4 3 0 0,-4 4-5 0,4-4-1 0,-13 5 0 15,4 3 0-15,-4-8 6 0,5 4 1 0,8 4 0 0,-8-7 0 16,-5-5-16-16,9 0-4 0,8 5 0 0,5-9 0 16,-13-3-8-16,9-5 0 0,4-7 0 0,4 0 0 15,0-8-97 1,1 0-22-16</inkml:trace>
  <inkml:trace contextRef="#ctx0" brushRef="#br0" timeOffset="3776.937">5498 772 288 0,'0'0'25'0,"0"0"-25"16,0 0 0-16,0 0 0 0,13 0 173 0,-13 0 30 16,-4-4 5-16,4 4 2 0,0 0-42 0,0 0-9 15,-5 8-2-15,-4 0 0 0,-4 0-41 0,9 7-9 16,-1-3-2-16,-8 4 0 0,0-1-21 0,0 5-4 16,9 3 0-16,-1 1-1 0,-4-1-18 0,5 0-3 15,0 5-1-15,8-9 0 0,-4 5-37 0,0-5-7 16,-9 4-1-16,9-3-1 15,5-1-31-15,-5 1-7 0,-9-1-1 0,0-3-700 0,5 4-141 0</inkml:trace>
  <inkml:trace contextRef="#ctx0" brushRef="#br0" timeOffset="3947.1536">5537 363 2070 0,'0'0'92'0,"0"0"18"16,0 0-88-16,0 0-22 0,0 0 0 0,0 0 0 16,0 0 51-16,0 0 5 0,0 0 2 0,0 0 0 15,9 12-154-15,-5-1-30 0</inkml:trace>
  <inkml:trace contextRef="#ctx0" brushRef="#br0" timeOffset="4387.2042">6244 597 1652 0,'-5'-20'73'0,"5"5"15"0,0 3-70 0,-4 0-18 16,4 4 0-16,-5-3 0 0,1 3 111 0,0 0 18 15,-1 0 4-15,5 8 1 0,-4-4-55 0,-5 1-11 16,9 3-3-16,-9 7 0 0,5 5-52 0,0 4-13 0,-5 3 0 16,4 8 0-16,1 5 0 0,0-1 0 0,-10 8 0 0,6 0 0 15,3 4 0-15,1 4 0 0,0-1 0 0,-1-7 0 16,-4-4 0-16,5 4 0 0,4-7 0 0,0-1 0 16,-4-8 0-16,-1 1 0 0,10 3 0 0,-1-15 0 15,0 3 0-15,1-3 0 0,-5-4 0 0,9-4 0 16,-1 3 32-16,5-7 0 0,-13 0 0 0,14 0 0 15,8-15-32-15,-5 3 0 0,5-7 0 0,-4-1 0 16,-1 1 0-16,1-5 0 0,-1-7 0 0,-4-4 0 16,5 0 23-16,-5-8-2 0,-4 0 0 0,0 0 0 15,-5 0-5-15,0 0-2 0,-4 4 0 0,0 0 0 16,-4 12-14-16,0 8 9 0,-1-1-9 0,-4 4 8 16,1 5-8-16,-5 11 10 0,-1 0-10 0,1 0 10 0,-4 4-22 0,4 3-5 15,-9 9-1-15,0-4 0 16,0 3-144-16,0 5-29 0,-22 31-5 0,0-20-2 15</inkml:trace>
  <inkml:trace contextRef="#ctx0" brushRef="#br0" timeOffset="4822.4288">6638 585 403 0,'-13'-8'17'0,"18"0"5"0,3 1-22 0,1 3 0 0,0-8 0 0,4 12 0 16,5 4 394-16,-5 4 74 0,0-8 16 0,0 8 2 15,0 7-360-15,1 1-72 0,-6-1-14 0,-3 9-4 16,-1 3-19-16,0 0-4 0,1 5-1 0,-5 3 0 16,-5 0 4-16,5 0 0 0,0-4 0 0,0 0 0 15,-4-3-7-15,0-1-1 0,-1 0 0 0,5-7 0 16,0-9 16-16,0 1 4 0,0-4 0 0,0 0 0 15,5-1-7-15,-5-7-1 0,0 0 0 0,0 0 0 16,0 0-12-16,13-7-8 0,0-5 8 0,0-4-8 16,0 5 30-16,0-17 2 0,5 5 0 0,0-8 0 15,-1 7-20-15,1-15-3 0,4 4-1 0,0-4 0 16,-1 0 2-16,6 0 0 0,4 8 0 0,-1-12 0 16,5 12 3-16,5 0 1 0,-5 11 0 0,4 1 0 15,-8-5-14-15,0 17 0 0,-5 3 0 0,-4 0 0 0,0 8 13 16,-4 3 0-16,-1 5 0 0,-4 12 0 0,-4-1-13 0,0 8 0 15,-5 0 0-15,1 4 0 0,-5 8 18 0,0 8 1 16,-5-8 0-16,1 8 0 16,-1-1-41-16,5-7-8 0,-4 8-2 0,8 0 0 15,1-16-147-15,-1 8-29 0,5 31-7 0,4-27-1 0</inkml:trace>
  <inkml:trace contextRef="#ctx0" brushRef="#br0" timeOffset="7748.9834">8490 827 1400 0,'0'0'62'0,"0"-12"13"0,0 12-60 0,0 0-15 16,0 0 0-16,0 0 0 0,0 0 62 0,0 0 10 16,0 0 1-16,0 0 1 0,0 0-32 0,0 0-6 15,4 4-2-15,-4-4 0 0,0 0-14 0,5 8-2 16,-1 0-1-16,-4 3 0 0,0-11 0 0,0 4 0 16,0-4 0-16,0 0 0 0,0 0 11 0,0 0 1 15,0 0 1-15,0 0 0 0,0 8 8 0,0-8 2 16,0 0 0-16,0 0 0 0,0 0-12 0,0 0-1 15,0 0-1-15,0 0 0 0,-13 8-16 0,4-8-10 0,9 0 12 16,-9-8-12-16,1 4 12 0,-1 0-12 0,4 0 12 0,5 4-12 16,0 0 8-16,-4-7-8 0,-5-1 0 0,9 8 0 15,0 0 0-15,0 0 0 0,0 0 0 0,0 0 0 16,0 0 0-16,0 0 0 0,0 0 0 0,0 0 0 16,0 0 0-16,0 15-11 0,5-7 11 0,-1 4-10 15,0-4-131-15,-4 3-27 16,0 1-4-16</inkml:trace>
  <inkml:trace contextRef="#ctx0" brushRef="#br0" timeOffset="120354.5032">9631 343 230 0,'0'0'20'0,"0"0"-20"0,0 0 0 0,0 0 0 16,0 0 188-16,0 0 34 0,0 0 6 0,0 0 2 15,0 0-123-15,0 0-25 0,0 0-5 0,0 0-1 16,0 0-23-16,0 0-5 0,0 0 0 0,0 0-1 15,0 0-6-15,8-4-1 0,1 1 0 0,4-1 0 16,-4 4-1-16,4-4-1 0,-4 4 0 0,9-8 0 16,-5 4-5-16,9 0-1 0,0 0 0 0,4-7 0 15,5 7 4-15,-1 0 0 0,1-8 0 0,4 8 0 16,5 0-20-16,3-7-4 0,-3 7-1 0,-1 0 0 16,1 4-3-16,-1 0-8 0,-3-8 12 0,-1 4-4 15,0 0-8-15,4 0 12 0,-4 4-12 0,0 0 12 0,0-11 6 16,5 3 2-16,4-4 0 0,-5 0 0 15,1 8 6-15,-5-7 2 0,4 3 0 0,1-4 0 16,-5 4-28-16,4-3 0 0,-8 3 0 0,4-4 0 0,-8 4 0 0,-5 1 0 16,-5 3 0-16,5-4 8 0,-4 0-8 0,-5 4 0 15,0 0 0-15,0 0 8 0,-4 1-8 0,-9 3 0 16,0 0-12-16,0 0 12 16,0 0-72-16,0 0-8 0,0 0 0 0,0 0-546 15,0 0-109-15</inkml:trace>
  <inkml:trace contextRef="#ctx0" brushRef="#br0" timeOffset="120843.852">10482 230 576 0,'0'0'51'0,"0"0"-41"15,0 0-10-15,0 0 0 0,0 0 171 0,0 0 32 16,0 0 6-16,0 0 2 0,0 0-89 0,0 0-18 16,0 0-3-16,0 0-1 0,0 0-47 0,0 0-9 15,0 0-3-15,0 0 0 0,0 0-21 0,0 12-4 16,-5 4 0-16,1 3-1 0,-9 1 1 0,0-1 0 16,-1 8 0-16,-3 5 0 0,-1 6 0 0,1 5 0 15,-10 8 0-15,6 8 0 0,-6 7 7 0,1 4 1 16,-5 4 1-16,5 0 0 0,0-4 7 0,-1 1 2 15,1-1 0-15,4-8 0 0,0-3-4 0,0-1-1 16,5-11 0-16,-5 0 0 0,0 4-12 0,4-9-2 16,9 1-1-16,1 0 0 0,-6-8-14 0,1-3 0 15,0-5 0-15,0-4 0 0,4-3 0 0,0-5-15 16,5-3 2-16,-5-4 0 16,9-8-105-16,0 0-21 0,0 0-4 0</inkml:trace>
  <inkml:trace contextRef="#ctx0" brushRef="#br0" timeOffset="121887.7779">11447-343 759 0,'0'0'33'0,"0"0"8"0,0 0-33 0,0 0-8 0,0 0 0 0,4-4 0 16,-4-8 64-16,0 5 10 0,0-1 2 0,0 8 1 15,5-8-21-15,3 0-4 0,-3 4 0 16,-5 4-1-16,0 0 10 0,4-11 3 0,-4 11 0 0,0 0 0 15,0 0-15-15,0 0-2 0,0 0-1 0,0 0 0 16,0 0-22-16,0 0-5 0,0 0-1 0,0 0 0 16,0 0 10-16,0 0 3 0,0 0 0 0,0 11 0 15,-4 1-31-15,4 0 8 0,-5 3-8 0,-3 5 0 16,-1 7 15-16,0-4 0 0,-4 13 0 0,-5-1 0 16,1 8-3-16,-1 7-1 0,-8 5 0 0,0 11 0 15,-1 8 3-15,5 4 1 0,0 0 0 0,-4 4 0 16,-5 0 3-16,5 0 1 0,0 0 0 0,4-4 0 15,0-4-9-15,0 0-2 0,4-12 0 0,-4-3 0 0,5-5 0 0,-1 1 0 16,1-4 0-16,-1-8 0 0,-4 3 5 0,9-10 1 16,-4 3 0-16,-1-4 0 0,5-8-2 0,0-8 0 15,0-3 0-15,4 0 0 0,0-5 6 0,5-3 1 16,-5 0 0-16,9-8 0 0,0 0 2 0,4-8 1 16,-4-4 0-16,5-3 0 0,-1-5-14 0,9-3-8 15,-4-4 10-15,4-5-10 0,5-3 0 0,4-4 0 16,-5 0 0-16,10 0 0 0,-6-4 0 0,6 4 0 15,-5 0 0-15,0 4 0 0,-5 4 0 0,10 12-8 16,-6 3 8-16,-3 4 0 0,0 5 0 0,-1 3 0 16,5 4 0-16,0 11 0 0,-4-7-8 0,-1 4 8 15,5 4 0-15,-9 3 0 0,0-7-9 0,-4 4 9 16,0 0 0-16,8-1-9 0,1 1 9 0,0 4-13 16,-1-1 5-16,5-7 8 0,0 4-11 0,0-1 11 15,0-3-8-15,4 4 8 0,0-4-11 0,-4-1 11 0,0-3-13 16,5 0 5-16,-5 0 8 0,4 0 0 0,-4-8 0 0,4 4 0 15,1-4 0-15,-1 0 0 0,0-3 0 0,9 3-8 16,0-8 8-16,0 4 0 0,-8-4 0 0,-1 5 0 16,9-9 9-16,-4 4-9 0,-5 1 12 0,5-9-12 15,-5 1 8-15,-4 3-8 0,0 4 0 0,-9-7 0 16,5-1 8-16,-5 1-8 0,-4-1 12 0,0 1-12 16,-5 3 26-16,0-3-2 0,-8-1 0 0,4 1 0 15,-9 7-8-15,0-7-3 0,-4-1 0 0,0 4 0 16,-4 1-13-16,-1 3 0 0,-4 0 0 0,0 5 0 15,5 3 0-15,-1 4-10 0,-4 0 2 0,0 0 0 16,0 8 8-16,0-5-12 0,5 1 12 0,-5 8-12 0,4 4 12 0,1 7-8 16,-1-3 8-16,1 7-8 0,-1 8 8 0,5 4 0 15,4 4 0-15,0-4 0 0,1-4 8 0,3 0-8 16,1 0 10-16,4-4-10 0,4 1 10 0,1-5-10 16,3 0 10-16,5 0-10 0,1-3 0 0,8 3 8 15,0-7-8-15,-1-1 0 0,10-3 0 0,-5 3 0 16,5-11-12-16,4 4-692 15,5-8-140-15</inkml:trace>
  <inkml:trace contextRef="#ctx0" brushRef="#br0" timeOffset="122960.4512">14312 523 460 0,'0'0'20'0,"0"0"5"0,0 0-25 0,0 0 0 16,0 0 0-16,0 0 0 0,0 0 149 0,4-4 25 16,-4-8 5-16,0 0 1 0,0 12-95 0,0 0-18 15,0 0-4-15,0-7-1 0,0 3-25 0,0 4-5 16,-9-8 0-16,5 4-1 0,0 0 4 0,-1 0 1 15,-4 4 0-15,1-4 0 0,-1 4-13 0,0-4-3 16,-4 4 0-16,0 0 0 0,0 0-12 0,-9 0-8 0,4 0 8 16,-8 4-8-16,0 0 0 0,-5 0 8 0,0 0-8 0,0 4 0 15,5 0 9-15,4-5-9 0,-4 5 12 0,-1 0-12 16,6 4 0-16,-6-4 0 0,5 3 0 0,0-3 0 16,0 8 19-16,0-1 3 0,5-7 1 0,-5 12 0 15,4-1-5-15,1 4-1 0,4 5 0 0,4 3 0 16,-4 4-17-16,0-4 8 0,-1 8-8 0,6 8 0 15,-1-4 0-15,-4 8 0 0,8-8 0 0,-3-1 0 16,8 1 0-16,0 0 0 0,0 0 0 0,4-4 0 16,0 0 15-16,5-4-4 0,0 0-1 0,4-3 0 0,0-5-10 0,5-8 0 15,-1 1 9-15,5-5-9 16,5-11-8-16,8 0-7 0,4-8-1 0</inkml:trace>
  <inkml:trace contextRef="#ctx0" brushRef="#br0" timeOffset="123506.2119">14974-136 1177 0,'0'0'52'0,"9"-8"11"16,0 0-51-16,0 0-12 0,-1 4 0 0,6-7 0 16,-10 3 64-16,5 8 9 0,-5-12 3 0,-4 12 0 0,4-8-20 0,-4 8-3 15,0 0-1-15,0 0 0 0,0 0-8 0,0 0-3 16,0 0 0-16,0 0 0 0,0 0-24 0,0 0-5 16,0 0 0-16,-8 4-1 0,3 0 7 0,-3 8 2 15,3-8 0-15,-4 4 0 0,5 3 12 0,-5 5 4 16,5 3 0-16,-5 1 0 0,0 3-13 0,0 5-3 15,5 7 0-15,-5 4 0 0,1 0-6 0,-1 7-2 16,0 5 0-16,-4 4 0 0,4 3 16 0,-4-7 4 16,-5 7 0-16,1 5 0 0,-1-5-22 0,-4 5-10 15,0-5 10-15,0 5-10 0,1-5 0 0,-6-11 8 16,5 4-8-16,5-5 0 0,8-3 0 0,-4 0 0 16,8-4 0-16,-8-12 0 0,9 1 0 0,-5 3-12 15,9-12 3-15,0 1 0 16,0-8-113-16,0-5-22 0,0 1-5 0,0-8-1 0</inkml:trace>
  <inkml:trace contextRef="#ctx0" brushRef="#br0" timeOffset="124417.9674">15681 663 1148 0,'0'0'51'0,"0"0"10"0,0 0-49 0,0 0-12 0,0 0 0 0,0 0 0 16,0 0 73-16,0 0 12 0,0-16 3 0,4 9 0 15,-4-1-40-15,0 8-8 0,0 0-2 0,0-12 0 16,0 4 13-16,0-3 2 0,0 11 1 0,-4-12 0 16,-1 4-27-16,5-4-6 0,-4 1-1 0,4 11 0 0,-9-8-4 0,5 0 0 15,-5 4-1-15,0-4 0 0,0 5-15 0,-4-1 0 16,0 0 0-16,-5 4-10 0,5-8 18 0,-4 8 3 15,-5 0 1-15,0 0 0 0,4 8-12 0,-8-4 0 16,0 0 0-16,-1 7-11 0,10-3 11 0,-5 4 0 16,0-1 0-16,-4 17 0 0,-1-9 0 0,1 9 0 15,4 11 0-15,-4-8-8 0,-1 8 8 0,5-4 0 16,5 4 0-16,4 0-8 0,-5-4 8 0,5-4-10 16,4 0 10-16,5 1-10 0,-5-5-1 0,9 0 0 15,0-7 0-15,4-5 0 0,5 1 11 0,0-1-12 16,0-11 12-16,4 0-12 0,5-4 12 0,-1-8 0 15,1 1 0-15,4-5 0 0,-1 0 0 0,6-3 12 16,-1-5-2-16,0 1-1 0,-4-1 7 0,5-15 0 16,-1 4 1-16,5-8 0 0,-5 0 13 0,-4 0 2 0,4-4 1 15,1 4 0-15,-1-4-9 0,-4 12-1 0,-5 0-1 0,1 7 0 16,-9 5-22-16,0 3 8 0,-1 4-8 0,-8 12 0 16,0 0 0-16,0 0 0 0,0 0 0 0,0 8 0 15,5 12 30-15,-5-5 2 0,-5 13 0 0,5-1 0 16,0 0-32-16,-4 8 0 0,4-3 0 0,0 3 0 15,0-4-28 1,0-4-3-16,0 4 0 0,4-7 0 0,5-1-85 0,-4 1-18 0,-1-9-3 16</inkml:trace>
  <inkml:trace contextRef="#ctx0" brushRef="#br0" timeOffset="124884.2948">16238 433 1681 0,'0'0'36'0,"-5"-8"8"0,1 4 2 0,0-4 2 0,4 8-38 0,0 0-10 0,-5-7 0 0,1 3 0 16,-1-4 32-16,5 8 5 0,-4 0 1 0,4 0 0 15,-9 0-29-15,1-8-9 0,-1 8 0 0,0-4 0 16,0 4 0-16,0 4 0 0,1 4 0 0,-1-8 0 16,-4 8 0-16,0 3 0 0,-1-3 0 0,1 4 0 15,0-4 0-15,4 7 0 0,1 1 0 0,-1 3 0 16,0-3 0-16,5 4 0 0,-1-1 0 0,5 1 0 15,0-5 0-15,5 5 0 0,-1-5 0 0,9 5 0 16,5 7-20-16,4-15-4 0,4 3 0 0,5 1-1 16,-5 0 41-16,0-5 9 0,1 5 2 0,-5 3 0 15,-5-3-9-15,-4 7-2 0,0-11 0 0,-8 4 0 16,-1 3 36-16,-8 1 6 0,-1-1 2 0,-8 5 0 16,0-5-17-16,-9 1-3 0,-4-1-1 0,0 1 0 15,-5 3-39-15,0-7 0 0,0-1 0 0,5 1 0 16,4-5-94-16,0 1-23 0,5-4-5 0</inkml:trace>
  <inkml:trace contextRef="#ctx0" brushRef="#br0" timeOffset="125475.7363">16944 375 1414 0,'0'0'31'0,"0"0"6"0,0 0 2 0,0 0 1 0,0 0-32 16,0 0-8-16,-4-8 0 0,-5 8 0 16,0 0 93-16,0 0 17 0,-4-4 3 0,0 4 1 0,0 4-50 0,0 4-9 15,4-8-3-15,-4 0 0 0,-5 3-28 0,5 1-7 16,-4 8-1-16,-5-12 0 0,4 8-16 0,1 3 0 15,-5 1 0-15,4 0 0 0,-4-4 0 0,0 3 0 16,0 1 0-16,5 4 0 0,-5-1 0 0,4 5 0 16,9-12 0-16,1 11 0 0,-5-3 0 0,4-1-9 15,9 5 9-15,-5-9 0 0,10 1-12 0,4 8 2 16,-1-5 1-16,5 1 0 0,1-1 9 0,8 1-8 16,-5 4 8-16,1-9-8 0,-1 9 8 0,1-1 0 15,4-3 0-15,0 3-8 0,-9 1 8 0,4-1 0 16,-4 1 8-16,1-1-8 0,-6-3 35 0,-3 3 2 15,-5 1 1-15,-5-1 0 0,-8 5 11 0,0-5 3 16,-4 1 0-16,-5-1 0 0,0 1-34 0,0 3-6 16,-5-3-2-16,1-5 0 0,4 1-10 0,0-4 0 15,-4 3-10-15,0-7-691 16,4 4-139-16</inkml:trace>
  <inkml:trace contextRef="#ctx0" brushRef="#br0" timeOffset="126602.5586">20107 105 288 0,'0'0'12'0,"0"0"4"0,0 0-16 0,0 0 0 0,9-7 0 0,0 3 0 15,4-4 204-15,-13 8 37 0,0 0 8 0,0 0 2 16,0 0-153-16,0 0-30 0,-9 0-7 0,5-12-1 16,-9 8-14-16,4 0-3 0,0 1-1 0,0-1 0 15,-4 0-16-15,-4 4-3 0,-10-8-1 0,10 8 0 16,4 0-11-16,-5 4-3 0,-8-8 0 0,4 4 0 15,4 0 0-15,-4 0 0 0,0 4 0 0,-4 0 0 0,0-4-8 16,4 4 0-16,4 0 0 0,-4-1 0 0,-8 5 8 16,-1 4-8-16,5-8 12 0,-1 4-4 0,-3 3-8 15,-5 5 0-15,4-4 0 0,0 7 8 0,9 1 45 16,-9 3 9-16,-8-3 2 0,-1 11 0 0,10-8-37 0,-1 1-7 16,0 7-2-16,1-8 0 0,3 4 6 0,5 8 0 15,0-11 1-15,5 7 0 0,-9 4-13 0,12 4-4 16,10 0 0-16,-5 0 0 0,5 4 20 0,-1-4 3 15,5 0 1-15,5-4 0 0,-1 4-20 0,5-4-3 16,0 0-1-16,4-7 0 0,9-1 4 0,4-8 0 16,-8 5 0-16,12-5 0 0,6-3 2 0,-1 0 1 15,4-5 0-15,1-3 0 0,-10 0-15 0,14-8 0 16,0-4 0-16,4 0 0 16,-4-4-116-16,9-3-16 0,0-5-3 0,4-4-486 0,0-3-98 0</inkml:trace>
  <inkml:trace contextRef="#ctx0" brushRef="#br0" timeOffset="127063.4805">20730 402 1130 0,'0'0'50'0,"0"0"10"0,-4-8-48 0,0 8-12 16,-1-12 0-16,-4 5 0 0,1-5 100 0,3 4 16 15,-8 0 4-15,9 0 1 0,-1 1-47 0,5 7-10 16,0 0-1-16,0 0-1 0,0 0-42 0,0 0-8 16,-8 0-1-16,8 0-1 0,-14-4-10 0,1 8 0 15,0 0 9-15,0 3-9 0,0 1 47 0,-5 4 5 16,5 0 0-16,0-1 1 0,-5 1-36 0,5 3-7 16,-4 5-2-16,3-1 0 0,-3 5-8 0,8-5 0 15,-4 5 0-15,0-1 0 0,4 12 0 0,0-7 0 16,0-1 0-16,5 4 0 0,0 8 0 0,4-12-14 15,4-3 3-15,0-1 1 0,1 1 10 0,4 3 0 16,4-15 0-16,0 3 0 0,5-3 0 0,-1-12 0 16,1 4 0-16,4-8 0 0,-1 4 0 0,6-12 14 15,4 4-3-15,-5-3-1 0,0-5 0 0,0 4 0 16,1-11 0-16,-1 3 0 0,-4-3 29 0,0 4 5 16,0-13 2-16,-5 5 0 0,1-8-19 0,0 4-4 15,-5-8-1-15,0 0 0 0,0 4-10 0,0 3-3 0,-4-3 0 16,4 4 0-16,-4 0-9 0,0 8 0 0,-5-1 0 0,0 5 0 15,-8 3 0-15,0 1 0 0,-1 7 0 0,-3-4 0 16,-10 12-19-16,0 0 1 0,-3 0 0 0,-6 4 0 16,-8 8-46-1,0 3-8-15,0-3-3 0,0 4-871 0</inkml:trace>
  <inkml:trace contextRef="#ctx0" brushRef="#br0" timeOffset="127730.2657">21349 456 1443 0,'0'0'32'0,"0"0"6"0,0 0 2 0,0 0 0 0,0 0-32 0,0 0-8 15,0 0 0-15,0 0 0 0,0 0 103 0,0 0 18 16,4-4 4-16,5-3 1 0,0 3-54 0,4 4-12 16,0-4-1-16,5 4-1 0,4 0-28 0,4-4-6 15,9 4 0-15,0 0-1 0,0 0-3 0,0 0 0 16,5 0 0-16,-1 0 0 0,-4 0-32 0,1-8-6 16,-1 4-2-16,4 0-964 0</inkml:trace>
  <inkml:trace contextRef="#ctx0" brushRef="#br0" timeOffset="128825.0955">22841-12 1267 0,'8'-7'28'0,"-8"7"5"0,0 0 2 0,0 0 1 0,0 0-36 0,0 0 0 15,-4-12 0-15,4 12 0 0,0 0 109 0,-4-8 15 16,-1-7 4-16,5 15 0 0,0 0-112 0,0 0-16 16,0 0-14-16,0 0 2 0,-4-12 12 0,4 12 0 15,0 0 0-15,0 0 8 0,0 0 0 0,0 0 0 16,0 0 0-16,0 0 0 0,0 0-8 0,0 0 0 15,0 0 0-15,-9 8 0 0,-4-8 52 0,0 7 10 16,0 5 2-16,4-4 0 0,4 4-52 0,-3-1-12 0,-5 5 0 0,-1 0 0 16,1-1 0-16,0 5 0 0,-5 7 0 0,1 0 0 15,-5 12 0-15,4-4 0 0,1 8 0 0,-5-4 0 16,4 8 0-16,-4-8 0 0,5 4 0 0,-1 0 0 16,1 0 54-16,4-4 8 0,-1 0 2 0,6 4 0 15,-5-8-64-15,4 8 0 0,0-16 0 0,0 8-10 16,5-8 10-16,-5-3 0 0,0 7 0 0,1-12 0 15,-1-11 0-15,4 8-8 0,1-8 0 0,-5-1 0 16,9-7 8-16,0 0 0 0,0 0 0 0,0 0 0 16,0 0 24-16,0 0 6 0,5-11 2 0,-5 3 0 15,4-12-21-15,0 5-11 0,1-1 12 0,-1 1-12 16,1-1 18-16,-1-4-3 0,5 1-1 0,-5-4 0 0,0 3-6 16,1-7 0-16,-5 3-8 0,0 1 12 0,0 0-12 0,0-1 0 15,0 1 0-15,0-8 0 0,0 3 0 0,0 1 0 16,4 0 0-16,1-1 0 0,-1-3 20 0,5 0-3 15,0 4 0-15,-1-8 0 0,5 0-17 0,1 7 0 16,-1-7 0-16,0 4 0 0,5 0 0 0,3 3 0 16,6 9 0-16,-1-8 0 0,0 7-15 0,1 1-6 15,-1 3-2-15,0 4 0 0,-4 1 37 0,0 3 7 16,-4 4 2-16,-1-4 0 0,-3 8-32 0,-6 0-7 16,1 0 0-16,-9 0-1 0,0 0 27 0,0 0 6 15,0 0 0-15,0 0 1 0,0 0-25 0,0 0-6 16,0 0-1-16,0 0 0 0,0 0 24 0,0 0 5 15,0 0 1-15,0 0 0 0,4 8-26 0,-4-8-5 16,5 12 0-16,-5-1-1 0,4 5 17 0,-4-4 0 0,5 7 0 16,-1-3 0-16,-4 7 10 0,4 4 6 0,1 5 0 15,-1 7 1-15,1 0-17 0,-5 4 0 0,0-1 0 0,4 9 0 16,5-4 0-16,-5 7 0 0,-4-11 0 0,5 8 0 16,-1-8-12-16,0 0-7 0,-4-4-1 0,5 4 0 15,-1-8 20-15,0 0 0 0,1-4 0 0,4-7 0 16,-5-5 0-16,0-3 0 0,5-1 0 0,0-3 0 15,-5-4 8-15,-4-8-8 0,0 0 0 0,9 4 9 16,4-4-9-16,-4-4 0 0,0 0 0 0,0-8 0 16,-1 4 36-16,-3-11 3 0,4 3 0 0,-5-3 0 0,5-5 5 15,-1 1 0-15,1-4 1 0,-4-1 0 0,8 1-10 0,-9-4-3 16,5 0 0-16,4 3 0 0,-4-3-22 16,4 8-10-16,0-8 8 0,5 3-8 0,-1 5 22 0,-4-1-1 15,9-7 0-15,-4 4 0 0,-1-4-34 0,5 0-7 16,0 7-2-16,0-15 0 0,5 8 35 0,-1 0 7 15,-4 7 2-15,0-7 0 0,-9 8-22 0,5 3 0 16,3 5 0-16,-7-5 0 16,-6 1-47-16,-3 7-13 0,8 0-4 0,0 1 0 15,-8-1 0-15,3 4 0 0,-3-4 0 0,3 9-682 16,-8 3-137-16</inkml:trace>
  <inkml:trace contextRef="#ctx0" brushRef="#br0" timeOffset="129410.1591">23929 125 1267 0,'0'0'56'0,"0"0"12"0,0 0-55 0,4-12-13 15,0 4 0-15,-4 8 0 0,0 0 105 0,0-15 19 16,5-1 3-16,-1 5 1 0,1 3-53 0,-1 0-11 16,-4 0-1-16,9 0-1 0,-9 8-10 0,0 0-3 15,9-7 0-15,-1 3 0 0,-8 4-13 0,0 0-2 16,0 0-1-16,0 0 0 0,9 7-8 0,0-3-1 15,-9-4-1-15,0 8 0 16,-5 8 1-16,-3-1 1 0,-1 9 0 0,0-1 0 0,-4 8-25 0,0 4 0 0,0 1 0 16,-5 18 0-16,1 1 0 0,-1-1 0 0,0-3 0 15,-3 4 0-15,-1-1 0 0,-5 1 0 0,1-12 0 0,4 7 0 16,0-7 56-16,0 0 7 0,-4-4 1 0,8-4 0 31,-4 0-78-31,9-19-15 0,4 7-3 0,-4-3-1 0,4-5 53 0,1-3 10 0,-1 8 2 0,0-16 1 16,-4 11-76-1,4-11-15-15,0 0-3 0,5 0-1 0,4-4-106 16,0 0-20-16,0 0-5 0,-9-8-691 0</inkml:trace>
  <inkml:trace contextRef="#ctx0" brushRef="#br0" timeOffset="129838.1872">23648 258 1497 0,'-13'-4'32'0,"4"0"8"0,9-4 0 0,4 0 4 0,5 4-36 0,0-11-8 16,0 7 0-16,4-4 0 0,4 0 104 0,1 1 20 16,4 3 3-16,-5-8 1 0,10 12-52 0,-1-7-9 15,-4 3-3-15,4-8 0 0,1 12-51 0,-1-7-13 16,0 3 0-16,1-4 0 0,-1 4 0 0,0 5 0 15,5-5 0-15,-5 0 0 0,-4 0 13 0,5 8 0 16,-1-8 0-16,5 4 0 0,-1 1-13 0,-3-1-18 16,-1 4 4-16,5 0 1 0,-1 0 21 0,1 0 4 0,-9 4 0 15,4 3 1-15,-4 1-13 0,0-4-18 0,0 8 4 16,-4-1 1-16,-5 9 21 0,-4-1 4 0,-1-7 0 16,-8 4 1-16,0-1-13 0,0 1-18 0,-4 3 4 0,0-3 1 15,-5 4 65-15,-4-5 14 0,-5 1 2 0,1 3 1 16,-1-11-8-16,-4 8-1 0,-4-1-1 0,-1-7 0 15,6 4-59-15,-6-1-27 0,-4-3 3 0,5 0 0 16,0 0 24-16,-5 4 0 0,-8-12 0 0,-1 7 8 16,-4-3 9-16,9 4 3 0,-4-8 0 0,4 0 0 15,0 4-47-15,-1-4-9 0,6-4-1 16,8 4-1-16,-5 0-158 0,10 0-31 0</inkml:trace>
  <inkml:trace contextRef="#ctx0" brushRef="#br0" timeOffset="135986.6117">27009 375 831 0,'0'0'36'0,"0"0"9"0,0 0-36 0,0 0-9 0,0 0 0 0,0 0 0 15,0 0 48-15,0 0 7 0,0 0 1 0,0 0 1 16,0 0 6-16,0 0 1 0,8-12 0 0,-8 12 0 16,0 0 0-16,0 0 0 0,9-12 0 0,-9 12 0 15,0 0-33-15,0 0-7 0,0 0 0 0,0 0-1 16,0 0-37-16,0 0-7 0,0 0-2 0,0 0 0 16,0 0 23-16,0 0 0 0,0 12 0 0,-4 0 0 0,-1-1 25 15,1 5 10-15,-9 3 1 0,4 5 1 0,0-5-29 0,-4 5-8 16,4-1 0-16,1 4 0 0,-1-7 0 0,0 7 0 15,5 0 0-15,4-3 0 0,0 3 0 0,4-7-8 16,0-1 8-16,1 1-12 0,4-1 12 0,-1-7 0 16,-3-1 0-16,3 5 0 15,1-4-27-15,-4-4-3 0,3-1-1 0,-8-7 0 0,14 0 58 0,-6 0 11 16,5 0 2-16,1 0 1 0,-1-7-14 0,0-1-3 16,0 0-1-16,5 0 0 0,-5-4-5 0,0-7-1 15,5 3 0-15,-5-3 0 0,4 3 24 0,1-3 5 16,-1-5 1-16,5 5 0 0,-4-1-47 0,4 5-18 15,4-5 1-15,0 1 0 0,1-1 17 0,3 1 0 16,-8 3 0-16,9 1 0 0,-5-1 10 0,1 4 6 0,-1-3 0 16,0 7 1-16,1 4-17 0,-10-8 0 0,1 8 0 15,-1 0 0-15,-3 4-8 0,-14 0-6 0,8 0-1 0,-8 0 0 16,9 8 15-16,-9-8 0 0,4 12 0 0,5-8 0 16,-4 11 14-16,-1-3-1 0,-8 0 0 0,4 0 0 15,0 3-13-15,-5 1 0 0,1-5 0 0,-1 5 0 16,-3-4 0-16,-1 7 0 0,0-11-12 0,0 4 12 15,-4-1 0-15,0 1 0 0,-4-4 8 0,3 4-8 16,-8-5 57-16,5 1 6 0,-1 0 1 0,1-4 0 16,-1 4-40-16,1 0-7 0,-10-5-1 0,5 1-1 15,-4-4-6-15,0 0-1 0,4 0 0 0,0 0 0 16,-4-7-8-16,4 7-11 0,0 0 3 0,0-12 0 16,0 4-40-16,4-4-8 0,5-3-2 0,0 3-572 15,0-4-114-15</inkml:trace>
  <inkml:trace contextRef="#ctx0" brushRef="#br0" timeOffset="136150.8829">27605-39 172 0,'0'0'16'0,"0"0"-16"16,0 0 0-16,0 0 0 0,5-8 348 0,-5 8 68 15,0 0 12-15,0 0 4 0,-5-7-312 0,5 7-61 16,0 0-13-16,0 0-2 15,0 0-130-15,0 0-26 0,0 0-4 0,0 0-2 0</inkml:trace>
  <inkml:trace contextRef="#ctx0" brushRef="#br0" timeOffset="137858.7711">27438 86 576 0,'0'0'25'0,"0"0"6"0,0 0-31 0,0 0 0 16,-4 0 0-16,4 0 0 0,0 0 57 0,0 0 6 16,0 0 1-16,0 0 0 0,0 0 0 0,0 0 0 0,0 0 0 0,0 0 0 15,0-8-52-15,0 8-12 0,0 0 0 0,0 0 0 16,0 0 105-16,0 0 19 0,-4-4 3 0,4 4 1 15,8-4-103-15,-3 0-25 0,-1 4 0 0,-4 0 0 16,0 0 38-16,0-3 2 0,5-1 1 0,-5 4 0 16,0 0-29-16,0 0-12 0,0 0 8 0,0 0-8 15,4-4 12-15,-4 4-4 0,0 0 0 0,0 0 0 16,0 0-24-16,0 0-4 0,0 0-2 0,0 0-465 16,0 0-93-16</inkml:trace>
  <inkml:trace contextRef="#ctx0" brushRef="#br0" timeOffset="139918.1801">1611 2363 874 0,'0'0'19'0,"4"-7"4"0,0-1 1 0,5 4 1 0,-9 0-25 0,0 4 0 0,5-8 0 0,-1 4 0 16,0 0 56-16,-4 4 7 0,0-7 1 0,0 7 0 15,0 0-24-15,0 0-4 0,0 0 0 0,0 0-1 16,0 0 5-16,0 0 0 0,0 0 1 0,0 0 0 15,0 0-13-15,0 0-4 0,0 0 0 0,-4 11 0 16,4 5 4-16,-4 3 0 0,-1 9 0 0,-8 15 0 16,4-8-18-16,0 15-10 0,1 9 12 0,-5 3-12 15,-1 12 12-15,6 8-12 0,-14 0 12 0,4 4-12 16,-4 4 21-16,0-5-2 0,-8 9-1 0,-6-8 0 16,-3 0-18-16,4-4 0 0,4-4 0 0,-8-4 0 0,4-4 23 15,-1 4-3-15,6-16 0 0,-1 5 0 0,9-9-20 0,-4-3 0 16,4-8 0-16,4-8-8 0,10-8-6 0,-6-7-1 15,10-4 0-15,4-1 0 16,0-7-34-16,0-8-7 0,9 0-2 0,4-4-631 16</inkml:trace>
  <inkml:trace contextRef="#ctx0" brushRef="#br0" timeOffset="139437.5456">904 2960 518 0,'0'0'46'0,"0"0"-37"16,0 0-9-16,-9 8 0 0,9-8 77 0,-4 8 14 15,-5-4 2-15,9-4 1 0,-8 11-22 0,8-11-4 0,-5 4 0 16,5-4-1-16,0 0 3 0,0 0 1 15,0 0 0-15,0 0 0 0,0 0-23 0,0 0-4 16,0 0 0-16,5 12-1 0,3-4-11 0,5 3-1 0,1 1-1 0,3 4 0 16,-4-1-16-16,9 1-3 0,0-4-1 0,0 3 0 15,9 1-10-15,0-5 8 0,8 1-8 0,5-8 8 16,-13 4-8-16,13-8 12 0,-9 0-12 0,9-4 12 16,-5 0 8-16,5 0 3 0,-5-4 0 0,1 1 0 15,-1-1-3-15,-4 0 0 0,-4 4 0 0,0-4 0 16,0 0-9-16,-5 1-3 0,-4-1 0 0,0 8 0 15,4-4-8-15,-8-4 0 0,4 4 0 0,-5 0 0 16,-4 0 0-16,0 1 0 0,5-1 0 0,-5 4-11 16,-4 0-144-16,-9 0-29 0,0 0-5 15,0 0-2-15</inkml:trace>
  <inkml:trace contextRef="#ctx0" brushRef="#br0" timeOffset="140788.4433">2076 2375 403 0,'0'-4'36'0,"0"-8"-36"0,8 1 0 0,-3-5 0 16,12 1 82-16,-12-1 10 0,4 4 1 0,-1-7 1 15,1-1-22-15,4 5-5 0,-13 3-1 0,5 0 0 16,-1 5-21-16,-4 7-4 0,0 0-1 0,0 0 0 15,0-12 1-15,0 12 0 0,0 0 0 0,0-8 0 16,0 8 6-16,0 0 1 0,0 0 0 0,0 0 0 16,0 0 1-16,0 0 1 0,0 0 0 0,0 0 0 15,0 0-12-15,0 0-2 0,0-8-1 0,0 8 0 16,0 0-11-16,0 0-3 0,0 0 0 0,4-8 0 16,1 1-8-16,-5 7-1 0,0 0-1 0,0 0 0 0,4-12-2 15,-4 12 0-15,0 0 0 0,0 0 0 0,0 0-1 0,0 0-8 16,0 0 12-16,0 0-4 0,0 0 8 15,0 12 0-15,-9-5 1 0,9 5 0 0,-4 8-9 0,-5-1-8 16,9 1 9-16,-9 3-9 0,1 8 0 0,3 0 0 16,-3 8 0-16,-1 4 0 0,4 8 8 0,-12 7-8 15,4 9 0-15,-14 7 0 0,1 4 0 0,4 4 0 16,-9 4 0-16,1 3 0 0,3 1 0 0,-3 0 8 16,-1-8-8-16,5-1 0 0,-1-6 0 0,5-5 0 15,-4-8 0-15,4-3 0 0,5-13 0 0,-1 1 0 16,0-4 8-16,5-8-8 0,4-4 0 0,-4-11 9 15,5-1-9-15,3-7 8 0,-4 0 8 0,9-12 0 16,0 0 1-16,0 0 0 0,0 0 3 0,9-16 1 16,-9-7 0-16,13-1 0 0,0 1-21 0,1-8 9 0,3 0-9 0,10-4 0 15,-6-1 12-15,6-3-12 0,-1-3 12 0,-4 6-12 16,4 5 0-16,1 4 0 0,-5 4 0 0,0-1-12 16,4 5 12-16,0 7 0 0,-4 0 0 0,0 12-9 15,0 4 9-15,-4 8 0 0,-1 3 0 0,5-3 0 16,4 4 0-16,-4 3-8 0,0 1 8 0,9-5 0 15,-13 1-11-15,8 0 11 0,-4-1-13 0,8-3 5 16,1-4-4-16,0-4-1 0,-5-4 0 0,5 0 0 16,-5-4 13-16,5 0 0 0,0-4 0 0,-5-4-9 15,-4 1 9-15,0 3 0 0,0-4 0 0,0 4 0 16,-5-7 0-16,5-1 0 0,-4 4 0 0,-1-3 0 16,1 3 0-16,-5-4 0 0,0-3 0 0,0 7 0 0,1 1 8 15,-1-5-8-15,-5-4 10 0,-3 5-10 0,4-5 10 0,-9 5-10 16,0-5 10-16,0 5-10 0,-9-5 8 0,4 5-8 15,-3-5 0-15,-5 4 9 0,4 5-9 0,-9-1 0 16,5 4 0-16,-9 4 8 0,5 12-8 0,-5-4 0 16,0 8 0-16,0 3 0 0,-5 5 0 0,1-1 0 15,0 5 9-15,-1-1-9 0,6 4 0 0,-1-3 0 16,0 3 0-16,8 0 0 0,6 1 0 0,-5 7 0 16,-1-4 0-16,10 0 0 0,4 0 0 0,0 5 0 15,0-5-10-15,4 0 10 0,5 0 0 0,0-4 9 16,8-3 1-16,1 3 0 0,8-3-10 0,-4 3 0 15,0-8 0-15,5 5 0 16,8-5-28-16,0-7-8 0,9 0-2 0,0-1-889 0</inkml:trace>
  <inkml:trace contextRef="#ctx0" brushRef="#br0" timeOffset="141658.6254">4923 2652 633 0,'-9'-4'56'0,"0"-4"-44"16,9 0-12-16,0 8 0 0,-4-3 147 0,-5-5 27 15,5 0 6-15,4 8 0 0,0 0-68 0,-9 0-15 16,-8 0-2-16,3 0-1 0,10 12-62 0,-9-5-13 16,-13 5-3-16,4 0 0 0,4 0-16 0,1-1 0 15,-1 5 0-15,-8 3 0 0,-5 1 0 0,9-1 0 16,9-3 0-16,0 3-9 0,-14-3 9 0,10 4 0 16,4 3 0-16,8-11 0 0,-4-1 0 0,1 5 0 15,-1 0 0-15,9-5-8 0,4 1 0 0,1 4 0 16,-5-16 0-16,8 11 0 0,10 5-8 0,-9-4-2 15,4 3 0-15,-4 1 0 0,8-1 18 0,5 1 0 16,5 0-8-16,-6-1 8 0,-7 5-15 0,8-5 1 16,8 5 0-16,-3-5 0 0,-10 5 24 0,-4-5 5 15,0 1 1-15,1 0 0 0,-1 3 9 0,-9-3 3 16,-4 3 0-16,5-7 0 0,-1 4 11 0,-4-1 2 0,-13 5 1 16,4-5 0-16,-4-3-4 0,0 0-1 0,-9 3 0 15,0-3 0-15,-4 4-21 0,4-1-5 0,4 1-1 0,-4 3 0 16,-13-7 1-16,13 0 0 0,13-1 0 0,1 1 0 15,-6 0-51 1,-3-1-11-16,-1-3-1 0,9 4-796 0</inkml:trace>
  <inkml:trace contextRef="#ctx0" brushRef="#br0" timeOffset="142465.2176">5278 3175 403 0,'0'0'17'0,"0"0"5"0,-17 3-22 0,12 1 0 16,5-4 0-16,0 0 0 0,-8 4 210 0,8-4 38 15,17 0 7-15,1-4 1 0,-1 4-153 0,-4-4-31 16,-13 4-7-16,18-7-1 0,4-1-30 0,0 4-6 16,-18-4-2-16,9-4 0 0,9 1 1 0,-4-1 0 15,-14-4 0-15,9 5 0 0,1-5 8 0,3 1 1 0,1-1 1 0,-5-4 0 16,-9 5-7-16,1 3-2 0,8-3 0 0,-9-5 0 16,5 4-7-16,-9-3-1 0,0-1-1 0,4 5 0 15,-4-5-4-15,0 9-1 0,-4-1 0 16,0-8 0-16,4 9-3 0,-5-1-1 0,-12 4 0 0,8 0 0 15,0 5-10-15,0-1 8 0,1 4-8 0,-10-4 8 16,-4 8-8-16,5 0 0 0,3-1-10 0,1 5 10 16,-13 4-13-16,4 0 3 0,9-1 1 0,0 5 0 15,-1 0 9-15,1-1 0 0,0-3 0 0,9 7-8 16,13 1 8-16,-14-1 0 0,-8 1 0 0,9 3 0 16,12 1 0-16,1-1 0 0,-9 4 0 0,0 1 0 15,9-5 0-15,-5 0 0 0,9 9 0 0,-13-9 0 0,-4 0 0 0,8 1-8 16,14-1 8-16,-9-3 0 0,-9-1 0 15,9-3 0-15,8-8 0 0,5-1 0 0,0 1 0 0,0 0 0 16,-9-8 0-16,9-8 0 0,4-3 12 0,1-5-3 16,-10 4 0-16,5-7 0 0,4 3 3 0,1-3 1 15,-10-5 0-15,5-3 0 0,0 0-1 16,0-8-1-16,4 3 0 0,-8-7 0 0,-5 0 2 0,0 4 1 16,14-15 0-16,-10-1 0 0,1-4-2 0,-9 1 0 15,-1-1 0-15,10 0 0 0,4 5-4 0,-9-1-8 16,-22-4 11-16,14 5-11 0,17 7 8 0,-5-8-8 15,-13 4 0-15,1-3 0 0,4 7 0 0,-1 0 0 16,1 8 0-16,-4 8 0 0,-1-1 0 0,0 9 0 16,5 3 0-16,-4 4 0 0,-10 1 0 0,5 11 0 15,0 0 0-15,0 0 0 0,0 0 8 0,0 0-8 0,0 0 0 16,9 15 0-16,4 1 0 0,-9 7 0 0,-12 9 0 0,3-5 0 16,10 8 0-16,-5 8 0 0,-5 0 0 15,-3 7 0-15,-6 1 0 0,6 8 0 0,-1-9 0 0,-4 13 0 16,-14-1 0-16,14 4 0 0,9-3 10 0,4 3-10 15,0-4 0-15,-5-3 0 0,1-8 0 0,8-1 0 16,5-3-9-16,0-8 9 0,-13 0 0 0,17-4 0 16,4-11-24-16,-4-1 1 0,1-7 1 0,-1-9 0 15,9 5-48-15,0-8-10 16,-9-4-1-16,0-8-837 0</inkml:trace>
  <inkml:trace contextRef="#ctx0" brushRef="#br0" timeOffset="142733.0671">5629 2414 1371 0,'0'0'60'0,"0"0"14"0,-8-8-59 0,3 4-15 15,10-3 0-15,-5 7 0 0,0 0 62 0,0 0 10 16,0-8 1-16,0 8 1 0,13-4-30 0,-13 4-7 0,0 0-1 0,9-4 0 16,17 0 0-16,-9 4 0 15,-3 0 0-15,3 4 0 0,9 0 0 0,10 4 0 16,-1-4 0-16,4 3 0 0,-4-3-44 0,13 4-10 16,10-8-2-16,-1 4-568 0,-5 0-115 15</inkml:trace>
  <inkml:trace contextRef="#ctx0" brushRef="#br0" timeOffset="143335.8483">8064 2539 1220 0,'0'0'54'0,"0"0"11"0,0 0-52 0,0-8-13 16,0-4 0-16,0 12 0 0,0 0 104 0,0 0 17 15,0 0 4-15,0 0 1 0,0 0-46 0,0 0-8 16,-8 0-3-16,-6 4 0 0,1 0-32 0,0 4-6 16,0 8-2-16,0-1 0 0,-5 1-29 0,1-1 0 0,-1 5 0 15,-4 3 0-15,0 8 0 0,5 1-16 0,3-9 1 0,1 8 1 16,5 0 14-16,-1 1 0 0,9-1 0 15,0-4-9-15,9-3 9 0,-1 3 0 0,1 0 0 0,0-3-8 16,4-1 8-16,0-4-13 0,0-3 5 16,5-4 8-16,-5 3-12 0,-4-7 12 0,0 0-12 15,-1-4 12-15,6-8 0 0,-1 0 0 0,0 0 0 0,4-4 0 16,5-3 22-16,0-5 6 0,0-3 0 0,5-1 1 16,-1-3-20-16,0-5-9 0,-4 1 8 0,0 0-8 15,0-4 16-15,0 3-1 0,-9-7-1 0,5 0 0 16,-10 0-5-16,1 8-1 0,-4-8 0 0,-1-1 0 15,-4 1 0-15,-9 4-8 0,5 0 12 0,-5 4-4 16,0 7 0-16,1 8 0 0,-10-3 0 0,5 7 0 0,-5 0 4 16,1 4 0-16,-1 4 0 0,-4 8 0 0,5-4-12 0,-1 8 0 15,-4-1 0-15,5 5 0 16,-1 0-100-16,5 3-12 0,-5 5-2 0</inkml:trace>
  <inkml:trace contextRef="#ctx0" brushRef="#br0" timeOffset="143969.8819">8534 2902 1875 0,'0'0'83'0,"0"0"17"0,0 0-80 0,9-4-20 0,8-4 0 0,1 0 0 15,-1-4 59-15,5 1 7 0,13-1 2 0,5 0 0 0,4 1-43 0,-1-5-8 16,6 0-1-16,3 1-653 16,-3-5-131-16</inkml:trace>
  <inkml:trace contextRef="#ctx0" brushRef="#br0" timeOffset="143793.0926">8850 2593 1872 0,'4'-3'41'0,"9"-9"9"0,5 0 2 0,-1 4 0 0,1-11-42 0,4 3-10 0,-5 1 0 0,5-5 0 15,0-3 36-15,-4-1 4 0,-1 1 2 0,-4-4 0 16,1 3-42-16,-6 1 0 0,-3-8 0 0,-5 0 0 16,9-1 0-16,-9 1 0 0,0-4 0 0,-9 4 0 15,4 4 0-15,1-9 0 0,-5 9 0 0,0 0 0 16,1 0 10-16,-5-1-10 0,4 5 12 0,0 3-12 16,0 1 22-16,5-1-2 0,-1 1-1 0,5 3 0 15,-4 1-19-15,0 3 0 0,4 0 0 0,-5 1 0 16,5 3 0-16,0 4 0 0,-4 0 0 0,4 4 0 15,0 0 0-15,0 0 0 0,-9-4 0 0,5 8 0 16,-5 0 0-16,0 4 0 0,0-1 0 0,1 13 0 16,-1-8 0-16,0 7 0 0,-4 5 0 0,0-1 0 0,0 8 10 15,-1 4-10-15,-3 0 8 0,-1 12-8 0,1 0 8 16,-1 4-8-16,-4 7 0 0,9 5 8 0,0-1 3 0,0 8 0 16,0-4 0-16,-1 16 0 0,6 0-1 0,-1 0 0 15,0 0 0-15,0 4 0 0,1-4 3 0,3-4 1 16,1-4 0-16,4 0 0 0,4-12-1 0,-4-3 0 15,-4-1 0-15,4-7 0 0,4-8-13 0,-8-8 0 16,-1-4-12-16,5-7-670 16,0-5-134-16</inkml:trace>
  <inkml:trace contextRef="#ctx0" brushRef="#br0" timeOffset="144567.7322">11144 2558 1256 0,'0'0'56'0,"0"0"11"0,0 0-54 0,-4-11-13 15,-1 7 0-15,1-4 0 0,0 8 91 0,-5-8 15 0,4 4 3 0,-3-4 1 16,-5 1-51-16,4-1-11 0,-4 4-1 0,4-4-1 15,-9 8-31-15,5-4-7 0,-4 0 0 0,-5 4-8 16,4 4 19-16,-4 0-3 0,0-4-1 0,-4 8 0 16,0-8 1-16,-1 12 0 0,-3-5 0 0,-1 9 0 15,0-8-7-15,-4 11-1 0,0-3 0 0,4 7 0 16,-4 1-8-16,0 3 0 0,4-4 0 0,5 9 0 16,4-5 0-16,0 4 0 0,5 0 0 0,8-3 0 15,0-1 0-15,5 0 0 0,4-3-12 0,0-5 12 16,4-3-24-16,0-1 4 0,1 1 0 0,8-4 0 15,4-5 3-15,5 1 1 0,0-8 0 0,9 0 0 16,-5-11 16-16,5-1 0 0,4-8-8 0,0 1 8 16,5-1 0-16,-5-3 0 0,4-4 0 0,-8-1 9 15,0 1 35-15,-1-8 6 0,-3 0 2 0,4 4 0 0,-10-1 6 0,1-3 2 16,-4 0 0-16,-1-4 0 0,5 4-19 0,-4 0-3 16,0 0-1-16,-5 12 0 0,4-9-22 0,-4 13-5 15,-8 7-1-15,-1 0 0 0,-4 12 8 0,0 0 2 16,0 0 0-16,0 12 0 0,-9 8-28 0,5 3-6 15,0 0-1-15,-5 9 0 0,-4 3 8 0,4 4 8 16,0-4-13-16,0 8 5 16,1 0-25-16,-1-4-5 0,4 0-1 0,1 0 0 15,4-4-58-15,-4-4-12 0,4 0-3 0</inkml:trace>
  <inkml:trace contextRef="#ctx0" brushRef="#br0" timeOffset="144883.5381">11745 1856 1630 0,'5'0'36'0,"3"-7"7"0,-3-5 1 15,4 4 3-15,4-4-38 0,-5 5-9 0,-3 3 0 0,4-4 0 16,-5 4 90-16,-4 4 16 0,9 0 3 0,-9 0 1 15,0 0-60-15,0 0-12 0,0 0-2 0,-5 12-1 16,-3 7-5-16,-6 1-1 0,10 7 0 0,-9 8 0 16,4 8-19-16,-4 8-10 0,0 3 10 0,-5 9-10 15,10-1 0-15,-6 4 8 0,-3 1-8 0,8 11 0 0,0-12 0 16,0 0 11-16,1-7-11 0,3-1 10 0,1 5-10 16,0-17 0-16,4 5 9 0,-5-4-9 0,1-4 0 0,-1-4 0 15,1-8 0-15,0 0 0 16,-1-3-104-16,-4-5-16 0,1-4-4 0</inkml:trace>
  <inkml:trace contextRef="#ctx0" brushRef="#br0" timeOffset="145216.272">12158 1693 1594 0,'0'0'35'0,"13"0"7"0,-4-8 2 0,-1 4 1 0,-8 4-36 0,0 0-9 0,9 0 0 0,-9 0 0 16,9 12 98-16,0-5 18 0,-9 5 3 0,0 12 1 16,0-1-36-16,-5 8-6 0,-3 0-2 0,-1 4 0 15,0 8-19-15,0-4-4 0,0 4-1 0,1 0 0 16,3 8-32-16,1 0-6 0,-5-1-2 0,5 9 0 15,4-5-2-15,0 9-1 0,-5-1 0 0,1 8 0 16,0-3 2-16,-1-1 0 0,-4-4 0 0,1 5 0 16,-1-1-11-16,0-12 0 0,0 1 0 0,0-4 0 15,5-8-12-15,-5-4-2 0,1 0 0 0,-1-8 0 16,0 0-151-16,0-8-31 0,-17 16-5 0,22-23-2 0</inkml:trace>
  <inkml:trace contextRef="#ctx0" brushRef="#br0" timeOffset="146298.2013">14110 2469 921 0,'-13'-12'40'0,"8"4"10"0,1 4-40 0,-5-4-10 0,0-3 0 0,1-1 0 15,3 0 168-15,-3 1 31 0,3-1 6 0,-4 0 2 16,5 4-139-16,0 1-28 0,-1 3-6 0,-8-4-1 16,0 0-33-16,4 4-22 0,-4 0 3 0,-5 0 1 15,1 1 18-15,-5-1 0 0,4 4 0 0,1 0 0 16,-5 4 0-16,4 3 0 0,-4 1 0 0,0 4 9 15,5-4 26-15,-9 7 5 0,4 9 0 0,-5-1 1 16,1-3-8-16,-5 11-1 0,5 8-1 0,-5 15 0 16,-4-11-31-16,4 12 0 0,5-1 0 0,-5 5 0 15,1-4-10-15,8-9-8 0,9 1-2 0,-1-4 0 16,6-8-5-16,8-8-2 0,4-3 0 0,5-1 0 16,0-7 15-16,4-4 2 0,0-5 1 0,9-7 0 0,0-7 9 0,4-5 16 15,5-8-4-15,0 1-1 0,4-8 20 0,-5-1 4 16,5-15 1-16,5 4 0 0,-9-7 0 0,4-1 0 15,-5-4 0-15,6 0 0 0,-6-3-8 0,-3-5-2 16,-1 1 0-16,0-5 0 0,1 5-5 0,3-8-1 16,-3-1 0-16,-1 5 0 0,0 0-20 0,5 3 0 15,-5 4 0-15,5 5 0 0,-5-5 0 0,1 8-13 16,-5 4 1-16,-5 8 1 0,1 0 11 0,-1 8 0 16,-4 4 0-16,1-1 0 0,-6 12 0 0,-3 5 0 15,-1-9 0-15,-4 8 0 0,4 4 0 0,-4 0 0 16,0 4 0-16,0 0 0 0,-4-3 0 0,4 3 8 15,-4-4-8-15,-5 0 0 0,0 4 0 0,0 0 0 16,1 4 0-16,-1 3 0 0,-4-7 12 0,4 4-3 16,0 4 0-16,0 0 0 0,-4 4 3 0,0 7 1 15,0-7 0-15,0 11 0 0,0 5-5 0,-5 3 0 0,0 8-8 0,-3 0 12 16,-1 8-12-16,0 3 0 0,0 1 8 0,0 7-8 16,9 1 8-16,-1-4 0 0,1-1-8 0,0 5 12 15,4-1 17-15,1 1 3 0,-6-9 1 0,1 5 0 16,4-1-33-16,1 1 0 0,-1 0 0 0,0-12 0 15,0-1 0-15,9-6 0 0,0-5 0 0,5-4 0 16,4-7-63-16,4-9-9 16,4 1-3-16,1-8-951 0</inkml:trace>
  <inkml:trace contextRef="#ctx0" brushRef="#br0" timeOffset="146694.7756">14588 2453 1522 0,'-17'16'68'0,"8"-12"13"0,0 7-65 0,-4-3-16 16,4 4 0-16,5-1 0 0,-1 9 48 0,1-8 5 15,4-1 2-15,0 1 0 0,0-4-12 0,4 0-3 16,-4-8 0-16,14 4 0 0,-1-4-16 0,0 0-3 16,0-8-1-16,5 0 0 0,3 0-4 0,-3 0-2 15,-5-3 0-15,5-1 0 0,4-4 26 0,0 1 6 16,-5-5 1-16,1 5 0 0,4-5-7 0,0 5 0 15,-5-5-1-15,1-7 0 0,-1 3-18 0,1 1-3 16,-5-4-1-16,5 3 0 0,-5-11-8 0,0 4-1 16,0 0-8-16,-9 0 12 0,1 3-12 0,4 5 0 15,-14 0 0-15,5 3 0 0,-4 4 0 0,-5 1 0 0,-4 7 0 16,0 4-10-16,-5 4 10 0,-4 0-8 0,0 4 8 0,-4 4-8 16,4 0 8-16,-4 3 0 0,-5 9-9 0,0-1 9 15,9 5 0-15,0 3 0 0,-4 0 12 0,4 8-4 16,-4 1-8-16,-1 3 0 0,6-1 0 0,-1 5 0 15,0 0 0-15,4-4 0 0,1 4 12 0,3-4-4 16,6 0-8-16,3-4 0 0,1 0 0 0,4 0 0 16,4 1-13-16,5-9-5 0,4 0-1 0,0-3-677 15,5-9-135-15</inkml:trace>
  <inkml:trace contextRef="#ctx0" brushRef="#br0" timeOffset="147049.7774">15878 2176 748 0,'0'0'67'0,"-4"-11"-54"15,4 3-13-15,0-4 0 0,-5-4 184 0,1 1 35 16,4 3 6-16,0-3 2 0,-5 3-79 0,1 4-16 15,-5 0-4-15,5 0 0 0,4 8-73 0,-4-7-15 16,-10-1-4-16,1 4 0 0,4 4-7 0,-4-4-1 16,0 4-1-16,-4 4 0 0,-1 0-27 0,-4 4 0 0,-4 7 0 15,-1 1 0-15,1-4 0 0,-9 7 0 0,0 4 0 0,-5 1 0 16,1 3 10-16,-1 0 3 0,10 5 1 0,-1 3 0 16,0-4-2-16,5 8 0 0,0-4 0 0,8 0 0 15,1 0-4-15,3-4 0 0,1 1-8 0,9-1 12 16,4-4-12-16,4 0 0 0,5-3 0 0,0-1 0 15,4 4-21-15,5-7-1 0,-5-4 0 0,13-5 0 16,9-3-136-16,0-4-27 16,35-4-6-16,-13 0-1 0</inkml:trace>
  <inkml:trace contextRef="#ctx0" brushRef="#br0" timeOffset="147247.8195">16124 2332 1674 0,'0'0'36'0,"0"0"8"0,0 0 2 0,0 0 2 0,0 12-39 0,-9-4-9 16,5 3 0-16,-1 1 0 0,1 4 90 0,-1 7 16 15,-3-3 3-15,-1-5 1 0,0 9-62 0,0-1-12 16,1 4-2-16,3-3-1 0,-4 3-24 0,1-4-9 16,-1 1 0-16,4-5 9 15,1 1-88-15,0-1-17 0,-5-7-4 0,9 0-1 0</inkml:trace>
  <inkml:trace contextRef="#ctx0" brushRef="#br0" timeOffset="147395.6128">16356 1884 1785 0,'0'0'79'0,"-9"0"17"0,1 0-77 0,-1-4-19 0,0 8 0 0,5 0 0 15,-5 0 76-15,0-1 12 0,0 9 3 0,1 0 0 31,3 3-129-31,1-3-26 0,-5-4-4 0,9 0-2 0</inkml:trace>
  <inkml:trace contextRef="#ctx0" brushRef="#br0" timeOffset="147818.0212">16896 2067 1868 0,'0'0'41'0,"4"-8"9"0,-13 4 2 0,5-3 0 0,0 3-42 0,-5 4-10 16,-4-8 0-16,0 4 0 0,-5 0 63 0,5 4 10 15,-5 0 3-15,-4 4 0 0,0 0-61 0,5-4-15 16,4 0 0-16,0 4 0 0,-1 4 0 0,1-1 0 15,0 1 0-15,4 0 0 0,-4-4 0 0,4 4 0 16,5 3-8-16,0 5 8 0,-1 0-8 0,1-9 8 16,-1 9-12-16,1 0 12 0,0-1 0 0,4 1 0 15,0 3 0-15,4 1 0 0,0 3 0 0,5-3 0 16,0-1 0-16,4 8 0 0,0-3 0 0,1-1 12 16,-1-3 0-16,4 3 0 0,-4-3 12 0,1 3 3 15,-6-4 0-15,5 1 0 0,-4-1-7 0,-4 1-2 0,-1-4 0 16,0-1 0-16,1-7 30 0,-5 0 5 0,-5 3 2 0,-3 5 0 15,-1-4-35-15,-4-1-6 0,0-3-2 0,-5 4 0 16,-4 0-12-16,-4-1-15 0,4 5 3 0,0-4 1 31,-4 3-140-31,-1-3-28 0,5 0-5 0</inkml:trace>
  <inkml:trace contextRef="#ctx0" brushRef="#br0" timeOffset="148078.871">17313 2188 1897 0,'0'0'84'0,"0"0"17"0,0 0-81 0,0 0-20 16,-5 12 0-16,1-5 0 0,-5 5 93 0,5 0 15 15,-1 3 2-15,-8 9 1 0,0-1-47 0,0 1-8 16,0-1-3-16,0 4 0 0,-1 1-42 0,1-1-11 16,4 0 0-16,-4 0 0 15,5-3-27-15,3-5-7 0,1 5-2 0,4-9 0 16,0-3-124-16,0 0-26 0,-5-4-5 0</inkml:trace>
  <inkml:trace contextRef="#ctx0" brushRef="#br0" timeOffset="148236.177">17532 1821 1803 0,'-13'-19'80'0,"13"11"16"0,4 0-76 0,-4 8-20 0,0 0 0 0,5-8 0 16,-5 8 48-16,0 0 5 0,0 0 2 0,0 0 0 16,13 8-55-16,-9 0-8 0,5 8-4 0,-5-1-865 15</inkml:trace>
  <inkml:trace contextRef="#ctx0" brushRef="#br0" timeOffset="148673.7957">18142 2063 1929 0,'0'0'42'0,"4"-8"9"0,5 4 1 0,-9 4 4 0,0 0-45 0,0 0-11 16,0 0 0-16,0 0 0 0,0 0 60 0,0 0 9 15,-13 8 3-15,0 4 0 0,-5 7-72 0,5 1-13 16,-5 3-3-16,1 1-1 0,4 3 4 0,-5-4 1 16,5 5 0-16,0-1 0 0,4 0 3 0,0-3 1 15,5-5 0-15,4 5 0 0,0-9 8 0,0-3 0 16,9 0 0-16,-5-5 0 0,9 5 0 0,-4-8 0 16,4 0 0-16,0-4 0 15,5-4-24-15,-5 0-2 0,5-8-1 0,-1 8 0 0,1-3 51 0,-1-5 11 16,10 4 1-16,-10 0 1 0,1-3-28 0,4-1-9 0,-5 0 0 0,5-3 0 15,-4 3 0-15,-1 0 0 0,-4-7 0 16,-4 3 0-16,0 1 10 0,-5-5-10 0,-4 5 8 0,0-1-8 16,-4-4 37-16,0 5 3 0,-5-5 0 0,-4 5 0 15,-1-5-17-15,-3 5-3 0,-1-1-1 0,-8 4 0 16,4 1-4-16,-4 3-1 0,-1 8 0 0,5 0 0 16,1 0-14-16,-1 0 0 0,-5 8 0 0,-3-4 0 15,3 3-16-15,5 1 0 0,0 4 0 0,0 0 0 16,1-5-147-1,3 5-29-15,5-4-5 0,0 4-2 0</inkml:trace>
  <inkml:trace contextRef="#ctx0" brushRef="#br0" timeOffset="149033.957">18655 1946 1612 0,'13'0'144'0,"5"4"-116"16,-5 0-28-16,9 0 0 0,0 8 91 0,0-1 12 16,-18 1 2-16,5 0 1 0,4 3-41 0,5 1-8 15,-9 3-1-15,-1 9-1 0,-3-1-27 0,-1 0-4 16,5 4-2-16,-5 1 0 0,-4-5 15 0,0-4 3 16,5 5 1-16,-5-9 0 0,-5 1-33 0,-4-5-8 15,1-3 0-15,3 0 0 0,5-1 53 0,-8-3 9 16,-1-4 2-16,9-4 0 0,0 0-64 0,0 0 0 0,-5 4-12 15,5-4 2-15,0 0 10 0,0 0 14 0,5-16-3 0,-1 1-1 16,-4-1-10-16,9-3 0 0,8-1 0 0,-3 1 0 16,3-13 0-16,1 5 0 0,4-4 0 0,4 0 0 15,0 3 14-15,-4 5 1 0,0 4 0 0,4-1 0 16,5 1-24-16,-9 7-5 0,-4 0-1 0,4 8 0 16,-5 0 15-16,5 8 0 0,-9-4 0 0,0 8 0 15,1 4 0-15,3 3 0 0,1 5 0 0,-5 3 0 16,0 5 16-16,0-9 5 0,9 8 2 0,0 1 0 15,-9 3-88-15,5-4-18 0,4 4-3 16,0-3-1042-16</inkml:trace>
  <inkml:trace contextRef="#ctx0" brushRef="#br0" timeOffset="150022.9116">21560 1541 1335 0,'30'-12'59'0,"-21"4"13"0,0 0-58 0,-5 0-14 16,-4 8 0-16,0 0 0 0,0 0 104 0,0 0 19 16,0 0 3-16,0 0 1 0,0 0-50 0,0 0-9 15,0 0-3-15,-9 12 0 0,5-4-42 0,-5 15-9 16,0-11-2-16,1 8 0 0,-5 3 10 0,-1 4 2 15,1 4 0-15,4 5 0 0,-4-1 3 0,5 8 1 16,-6 7 0-16,6-11 0 0,-1 4-28 0,4 0 0 16,-8 8 0-16,4-4 0 0,-4-5 0 0,9 1 0 15,-9 0 0-15,-5 8 0 0,1-4 10 0,4-8-10 16,-1-8 12-16,-3-8-12 0,-1-3 14 0,5-1-4 16,0-7-1-16,0 4 0 0,0-9-1 0,4 1 0 15,0-4 0-15,9-4 0 0,-9 0-24 0,9 0-6 16,-8-4-1-16,-1-4-657 15,4 1-131-15</inkml:trace>
  <inkml:trace contextRef="#ctx0" brushRef="#br0" timeOffset="150305.887">21406 1712 1368 0,'0'-35'60'0,"9"19"13"0,8-7-58 0,5 0-15 0,9-1 0 0,4 1 0 15,5 3 96-15,3-3 16 0,1 3 3 0,0 5 1 16,0-5-65-16,0 5-13 0,-5 3-2 0,5-4-1 0,-4 13 13 0,-1-5 4 16,-4 16 0-16,0-5 0 0,-8 5-18 15,-1 4-3-15,-8 4-1 0,-1-1 0 0,-4 9-7 0,1-1-2 16,-6 0 0-16,1 5 0 0,-5-1-5 0,-4 0 0 16,0 1-1-16,-4-5 0 0,-9 8 6 0,-5-11 2 15,-4 3 0-15,-4 0 0 0,0-7-23 0,-5 4 0 16,-4-5 0-16,0-3 0 0,0 3 17 0,0-11 3 15,0 4 0-15,4-4 0 0,0 0-20 0,5 0 0 16,-1-4 0-16,1 0 0 16,4 0-41-16,0-4-12 0,5 0-3 0,-1-4-993 0</inkml:trace>
  <inkml:trace contextRef="#ctx0" brushRef="#br0" timeOffset="151178.2477">22218 1829 1220 0,'0'0'54'0,"0"0"11"0,0 0-52 0,0 0-13 0,0 0 0 0,0 0 0 15,13-4 80-15,-13 4 12 0,9 0 4 0,-9 0 0 0,13 0-52 0,-13 0-9 16,13 4-3-16,-4 4 0 0,-5 4 7 0,0 3 1 16,-4 1 0-16,0 7 0 0,-4 5-20 0,-9-1-3 15,0 4-1-15,0 4 0 0,-5 0 4 0,0 0 0 16,1 0 0-16,-5 1 0 0,4-1 14 0,-3-8 3 15,3-4 1-15,0 1 0 0,5-5 5 0,4-3 1 16,-4-1 0-16,0-3 0 0,0 0-28 0,9-4-6 16,4-8-1-16,0 0 0 0,-9 3-9 0,9-3 8 15,0 0-8-15,0 0 8 0,0 0 1 0,0 0 0 16,-5-7 0-16,5-5 0 0,0-4 28 0,5 5 6 16,-1-9 1-16,5 1 0 0,4-5-28 0,-4 1-4 15,0 0-2-15,4-1 0 0,9-7-1 0,0 8 0 16,0-5 0-16,4 5 0 0,0-4-9 0,1 3 0 15,3 1 0-15,-3-8 0 0,3 3 0 0,1 5-16 16,0 3 4-16,0 1 1 16,-1-1-129-16,-3 5-25 0,-1 7-6 0,0-4-1 0</inkml:trace>
  <inkml:trace contextRef="#ctx0" brushRef="#br0" timeOffset="151557.9266">23161 1825 1630 0,'0'0'72'0,"0"0"16"0,0 0-71 0,-4-4-17 0,-1 0 0 0,1 4 0 0,-9 0 40 0,4 4 5 16,-4 0 1-16,-1 8 0 0,1-8-5 0,-4 11-1 16,-5-7 0-16,0 8 0 0,-4 3-6 0,4 5-2 15,0-1 0-15,0 1 0 0,0-1-22 0,9 0-10 16,0-3 8-16,-1 7-8 0,1-3 0 0,9-1 0 15,-1 0 0-15,5-7 0 0,5 3 0 0,-1-3 0 16,1-8 0-16,8 0 0 0,0-1 0 0,0-3 0 16,0-4 0-16,0-4 0 0,5 1 0 0,-1-5 0 15,1 0 0-15,0-8 0 0,4 5 12 0,-5-5-4 16,1 0 0-16,-1-3 0 0,1-1 29 0,-1-3 6 16,1 7 1-16,-5-7 0 0,5-4-26 0,-5-1-5 15,-5 1-1-15,1 0 0 0,-4 3 4 0,3 1 1 16,-8 7 0-16,-4 1 0 0,0-1 15 0,-5 8 2 15,0 5 1-15,-4 3 0 0,0-4-35 0,-9 8 0 0,0-1 0 16,0 5 0 0,-9 4-28-16,5 7-13 0,4-11-3 0,0 8-666 0,-4-1-134 0</inkml:trace>
  <inkml:trace contextRef="#ctx0" brushRef="#br0" timeOffset="152091.4949">24148 1154 2188 0,'0'0'48'0,"0"0"11"0,0 0 1 0,0 0 1 0,0 0-49 0,0 0-12 15,0 0 0-15,-9 4 0 0,5 8 44 0,-1 4 5 16,-8-5 2-16,5 9 0 0,-10 3-16 0,9 1-3 16,-4 3-1-16,-4 4 0 0,3 8-31 0,1 8-13 15,0 0 1-15,-5 3 0 0,5 1 20 0,0 0 4 16,0 0 0-16,-5 3 1 0,5-7-13 0,0 0 0 16,-4 3 0-16,-1-14 0 0,0 3 0 0,5 0-16 15,-4-4 3-15,-1-4 1 0,1-4 25 0,-1-3 6 16,1-5 1-16,-1 1 0 0,0-13-20 0,5 5 10 15,0-8-10-15,0 0 8 0,4 0 0 0,0 0 0 16,9-4 0-16,0 0 0 0,0 0-8 0,5-12 0 16,-1 8 0-16,5-15 0 0,4 7 0 0,5-4 0 15,-1 1 0-15,5 3 0 0,5 0 0 0,3-3 0 16,1 7 0-16,8-8 0 0,1 1 0 0,-1-1 0 0,10 0 0 16,-10 1 0-16,-13 3 17 0,5 0 8 0,0-3 2 15,0 7 0-15,-5 8-27 0,-4-4 0 0,0 0 0 0,-5 4 0 31,-4 4-46-31,-4 0-14 0,-9-4-4 0,0 8 0 0,-4 7 103 0,-5 1 20 0,-8 4 4 0,-1-9 1 16,-4 9-52-16,0-9-12 0,0 9 0 0,-4-1 0 16,-5-3-14-16,0 0-6 0,1-1 0 0,-1 1-1 15,-4-1 21-15,4 1-11 0,-4-4 11 0,0 3-8 16,-4-3-157-16,3 4-31 0,-43-1-7 16,27-3-1-16</inkml:trace>
  <inkml:trace contextRef="#ctx0" brushRef="#br0" timeOffset="152423.3183">24903 1162 1868 0,'17'-4'41'0,"-17"4"9"0,9-4 2 0,-9 4 0 0,0 0-42 0,13-7-10 0,-13 7 0 0,0 0 0 15,0 0 73-15,0 0 13 0,0 0 2 0,5 11 1 16,-1 5-20-16,-4 3-4 0,0 5-1 0,0 3 0 16,0 8-51-16,0 0-13 0,-13 8 0 0,8 4 0 15,-3 0 0-15,3 4 0 0,-8 3 0 0,-5 1 0 16,1-5 0-16,-1 1 0 0,1 4 0 0,-5-8 0 15,-4 3 24-15,-1-3 1 0,1-8 1 0,0 4 0 16,-1 0-102-16,-3-4-20 16,3-4-4-16,5 0-916 0</inkml:trace>
  <inkml:trace contextRef="#ctx0" brushRef="#br0" timeOffset="152771.018">25025 2075 1728 0,'0'0'38'0,"0"0"8"0,14-4 2 0,-1 0 0 0,4 0-39 0,1-4-9 16,8-7 0-16,1 3 0 0,-1 8 59 0,0-8 9 16,1 1 3-16,-1-1 0 0,5 4-31 0,-9-7-5 15,-1-1-2-15,-3 4 0 0,-5-7-7 0,-4 3-2 16,0-3 0-16,-9 3 0 0,0-3-24 0,0-1 0 15,0 5 0-15,0-1 0 0,-9 4 47 0,0 1 4 16,9-1 1-16,-9 4 0 0,5 0-32 0,-5 0-7 16,0 5-1-16,1-1 0 0,-5 4-12 0,-1 0 0 0,1 0 8 0,0 4-8 15,-5 3 0-15,5 5 0 0,-4 0 0 16,-1 3 0-16,5 1 0 0,0 0 0 0,-5 7 0 0,5 4 0 16,0-7 0-16,0 7 0 0,4 0 0 0,-4 5 0 15,0-1 0-15,0-4 0 0,8 4 0 0,1 0 0 31,-9-3-55-31,8-1-7 0,-4 0-2 0,9 1-947 0</inkml:trace>
  <inkml:trace contextRef="#ctx0" brushRef="#br0" timeOffset="153367.6797">25890 1712 1666 0,'0'0'74'0,"9"0"15"0,-9 0-71 0,8 0-18 15,-8 0 0-15,0 0 0 0,5 4 68 0,4 12 11 16,-1-5 1-16,-3 5 1 0,-1 3-13 0,-4 1-4 16,4 7 0-16,1 4 0 0,-1-3-51 0,-4-1-13 15,0 0 0-15,0 1 0 0,-4-5 40 0,4 4 6 16,-5-3 1-16,1-1 0 0,4-3-29 0,-4-1-6 16,-5 5 0-16,5-13-1 0,-5 5-11 0,4-4 12 15,-3-9-12-15,3 5 12 0,-4-4-12 0,1 0 0 16,8-4 0-16,-9 0 0 0,4-4 0 0,1 0 0 15,-5-7 0-15,9-1 0 0,-4 4 18 0,4-8 2 16,0 1 0-16,4-5 0 0,1 1-9 0,-1-1-2 16,5 1 0-16,4-5 0 0,0 1-9 0,9-4 12 15,0 3-12-15,4-3 12 0,1 4-12 0,8 3 0 16,13 8 9-16,-4-7-9 0,-5 7 14 0,-8 1-2 16,0 3 0-16,-9 0 0 0,0 8 2 0,0 0 0 0,0 8 0 0,-9 0 0 15,-4 3-14-15,-1 1 0 0,-3 7 0 0,-1-7 0 16,0 12 0-16,1-5 0 0,-5 8 0 0,0 1 0 15,0-5 0-15,0 0 9 0,-5 1-9 0,1-5 8 16,4 1-8-16,-4-1 0 0,-1 1 0 0,-3-5-11 16,-1 1 11-16,4-12 8 0,-3 4-8 0,-1 0 11 15,0-5-11-15,0-3 0 0,9 0-12 0,-9 0 12 16,1-3 0-16,-1-1 8 0,9-8 2 0,0 8 0 16,0-12-10-16,0 5-14 0,4-5 3 0,5 1 1 15,4-1 10-15,0-4 16 0,5-3-4 0,0 4-1 16,-1-9-11-16,5 5-16 0,4 3 4 0,-4-3 1 0,0 0 21 15,0 7 4-15,4 0 1 0,-4 1 0 0,-4 7-24 16,-1 0-5-16,1 0-1 0,-5 4 0 0,-4 4 15 0,0 4 0 16,-5 0 0-16,5 8 0 0,0-4 0 0,-5 3 0 15,0 5 0-15,1 0 0 0,4-5 0 0,-5 9 0 16,0 3 0-16,1-3 0 0,4-1 0 0,-5-7 0 16,0 7 0-16,1 1 0 15,-5 3-208-15,9-3-38 0,8 19-8 0,-4-8-2 0</inkml:trace>
  <inkml:trace contextRef="#ctx0" brushRef="#br0" timeOffset="153904.3228">27803 1658 1497 0,'0'0'32'0,"0"0"8"0,0 0 0 0,0 0 4 0,0 0-36 0,0 0-8 16,-9-4 0-16,4 0 0 0,5 4 53 0,-8-8 9 15,-1 4 2-15,0 0 0 0,0 0 0 0,-4 0 0 16,0 0 0-16,0 1 0 0,-9-1-52 0,4 8-12 16,1-1 0-16,-5 1 0 0,-4 4 54 0,-5 0 8 15,-9 0 2-15,5 3 0 0,9 5-52 0,0 0-12 16,-5-5 0-16,9 5 0 0,0 0 0 0,9 3 0 15,0 1 0-15,4-1 0 0,5 4 0 0,4 1 0 16,4 3 0-16,5-3 0 0,4-5 0 0,4 1 0 16,5 3 0-16,0 4 0 0,-4-15 0 0,4 4 0 15,4-1 0-15,0 5 0 0,-4-1 0 0,-4 5 0 16,-5-5 0-16,-4 1 0 0,-5-1 45 0,-4 4 7 16,-8-7 0-16,-10 4 1 0,-4-1-33 0,0 1-8 15,0-1 0-15,-9 8-1 0,1-11 19 0,-5 3 4 0,4 1 1 0,5-1 0 31,-5 1-108-31,5-5-22 0,-5 1-4 0,0 4-595 0,5-5-119 0</inkml:trace>
  <inkml:trace contextRef="#ctx0" brushRef="#br0" timeOffset="156112.0581">1233 5277 1058 0,'5'-4'47'0,"-5"4"9"0,0 0-44 0,0 0-12 0,0 0 0 0,0 0 0 16,0 0 113-16,0 0 21 0,0 0 4 0,0 0 1 15,0 0-34-15,0 0-6 0,0 0-2 0,0 0 0 16,0 0-45-16,0 0-8 0,0 0-3 0,0 0 0 16,-13 4-33-16,-1-1-8 0,-3 1 0 0,4 4 0 15,-9 0 0-15,4 8 0 0,5 3 0 0,-9 1 0 16,5-1-12-16,-5 1 1 0,4 3 1 0,1 0 0 15,-10-3 10-15,5 3 0 0,5-7 0 0,-1 3 0 16,5-3 0-16,-5 0 0 0,1-5 8 0,8 1-8 16,0 0 0-16,1-5 0 0,-1 5 0 0,4-4-8 15,5-8 8-15,0 0 0 0,0 0 0 0,0 12 0 16,9-5 0-16,4 5 0 0,0 0 0 0,9 3 0 16,0 1 0-16,5 4 0 0,8-1 0 0,-4 4 0 0,-5 1 0 0,5 3 0 15,-1 0 0-15,-8 1 8 16,0-1-8-16,-4 0 0 0,-5 1 0 0,0-1 0 0,-4 0 0 15,0 1 0-15,-9-1 0 0,4 4 0 0,-8 0 23 0,4-7 3 16,-9-1 1-16,0-4 0 0,-4-3 13 0,0 4 4 16,-5-9 0-16,5 5 0 0,-5-4-21 0,1-5-4 15,-1 5-1-15,-4-4 0 0,0 4-7 0,5-9-2 16,-1 5 0-16,1 0 0 16,-1 0-28-16,1-4-5 0,-1-4-2 0,-4 4-662 15,5-4-133-15</inkml:trace>
  <inkml:trace contextRef="#ctx0" brushRef="#br0" timeOffset="156666.5762">1760 5908 1450 0,'0'0'64'0,"-5"-11"14"0,5 11-62 0,5-8-16 16,-5 0 0-16,0 8 0 0,-5-12 100 0,10 1 18 15,-1-5 3-15,-4 8 1 0,-4 4-62 0,4 4-12 16,0 0-2-16,0 0-1 0,0 0-27 0,0 0-6 15,-5-4 0-15,5 4-1 0,-8-3 1 0,8 3 0 16,-9 0 0-16,0 7 0 0,9-7-12 0,-4 8 12 16,-9-4-12-16,8 8 12 0,1 3-12 0,4 1 8 15,-13 0-8-15,4 3 8 0,0 4-8 0,5 1 0 16,4 3 0-16,0 0 0 0,-5 9 0 0,5-5 0 16,5 4 0-16,8-4 0 0,-4-4 0 0,4 4 0 15,-4-7 0-15,4-1 0 0,4-3-12 0,-4-5 1 16,1-7 1-16,3 0 0 0,-4-4 10 0,5-4-8 15,-1-4 8-15,1-4-8 0,-1 0 16 0,1 1 3 16,-9-13 1-16,0 4 0 0,4-7 30 0,4 0 6 16,-4-5 2-16,5-3 0 0,-5-4-13 0,9 4-2 0,-22-4-1 15,13 4 0-15,-4-4-15 0,0 3-3 0,-9-3-1 16,0 4 0-16,-9 4-6 0,5 3-1 0,-5 5 0 0,0 3 0 16,-8 1 2-16,3 3 0 0,1-4 0 0,0 12 0 15,-4 4-10-15,3 8 0 0,-3-4 0 0,-5 4 0 31,0 8-20-31,-9-1-7 0,1 5-1 0,3 3 0 0,1-3-133 16,0 7-27-16,-1-4-6 0,1 1-422 0,4-5-85 0</inkml:trace>
  <inkml:trace contextRef="#ctx0" brushRef="#br0" timeOffset="158302.225">3699 5534 921 0,'0'0'40'0,"0"0"10"0,0 0-40 0,0 0-10 16,0 0 0-16,0 0 0 0,0 0 72 0,0 0 13 0,0 0 3 0,0 0 0 15,0 0-52-15,0 0-9 0,0 0-3 0,0 0 0 16,0 0 3-16,0 0 0 0,9 0 0 0,0 0 0 15,-1-4 23-15,1 4 5 0,0-4 1 0,4 4 0 16,5-4 5-16,-1 4 2 0,1 0 0 0,-1 0 0 0,5-4-5 0,4 4-1 16,1 0 0-16,-1 0 0 15,5 0-37-15,4 0-8 0,4-4-2 0,1 1 0 16,4 3-10-16,0-4 0 0,0-4 0 0,4 0 0 16,-4 4 9-16,4-8-9 0,-9-3 10 0,1 3-10 15,4 4 0-15,-5-3 0 0,5-1 0 0,-18 4 0 16,-17 0 0-16,9-3 0 0,4 3 0 0,-5 0 0 15,-17 8 0-15,9-4-18 0,4-4 2 0,0 4 1 16,-4 1-31-16,0-5-6 0,-9 8-2 0,13-4-524 16,9-4-105-16</inkml:trace>
  <inkml:trace contextRef="#ctx0" brushRef="#br0" timeOffset="158679.9028">4519 5062 691 0,'0'0'30'0,"0"-8"7"0,-13 0-29 0,9 1-8 0,8-1 0 0,-8 0 0 15,-5 0 152-15,0 0 28 0,9-3 7 0,0 3 1 16,0 0-96-16,-4 0-18 0,4 4-4 0,0 4-1 16,9-7-29-16,-9 7-5 0,-9 0-2 0,9 0 0 15,0 0-17-15,0 15-4 0,-4-3-1 0,-1 11 0 16,-8 1 17-16,4 7 3 0,0 12 1 0,-4 0 0 16,-4 4 8-16,-1 7 3 0,-4 9 0 0,0 3 0 15,-4 4-1-15,-5 4 0 0,-4-8 0 0,0 9 0 16,-4-5-14-16,3 4-4 0,-7-8 0 0,7 4 0 15,1-3-13-15,5-9-3 0,3 1-8 0,1-9 12 0,4-3-12 16,0-8 0-16,5 0 0 0,3-4 0 16,6-8-120-16,-5-3-18 0,4-1-3 0</inkml:trace>
  <inkml:trace contextRef="#ctx0" brushRef="#br0" timeOffset="159225.6098">5116 4801 1670 0,'-4'-8'148'0,"-1"-4"-118"0,5-3-30 0,5-5 0 16,-1 1 0-16,5-1-8 0,0 5-1 0,-1-1 0 15,10 0 45-15,-5 1 10 0,-4-1 2 0,-5 4 0 16,5 5-27-16,0-1-5 0,-5 0 0 0,-4 8-1 16,0 0 14-16,0 0 3 0,0 0 1 0,0 0 0 15,-17 0-1-15,3 4 0 0,14-4 0 0,0 12 0 16,-4-1-9-16,0 5-3 0,-9 7 0 0,8 1 0 16,10 3 2-16,-10 4 0 0,-12 8 0 0,8 8 0 15,0 0-22-15,0 7 0 0,-4 1 0 0,-4 7-8 16,-1 9 8-16,0 3 8 0,1 0-8 0,-5 4 11 15,-9-4-3-15,5-4-8 0,4 0 12 0,-4 1-4 0,-1 3-8 16,-3 0 0-16,-5-4-12 0,-1 0 12 0,10-11 0 0,-5-5 0 16,-8-3 0-16,13-8 8 0,8-4-8 0,-4-12 0 15,0 4 0-15,0-15 0 0,5-1 0 0,4-3 0 16,4-4 0-16,4 0 0 0,-8-8 8 0,13 0-8 16,5-12 8-16,-1-7-8 0,-8-1 8 0,12-7-8 15,6-4 8-15,7-8-8 0,10 0 0 0,-9-8 8 16,-4-8-8-16,8 5 0 0,18 3 0 0,-9 8 8 15,-4 0-8-15,-5 4 0 0,13 11 8 0,-8 5-8 16,-4 3 8-16,-6 8-8 0,1 4 9 0,5 8-9 16,3 4 10-16,-3 8-10 0,-5-1 0 0,0 9 0 15,0 3 0-15,-5 4 0 0,-8 0 0 0,4 1-15 16,0 3 2-16,5 0 0 16,4 0-47-16,-9 0-8 0,-13 0-3 0,13-8-885 0</inkml:trace>
  <inkml:trace contextRef="#ctx0" brushRef="#br0" timeOffset="159999.5655">5884 5706 1695 0,'-26'-8'75'0,"21"8"16"0,5 0-73 0,-4-8-18 15,-9 4 0-15,-1 0 0 0,14 4 81 0,-4-4 13 16,-5 0 2-16,-4 0 1 0,4 4-57 0,5 0-12 16,4 0-3-16,-13 0 0 0,0 4 7 0,-1 0 0 15,6 0 1-15,-1 4 0 0,-9 0-33 0,5 3 0 16,4 1 0-16,-4 4 0 0,0 3-9 0,-4 9-9 16,-5-5-2-16,4 8 0 0,5 0 20 0,0 1 0 15,0 3 0-15,-1-4 0 0,6-12 0 0,3 5-8 16,-4-5 8-16,1 1 0 0,3-5-12 0,5-7 12 15,0-8-12-15,0 0 12 0,0 0-13 0,0 0 4 16,18-4 1-16,-5-4 0 0,5-3 8 0,-5-9 0 16,4-3 0-16,10-1-8 0,-5 1 8 0,4 0 8 15,-13-9-8-15,5 5 11 0,8-4 26 0,-9 8 6 16,-12-5 1-16,8 1 0 0,5 7-16 0,-5 1-4 16,-5-1 0-16,-3 9 0 0,-10 3-11 0,5 8-2 0,9-4-1 15,-9 4 0-15,0 0-10 0,5 12 0 0,3 3 0 16,10 5 0-16,4 3 0 0,-9 8-16 0,-17-3 4 0,12 3 1 15,6 4-8-15,-10-4-1 0,-8-3-1 0,8-5 0 16,9-4 7-16,0 1 2 0,-8-4 0 0,-1-9 0 16,-4 9 12-16,0-16 0 0,9 4 0 0,-9-4 0 15,0 0 0-15,0 0 0 0,17 0 0 0,-3-4 0 16,-1-8 0-16,4 1 16 0,1-1-3 0,4-4-1 16,4-7-4-16,5-1 0 0,-9 1-8 0,4-4 12 15,0-8-12-15,5 0 0 0,-9-1 0 0,0-3 0 16,4-3 0-16,-4-1 0 0,5 0 0 0,-6-4 0 15,-3-4 0-15,4 1 0 0,0 3 0 0,-5 0 0 16,1 0 0-16,-5 0 0 0,0 1 0 0,-4-1 0 0,0 4 8 16,0 0 0-16,-1 0-8 0,-3 0 12 0,4 0-2 0,-5 4-1 15,5 0 0-15,0 4 0 0,-5 0-9 0,5 4 0 16,-1-4 0-16,1 11 0 0,-4 5 0 0,-1-1 0 16,5 9 0-16,-5-5 0 0,1 0 0 0,-5 1 0 15,0 11 0-15,0 4 0 0,0 0 0 0,0 0 0 16,0 0 0-16,0 0-11 0,0 12 11 0,-5 3 0 15,1 5 8-15,4 3-8 0,-5 4 0 0,1 5 0 16,0 7 0-16,-1 4 0 0,5-1 0 0,-4 9 0 16,4 4 0-16,-5 3-8 0,1 1 19 0,4 7 4 15,-9 8 1-15,1-4 0 0,-6-7-16 0,6-1 11 16,-6 1-11-16,6-5 10 0,-6-3 2 0,10-9 0 16,-5-7 0-16,5 0 0 0,-5 4-30 0,5-4-6 0,-1-7 0 15,1-1-1 1,0-8-123-16,-1-3-24 0,5-9-4 0</inkml:trace>
  <inkml:trace contextRef="#ctx0" brushRef="#br0" timeOffset="160286.2702">5928 5140 1609 0,'0'0'71'0,"0"0"15"0,-9 0-69 0,5-8-17 15,4 8 0-15,0 0 0 0,0 0 68 0,0 0 9 16,0 0 3-16,8-4 0 0,10 0-29 0,8 1-6 16,1-1-1-16,8 0 0 0,8 4-19 0,6-4-4 15,-5-4-1-15,-1 4 0 0,6 0-20 0,3 0 8 16,-8-3-8-16,5-1 0 0,3 4 0 0,-8 0 0 15,-4 4-10-15,3-4-620 16,-3 0-124-16</inkml:trace>
  <inkml:trace contextRef="#ctx0" brushRef="#br0" timeOffset="161404.5663">8503 5265 1443 0,'0'0'64'0,"0"0"13"16,-9-8-61-16,5 4-16 0,-1-4 0 0,5 8 0 0,0 0 95 0,0 0 16 16,0 0 3-16,0 0 1 15,0 0-46-15,0 0-9 0,-4 12-1 0,0 4-1 0,-5-5-33 0,5 5-6 16,-1 7-2-16,-4 1 0 0,-4 3-7 0,4-4-2 16,1 1 0-16,-5 3 0 0,4-3-8 0,0 3 8 15,5-8-8-15,-5 1 8 0,9-1-8 0,-5-3 0 16,5 3 0-16,0-7 0 15,0 4-53-15,5-5-7 0,-5 1 0 0,0-12-841 16</inkml:trace>
  <inkml:trace contextRef="#ctx0" brushRef="#br0" timeOffset="161567.5836">8643 4723 1209 0,'-17'-8'53'0,"17"8"12"0,-9-4-52 0,0 0-13 0,1 0 0 0,8 4 0 16,0 0 88-16,0 0 16 0,0 0 2 0,0 0 1 15</inkml:trace>
  <inkml:trace contextRef="#ctx0" brushRef="#br0" timeOffset="162066.2648">9135 4855 633 0,'13'0'56'0,"0"0"-44"16,-4 0-12-16,13 0 0 0,-5-4 188 0,1 1 36 16,-1-5 8-16,-3 0 0 0,-14 0-88 0,13 0-17 15,4-3-4-15,1 3-1 0,-5-8-44 0,0 1-9 16,0 7-1-16,1-4-1 0,3-3-19 0,-4-5-4 15,5 1-1-15,-5 3 0 0,5-4-27 0,3 1-6 16,-7-4-1-16,3-5 0 0,1 1-9 0,-1 0 0 16,-4-1 0-16,5 1 8 0,-5 0-8 0,-4 3 0 15,-5 1 0-15,1 3 0 0,-1 1 0 0,-4-1 0 16,0 1 0-16,-4-1 8 0,-5 5-8 0,0 3 0 16,0-3 0-16,1 3 0 0,-6 0 0 0,6 1 0 15,-1 3 0-15,-4 4 0 0,0 0 0 0,-1 0 8 16,6 4-8-16,-1-4 0 0,-4 4 0 0,4 0 0 15,0 4 0-15,0-4 0 0,1 4 0 0,-6 0 0 16,6 4 0-16,-1-1 0 0,0 1 0 0,-4 0 0 16,4 8 0-16,0-1 0 0,1 1 0 0,-6 7 0 0,1 1 0 15,5 7 0-15,3-4 0 0,1 8 0 0,-1 4 0 16,-3 4 0-16,-1 4 0 0,0 7 10 0,-4 1-2 0,0 4-8 16,4-1 12-16,0 4-4 0,0 1 0 0,-4 7-8 15,9 0 18-15,-5 4-3 0,0 0-1 0,-4 1 0 16,0-5 2-16,0 0 1 0,4-8 0 0,-4 1 0 15,-5-5-4-15,5 1-1 0,0-9 0 0,0 1 0 16,-9 0-12-16,9-8 0 0,0-12 0 0,-5 4 0 16,9 0-34-1,-4-8-10-15,0-3-1 0,0-9-687 0,4 1-136 0</inkml:trace>
  <inkml:trace contextRef="#ctx0" brushRef="#br0" timeOffset="162280.8613">8876 5351 1630 0,'0'0'36'0,"-9"0"7"0,0 4 1 0,1-4 3 0,8 0-38 0,0 0-9 16,0 0 0-16,0 0 0 0,0 0 49 0,0 0 8 15,0 0 2-15,8 0 0 0,6 0-15 0,3-4-4 16,1-8 0-16,4 8 0 0,4 0-24 0,0 0-4 15,5-4-2-15,4-3-605 16,0-1-121-16</inkml:trace>
  <inkml:trace contextRef="#ctx0" brushRef="#br0" timeOffset="164146.0943">8797 5429 1350 0,'0'0'29'0,"0"0"7"0,0 0 0 0,0 0 3 0,0 0-31 0,0 0-8 0,0 0 0 0,0 0 0 16,0 0 56-16,0 0 9 0,0 0 3 0,9-8 0 16,-5-4-37-16,5 4-7 0,0 1-2 0,-1-1 0 15,1 0-4-15,-9 8-1 0,0 0 0 0,0 0 0 16,9-8-17-16,0 0 0 0,-9 8 8 0,0 0-8 15,0 0 0-15,0 0 0 0,0 0 0 0,0 0 0 16,0 0 13-16,0 0-1 0,0 0 0 0,0 0 0 16,9-7-12-16,-9 7-16 0,0 0 3 0,0 0 1 15,0 0 12-15,0 0 0 0,0 0 0 0,0 0 0 16,8-4 0-16,-8 4 0 0,0 0 12 0,0 0-12 16,13-8 16-16,-13 8-4 0,0 0-1 0,0 0 0 15,0 0-11-15,9-8 8 0,-9 8-8 0,0 0 8 16,0 0-8-16,0 0 0 0,0 0 0 0,9-4 8 0,-9 4-8 15,0 0 0-15,0 0 0 0,13-4 0 0,-13 4 0 0,0 0 10 16,0 0-10-16,0 0 10 0,13-4 4 0,-13 4 1 16,14 4 0-16,-1-4 0 0,-13 0 5 0,13-4 2 15,0 4 0-15,0 0 0 0,5-4 6 0,4 4 2 16,-9-3 0-16,9-1 0 0,0 8-12 0,0-4-2 16,4-4-1-16,0 8 0 0,1-4-15 0,-1 0 8 15,-9-4-8-15,5 4 0 0,0 4 0 0,0-4-20 16,0 0 4-16,-4 0 0 15,4 0-122-15,-9 3-24 0</inkml:trace>
  <inkml:trace contextRef="#ctx0" brushRef="#br0" timeOffset="165320.6042">10951 4695 518 0,'-17'4'46'0,"17"-4"-37"0,-9 0-9 0,0 0 0 0,-4 0 133 0,4 0 25 16,-4 0 5-16,4 0 1 0,-4 4-65 0,4 0-13 16,-4-8-2-16,4 4-1 0,9 0-41 0,0 0-8 15,-8 4-2-15,8-4 0 0,0 0-9 0,0 0-3 16,0 0 0-16,0 0 0 0,0 0-1 0,0 0-1 16,0 0 0-16,8 0 0 0,5 0 18 0,9-4 3 15,0 0 1-15,5 0 0 0,3-3 8 0,1-5 1 16,4 0 1-16,5 1 0 0,12-1-18 0,-3 0-3 15,-6-3-1-15,6 3 0 0,3-4-16 0,1 5-4 16,-5-1-8-16,5 0 12 0,-9 4-12 0,0 1 0 16,-5-1-9-16,1-4 9 15,-5 8-52-15,-5 0-5 0,6 0-1 0,-6-3-814 0</inkml:trace>
  <inkml:trace contextRef="#ctx0" brushRef="#br0" timeOffset="165692.6357">11715 4021 518 0,'0'0'46'0,"0"-8"-37"0,-5-4-9 0,1-3 0 0,4 3 188 0,0 0 35 16,0-3 7-16,0 3 2 0,0 0-142 0,4 5-28 16,1-1-6-16,-5 8 0 0,0 0-28 0,0 0-4 15,0 0-2-15,0 0 0 0,0 0-1 0,-5 19 0 16,1 5 0-16,-9 7 0 0,4 8 15 0,-4 4 4 16,-9 4 0-16,0 7 0 0,-5 1 4 0,-8 3 0 15,0 5 1-15,-4 3 0 0,-9 4-17 0,4 8-4 16,4 0-1-16,-4-4 0 0,-4-4-15 0,4-3-8 15,9-5 10-15,0-3-10 0,4 3 0 0,1-4 0 16,3-7 0-16,10-4 0 0,-5 0 0 0,4-4-18 16,-4 0 2-16,5-8 1 15,4 4-121-15,-1-12-25 0,1-4-5 0</inkml:trace>
  <inkml:trace contextRef="#ctx0" brushRef="#br0" timeOffset="166438.1588">12456 3709 1350 0,'0'0'60'0,"0"-8"12"16,0-4-58-16,0 5-14 0,0-5 0 0,0 0 0 15,-4 4 80-15,-1 1 14 0,1 3 2 0,4 4 1 16,0 0-37-16,0 0-7 0,-9-4-1 0,5 0-1 0,4 4-33 0,-9 8-6 16,-4-1-2-16,0 9 0 0,-1 4 0 0,6-1 0 15,-10 8 0-15,5 5 0 0,-5 7 14 0,5 3 2 16,-4 5 1-16,-5 12 0 0,0-1-7 0,0 9 0 16,-4 3-1-16,-5 4 0 0,0 0-7 0,5 4-2 15,-1 8 0-15,-3-1 0 0,-5 5-1 0,-9-4 0 16,4-4 0-16,-4-8 0 0,1 4 8 0,-6 0 2 15,5-8 0-15,-4-4 0 0,0 1-19 0,0-5 0 16,-1-11 0-16,10-4 0 0,-1-8 0 0,5-8 0 16,5-8 0-16,-1 1 0 0,0-9 8 0,14-3 0 15,17-4 1-15,0-8 0 0,0 0 3 0,-9-4 0 16,0 0 0-16,5-8 0 0,8-3-4 0,0-5 0 16,5-3 0-16,4-5 0 0,9 1-8 0,0-4 0 15,9 0 0-15,0-4 0 0,4 0 0 0,0 3 0 16,0 1 0-16,0 4 0 0,0 0 0 0,0 7 0 0,5 1 0 15,-5 3 0-15,-4 4 0 0,4 8 0 0,0 0 0 0,-5 8 0 16,-8 0-14-16,9 4 2 0,-5 4 0 0,5 3 0 16,4-3-2-16,-4 4 0 0,4-1 0 0,0 1 0 15,0-4-8-15,-4-1-2 0,0-3 0 0,-1 0 0 16,-3-4 24-16,-1-8-11 0,0-4 11 0,1 4-8 16,-5 0 8-16,0-4 0 0,8-3 8 0,1-1-8 15,4-7 15-15,0 3-2 0,-4-4 0 0,0 1 0 16,-1-1-1-16,1 1-1 0,-5-1 0 0,-4 1 0 15,0-4-11-15,-4-5 12 0,-5 1-12 0,-4 0 12 16,-5 3-4-16,0-3 0 0,-8-4 0 0,4 3 0 16,-9 5 1-16,1 0 0 0,-1 7 0 0,-4 4 0 0,-5 1-1 0,5 3-8 15,0 8 12-15,-5 0-4 0,1 8-8 0,-10 3 0 16,-3 5 9-16,3 3-9 0,1 1 0 0,-5 3 8 16,1 1-8-16,-1 3 0 0,4 0 0 0,1 5 0 15,0-5 0-15,0 4 8 0,4 0-8 0,4 4 0 16,0 0 0-16,5 1 0 0,5 3 0 0,-1-8 0 15,0 0 0-15,5 4 0 0,4-4 0 0,4 4 0 16,5-7 0-16,0-1 0 0,4-4-20 0,4 1-3 16,1-5 0-16,4-3-669 15,8-4-135-15</inkml:trace>
  <inkml:trace contextRef="#ctx0" brushRef="#br0" timeOffset="167258.6508">15066 4699 1332 0,'0'0'59'0,"0"-7"12"0,5 3-57 0,-5 4-14 16,0-8 0-16,4 0 0 0,1-4 88 0,-5 1 14 15,4-1 3-15,0 0 1 0,1 1-46 0,-5-1-8 16,0 4-3-16,4-4 0 0,-4 5-23 0,-4-5-5 15,4 4-1-15,0-4 0 0,-9 5 12 0,5-5 1 16,-1 4 1-16,1 0 0 0,-5 0 4 0,0 5 1 16,0-1 0-16,-4-4 0 0,0 4-9 0,0 0-2 0,-5 0 0 0,-4 4 0 15,-4-4-11-15,0 4-2 0,0-4-1 0,-1 8 0 16,-4-4-14-16,1 8 0 0,-1-4 0 0,0 4 0 16,5-4 0-16,4 7 0 0,-4 1 0 0,4 4 0 15,-5 3 0-15,1 5 0 0,0-1 0 0,4 4 0 16,-4 8 0-16,-1 4 0 0,1 0 0 0,4 8 0 15,0 0-8-15,0 4 8 0,5-1 0 0,-1 1 0 16,0-4-9-16,5 0 9 0,5 3 0 0,-1-7-9 16,4-4-15-1,5-8-4-15,0 5 0 0,5-17 0 0,-1 1-11 0,5-5-2 16,0-7-1-16,4-4 0 0,4-8 27 0,1-4 6 0,0-4 1 0,8-11 0 16,5 0 20-16,-1-5 5 0,1-7 1 0,4 0 0 0,-4 0 21 0,-5-4 4 15,0-4 1-15,5 0 0 0,-5-4-17 16,1 1-3-16,-1-5-1 0,-4 0 0 0,0 1-9 0,-4-1-2 15,-1 0 0-15,5 4 0 0,-9 8 7 0,5 4 1 16,-5 8 0-16,-4 7 0 0,4 5-20 0,-9 7 0 16,-4 8 0-16,0 0 0 0,0 0 0 0,9 12-19 15,-5 7 4-15,-4 9 1 0,0-1 22 0,-4 8 5 16,0 4 1-16,-1 4 0 0,-4-4-14 0,5 0 0 16,-5 4 0-16,5-8 0 15,0 0-24-15,4-8-7 0,-5 1-1 0,5-5-1 16,0 0-128-16,0-3-26 0</inkml:trace>
  <inkml:trace contextRef="#ctx0" brushRef="#br0" timeOffset="167694.4474">15246 4524 1382 0,'9'-12'61'0,"0"4"13"15,8-3-59-15,1 3-15 0,-1 0 0 0,1 0 0 16,-5 4 98-16,5 4 17 0,-1 0 3 0,1 8 1 15,-5 8-42-15,5-1-8 0,-10 5-1 0,1 3-1 16,0 5-10-16,-9 3-1 0,0 4-1 0,0 0 0 16,-9 4-28-16,0 0-6 0,1-8-1 0,-6 4 0 15,6-4-2-15,-6-3-1 0,1-5 0 0,4 1 0 16,1-5-6-16,8-7-2 0,-9 7 0 0,0-7 0 0,5-4 9 0,4-8 2 16,0 0 0-16,0 0 0 0,0 0-10 0,0 0-2 15,0 0 0-15,0 0 0 0,0 0 2 0,0-12 0 16,4-4 0-16,1-3 0 0,-1-1 5 0,5-3 1 15,8-8 0-15,1-4 0 0,8-4-16 0,0-4 0 16,5 4 0-16,4-8 0 0,0 0 0 0,0 0 0 16,-4 8 0-16,4 4 0 0,0 4 0 0,-8 8 0 15,3 3 0-15,-8 9 0 0,-4-1 13 0,-5 8-3 16,5 4-1-16,-5 12 0 0,-4 3 9 0,-1 1 2 16,-3 3 0-16,-5 13 0 0,4 3-20 0,-8 4 0 15,-5 0 0-15,0 4 0 0,0-4 0 0,1 7 0 16,-6-7 0-16,6 4 0 15,-5-8-32-15,8 0-11 0,1 4-1 0,-1-7-1 16,1-1-175-16,0-8-34 0,4 16-7 0,-5-19-2 0</inkml:trace>
  <inkml:trace contextRef="#ctx0" brushRef="#br0" timeOffset="168112.1185">16734 4294 1209 0,'0'-8'53'0,"0"4"12"0,-5-4-52 0,1 0-13 16,4-3 0-16,-5 3 0 0,-3 0 106 0,-1-3 18 15,0 3 4-15,-4-4 1 0,0 4-64 0,0 0-13 16,-5 1-2-16,5 3-1 0,-9 0-36 0,4 4-13 16,-4 4 9-16,5 4-9 0,-5-1 0 0,0 5 0 15,0 0 0-15,-4 3 0 0,-1-3 0 0,6 7 8 16,-1 1-8-16,0-1 0 0,0 1 12 0,0 3-2 16,4 1-1-16,5-5 0 0,0 9-9 0,0-9 0 15,8 4 0-15,1 1 8 0,4 3-8 0,4 0 0 16,1-3 0-16,4-1 0 0,4-3 0 0,0-1 0 15,4 1-9-15,1-1 9 0,-5-3 8 0,5-1 6 16,-10 1 1-16,1 0 0 0,4-5 42 0,-8 5 9 16,4 0 2-16,-9-1 0 0,0 5-8 0,-5-5-2 0,-4 1 0 15,-4 3 0-15,-4 1-25 0,-5 3-5 0,-5-3 0 16,1 3-1-16,0-7-19 0,-1 3-8 0,5-7 8 0,-8 4-8 31,3-5-148-31,1 5-36 0</inkml:trace>
  <inkml:trace contextRef="#ctx0" brushRef="#br0" timeOffset="168722.6853">17137 4294 1602 0,'0'0'71'0,"9"-8"14"0,-9 8-68 0,13-8-17 15,-4 0 0-15,-9 8 0 0,0 0 111 0,0 0 18 16,0 0 4-16,0 0 1 0,0 0-60 0,0 12-12 16,0 0-2-16,-4 7-1 0,-5 5-35 0,0 11-6 15,0 4-2-15,-4 4 0 0,0 7-8 0,0-3-8 16,0 0 12-16,-1 4-12 0,6-8 9 0,-6-4-9 15,6 0 0-15,3-4 9 0,1-8-9 0,0-4 0 16,-1-7 0-16,5 3 0 0,-4-3 0 0,4-8 0 16,0-8 0-16,0 0 8 0,0 0-8 0,0 0 0 0,13-4 9 15,0-4-9-15,5-7 11 0,-5-1-3 0,4-4 0 0,1-7 0 16,4 0 2-16,0 0 0 0,0-5 0 0,0-3 0 16,0-4 6-16,4-4 2 0,0 4 0 0,-4 4 0 15,0 4-8-15,0 4-2 0,-4 7 0 0,3 1 0 16,-7 7-8-16,-1 4 0 0,0 8 0 0,0 0 0 15,-4 8 11-15,-5 4-3 0,1 7-8 0,-1 1 12 16,-4 3-12-16,4 1 0 0,-4 3 8 0,0-4-8 16,5-3 0-16,-1 3-13 0,-4-3 2 0,0-5 1 15,5-3 10-15,-5-4 0 0,0 0 0 0,0-8-8 16,0 0 8-16,0 0 0 0,0 0 0 0,8 0 0 0,1-4 13 16,4 0-1-16,0-4-1 0,1 0 0 15,-1-4 23-15,0 1 5 0,5-5 1 0,-5 1 0 0,4-5-29 0,-4 1-11 16,1-5 8-16,3 5-8 0,-4-1 11 0,-4 1-3 15,4 3-8-15,0-3 12 0,-4-5-12 0,0 5-8 16,0-1 8-16,-1 8-13 16,-3-3-15-16,-1-1-4 0,1 5 0 0,-1-1 0 15,0 4-144-15,5-4-28 0,-4 8-7 0</inkml:trace>
  <inkml:trace contextRef="#ctx0" brushRef="#br0" timeOffset="169211.3425">18037 4497 1666 0,'0'0'74'0,"0"0"15"0,0 0-71 0,0 0-18 0,8 0 0 0,6 7 0 16,-6-3 68-16,10-4 9 0,4-4 3 0,0 0 0 15,0 1-20-15,8-1-3 0,1 0-1 0,0-8 0 16,-1 4-22-16,1-3-5 0,-4 3-1 0,3 0 0 16,-3-4-28-16,-1-3 0 0,-4 3 0 0,-5-4 0 15,-3 5 28-15,-6-5 0 0,10 0 0 0,-9 1 0 16,-9-5 13-16,4 5 3 0,0-5 0 0,-4 5 0 16,-4-5-23-16,0 5-4 0,-1-1-1 0,-4 4 0 15,1 5-6-15,-1-1-2 0,-9 4 0 0,5 0 0 0,-4 4-8 16,-5 4 0-16,-5 4 0 0,1-1 0 15,0 9 0-15,4 0 0 0,0-1 0 0,-4 5 0 0,-1 3 0 16,1 0 0-16,4 5 0 0,-4-5 0 0,-1 4 0 0,10 1 0 16,-5-1 0-16,9 4 0 0,4 0 0 0,-4 1 0 15,4-5 0-15,5 4 0 0,-1-7-12 0,5-1 12 16,0-4-10-16,5-3 10 16,3-4-196-16,6-1-32 0,25 17-8 0,9-17 0 0</inkml:trace>
  <inkml:trace contextRef="#ctx0" brushRef="#br0" timeOffset="169450.2274">19063 4134 1868 0,'-13'12'41'0,"9"-8"9"0,-5 3 2 0,4 1 0 0,1 0-42 0,-5 4-10 0,-4 3 0 0,0 1 0 16,9 3 63-16,-5 1 10 0,-9 3 3 0,5 4 0 15,0 1-29-15,4 3-6 0,5 0-1 0,-9 4 0 16,-5-4-19-16,9 5-4 0,9 3-1 0,0-8 0 16,-8-4-6-16,-1 0-2 0,9 1 0 0,-5-5 0 15,5-7 20-15,-4-1 3 0,-9-3 1 0,13 0 0 16,4-8-2-16,-4-4 0 0,-4 7 0 0,4-7 0 16,0 0 29-16,0 0 5 0,0 0 2 0,0 0 0 15,0-7-23-15,4-5-5 0,5-8-1 0,-5 5 0 16,-4-1-14-16,9 1-3 0,9-13-1 0,-1 5 0 15,1-8-11-15,4 3-8 0,0 1 12 0,8 0-12 0,-3-4 0 16,3-1 0-16,1 1 0 0,9 0-12 0,-1-4-10 16,1 8-2-16,-5-1 0 0,4 5 0 15,9 0-201-15,-4-1-41 0</inkml:trace>
  <inkml:trace contextRef="#ctx0" brushRef="#br0" timeOffset="170577.845">21467 3958 1144 0,'0'-15'51'0,"0"15"10"0,0 0-49 0,0-8-12 0,0 0 0 0,-4 0 0 16,0 1 106-16,4-1 18 0,-5 0 4 0,5 8 1 0,0 0-26 15,0-8-6-15,-4 0-1 0,4 8 0 0,0 0-10 0,0 0-2 16,0 0-1-16,0 0 0 16,0 0-63-16,0 0-12 0,0 0-8 0,-5 8 10 0,1 4 7 0,4 0 2 15,0-1 0-15,-4 9 0 0,-1 3-5 0,-3 5-1 16,-1-5 0-16,-4 16 0 0,4-4-13 0,-4-4 0 16,4 0 8-16,0 1-8 0,5-5 0 0,-1 0 0 15,1-7 0-15,4-1 0 0,0 5 0 0,0-9 0 16,0 1 0-16,4-5 0 0,1-3 0 0,-5-8-12 15,0 0 12-15,9 0-10 0,-1 0 10 0,1 0 0 16,-5 0 10-16,5-4-10 0,0 0 0 0,-5-3 0 16,5-1-8-16,0 0 8 0,4 0 0 0,0-3 0 15,9-1 0-15,0-4 0 0,0-3 0 0,4-1 0 16,5-3 9-16,0 0-9 0,0-1 0 0,-1-7 0 16,5 0 0-16,0 3 0 0,5-3 0 0,-1 4 0 0,1-4 0 15,4 0 0-15,0-1 0 0,-5 5 0 0,5 0 0 0,0 3 0 16,-5 5 0-16,5 7 0 0,-9 0 0 0,5 5 0 15,-5 7 0-15,-9 0 0 0,1 11 0 0,-10-3 0 16,1 8 0-16,-1-1 0 0,-8 1 0 0,4 3 0 16,-8 1 0-16,-1 3 0 0,0 1 0 0,-4-1 0 15,-4 1 12-15,0-1-4 0,-1 0 0 0,-8 1 0 16,0-5 27-16,-5 1 5 0,1-1 0 0,-1-3 1 16,-4-1 0-16,-4 1 0 0,0-4 0 0,-1-1 0 15,5 1-16-15,-4-4-3 0,-9 4-1 0,-5-5 0 16,1 1-9-16,-1-4-3 0,-3 0 0 0,3-4 0 15,1 0-9-15,-1-8-11 0,1 4 3 0,-1-7 0 16,9-1-196-16,1-8-38 0</inkml:trace>
  <inkml:trace contextRef="#ctx0" brushRef="#br0" timeOffset="170680.899">22068 3085 2070 0,'0'0'92'0,"0"0"18"0,0 0-88 0,0 0-22 16,-13 4 0-16,5 0 0 0,8-4 19 0,-5 4-1 16,1 3 0-16,-5 1-956 0</inkml:trace>
  <inkml:trace contextRef="#ctx0" brushRef="#br0" timeOffset="171791.3365">24341 3471 1378 0,'18'-4'61'0,"-18"4"13"0,0 0-59 0,0 0-15 0,0 0 0 0,0 0 0 15,0 0 95-15,0 0 16 0,0 0 3 0,-5 8 1 16,-8 0-75-16,9 7-16 0,-5 1-2 0,0 3-1 0,0 9-4 0,1-1-1 16,-1 8 0-16,-4 0 0 0,-1 4 10 0,1 8 2 15,-4 4 0-15,-1 7 0 0,-4 1-10 0,0-5-2 16,-4 5 0-16,8-16 0 0,5 3 1 0,-4-3 0 16,-1 0 0-16,-8-4 0 0,0 0 2 0,4-4 0 15,-5-4 0-15,-3 8 0 0,3-11 0 0,5-1 0 16,0-7 0-16,9-9 0 0,0 1-7 0,4-8-2 15,9-4 0-15,0 0 0 0,0 0 2 0,-4-8 1 16,0 0 0-16,4-7 0 0,4-1 10 0,0-3 1 16,5-5 1-16,0-3 0 0,0 0-8 0,-1-5-1 15,1-3-1-15,4-8 0 0,5-3-15 0,-1-5 8 16,1-4-8-16,4-3 0 0,0-1 0 0,9 1 0 16,-5-1 0-16,5 1 0 0,-5 3 0 0,0 5 0 15,1-1 0-15,8 4 0 0,0-4-8 0,-5 12 8 16,1 4-12-16,-4 8 12 0,-1 0-22 0,-4 7 2 0,-9 5 1 15,0 3 0-15,-4 8 37 0,0 0 7 0,-9 4 2 16,0 0 0-16,0 0-19 0,0 12-8 0,4 3 8 16,0 5-8-16,-4 3 0 0,0 5 0 0,0-1 0 0,0 8 0 15,0 0 0-15,5 4 0 0,-1 0 0 0,-4 8 0 16,5 4 0-16,-1-1 0 0,-4 5 0 0,4-1 0 16,-4-3 0-16,9 0 0 0,-4-4 0 0,-1-1 0 15,-4-3 0-15,4-4 0 0,1-11 0 0,-1-1 0 16,-4-4 0-16,0-3 0 0,4-5 0 0,1 1 0 15,-5-8 8-15,0-8-8 0,0 0 8 0,0 0-8 16,0 0 18-16,0 0-2 0,0 0 0 0,13-4 0 16,-4 0 20-16,0-8 3 0,-1-3 1 0,6-1 0 15,3-3-20-15,1-5-3 0,4-3-1 0,-5-4 0 0,5-8-6 16,4 0-2-16,1-4 0 0,-1 0 0 0,-4 4 13 16,4 0 3-16,1-8 0 0,3 0 0 0,1 8-24 0,0 0 0 15,-1-4 0-15,-3 8 0 0,3-4 0 0,-3 8 0 16,-10-4-10-16,-4 8 10 15,1-4-28-15,-1 11 2 0,-4 1 0 0,-1 7 0 16,-3 0-167-16,-1 4-34 0,1 1-6 0</inkml:trace>
  <inkml:trace contextRef="#ctx0" brushRef="#br0" timeOffset="172542.4691">25605 3697 1209 0,'0'0'53'0,"0"0"12"0,-5-8-52 0,5 4-13 16,-4-3 0-16,4 3 0 0,-5-4 115 0,5 4 20 15,-4-4 4-15,0 4 1 0,4 4-76 0,-5-7-16 16,1 3-2-16,4 4-1 0,0 0-17 0,0 0-4 16,-4 0-1-16,-1 0 0 0,5 0 33 0,-4 0 6 15,-5 4 2-15,5 3 0 0,-10-3-20 0,1 4-4 16,4-4-1-16,-4 4 0 0,0 3-10 0,-4-3-1 16,3 4-1-16,-7 0 0 0,-1-1-27 0,-5 5 0 15,5 3 0-15,-4 5 0 0,0-1 50 0,-1 8 11 16,1 1 3-16,0-1 0 15,4 0-78-15,0 0-15 0,4 0-3 0,1 8-1 0,-1-7 33 16,5-1 0-16,4 0 0 0,0 0 0 0,5-3-8 0,4-1 8 16,0-4 0-16,0-3 0 0,0 3 0 0,0-3 0 0,0-1 0 0,9-3 0 15,-5-1 0-15,5-3 0 0,0 4 0 0,0-5 0 16,-1 1 0-16,6-4 0 0,-1 0 0 0,0-5 0 16,4 1 0-16,1-4 12 0,-1-4-3 0,5 4-1 15,0-3-8-15,5-5 8 0,3-4-8 0,-3 4 8 16,-10 0 12-16,1 1 1 0,4-5 1 0,4 0 0 15,-4-3 33-15,0-5 6 0,0 1 2 0,4-5 0 16,-4 1-63-16,0 0 0 0,-4-9-16 0,-1 1 3 16,-4 0 13-16,5 0 12 0,-5 0-3 0,-4-5 0 0,0 5-9 15,-1 0 0-15,1 0 9 0,-4 4-9 0,-5 3 0 0,4 1 0 16,-4 7 0-16,0-3 0 0,-9-1 0 0,-4 1 0 16,4 3 0-16,-8 4 0 0,-1-3-9 0,-8 3-7 15,-1 0 0-15,1 5-1 16,-5 3-24-16,9 4-5 0,1-4-1 0,-1 8 0 15,0 3-94-15,-5 1-19 0,5 0-4 0,0 4-1 0</inkml:trace>
  <inkml:trace contextRef="#ctx0" brushRef="#br0" timeOffset="174446.8431">28009 3171 1497 0,'0'0'32'0,"0"0"8"0,4-8 0 0,-4 8 4 0,5-4-36 0,3 0-8 0,-8 4 0 0,0 0 0 16,0 0 53-16,0 0 9 0,0 0 2 0,0 0 0 16,0 0-8-16,0 0 0 0,0 12-1 0,0-1 0 15,-4 1-37-15,-5 0-7 0,0 0-2 0,-4 3 0 16,-4 9 21-16,-1-1 4 0,-8 0 1 0,4 5 0 16,-9 3-5-16,5 8-1 0,-5 4 0 0,0 0 0 15,1 0-29-15,-10 3 0 0,5 5 0 0,-9 4 0 16,5-5 0-16,-1 5 0 0,1 3 0 0,-5 1 0 0,9-1 31 15,-5-3 0-15,1 0 0 0,4-1 0 0,0-3-31 0,0 0 0 16,8-9 0-16,-3 5 0 0,8-4 12 0,0-4-3 16,0 0-1-16,4-8 0 15,1 1-43-15,4-13-9 0,-5 1-1 0,9-1-1 0</inkml:trace>
  <inkml:trace contextRef="#ctx0" brushRef="#br0" timeOffset="174090.6574">27145 3814 633 0,'48'-4'28'15,"-48"4"6"-15,-5 0-34 0,1 0 0 0,-5 4 0 0,0-8 0 16,5 4 172-16,-9 0 28 0,4 4 6 0,0-4 1 16,1-4-108-16,3 4-22 0,-8-4-4 0,9 4-1 15,-1 0-16-15,5 0-3 0,0 0-1 0,0 0 0 0,0 0-12 16,18 0-4-16,4 0 0 0,8 0 0 0,10-4 4 0,4 1 0 15,4-5 0-15,9 4 0 0,-9-8-8 16,5 8-2-16,4-4 0 0,-4 5 0 0,-5-1-30 0,0-4 0 16,-8 8 0-16,-1-8-10 0,-4 4 18 0,-4-4 3 15,-5 4 1-15,1 1 0 16,-5-1-56-16,0-4-10 0,-5 4-2 0,1 0-1 0</inkml:trace>
  <inkml:trace contextRef="#ctx0" brushRef="#br0" timeOffset="175030.2354">28377 2995 1638 0,'0'0'36'16,"0"0"7"-16,9-4 1 0,0-7 3 0,-9 11-38 0,9-4-9 0,-9 4 0 0,8-4 0 15,-8 4 55-15,9-4 9 0,-9 4 1 0,0 0 1 16,0 0-34-16,0 0-8 0,0 0 0 0,0 0-1 16,0 0 33-16,0 0 6 0,0 0 2 0,0 8 0 15,5 7-52-15,-10-3-12 0,5 4 0 0,-4 7 0 16,-1 8 9-16,1 4-1 0,0 8 0 0,-5 12 0 0,5-1 2 0,-5 9 0 15,-4 3 0-15,-1 4 0 0,-12-7 9 0,0 3 1 16,-1 8 1-16,-8-4 0 0,5 0-8 0,-10-7-1 16,-8 3-1-16,-5 0 0 0,1-3-11 0,3-9 10 15,1-3-10-15,4-4 10 0,0-4-10 0,5-8 0 16,4-4 0-16,4-4-11 0,5-7 11 0,8-5 0 16,5-3 0-16,0 0-8 0,8-8 8 0,5-4 0 15,0 0 0-15,14-4 0 0,-1-4 28 0,9-8 4 16,0 1 0-16,4-5 1 0,9-3-20 0,-4-4-4 15,8 3-1-15,1-3 0 0,4 0 24 0,0-1 4 16,-5 5 0-16,0-4 1 0,1 7-37 0,-5 1 0 16,-9 7 0-16,1 4 0 0,-5 0 0 0,-5 8 0 15,-4 0 0-15,-4 8 8 0,-4 8-8 0,3-1 0 16,1 1 0-16,-5 4 0 0,1 3 0 0,-1 4 8 0,1 1-8 16,3-5 8-16,6 4-8 0,-1-3 0 0,0-1-8 15,4-7 8 1,1-1-44-16,0-3-4 0,3-4-1 0,1-1 0 15,0-7-24-15,0 0-5 0,0 0-1 0,0-7 0 16,-4-1 12-16,4 0 3 0,-5-4 0 0</inkml:trace>
  <inkml:trace contextRef="#ctx0" brushRef="#br0" timeOffset="175735.9514">28671 4200 1094 0,'13'0'97'16,"1"0"-77"-16,3-8-20 0,14 5 0 0,0-1 88 0,4 0 13 0,-9-8 3 0,5 4 1 16,-1 0-15-16,-3 1-3 0,-1-1-1 0,-8 0 0 15,4 0-30-15,-5-3-5 0,-4 3-2 0,0-8 0 16,-4 1-17-16,0 3-3 0,0 0-1 0,0 0 0 16,-5-3 7-16,-4 15 1 0,4-16 0 0,5 5 0 15,-5-5 11-15,1 0 2 0,-1 5 1 0,1-1 0 16,-1-4-29-16,-4 1-5 0,-4 7-2 0,-1-4 0 15,1 1-14-15,-1 7 0 0,-8 0 0 0,5 0 0 16,-10 0 0-16,5 0 0 0,-5 4 0 0,1 4 0 0,-5 4 0 16,-5 3 0-16,10 5 0 0,-9 0 0 15,8 7 0-15,-8-3 0 0,-1 3 0 0,1 0 0 0,4 5 0 0,5-1 0 16,-10 0 0-16,10-3 0 0,4 3 0 0,-1 0 0 16,6-3 0-16,-6-1 0 0,10 0 0 0,0-3 0 15,8-1 0-15,0-3 0 16,-4-4-209-16,9-5-35 0,22 9-8 0,-31-16 0 0</inkml:trace>
  <inkml:trace contextRef="#ctx0" brushRef="#br0" timeOffset="175957.7941">29422 3689 1785 0,'0'0'79'0,"-14"4"17"0,6 4-77 0,-1 0-19 0,0 4 0 0,0 3 0 16,-4 1 42-16,9 7 5 0,-5 1 1 0,-4 3 0 16,0-8 12-16,4 9 4 0,4-5 0 0,1 4 0 15,4 5-52-15,-4-5-12 0,-1-4 0 0,5 8 0 16,0-7 38-16,0-1 5 0,-4-3 1 0,0-5 0 16,4-3-20-16,0 0-3 0,-5-1-1 0,5-11 0 15,0 0 4-15,0 0 1 0,0 0 0 0,-9 0 0 16,1 0 11-16,-1-3 1 0,0-1 1 0,0-4 0 15,1-4 22-15,3-3 4 0,1-1 0 0,8 0 1 16,1 1-50-16,3-5-15 0,-3 1 0 0,3-1 8 16,6 1-8-16,-1-5 0 0,9 1 0 0,0-4 0 15,4 3-56-15,5-3-7 0,4 0-1 0,13-1-751 16,-8-3-150-16</inkml:trace>
  <inkml:trace contextRef="#ctx0" brushRef="#br0" timeOffset="176389.6992">30066 3810 1152 0,'0'0'102'0,"0"0"-82"0,14 4-20 16,-6 4 0-16,-8-8 140 0,14 4 24 0,3-4 5 0,5 0 1 15,9 0-93-15,-9 0-18 0,-14 0-4 0,10-4-1 16,4-4 8-16,0 4 2 0,-5-4 0 0,1 1 0 16,8-1-52-16,5-4-12 0,-9 0 0 0,0 1 0 15,-5-1 54-15,1 4 8 0,-9-3 2 0,0 7 0 16,-1 4-52-16,1-8-12 0,-5-12 0 0,-4 5 0 16,0-5 0-16,-4 5 0 0,0-1-12 0,-1 4 12 15,-8-3 0-15,0-1 0 0,0 1 8 0,-5 3-8 16,5 4 0-16,-4 0 0 0,-1 4 0 0,-4 0 0 15,0 4 0-15,0 4 0 0,0 0 0 0,-4 4 0 16,0 4 0-16,4 3 0 0,-5-3 0 0,5 8 0 16,-4 3 0-16,0 4 0 0,8 1 0 0,-4 3 0 0,0 0 0 15,9 0 0-15,0 4 0 0,4 0 0 0,1-3 0 16,3 3 0-16,-4-8 0 0,9 8 0 0,0-4 0 0,5-3 0 16,-5-5 0-16,9-4 0 0,8 1 26 0,5-1-1 15,-4-7 0-15,-1 4 0 16,1-8-64-16,-1 3-13 0,14-3-2 0,-9-4-1006 0</inkml:trace>
  <inkml:trace contextRef="#ctx0" brushRef="#br0" timeOffset="177776.6071">29272 3935 849 0,'0'0'37'0,"0"0"9"0,0 0-37 0,0 0-9 16,0 0 0-16,9-4 0 0,0 0 29 0,-9 4 4 16,9-4 1-16,4 0 0 0,-4 1-14 0,-9 3-4 15,8-4 0-15,1 0 0 0,0 0-16 0,0 0 0 0,0 4 8 0,-9 0-8 16,0 0 55-16,0 0 7 16,8 0 2-16,-8 0 0 0,5-8-52 0,3 4-12 15,6 0 0-15,-6 0 0 0,-3 1 54 0,4-1 8 16,4-4 2-16,0 4 0 0,-13-4-64 0,9 4-15 15,4 0-1-15,0 0-1 0,5 4 17 0,-1 0 0 16,-8 0 0-16,4 0 0 0,-4 0 0 0,-9 0-10 0,0 0 10 0,0 0-8 31,0 0-28-31,0 0-6 0,4-7-1 0,-4 7 0 0,0 0 35 0,0 0 8 16,0 0 0-16,0 0 0 0,0 0 0 0,0 0 0 0,0 0 0 0,0 0 0 16,0 0 0-16,0 0 0 0,0 0 0 0,0 0 0 15,0 0 0-15,0 0 0 16,0 0 0-16,0 0 0 0,0 0 0 0,-13 0 0 0,0 0 0 0,4 0-565 15</inkml:trace>
  <inkml:trace contextRef="#ctx0" brushRef="#br0" timeOffset="180287.6976">1619 7265 576 0,'0'0'51'0,"0"0"-41"16,0 0-10-16,0 0 0 0,0 0 187 0,-13 4 35 16,0 4 7-16,4-8 2 0,1 4-72 0,8-4-15 15,-9 8-2-15,0-4-1 0,5 0-31 0,4-4-6 16,0 0-2-16,0 0 0 0,0 0-69 0,0 0-13 15,0 7-4-15,0 5 0 16,4-4-100-16,0 4-21 0,1-5-4 0</inkml:trace>
  <inkml:trace contextRef="#ctx0" brushRef="#br0" timeOffset="179908.4485">1216 7862 864 0,'0'0'76'0,"0"0"-60"0,0-4-16 0,-5 0 0 0,1-3 83 0,0 3 13 15,4-4 4-15,-5 4 0 0,1 0-1 0,4 0 0 16,0-4 0-16,0 8 0 0,-5-7-37 0,5 7-7 16,0 0-2-16,0 0 0 0,0-4-9 0,0 4-1 15,0 0-1-15,0 0 0 0,0 0-4 0,0 0-1 16,0 0 0-16,0 0 0 0,0 0-37 0,0 0 0 15,0 0 0-15,0 0 0 0,0 0 8 0,-4 11-8 16,0 9 10-16,4-1-10 0,-9 9 0 0,5 3 0 16,-1 8 0-16,-4 4 0 0,5 0 0 0,-9 0 0 15,4-1 0-15,5 1 0 0,-5 0 16 0,0-4-4 16,9 0 0-16,0-12 0 0,0 1-3 0,-9 3-1 0,9-4 0 16,9 1 0-16,-9-5-8 0,0 0 0 0,4-3 0 0,5 3 0 15,-4 1 27-15,3-9 3 0,-3 1 1 0,8-4 0 16,-9-5-31-16,5-3 8 0,0 0-8 0,4-4 0 15,0-4 8-15,-4 0 0 0,9-3-8 0,-10-5 12 16,5-4-12-16,9-3 0 0,0-9-9 0,0 5 9 16,5-4 0-16,-1-4 0 0,0-5 0 0,5 1 0 15,-5 0 0-15,5 0 0 0,-9-4 0 0,4 4 0 16,1-4 0-16,-1 4 0 0,-4 0 0 0,4 4 0 16,-4 3 0-16,0 9 0 0,0 3 0 0,-4 5 0 15,-1-5 0-15,1 4 0 0,-1 5 0 0,1 3 0 0,-1 4 0 16,-4 0 0-16,5 0 0 0,4 0 0 0,-13 4 0 0,-1-4 0 15,-8 0 0-15,5 11 0 0,4 1 0 0,-5 4 0 16,-4-1 0-16,4 5 0 0,1 3 10 0,-5 0 8 16,-5 1 2-16,1-1 0 0,-5 1 16 0,-4-1 3 15,4-4 1-15,-4 1 0 0,-9-1-16 0,5 1-2 16,4-1-1-16,-1-3 0 0,-8 0-7 0,0 3-2 16,-4-7 0-16,4 3 0 0,0-3-12 0,0 0 9 15,-8 0-9-15,8-5 8 0,-5-3-16 0,1 4-4 16,-5-8-1-16,9 0 0 15,0-8-81-15,9-3-16 0,-9-5-3 0,5-7-1 16,4-1-75-16,4-11-15 0,0 0-4 0</inkml:trace>
  <inkml:trace contextRef="#ctx0" brushRef="#br0" timeOffset="184214.272">4445 7457 990 0,'0'0'44'0,"0"0"8"0,0 0-41 0,0 0-11 0,0-8 0 0,-9 0 0 16,9 8 100-16,0 0 17 0,0-4 4 0,0 4 1 15,-9-8-40-15,5 4-8 0,4-3-2 0,0-1 0 16,-9 0-21-16,9 8-5 0,0-4-1 0,0 4 0 0,0 0-17 0,0-8-3 16,-9 0-1-16,9 1 0 0,0 7-15 0,0 0-9 15,0 0 10-15,0 0-10 0,-8 0 0 0,8 0 0 16,0 0 0-16,0 0 0 0,-14 4 11 0,6-8-11 15,-6 4 12-15,6-4-12 0,-5 8 14 0,-1 0-4 16,14-4-1-16,-13 3 0 0,-4-3 0 0,3 4 0 16,-3 4 0-16,-1 0 0 0,1-4-1 0,-1 8 0 15,-4-5 0-15,5 9 0 0,-1-4 11 0,-4 3 1 16,5 1 1-16,-1-1 0 0,-4 5 9 0,5 3 2 16,-10 1 0-16,10 3 0 0,-1-4-12 0,-4 9-3 15,0-1 0-15,-4 4 0 0,9 0-9 0,3 4-8 16,-3-4 9-16,4 4-9 0,4 4 12 0,5-4-4 15,-1 4-8-15,10-4 12 0,-5 0-12 0,8 0 0 16,5-4 0-16,5-4 0 0,0 0 0 0,8-3-12 0,-4-1 3 16,4-4 0-1,0 1-15-15,5-9-2 0,0 1-1 0,0-4 0 16,8 3-58-16,1-7-12 0,3-4-3 0,-3-4-502 0,-5 0-101 0</inkml:trace>
  <inkml:trace contextRef="#ctx0" brushRef="#br0" timeOffset="184644.0626">5072 8006 1497 0,'-13'4'133'0,"4"0"-106"16,5-4-27-16,4 0 0 0,0 0 53 0,-9 8 6 15,0-8 1-15,9 0 0 0,0 0-21 0,0 0-4 16,0 0-1-16,0 0 0 0,0 0-13 0,9 4-2 16,-9-4-1-16,0 0 0 0,9-4 13 0,4-4 2 15,9-3 1-15,-4-1 0 0,-10 0-14 0,5 0-2 16,14-11-1-16,-1 4 0 0,-8-5 3 0,4 5 0 16,-9-9 0-16,9 5 0 0,8 0-11 0,-16-1-1 15,-10 5-8-15,9-1 12 0,5 1-12 0,-5-1 11 16,-18-3-11-16,1 3 10 0,8 5 0 0,-4-1 0 15,0 0 0-15,-8 5 0 0,-10-5-10 0,9 4 10 16,9 1-10-16,-8 3 10 0,-10 4-1 0,5 0 0 0,4 8 0 16,-4 0 0-16,4 4-9 0,-8 0 0 0,-1 7 0 15,0 1 0-15,10 3 0 0,-5 5 0 0,-9-1 0 0,8 4 0 16,10 5 0-16,-5-1 0 0,1 8 0 0,-1 0 0 16,-4 0 0-16,8 4 0 0,10 0 0 0,-5-4 0 15,-5 0 0-15,5-4-14 0,9 4 5 0,-5-4 1 16,1-4-19-1,4-4-3-15,4-3-1 0,4-1-940 0</inkml:trace>
  <inkml:trace contextRef="#ctx0" brushRef="#br0" timeOffset="184957.9185">5651 7640 691 0,'22'4'61'0,"-22"-4"-49"16,0 0-12-16,0 0 0 0,0 0 207 0,0 8 38 15,9 3 8-15,-9 1 2 0,-4 0-127 0,8-1-26 16,0 1-5-16,1 4-1 0,-5 3-51 0,0 1-10 16,4-1-3-16,1 1 0 0,-1 3-22 0,-4 0-10 15,-4 1 8-15,8-1-8 0,5 5 13 0,-9-5-2 16,-5 0-1-16,1 1 0 0,8-5 18 0,1-3 3 16,-14-1 1-16,5-7 0 0,-1 4 9 0,1-4 3 15,4-8 0-15,-9 4 0 0,0 0 5 0,0-4 2 16,9 0 0-16,0 0 0 0,-8-8-5 0,-5 0-1 15,8-4 0-15,5-3 0 0,5 7-20 0,-5-8-4 16,0 1-1-16,4-5 0 0,5-3-20 0,-1-5 8 16,-3 5-8-16,4-4 0 0,4-1-15 0,0-3-7 15,4 4-2-15,-3-4 0 16,3 3-140-16,10-3-29 0,12 0-6 0,-4 0-1 0</inkml:trace>
  <inkml:trace contextRef="#ctx0" brushRef="#br0" timeOffset="185318.0491">6459 7429 403 0,'0'0'17'0,"0"0"5"0,-9 4-22 0,0 0 0 16,0-4 0-16,9 0 0 0,0 0 349 0,0 0 66 16,-4 8 13-16,4-8 2 0,0 0-278 0,0 0-56 15,4 12-12-15,-4-12-1 0,0 0-43 0,13 3-9 16,9-3-2-16,5 0 0 0,-1-3-11 0,5-5-2 15,-5 4-1-15,9-4 0 0,5 0-15 0,-1 4 0 16,-4-3-12-16,5-5 12 16,4 0-29-16,-5 4 1 0,-8 1 0 0,-1-1 0 15,1 0-122-15,-5 0-24 0,1 0-5 0,-5-3-1 0</inkml:trace>
  <inkml:trace contextRef="#ctx0" brushRef="#br0" timeOffset="185648.7141">6779 6930 921 0,'0'-19'82'0,"0"11"-66"0,0 0-16 0,-5-4 0 0,5 4 101 0,0-3 17 15,0 3 3-15,0-4 1 0,0 1-2 0,0 3-1 16,5 0 0-16,-1 0 0 0,1 0-46 0,-1 1-9 15,5 3-1-15,-9 4-1 0,9-4-22 0,-9 4-5 16,0 0-1-16,0 0 0 0,0 0-9 0,13 8-1 16,-9 3-1-16,-4 9 0 0,0 3 19 0,0 1 4 15,-4-1 1-15,-5 8 0 0,0 8-8 0,5 4-2 16,-5 4 0-16,-4 4 0 0,0 3-20 0,0 5-4 16,-1-1-1-16,6 5 0 0,3-5-12 0,-4 1 8 15,-4-5-8-15,9 1 0 0,4 3 0 0,4-7 0 16,-8 0 0-16,4-5 0 15,4 1-67-15,-4-4-16 0,0 0-3 0,5-4-970 0</inkml:trace>
  <inkml:trace contextRef="#ctx0" brushRef="#br0" timeOffset="185858.1158">7288 7636 2156 0,'0'0'48'0,"-9"12"9"0,0-1 3 0,5 5 0 0,-1-4-48 0,1 3-12 0,-5 5 0 0,5 3 0 15,-1 4 40-15,1 1 5 0,0-1 2 0,-1 4 0 0,5 0-28 0,-4 1-6 16,8-1-1-16,-4 0 0 0,5-8-12 0,-1-3-15 16,5 3 3-16,0-7-1030 15</inkml:trace>
  <inkml:trace contextRef="#ctx0" brushRef="#br0" timeOffset="185993.7542">7569 7242 2138 0,'-14'-19'95'0,"10"15"19"0,0 0-91 0,-1 0-23 15,5 4 0-15,0 0-629 16,0 0-131-16</inkml:trace>
  <inkml:trace contextRef="#ctx0" brushRef="#br0" timeOffset="186624.616">7722 7757 1958 0,'-9'0'174'0,"9"0"-139"0,-8 0-35 0,8 0 0 16,0 0 83-16,0 0 9 0,0 0 3 0,0 0 0 15,0 0-36-15,17 4-7 0,-4-4-2 0,9-4 0 16,-4 4-29-16,4-4-5 0,4 0-2 0,9 0 0 16,0 0-14-16,-4-4 0 0,0 5 0 0,-5-5-10 15,5 0-187-15,4 0-38 0</inkml:trace>
  <inkml:trace contextRef="#ctx0" brushRef="#br0" timeOffset="186431.5589">7998 7336 1209 0,'9'-4'108'0,"-4"-4"-87"0,-1 4-21 0,5 0 0 16,0-8 147-16,-1 1 25 0,1-5 4 0,0 1 2 16,-5-5-78-16,9 1-16 0,5-9-4 0,-5 5 0 15,-4-1-38-15,4-3-8 0,-4 4-2 0,0-1 0 16,4-3-32-16,-9 0 0 0,1 3 0 0,-1-3 0 16,-4-8 0-16,0 4 15 0,0 0-3 0,-4 3-1 15,-1-3-11-15,1 4 0 0,4-1 0 0,-5 1 8 0,1 4 4 16,4 3 1-16,-4 1 0 0,-1-1 0 0,5 5-13 0,0-1 11 15,-4 0-11-15,-1 5 10 0,5-1-10 0,-4 8 0 16,4 4 0-16,-4 4 0 0,-1 0 0 0,5-4 0 16,-8 8 0-16,-1 3 0 0,0 5 0 0,-4 0 0 15,0 3 0-15,0 8 0 0,-5 1 0 0,5 3 0 16,4 8 9-16,-4 0-9 0,0 8 31 0,-5 0 1 16,5 11 1-16,-5 1 0 0,5 7-8 0,0 0-1 15,4 0-1-15,1 5 0 0,-1-1 15 0,4 0 3 16,1-4 1-16,0 1 0 0,-1-5-29 0,5-7-5 15,-4 3-8-15,-1-7 11 0,5-4-11 0,-4-4 0 16,4-1 0-16,0-6 0 16,0-5-135-16,-4-8-32 0,4 1-6 0</inkml:trace>
  <inkml:trace contextRef="#ctx0" brushRef="#br0" timeOffset="186785.7087">8481 7574 1324 0,'0'0'118'0,"0"0"-94"16,0 0-24-16,-4 11 0 0,-1-3 178 0,1 4 31 15,4-1 7-15,-4 5 0 0,4-8-88 0,0 4-17 16,0-1-4-16,4 5-1 0,-4-4-78 0,4 3-16 15,1-3-4-15,-5 3 0 16,0-3-193-16,-5 0-39 0</inkml:trace>
  <inkml:trace contextRef="#ctx0" brushRef="#br0" timeOffset="186932.6384">8556 7125 2286 0,'-5'-12'50'0,"1"5"10"0,0-5 3 0,-1 4 1 0,5 8-51 0,0 0-13 0,0 0 0 0,0 0 0 16,0 0-149-16,0 0-33 0</inkml:trace>
  <inkml:trace contextRef="#ctx0" brushRef="#br0" timeOffset="187279.6312">9591 7164 1954 0,'-9'-4'43'0,"1"0"9"0,-10 4 1 0,0 0 3 0,1 0-45 0,-9 4-11 15,-1-4 0-15,-3 8 0 0,3-4 73 0,1 4 13 16,0-1 2-16,-1 5 1 0,-3 0-63 0,3 3-13 16,-4 5-2-16,1-1-1 0,-1 1-10 0,0 3 10 15,5 5-10-15,4-1 10 0,-4 0-2 0,8 4-8 16,1-3 12-16,4 3-4 0,4 4-8 0,4-4 0 16,1 0 0-16,4 1 0 0,9-1 0 0,0 0-16 15,-1-4 3-15,5 1-678 16,1-1-135-16</inkml:trace>
  <inkml:trace contextRef="#ctx0" brushRef="#br0" timeOffset="188218.4744">9946 7371 1602 0,'0'0'35'0,"0"0"7"0,14 0 2 0,-1-4 1 16,-4 0-36-16,-9 4-9 0,0 0 0 0,0 0 0 0,0 0 103 15,0 0 18-15,-14 8 4 0,1-4 1 0,0 3-50 0,0 1-9 16,-5 4-3-16,1 0 0 0,4-1-23 0,-5 5-5 16,1 3 0-16,-1 1-1 0,0 7-11 0,5-3-3 15,-4-1 0-15,4 4 0 0,-1-3-21 0,1 3 0 16,4 0 0-16,1-7 0 0,3-1 0 16,1-3 0-16,0 0 0 0,4-5 0 15,0-11-24-15,0 0-7 0,0 0-1 0,13 4 0 0,0-12 32 0,4 1 0 16,-3-5 0-16,3-4 10 0,1 1-10 0,4-9 0 15,-5 1-10-15,5-4 10 0,0-1 20 0,4-3 11 16,1-4 1-16,-5 4 1 0,8-4-33 0,-3 3 0 16,-1 1 0-16,-4 8 0 0,0 7 14 0,-9 5-4 15,0-1-1-15,0 8 0 0,-4 0 8 0,-9 4 2 16,0 0 0-16,4 16 0 0,5 7-19 0,-4 4 0 16,-5 1 0-16,0 3 0 0,0-8-12 0,8 5-7 15,-8 3-1-15,9-8 0 16,0 1-16-16,0-9-4 0,4 1-1 0,4-8 0 0,1-1 20 0,4-3 4 0,0-8 1 15,4 0 0-15,5-3 16 0,4-1 0 0,-4-8 0 0,4 1 0 16,4-5 9-16,1-7-9 0,-1 3 8 0,-8-3-8 16,-5 0 16-16,1 0-1 0,-5-1-1 0,4-7 0 15,-9 0-5-15,1-8-1 0,0-4 0 0,-5-3 0 16,0-1 10-16,0-4 2 0,0 1 0 0,0-9 0 16,1-3-20-16,-1 0 0 0,0-4 0 0,4-5 0 15,-3 5 0-15,3 0 0 0,1 4 0 0,-1 3 0 16,1 5 0-16,-1 7 0 0,-4 4 0 0,1 12 0 15,-1 4 0-15,-4 8 0 0,-1-1 0 0,1 13 0 16,-9 3 13-16,0 8-1 0,0 0 0 0,0 0 0 16,0 0-12-16,0 19 0 0,-9 1 0 0,5 7 0 0,0 4 0 0,-5 0 0 15,0 1 0-15,-4 11 0 0,0-1 0 0,-5 9 0 16,1 4 0-16,-5 7 0 0,4 1 0 0,1-1 0 16,-5 8 0-16,4 4 0 0,1-7 0 0,-1-5 0 15,5 0 0-15,0 5 0 0,4-13 0 0,4 1 0 16,1-1 0-16,4 1 0 0,-4-4 0 0,12-4 0 15,-3-5 0-15,8-3 0 0,0-3 0 0,0-5 0 16,1-8 8-16,7-3-8 0,1-5 9 0,0-3-9 16,0-4 8-16,0-4-8 0,5-4 11 0,-1-4-3 15,5-4-8-15,-10 0 12 0,6-7-3 0,-1-1-1 16,0-7 0-16,1-5 0 0,3 1 2 0,-3 0 0 16,-1-1 0-16,0-3 0 0,-4 4 8 0,-4 0 2 15,-1 3 0-15,1 1 0 0,-5-1-20 0,-4 1 0 16,-5 3 0-16,1 1 0 0,-1 3 10 0,-4 1-2 0,0 3 0 15,-4 4 0-15,-5 4-8 0,0 0 0 0,9 4 0 0,-9 4 8 16,-8 4-8-16,4 4 0 0,-5 0 0 0,1 3 0 16,-5 9 0-16,4-1 0 0,5-4 0 0,0 9 0 15,0-5-12-15,-1 4 12 0,6 1-10 0,-1-1 10 16,13 4 0-16,1-3 0 0,-1-5 0 0,9 0 10 16,0-3-10-16,9-1-11 0,5 1 3 0,3-8 0 15,-3-1-44-15,3-7-9 0,6 0-2 16,-1-8-703-16,4 0-141 0</inkml:trace>
  <inkml:trace contextRef="#ctx0" brushRef="#br0" timeOffset="188414.4843">11162 6669 1674 0,'-9'0'36'0,"5"-4"8"0,-10-8 2 0,6 0 2 0,-1 5-39 0,-4 3-9 16,-5-4 0-16,-8 8 0 0,-1 0 90 0,-8 0 16 16,-4 8 3-16,-14-4 1 0,-4 3-48 0,-4-3-10 15,-1 8-1-15,-3 0-1 0,-1-1-20 0,4 1-4 16,1 0-1-16,4 0 0 0,9-1-8 0,-1-3-1 15,5-4-1-15,9 0 0 16,5 0-67-16,3 0-12 0,5-4-4 0,9-4 0 0</inkml:trace>
  <inkml:trace contextRef="#ctx0" brushRef="#br0" timeOffset="189410.0339">13474 6084 1594 0,'0'0'35'0,"0"0"7"0,0 0 2 0,0 0 1 0,0 0-36 0,-5 12-9 0,5-1 0 0,-4 5 0 16,0-4 62-16,-5 11 10 0,0 4 3 0,0 8 0 15,-8-4-15-15,-1 8-2 0,1 4-1 0,-1 12 0 16,-13 3-4-16,1 1-1 0,-5-1 0 0,-5 9 0 0,5 3-26 16,-4-4-6-16,3 1 0 0,1 11-1 0,5-8-3 15,-1-4 0-15,0 4 0 0,9 4 0 0,-4-3-16 0,8-5 8 16,1-4-8-16,4-3 0 15,-5-1-19-15,1-11-10 0,8 0-3 0,-4-8-658 16,-1-8-132-16</inkml:trace>
  <inkml:trace contextRef="#ctx0" brushRef="#br0" timeOffset="189098.7048">12763 6751 961 0,'0'0'42'0,"0"0"10"0,0 0-42 0,0 0-10 16,0 0 0-16,0 0 0 0,0 0 120 0,0 0 23 15,0 0 4-15,0 0 1 0,4 7-54 0,5-3-10 16,4 0-3-16,5 0 0 0,-1 0-11 0,10 0-2 15,-1-4-1-15,9 4 0 0,0-4-23 0,5-4-5 16,4 0-1-16,8-4 0 0,1 0-5 0,0 1-1 16,-1-1 0-16,-3 0 0 0,-1 0-24 0,-4 0-8 15,-5 1 0-15,1-1 0 16,-5 4-22-16,-5 0-11 0,-3 0-3 0,3 0 0 16,-3-4-118-16,-1 8-24 0,-4-3-5 0</inkml:trace>
  <inkml:trace contextRef="#ctx0" brushRef="#br0" timeOffset="189874.3361">14128 5955 1728 0,'21'-35'153'0,"-12"19"-122"0,0 5-31 0,4-9 0 16,0 1 0-16,-4 3-15 0,4 1 2 0,-4 7 0 16,0 0 58-16,-9 8 12 0,0 0 3 0,0 0 0 15,0 0-45-15,0 0-15 0,0 0 9 0,0 19-9 16,-5 9 31-16,1 7 1 0,-5 4 0 0,-8 8 0 15,4 7-16-15,-9 9-4 0,0-1 0 0,-5 12 0 16,5-4 7-16,0 4 1 0,5 4 0 0,-1 0 0 16,5-4-10-16,0 4-2 0,0 0 0 0,4-3 0 15,-4-9 13-15,4-4 3 0,0 5 0 0,1-9 0 16,-6-7-24-16,6-1 0 0,-5-7 0 0,-5 4 0 16,5-12 0-16,0-4 0 0,0-7 0 0,-1-5 0 15,6-3 14-15,-1-4-2 0,0-8 0 0,5-4 0 0,-5-8 26 16,4 0 5-16,1-8 1 0,4 1 0 0,0-9-20 15,0 1-3-15,4-4-1 0,5-5 0 0,0 1-12 0,4-4-8 16,9 0 8-16,0 4-8 0,4 0 0 0,1 3 8 16,-5 5-8-16,4 3 0 0,0 5 0 0,1 3 0 15,3 4 0-15,1 8 8 0,0 0-8 0,-5 8 0 16,5 4 0-16,-1 3 0 0,-3 5 0 0,-1-1 0 16,-4 5 0-16,0-1 0 15,0 1-30-15,0 3-10 0,-9 0-3 0,5-3-689 16,-5 3-139-16</inkml:trace>
  <inkml:trace contextRef="#ctx0" brushRef="#br0" timeOffset="190553.2389">15216 7031 1713 0,'0'0'76'0,"-5"-11"16"0,-4-5-74 0,5 4-18 0,-5 5 0 0,0-1 0 16,-4 4 120-16,0 0 20 0,-4 0 4 0,-5 0 0 16,0 8-72-16,-5 0-16 0,1 0-2 0,0 4-1 15,-5 0-35-15,0 3-7 0,-4 5-2 0,0 3 0 0,-4 1-9 0,4 3 12 16,-1 1-12-16,6 3 12 16,3 0-32-16,5-3-5 0,5 3-2 0,-1 0 0 0,10-7 3 0,3-1 0 15,5-3 0-15,5-4 0 0,3-1 8 0,6-3 3 16,-6-4 0-16,14-4 0 0,-4-4 13 0,8-4 0 15,5 0 0-15,0-7 0 0,4-1 0 0,0-3 0 16,0-1 12-16,0-3-12 0,-4-1 25 0,-1 1-1 16,-3 4-1-16,-1-1 0 0,-8 1 0 0,-1 3 0 15,1 0 0-15,-5 9 0 0,-4 3-3 0,-1 0-1 16,-8 4 0-16,9 8 0 0,-4 3-19 0,-1 1-12 16,0 0 1-16,1 7 1 0,-5 1 10 0,4 7 0 15,0-8 0-15,5 5 0 0,-4-5-25 0,3 1 0 16,1-5 0-16,0-3 0 15,0 4-12-15,4-5-3 0,0-3 0 0,0 0 0 0,0 0 40 0,5 0 0 0,-5-8 0 0,0 0 12 16,0-4-12-16,1-4 0 16,-1 0 0-16,0 0 0 0,0 1 20 0,0-5-2 0,0-8 0 15,5 5 0-15,-5-9-3 0,0 1-1 0,5-8 0 0,-5-4 0 16,5 0-14-16,3-8 0 0,-7 0 0 0,8-8 0 16,-1-4 0-16,1-3 0 0,0-1 0 0,0-11 0 15,0 4 0-15,0-4 0 0,0-4 0 0,0 0 0 16,-4 3 0-16,-1 5 0 0,5 4 0 0,-4 3 0 15,-1 5 0-15,1 7 0 0,-1 0 0 0,1 8 0 16,-1 8 28-16,-3 7 4 0,-1 5 0 0,-9 7 0 16,5-3-32-16,-5 11 0 0,-4 4 0 0,0 0 0 15,0 0-16-15,-4 11 0 0,-5 9 0 0,0 3 0 16,-4 9 16-16,0 7 0 0,-5 3 0 0,1 9 0 16,-1 0 0-16,1 3 0 0,-1 5 0 0,1 11 0 15,-1-4 21-15,1 5 8 0,-1-1 2 0,0 4 0 0,1-4-19 16,-1 0-3-16,1-3-1 0,4-1 0 0,0-8-8 15,-1 1 0-15,6-5 0 0,-1-3 0 0,0-4 0 0,0-8-14 16,5-4 3-16,-1 0 1 16,1-11-87-16,4-5-18 0,0 1-3 0</inkml:trace>
  <inkml:trace contextRef="#ctx0" brushRef="#br0" timeOffset="190787.3557">15352 6419 806 0,'0'0'36'0,"0"-8"7"0,4-3-35 0,0 3-8 0,1-4 0 0,-1 4 0 16,-4 8 302-16,9-4 58 0,4 1 12 0,5-1 3 15,8 4-254-15,-4-4-50 0,9 0-11 0,4 4-1 16,0-4-14-16,9 4-2 0,-5-4-1 0,9 4 0 31,5-8-66-31,4 4-12 0,9-3-4 0,4 3-681 0,-4-4-137 0</inkml:trace>
  <inkml:trace contextRef="#ctx0" brushRef="#br0" timeOffset="191477.1625">18572 6368 1825 0,'0'0'40'0,"0"-7"8"0,4-1 1 0,1 0 3 0,-5-4-41 0,4 5-11 16,-4-1 0-16,4 0 0 0,1 0 44 0,-5 0 6 15,-5 1 2-15,1-5 0 0,4 0-33 0,-4 4-7 16,-5 1 0-16,0-1-1 0,-4 0-11 0,-5 4 8 16,1 0-8-16,-5 4 8 0,-4 4-8 0,-5-4 0 15,-9 4 0-15,5 8 0 0,-4-1 46 0,-10 9 4 16,1 3 1-16,-9 8 0 0,5 1-5 0,-1 3-1 15,0 8 0-15,5 3 0 0,4 1-20 0,5 0-4 16,4 4-1-16,-1 3 0 0,6-7-20 0,3 0 0 16,10 0 0-16,-5-4 0 0,9-4 0 0,4 0 0 15,9 0 0-15,4-4 0 16,5-4-19-16,0-4-8 0,4-3-1 0,9-1-1 16,0-3-92-16,4-5-19 0,5-3-3 0,4-4-772 0</inkml:trace>
  <inkml:trace contextRef="#ctx0" brushRef="#br0" timeOffset="191934.4607">19019 6790 1630 0,'9'-4'36'0,"-9"4"7"0,0 0 1 0,4-8 3 0,1-4-38 0,-1 4-9 0,-8 5 0 0,-5-5 0 16,-4 8 126-16,0-4 23 0,0 4 5 0,-9 0 1 15,-9-4-73-15,0 4-14 0,9 8-4 0,-8 0 0 16,-5 3-64-16,-5 1 0 0,1 4-8 0,-1 3-1 0,1 8 9 0,3-3-8 15,1 3 8-15,0 4-8 0,9-3 8 0,4-1 0 16,-4-4 0-16,8 5 0 0,5-9-11 16,4-3 11-16,5-1-13 0,-1-3 5 0,5-4-4 0,5 3 0 15,4-3 0-15,4-4 0 0,0-4 0 0,4-4 0 16,10 0 0-16,3-7 0 0,-3 3 12 0,4-8 9 16,4 1-1-16,4-5-8 0,-4 5 30 0,-4-9-1 15,-9 1 0-15,0-1 0 0,9-3 9 0,-5-4 2 16,-13-4 0-16,5 4 0 0,-1-1-12 0,5 5-3 0,-4 4 0 0,-1 3 0 15,-8 5-25-15,4 3 8 16,5 4-8-16,-1 8 0 0,-17 0 0 0,9 8 0 16,4 7 0-16,-4 9 0 0,0-1 0 0,-5 5 0 15,0 3-8-15,1 0 8 0,4 4-16 0,-9 0 0 16,0 0 1-16,-5 8 0 16,5-8-141-16,0 4-29 0,-4 31-6 0,-1-23-1 0</inkml:trace>
  <inkml:trace contextRef="#ctx0" brushRef="#br0" timeOffset="192233.2808">19616 6583 2188 0,'0'0'48'0,"0"0"11"0,0 0 1 0,0 0 1 0,9 4-49 0,4 8-12 0,-9 3 0 0,5 5 0 16,0-1 63-16,0 5 9 0,-5 7 3 0,-4 0 0 0,4 4-42 0,-4-4-8 15,0 4-1-15,0-3-1 0,-13-5-13 0,9 0-2 16,-1 0-8-16,1-3 12 0,-5-5-12 0,1 1 8 16,3-5-8-16,1-3 0 0,-1-4 22 0,5 0-2 15,-4-4 0-15,4-4 0 0,0 0-20 0,0 0 0 16,0 0 0-16,0 0 0 0,4-8 0 0,10 0 0 16,-6-8 0-16,1-3 0 0,4-1 56 0,5-7 6 15,4-4 2-15,0 0 0 0,0 0-64 0,0 3-23 16,13-7 1-16,0 8 0 0,0-4 22 0,-4 7 0 15,-1-3 0-15,10 7 0 0,-5 9-9 0,-9 3 9 16,-8 4 0-16,-5 8 0 0,9-4-8 0,-9 12 8 16,0 3 0-16,-4 9 0 0,0-1 15 0,-1 4 9 15,-3 5 3-15,-5 3 0 16,-5 0-73-16,5-4-14 0,0 4-4 0,0 4 0 16,-8-8 0-16,8 4 0 0,0 0 0 0,4 1-1049 0</inkml:trace>
  <inkml:trace contextRef="#ctx0" brushRef="#br0" timeOffset="193294.0535">21805 6708 1555 0,'27'0'138'0,"-10"-4"-110"16,-17 4-28-16,9-8 0 0,-5 0 74 0,1 4 10 15,-1-7 1-15,0-1 1 0,-4 4-14 0,5-4-2 16,4 1-1-16,-5-5 0 0,5 1-23 0,0 3-5 0,4 0-1 15,-5-3 0-15,10 3-40 0,-5 0 0 0,9 0 0 0,0 9 0 16,4-9 0-16,-4 8 0 0,-4-4 0 0,4 8 0 16,-5 0-12-16,1-4-4 0,-1 4 0 0,-3 4-1 15,-1 0 17-15,-4 4 0 0,-1 4 0 0,-3 3 0 16,-5 16 0-16,-5 1 0 0,1 3 0 0,-5 4 0 16,-4 4 0-16,-5-1-10 0,1 5 0 0,-1 0 0 15,5 0 0-15,-9-4 0 0,5 4 0 0,-1-5 0 16,5 1-5-16,4-8-1 0,0-3 0 0,5-5 0 15,-5-4 16-15,9-3 0 0,-4-5 0 0,4-3 0 16,0 0 23-16,0-12 7 0,0 0 2 0,0 0 0 16,0 0 22-16,0 0 5 0,9 0 1 0,-1-4 0 15,6 0-10-15,-1-8-2 0,0 1 0 0,4-5 0 0,1 0-21 0,0-3-5 16,8-8-1-16,0 3 0 0,5 1 35 16,0-8 6-16,-1 3 2 0,5-3 0 0,-4 0-64 15,4-4-12-15,-4 0-2 0,4-4-1 0,0 0 2 0,0 0 0 16,-4 0 0-16,4 4 0 15,-4 3-19-15,4 1-3 0,-4 0-1 0,4 8 0 16,-9 3-227-16,-4 8-45 0,22-15-10 16,-13 4-539-16</inkml:trace>
  <inkml:trace contextRef="#ctx0" brushRef="#br0" timeOffset="193737.8775">23608 6735 1958 0,'14'-12'43'0,"-1"1"9"0,-18 3 1 0,5-4 3 0,0 0-45 0,-4 1-11 0,0-5 0 0,-5 4 0 16,4-7 53-16,-3 7 9 0,-10 1 2 0,5 3 0 15,-5-4-32-15,1 4-5 0,-5 0-2 0,0 1 0 16,-4 3-40-16,4 4-8 0,4 0-1 0,-4 0-1 15,-4 0 45-15,0 4 8 0,-1 3 3 0,1 5 0 16,0 0-31-16,4 7 0 0,-5 1 0 0,5 3 0 16,-4 1 0-16,9 3 0 0,-5-4 0 0,4 5 0 15,0 3-26-15,5-4-2 0,5-3 0 16,-1-5 0-16,0 1 36 0,9-1 6 0,0-7 2 0,0 3 0 0,0-3-16 16,0-12 0-16,9 4 0 0,4 0 0 0,0-4 0 15,0-4 0-15,5 0 0 0,-1 0 9 0,1-8 12 16,8 1 3-16,1-5 0 0,8-3 0 0,4 3-4 0,-4-3-1 15,-4-9 0-15,0 1 0 0,-1 0-19 0,1 3 8 16,0 1-8-16,0-1 0 0,-5 5 20 0,0-4-4 16,-8 3 0-16,-1 8 0 0,-4 5-25 0,1 3-6 15,-14 4-1-15,0 0 0 0,0 0 29 0,4 15 6 16,-8 1 1-16,4 3 0 16,0 5-38-16,-5-1-7 0,-4 4-2 0,-4-3 0 15,9 3-138-15,-5 4-28 0</inkml:trace>
  <inkml:trace contextRef="#ctx0" brushRef="#br0" timeOffset="194245.7282">23986 6758 1720 0,'30'-3'76'0,"-30"3"16"0,9-8-73 0,4 0-19 0,1 4 0 0,-1-4 0 0,0 8 68 0,0-8 11 15,0 1 1-15,5-5 1 0,4 0-24 0,0-3-5 16,-5 3 0-16,9-8-1 0,1 1-14 0,-1-4-2 16,-8-5-1-16,-1-3 0 0,5 4-8 0,-4-4-2 15,-1-1 0-15,-4-3 0 0,5 0-8 0,0-4-1 16,-1-4-1-16,1-4 0 0,-5 5-14 0,4-9-13 15,5 0 2-15,0-3 1 0,0 3 10 0,4-4 9 16,1 5-1-16,3-5-8 0,1 8 0 0,0 0-20 16,-9 5 2-16,0-1 1 15,0 4-30-15,-5 7-5 0,-4 5-2 0,-8 4 0 0,-1-1 43 0,1 9 11 16,-1-1 0-16,-8 8 0 0,-1 1 19 0,-4 3 5 16,9 4 2-16,-13 0 0 15,-4 0-42-15,-1 0-8 0,1 7-1 0,-1 5-1 0,5-4 42 0,0 4 8 16,0-1 1-16,-1 5 1 15,6 3-42-15,-1 5-8 0,-4 3-1 0,4 4-1 0,0 4 41 0,0 8 8 16,-4 8 1-16,4 4 1 0,-4 7-25 0,0 0 0 16,-4 5 8-16,-1 3-8 0,0 0 16 0,-3-4 0 0,7 5 1 15,-3-1 0-15,-1-4-4 0,5-15-1 16,4-1 0-16,1 1 0 0,-1 0-12 0,0-4 0 0,5-1 8 0,4-7-8 16,0-3-12-16,0 6-6 0,4-10-1 0,0-5 0 15,5-4-169-15,4-7-33 16</inkml:trace>
  <inkml:trace contextRef="#ctx0" brushRef="#br0" timeOffset="194417.0855">24942 6493 1958 0,'0'0'43'0,"0"0"9"0,-9 12 1 0,-4 0 3 0,-4 3-45 0,-1 5-11 15,5 3 0-15,-5 1 0 0,1-5 53 0,4 4 9 16,0 5 2-16,4-1 0 15,0-7 0-15,0 3 0 0,5-7 0 0,-1 3 0 16,5-3-103-16,0-5-20 0,-8 1-4 0,8-12-948 0</inkml:trace>
  <inkml:trace contextRef="#ctx0" brushRef="#br0" timeOffset="194536.2668">25118 6107 864 0,'0'0'38'0,"0"-8"8"0,0 1-37 0,-5-1-9 0,5 8 0 0,0 0 0 16,0 0 40-16</inkml:trace>
  <inkml:trace contextRef="#ctx0" brushRef="#br0" timeOffset="195154.3965">26074 6400 576 0,'22'-12'25'15,"-22"12"6"-15,4-8-31 0,-4 0 0 0,5-3 0 0,-5 7 0 16,4-4 205-16,5-4 35 0,-5 4 8 0,-4-3 0 0,0 3-102 0,-4-4-21 16,-5 1-4-16,-8-1-1 0,-1 4-32 0,-4-4-8 15,0 8 0-15,-4 1-1 0,0-1-15 0,-5 4-4 16,0 0 0-16,-4 4 0 0,0 3-43 0,-5 5-9 15,10-4-8-15,-5 7 12 0,4 5-12 0,-9-1 0 16,5 1 0-16,0 3 0 0,-4 9 0 0,4 3 0 16,0 4 0-16,-1 0 0 0,6-8 0 0,8-4 0 15,4 0 0-15,5 5 0 0,0-5 0 0,9-4 0 16,-5 5 0-16,9-5 0 0,4-3-8 0,14 3 8 16,-5 0-10-16,-4-7 10 0,-5-8 0 0,9 0 0 15,0-5 0-15,9 1 10 0,-9-4-10 0,5-7 0 16,8-1 0-16,1-4 0 0,3 4 0 0,-3-7 0 15,-1-1 0-15,0-7 0 0,9-1 27 0,-4-3 3 16,0-4 1-16,0-4 0 0,-1-8-19 0,5-4-4 0,-4-4-8 16,9-3 12-16,-1-5-12 0,14-15 0 0,4 0 8 0,0-8-8 15,0 4 0-15,-5 4-10 0,1-4 2 0,0 8 0 32,-5 4-20-32,0 7-3 0,-4 4-1 0,-9 1 0 0,-8 11 32 0,-1 4 0 0,-4 8 0 0,-9 3 0 15,-13 9 0-15,9 3 0 0,-5 1 0 0,-4 15 0 16,0 0 0-16,0 0 0 0,-13 0 0 0,-9 4 0 15,-4 0 8-15,8 3 7 0,9 9 1 0,-4 0 1 16,-13-1-27-16,4 5-6 0,4 7 0 0,5 0-1 16,9 1 27-16,8 3 6 0,14 0 0 0,-23 8 1 15,-21 8-27-15,0 3-6 0,4 5 0 0,0 7-1 0,-4-3 17 16,-1 3 17-16,1 5-3 0,0-1-1 16,4-4-113-16,4 1-24 0,-4-1-4 0,9 4-524 15,-5-7-106-15</inkml:trace>
  <inkml:trace contextRef="#ctx0" brushRef="#br0" timeOffset="195588.139">26877 6544 1324 0,'13'-8'118'0,"-4"-4"-94"0,-9 1-24 0,-9-5 0 16,-4 1 79-16,0-1 11 15,4-4 2-15,0 5 1 16,0-5 43-16,5 9 9 0,-9-1 2 0,4 0 0 0,-4 1-108 0,0-1-22 15,-5 4-4-15,5 4-1 0,4-4-12 0,-4 4-16 0,-4 4 3 16,-1 4 1-16,1 4 40 0,-1 0 9 0,-8 4 2 0,4 7 0 16,-5 1-31-16,5 3-8 0,0 4 0 0,1 5 0 15,-6-5 0-15,14 4 0 0,0-4 0 0,4-3 0 16,0-5 0-16,5-3-10 0,0 3 10 0,4-3-10 16,4-4 10-16,0-1 0 0,1 1 0 0,12-4-8 15,5-4 8-15,0 0 0 0,-9-4 0 0,5 0 0 16,8-8 11-16,-4-4-3 0,4 0 0 0,-4 5 0 15,0-5 4-15,0-4 1 0,5-3 0 0,3-5 0 16,-8-3-2-16,0-4-1 0,-4-4 0 0,-1 4 0 16,1-1 14-16,-1 5 4 0,5 0 0 0,0 11 0 15,0 1-20-15,-9 7-8 0,-8 0 0 0,-5 8 8 16,0 0-8-16,0 0 0 0,-9 16 0 0,0-1 0 16,5 5-30-16,-5 3 2 0,0 1 0 0,0 3 0 0,-8 0 36 15,8 4 7-15,5 4 1 0,4-3 1 16,-9-5-136-16,5 0-27 0,4-7-6 0,13 3-797 15</inkml:trace>
  <inkml:trace contextRef="#ctx0" brushRef="#br0" timeOffset="195888.917">27281 5979 2062 0,'8'0'45'0,"5"-4"10"0,1 0 1 0,3 0 3 0,-4 0-47 0,5 4-12 0,8-4 0 16,1 4 0-16,3 0 72 0,1-4 13 0,8 0 3 0,-3 0 0 15,3 4-62-15,14-4-12 0,4 1-2 0,0-5-1 16,-5-4 4-16,1 4 1 0,0 4 0 0,4-3 0 16,-5-5-26-16,-3 0-5 0,-1 0-1 0,-4 5 0 31,-9-5-38-31,0 0-8 0,-9 1-2 0,-4 3-947 0</inkml:trace>
  <inkml:trace contextRef="#ctx0" brushRef="#br0" timeOffset="196070.4163">28088 5257 518 0,'0'-19'46'0,"0"19"-37"16,0 0-9-16,0 0 0 0,0 0 168 0,0 0 32 16,0-12 7-16,0 4 1 0,0-4-64 0,0 5-13 15,0 7-3-15,0 0 0 0,0 0 0 0,0 0 0 16,-9 7 0-16,-4 9 0 0,0 7-94 0,0 9-19 16,-9 10-4-16,4 9-1 0,1 0 11 0,-5 7 3 15,0 5 0-15,-5 3 0 0,1 0 4 0,0 5 2 16,-1 3 0-16,5 8 0 0,0-8-30 0,1-4-10 15,-1 0 0-15,8-4 0 0,1 1 10 0,0-5 0 16,4 0 0-16,1-3 8 0,3-8-8 0,-4-1 0 16,1 1 0-16,8-4 0 15,-5-8-135-15,5 0-21 0,0 31-5 0,27-27-1 0</inkml:trace>
  <inkml:trace contextRef="#ctx0" brushRef="#br0" timeOffset="196429.1501">28233 6774 1440 0,'26'4'128'0,"-13"-4"-103"16,0 4-25-16,0-4 0 0,1 0 35 0,8 0 1 0,-1 0 1 0,10 4 0 16,0-4-1-16,0 0-1 0,-1 0 0 0,10-4 0 0,-5 0 36 0,4 0 7 15,1-4 2-15,-1 4 0 0,-4-7 18 0,5-1 4 16,-1 0 1-16,-4-3 0 0,-4-1-27 0,-4 0-4 15,-1 1-2-15,-4-5 0 0,0 1-47 0,0-5-10 16,-5 1-1-16,1 0-1 0,-5 3-11 0,-4 1 0 16,-1-1 0-16,-3 1 0 0,-5 7 0 0,0 0 0 15,-9 4 0-15,-4 1 0 0,0 3 0 0,-9 4 0 16,-5 4 0-16,-3 0 0 0,-5 3 0 0,-5 5 0 16,-4 4 0-16,0 7 0 0,1 0 0 0,3 9 0 15,1-1 0-15,4 4 0 0,4 4-8 0,0-4 8 16,5 0 0-16,4 4 0 0,9 0 0 0,4-4 0 15,0 0-9-15,5 0 9 0,4 1-17 0,4-5 0 16,9 0 0-16,0 0 0 16,5 0-122-16,0-3-24 0,3-1-5 0</inkml:trace>
  <inkml:trace contextRef="#ctx0" brushRef="#br0" timeOffset="208417.6134">2190 9321 1728 0,'0'0'76'0,"-9"0"16"0,-4 0-73 0,-5 4-19 0,5-1 0 0,-4 9 0 15,3 0 53-15,-8 7 7 0,5 1 2 0,4 3 0 16,0 5-150-16,4-5-29 16</inkml:trace>
  <inkml:trace contextRef="#ctx0" brushRef="#br0" timeOffset="208264.7928">1804 10050 979 0,'0'0'43'0,"0"0"9"0,0-8-41 0,0 0-11 0,-5 0 0 0,5 1 0 16,0 7 80-16,0 0 13 0,-4-8 3 0,4 8 1 15,-4-4-52-15,4 4-10 0,0 0-3 0,0 0 0 0,-14 0 7 0,14 4 1 16,0-4 0-16,0 0 0 0,-13 12 0 0,4-1 1 16,1 1 0-16,3 7 0 0,-4 5 11 0,1 3 1 15,-1 8 1-15,-4 4 0 0,4 0-18 0,-4 4-3 16,-5 0-1-16,5 4 0 0,-4 0-12 0,3-4-4 16,1-8 0-16,4 0 0 0,1-4-4 0,3 0-2 15,1-7 0-15,0-5 0 0,4 1-10 0,4-5 0 16,0-7 0-16,5 0-632 15,4-4-128-15</inkml:trace>
  <inkml:trace contextRef="#ctx0" brushRef="#br0" timeOffset="208929.837">2615 9211 1220 0,'-8'-11'54'0,"8"3"11"0,0 0-52 15,4 0-13-15,-4 1 0 0,0 3 0 0,0-4 104 0,-4 4 17 16,-1-4 4-16,1 4 1 0,-5 4-46 0,9 0-8 15,0 0-3-15,0 0 0 0,-9 8-29 0,5 0-5 16,8 4-2-16,-8-1 0 0,-1 9-5 0,-3-1-2 16,3 9 0-16,1 3 0 0,4 4 6 0,-9 8 0 15,0 7 1-15,-4 9 0 0,9 7-2 0,-9 12-1 16,-1 4 0-16,1 4 0 0,-9 8-3 0,0-5-1 16,0 1 0-16,-4 0 0 0,4-5-14 0,-4-7-2 15,4 4-1-15,0-12 0 0,-4-3-9 0,13-9-11 16,-14-3 3-16,10-8 0 15,4-12-124-15,-1-4-24 0,-3-8-4 0</inkml:trace>
  <inkml:trace contextRef="#ctx0" brushRef="#br0" timeOffset="209060.4324">2137 10009 288 0,'-13'4'12'0,"9"-4"4"0,-5 0-16 0,4 0 0 16,-3 0 0-16,3 0 0 0,1 0 336 0,-1 4 65 15,5-4 13-15,0 0 2 0,0 0-251 0,0 0-50 16,0 0-11-16,0 0-1 0,0 0-31 0,14 8-7 15,3-8-1-15,5 0 0 0,9 0-28 0,4-8-7 16,9 0-1-16,0 1 0 0,13-9-28 0,4 5 0 16,-4-4 0-16,9-1-731 15,0 1-152-15</inkml:trace>
  <inkml:trace contextRef="#ctx0" brushRef="#br0" timeOffset="210932.3374">4515 9898 831 0,'31'-8'36'0,"-31"8"9"0,0-8-36 0,0-3-9 0,4 3 0 0,5 0 0 15,4 0 89-15,-9 0 16 0,1-3 3 0,-5 3 1 16,9-4-11-16,-5 4-2 0,-8-3-1 0,4 11 0 16,4-8-19-16,-4 8-3 0,4-8-1 0,-8 0 0 15,-9 4-13-15,8 0-3 0,5 4-1 0,0 0 0 16,0 0-18-16,0 0-3 0,0 0-1 0,-4 8 0 0,4 4-9 16,-9 11-3-16,-13 1 0 0,5 7 0 0,8 4 2 0,0 4 0 15,-8 8 0-15,-1-4 0 0,1 3-6 0,-1-3-1 16,5-4 0-16,0 0 0 0,0-4-7 0,4 1-1 15,4-5-8-15,1-4 12 0,0 0-12 0,4-7 0 16,4-5 0-16,5-3 0 16,0 0-100-16,8-8-16 0,-4-4-3 0</inkml:trace>
  <inkml:trace contextRef="#ctx0" brushRef="#br0" timeOffset="211119.998">4796 9371 1609 0,'-18'0'35'0,"1"-7"7"0,12 3 2 0,-3-4 2 0,-1 4-37 0,0-4-9 0,5 0 0 0,4 8 0 16,4-7 59-16,-4 7 9 0,-4-12 3 0,4 12 0 15,13-8-143-15,0 8-28 0</inkml:trace>
  <inkml:trace contextRef="#ctx0" brushRef="#br0" timeOffset="211593.7521">5077 9703 1209 0,'0'0'108'15,"0"8"-87"-15,-9-1-21 0,9 9 0 0,4 4 124 0,1 3 21 16,-5 4 4-16,0 4 1 0,4 8-70 0,0 0-13 16,-4 4-3-16,0 0-1 0,-8 0-20 0,3 0-4 15,10-4-1-15,-5-4 0 0,-14 0-12 0,10-4-2 16,4-7-1-16,0-1 0 0,-4 1 9 0,-1-5 1 16,1-3 1-16,4-5 0 0,4 1 1 0,-4-4 0 15,-4 0 0-15,4-8 0 0,0 0-9 0,0 0-2 16,0 0 0-16,-5-12 0 0,1 0 1 0,4-3 0 15,4-5 0-15,1-3 0 0,-10-5-10 0,10-3-3 16,12-4 0-16,-3 0 0 0,3-8-12 0,5 0 9 16,0 4-9-16,13 4 8 0,-4 0 1 0,0 0 0 15,-10 8 0-15,10 3 0 0,4 9-9 0,-13 3 0 0,-9 4 0 0,5 4 0 16,4 8 0-16,-13 4 0 0,4 4 0 0,-9 3 0 16,-4 1 0-16,0 3 0 0,0 9 0 0,-4-1 0 15,-14 4 0-15,14 4 0 0,-1-4 0 0,1 1 0 16,-5 3-8-16,1-8-8 0,-1 4 0 0,4-3-1 15,10-1-105-15,-10-4-21 0,-8 1-4 0,9-5-884 16</inkml:trace>
  <inkml:trace contextRef="#ctx0" brushRef="#br0" timeOffset="213281.5954">7406 9555 864 0,'0'0'76'0,"5"-8"-60"0,-5-4-16 0,0 4 0 0,4-3 98 0,0 3 17 16,-4-4 3-16,9 4 1 0,-9 1-19 0,5-1-3 16,-1 4-1-16,-4-4 0 0,0 8-68 0,0 0-13 15,0 0-3-15,0 0-1 0,0 0 17 0,0 0 4 16,0 0 1-16,0 0 0 0,0 0-23 0,0 12-10 16,-4-1 8-16,-1 5-8 0,-8 4 28 0,4-1 0 15,5 1 0-15,-9 3 0 0,0 4 9 0,4 4 3 16,0 1 0-16,-4 3 0 0,0 4-15 0,-1 8-2 15,10-5-1-15,-9 5 0 0,0 0-2 0,0 4 0 16,-1-5 0-16,6 5 0 0,-1 0 0 0,0-4-1 16,-4-1 0-16,0 1 0 0,0-8-11 0,4 4-8 15,-4-4 12-15,4-4-12 0,0 0 16 0,0-3-4 16,-4-5-1-16,4-8 0 0,-4 1 6 0,4-5 2 0,1 1 0 16,-1-4 0-16,0-4-6 0,9-8-1 0,0 0 0 15,0 0 0-15,0 0-12 0,0 0 11 0,0 0-11 0,0 0 10 16,0 0-10-16,0 0 8 0,0 0-8 0,-4-4 8 15,4 4 0-15,0-12 0 0,-5 4 0 0,1-4 0 16,4 1-8-16,9-5 0 0,-9-7 0 0,4-1 0 16,-4 1 0-16,9-4-12 0,4-5 2 0,-4 1 1 15,4 0 9-15,-4-4 12 0,0 0-2 0,4 0-1 16,0-8-9-16,0 4-11 0,5-4 3 0,-5-4 0 16,9 4 8-16,-5-3 9 0,1-9-1 0,-1 4-8 15,5 1 0-15,5-1 0 0,-1 0-10 0,5 0 10 0,-1 5-21 16,1 3 3-16,0 0 1 0,4 4 0 0,-4 0 1 0,4 0 1 15,0 8 0-15,0 3 0 16,0 5 7-16,-4 3 8 0,-1 5-13 0,1 3 5 0,0 8 8 0,0 0 0 16,-5 8 0-16,5 8 0 0,-5 4 0 0,-4-1-8 15,-5 5 8-15,-3 3 0 0,-6 4 0 0,-8 5 0 16,-4-1 0-16,-9 4 0 0,-5-4 0 0,-4 0 0 16,-4 0 0-16,0 1 0 0,-9-1 0 0,4 4 12 15,-9-8-2-15,5-3-1 0,0 3-9 0,-4-4 0 16,4 1 0-16,-1-5 0 0,6 1 0 0,-1-9-14 15,0 5 2-15,9-8 0 16,5 0-144-16,4-4-28 0</inkml:trace>
  <inkml:trace contextRef="#ctx0" brushRef="#br0" timeOffset="213734.3828">8385 9718 1713 0,'0'0'76'0,"-5"-7"16"16,-4 7-74-16,5-4-18 0,4 4 0 0,0 0 0 15,-9 0 86-15,9 0 14 0,0 0 2 0,-4 0 1 0,-9 0-55 0,4 4-12 16,-4 3-1-16,4 1-1 0,0 0-17 0,-4 0-3 15,0 4-1-15,-5 3 0 0,5 1 3 0,-4 3 0 16,3 5 0-16,-3-1 0 0,4 4-8 0,0 1 0 16,4 3-8-16,-4 0 12 0,4 4-12 0,0-4 0 15,5 0 0-15,-1-3 0 0,5-5 0 0,0-3 0 16,0-1 0-16,5-3 0 0,-1-1 0 0,-4-15 0 16,9 8 0-16,-9-8 0 0,13 4 0 0,5-4 0 15,-1-8 0-15,1 4 0 0,-1-3 9 0,1-5-1 16,-1-4 0-16,1-3 0 0,-1-1 5 0,1 1 1 15,-5-5 0-15,5 1 0 0,-1-8 2 0,-8 4 1 16,0-1 0-16,4-3 0 0,-9-4 2 0,5 4 0 16,-9 0 0-16,0 3 0 0,0-3-6 0,-4 0-1 0,-1 4 0 15,5 3 0-15,-4 1-12 0,4 3 0 16,-9 5 0-16,5 3 0 0,-5 4-12 0,-4 4-9 16,0 0-2-16,-5 8 0 15,-4 0-164-15,-4 4-33 0</inkml:trace>
  <inkml:trace contextRef="#ctx0" brushRef="#br0" timeOffset="214085.6628">8942 8767 979 0,'0'0'43'0,"0"-8"9"0,0 0-41 0,0-3-11 15,-5 3 0-15,5 8 0 0,0 0 257 0,0 0 50 16,0 0 9-16,0 0 3 0,0 0-207 0,0 0-40 16,0 0-9-16,0 0-2 0,0 0-21 0,0 8-5 15,-4 3-1-15,0 5 0 0,-1-1-11 0,-4 9-3 16,5-1 0-16,-5 5 0 0,5 7-8 0,-9 0-1 15,4 8-1-15,-4 3 0 0,-5 13-1 0,5-4 0 16,-4-1 0-16,-1 9 0 0,5 3-9 0,-5-4 0 16,1 1 9-16,-1-1-9 0,5 0 0 0,-5-3 0 0,5-1-12 0,5 1 4 15,-10-1-8-15,14-7 0 16,-1 4-1-16,1-5-742 0,-1-3-148 0</inkml:trace>
  <inkml:trace contextRef="#ctx0" brushRef="#br0" timeOffset="214648.8443">9271 9516 576 0,'0'0'51'0,"0"0"-41"0,0 0-10 0,-9 0 0 15,0 4 339-15,9-4 65 0,-9 7 14 0,5 5 2 16,0 0-283-16,-5-1-57 0,5 5-11 0,-1 0-2 15,1 3-39-15,-1-3-8 0,1 3-2 0,0 1 0 16,-5-1-18-16,9 1 0 0,-5-5 0 0,5 1 0 0,-4-4 0 16,4-5 0-16,0 5 0 0,0-12 0 0,0 0-12 0,0 0 12 15,9 0-13-15,0-4 5 0,4 0 8 0,0 0 0 16,4-7 0-16,5 3 0 0,-8-8 0 0,3 1 0 16,1-5 0-16,4 1 0 0,4-1 0 0,5 1 0 15,-5-1 0-15,5 1 0 0,-1 3 0 0,-3-3 0 16,3 7 0-16,-8 4 0 0,0 0 8 0,-4 8-8 15,-1 0 10-15,-3 8-10 0,-1 4 0 0,4 0 0 16,-4 7 0-16,1 4 0 0,-1 5 0 0,-9 3 8 16,5 0-8-16,-5 8 0 0,1 4 0 0,-5 0 0 15,-9 0 8-15,0 4-8 0,0-4 0 0,-4 3 8 16,0-7-8-16,-9 0 0 0,0 0 17 0,-9-4-2 16,1 0-1-16,-5-3 0 0,0-5-1 0,-5 0 0 15,5-3 0-15,4-5 0 0,9 1-13 0,-4-9 9 16,4 5-9-16,5-8 8 0,-1 0 0 0,0-8-8 15,5 0 12-15,0 0-4 0,4-4 6 0,1-4 1 0,3 0 0 0,1-4 0 16,8-3 1-16,5-1 0 0,0-7 0 0,-1 3 0 16,10-7-24-16,0 0-5 0,-1-1-1 0,5-7 0 15,0 4-98 1,9-4-19-16,4-4-4 0</inkml:trace>
  <inkml:trace contextRef="#ctx0" brushRef="#br0" timeOffset="215137.4022">10091 9469 1792 0,'-9'0'40'0,"1"0"8"0,-1-4 1 0,5 0 1 0,-5 0-40 0,4 0-10 16,5 4 0-16,0 0 0 0,0 0 54 0,0 0 9 15,0 0 1-15,18 8 1 0,-1 0-41 0,5 4-8 16,-4-1-1-16,-1 9-1 0,1-1 8 0,0 5 2 16,-5-1 0-16,-4 4 0 0,-1 1 0 0,-3 3 0 15,-5-4 0-15,0 4 0 0,-9-3-3 0,5 3 0 16,-10-4 0-16,1-3 0 0,-4-5 3 0,3-3 0 16,-3-1 0-16,4 1 0 0,0-4-3 0,4-5 0 15,0-3 0-15,9-4 0 0,0 0-21 0,0 0 0 0,0 0 0 0,0 0 0 16,4-11 0-16,1-5 0 0,4-7 0 0,4-1 0 15,4-3 0-15,1 0 0 0,4-5 0 0,0 1 0 16,0 0 0-16,4 4 12 0,5-5 0 16,-1 1-1-16,1 0-11 0,0 4 10 0,-5-1-10 0,5 1 10 15,4 8-2-15,-9 3 0 0,5 4 0 0,-5 5 0 16,-8 3 0-16,-1 8-8 0,1-1 12 0,-5 9-4 16,-4 0-8-16,0 7 0 0,-5 5 0 0,0-1-11 15,-4 1 19-15,0 3 3 0,-4 4 1 0,0 0 0 16,-1-3-12-16,5 3 0 0,-4 0-10 0,-5 4 10 15,5-4-104-15,-5 0-16 0,5-3-2 16</inkml:trace>
  <inkml:trace contextRef="#ctx0" brushRef="#br0" timeOffset="215852.627">11052 9601 1036 0,'0'0'92'0,"-4"-7"-73"15,4-1-19-15,-5 0 0 0,5 0 80 0,0 8 13 0,0-8 3 0,0 8 0 16,0 0 9-16,0 0 3 0,0-7 0 0,0 7 0 15,0 0-47-15,-9 4-9 0,1 3-1 0,-1 1-1 16,0 12-20-16,-4-1-4 0,0 8-1 0,4 5 0 16,-4-1-9-16,4 4-1 0,-4 0-1 0,4-4 0 15,0 0-14-15,1-3 11 0,3-1-11 0,1-4 10 16,4 1-10-16,0-9 0 0,4 1 0 0,1-4 0 16,3-4 0-16,1-1 0 0,-9-7 0 0,9-4 0 15,9 1 10-15,-5-5-10 0,0-4 12 0,4-4-12 16,-8 5 39-16,4-9 1 0,0 1 0 0,1-5 0 15,-1 1-2-15,-4-4 0 0,-1 3 0 0,1-3 0 16,0-4-10-16,0 3-3 0,-9 1 0 0,4 4 0 16,-4-5-25-16,0 9 0 0,0-4 8 0,-4 3-8 15,-1 8 0-15,1 1 0 0,0-1 0 0,-1 4 0 16,-4 0-41-16,1 4-1 0,8 4 0 0,-9 4 0 16,0 0-146-16,0 8-30 0</inkml:trace>
  <inkml:trace contextRef="#ctx0" brushRef="#br0" timeOffset="216591.5473">11385 9469 1670 0,'5'-4'148'0,"4"-4"-118"0,-1 0-30 0,1 1 0 15,0-1 92-15,4 4 12 16,0 0 2-16,5 4 1 0,-1 4-40 0,-3 0-8 0,3 7-2 0,-4 1 0 15,0 8-37-15,5-1-8 0,-9 5-2 0,4 3 0 16,0-4-10-16,-9 5 0 0,1-5 0 0,-1 4 0 16,-4 1 0-16,0-5 8 0,0-4-8 0,-4 5 0 15,-1-9 9-15,1 5-9 0,0-4 10 0,-1-5-10 16,1 1 16-16,-5-8-4 0,9-4 0 0,0 0 0 16,-4 4 8-16,4-4 0 0,-9-4 1 0,5 0 0 15,-1-8-4-15,1-3-1 0,4 3 0 0,0-4 0 16,4-3-8-16,1-1-8 0,3-3 12 0,-3 0-12 15,8-1 8-15,0-7-8 0,5 4 0 0,4-1 0 16,-5 1 8-16,5 0-8 0,0 3 0 0,0 5 0 16,-5-1 0-16,5 5 0 0,0 3 0 0,0 8 0 15,0 0 0-15,-4 12 0 0,4 0 0 0,-5 7 0 0,1 5 0 0,-1 3 0 16,-4 1-8-16,1 3 8 0,-1 0 0 0,0 1 0 16,-9-1 0-16,5 0 0 0,-4 1 0 0,-1-1 0 15,0-4 0-15,-4-3 0 0,0-1 0 0,-4-7 0 16,4 0 0-16,0-1 0 0,-4-3 18 0,4-8-3 15,0 0-1-15,0 0 0 0,0 0 19 0,0 0 4 16,-14-4 1-16,10-4 0 0,-5-3-38 0,5 3 0 16,-1-8-14-16,1 1 4 0,8-5 10 0,1-3 0 15,-5-1 0-15,9-3 0 0,-1-4 0 0,6 4 8 16,-6-1-8-16,10-3 11 0,4 4-11 0,4 3 0 16,-4 1 0-16,4 4 8 0,1 3-8 0,-10 4 0 15,1 4 0-15,-1 8 0 0,-3 0 0 0,-1 4-16 16,-5 8 3-16,-3-4 0 0,4 4 21 0,-1 3 4 15,-8 5 0-15,9-1 1 0,-9 1-13 0,5-1-18 16,-1 1 4-16,0 3 1 16,-4 0-11-16,0-3-1 0,5-1-1 0,-1 5-750 0,0-5-149 0</inkml:trace>
  <inkml:trace contextRef="#ctx0" brushRef="#br0" timeOffset="216661.0113">12754 9457 2185 0,'0'0'48'0,"0"0"9"0,0 0 3 0,0 0 2 0,0 8-50 0,0-8-12 16,5 12 0-16,-1-1 0 0,-4 5 70 0,4-4 11 15,-4 3 3-15,5 1 0 0,-1 3-52 0,1 1-9 16,-1-5-3-16,5 1 0 0,-5 0-20 0,5-5 0 15,-5 1 0-15,1 0 0 16,-1-1-139-16,0-3-32 0</inkml:trace>
  <inkml:trace contextRef="#ctx0" brushRef="#br0" timeOffset="216796.3671">13013 9040 1936 0,'0'0'86'0,"-4"-4"18"0,-1 0-84 0,5 4-20 0,0 0 0 16,0 0 0 0,0 0-68-16,0 0-19 0</inkml:trace>
  <inkml:trace contextRef="#ctx0" brushRef="#br0" timeOffset="217614.2631">13601 9243 1839 0,'0'0'40'0,"0"0"9"0,0-8 2 0,0 8 1 16,0-8-42-16,-4 0-10 0,4 0 0 0,-5 1 0 0,1 3 93 0,-1 0 17 16,-3 0 3-16,-1 4 1 0,0 0-74 0,-4 4-16 15,4-4-2-15,0 4-1 0,-4 4-6 0,-4-5-2 16,4 5 0-16,-5 4 0 0,0 0-13 0,1-1 0 15,-1 5 0-15,5 3 0 0,4 1 8 0,-4-1-8 16,5 1 11-16,-1 3-11 0,4-3 0 0,1-1 0 16,0-3 0-16,4 0 0 0,0-1-15 0,0-3 0 15,4-4 0-15,-4-8 0 0,0 0 5 0,9 4 1 16,4-4 0-16,0-4 0 0,5-4 9 0,-5 0 0 16,4-4 0-16,1 1 0 0,-5-5 11 0,5-3 4 15,-5-5 1-15,4 5 0 0,1-1 15 0,-5-3 3 16,0 3 1-16,0-3 0 0,0 3-10 0,-4 1-1 15,0 3-1-15,-5 8 0 0,1 1-23 0,-5 7 9 16,0 0-9-16,0 0 0 0,-5 15 0 0,1 1 0 16,0 3 0-16,-1 5 0 0,1 3 0 0,-1 4 0 15,5-3 0-15,0 3 0 0,0-4-12 0,9-4 0 16,0 1 0-16,0-5 0 0,0-3 12 0,4-4-11 0,0-1 11 16,4 1-10-16,1-8 10 0,4 0 0 0,0-4 0 0,4 0 0 15,-4-8 12-15,0 4 4 0,4-8 0 0,5 1 1 16,-9-5 1-16,9 1 0 0,-5-5 0 0,0-3 0 15,-4-1 5-15,0-3 1 0,0 0 0 0,5-5 0 16,-1 1-24-16,-4-4 0 0,4-8 0 0,0 0 0 16,-4-3 0-16,0-1 0 0,0-4 0 0,5 0 0 15,-10-3 0-15,9-1-8 0,-4-7 8 0,0-5-12 16,5 5 2-16,-5 0 0 0,0-1 0 0,-5 9 0 16,1 3-2-16,-10 8 0 0,1 0 0 0,0 8 0 15,-5 8 2-15,-8 3 0 0,0 5 0 0,-5-1 0 0,0 9 10 16,0-1 0-16,-8 4 0 0,-1 4 0 0,1-4 0 15,-5 8 0-15,0 4 0 0,0 0 0 0,-5 0 0 0,6 8-8 16,-6 0 8-16,1 3-8 0,4 5 8 0,4-1 0 16,1 5 0-16,4 7 0 0,0 4-8 0,8 4 0 15,5 0 0-15,5 8 0 0,-1-1 8 0,9 5 11 16,0 0-3-16,0 3 0 0,1-3-8 0,3 0 8 16,-8 0-8-16,4-1 8 0,-9-7-8 0,1 0 0 15,-1 0 0-15,1 4 0 0,-5-8 0 0,0 4-17 16,0-8 4-16,4 4 1 15,-4-8-155-15,9 0-30 0,-5-7-7 0</inkml:trace>
  <inkml:trace contextRef="#ctx0" brushRef="#br0" timeOffset="217771.0523">14737 9356 2358 0,'0'4'52'0,"0"-4"10"0,0 0 2 0,0 0 3 15,0 0-54-15,0 0-13 0,0 0 0 0,0 0 0 16,9-4 40-16,9 0 4 0,-1-4 2 0,1 0 0 0,8 4-46 0,0 0 0 16,1 1-15-16,8-5 4 15,-4 4-75-15,4 0-15 0,4 0-3 0,5 0-897 16</inkml:trace>
  <inkml:trace contextRef="#ctx0" brushRef="#br0" timeOffset="218186.9459">15786 8907 1220 0,'0'0'54'0,"0"0"11"0,0 0-52 0,-4 4-13 0,-5-4 0 0,0 0 0 16,0 4 131-16,5 0 23 0,-1-4 5 0,5 0 1 16,0 0-86-16,0 0-17 0,0 0-3 0,0 0-1 0,0 0-11 0,18 0-2 15,0-4-1-15,12 0 0 0,1-4-5 0,4 4-1 16,9-7 0-16,0 3 0 0,4 0-13 0,0 0-2 15,1-3-1-15,-6 3 0 0,1 0-17 0,-9 4 0 16,-4-4-13-16,0 4 5 16,-9-3-153-16,-5-1-31 0,1-4-5 0,-5 8-619 15</inkml:trace>
  <inkml:trace contextRef="#ctx0" brushRef="#br0" timeOffset="218503.4222">16233 8077 1450 0,'-4'-20'64'0,"4"20"14"0,0 0-62 0,0-12-16 0,0 1 0 0,0 11 0 16,0 0 80-16,0 0 12 0,0 0 4 0,0 0 0 15,0 0-26-15,0 0-5 0,0 0-1 0,4 11 0 16,1 9 0-16,-5 3 0 0,0 5 0 0,0 7 0 15,-5 0-32-15,1 8-6 0,0 3-2 0,-1 9 0 16,-4-4 20-16,-4 7 3 0,0 5 1 0,-4 3 0 16,3 0-28-16,-8 1-4 0,1-1-2 0,3 4 0 15,5-8-3-15,-5 5-1 0,-4-5 0 0,5 1 0 16,-1-9 0-16,1 1 0 0,4-1 0 0,-1-3 0 16,-3-4-25-16,4-4-5 0,0-8 0 0,4 4-749 15,4-12-150-15</inkml:trace>
  <inkml:trace contextRef="#ctx0" brushRef="#br0" timeOffset="218713.0324">16685 9227 1882 0,'0'0'84'0,"0"0"16"0,0 0-80 0,0 0-20 16,0 0 0-16,0 0 0 0,0 0 100 0,0 0 16 15,5 12 4-15,-5-4 0 0,4 3-52 0,-8 1-9 16,4 4-3-16,-9-1 0 0,5 1-34 0,-1-1-7 16,1 5-2-16,-1-1 0 0,1-3-13 0,0 0 0 15,4-1 0-15,0-3 0 0,0 0 0 0,0-1-20 16,4-3 4-16,0 0-736 0,-4-8-146 0</inkml:trace>
  <inkml:trace contextRef="#ctx0" brushRef="#br0" timeOffset="218843.8533">16817 8868 460 0,'0'-43'20'0,"-4"24"5"0,-5-5-25 0,0 1 0 0,0 0 0 0,5 3 0 15,-5 1 360-15,5-1 66 0,-5 5 14 0,4 7 2 16,10 0-350-16,-5 8-71 0,0 0-13 0,0 0-925 16</inkml:trace>
  <inkml:trace contextRef="#ctx0" brushRef="#br0" timeOffset="219582.4831">17260 8880 403 0,'0'0'36'0,"0"0"-36"16,0 0 0-16,4-4 0 0,-4 4 249 0,0 0 43 15,0 0 9-15,0 0 2 0,0 0-124 0,0 0-25 16,9 8-5-16,0 0-1 0,-5 3-69 0,1 9-15 15,-5-1-2-15,4 9-1 0,-4-1-32 0,5 0-6 16,-5 4-2-16,0-3 0 0,-5 3-13 0,1 0-8 16,4-7 10-16,0-1-10 0,-5 0 20 0,-3-3-1 15,3-1-1-15,1-3 0 0,-5 0 7 0,5-5 2 16,-5-7 0-16,4 4 0 0,5-8-5 0,0 0-1 16,0 0 0-16,0 0 0 0,0 0 0 0,0 0 0 15,0-12 0-15,0 1 0 0,-4 3-5 0,8-4-2 0,1-7 0 0,4-5 0 16,-5 5-6-16,5-5 0 0,8-3-8 0,1-4 12 15,-1 3-12-15,1 1 0 0,4 0 0 0,0 0 0 16,9-1 0-16,-1 1 0 0,5 4 0 0,0 3 0 16,1 4 9-16,-6 1-9 0,1 7 8 0,-5 4-8 15,1 0 0-15,-10 4 0 16,5 4 0-16,-4 8 0 0,-1-4 0 0,1 7 0 0,-5 5 0 0,4 3 0 16,-3 1 0-16,-6-1 0 0,1 0 0 0,0 5 0 15,0-1 0-15,-5 0 0 0,-4 4 0 0,0-7 0 16,0-5 0-16,0 1 0 0,0-1 0 0,-4 1 0 15,-1-8 8-15,1-1-8 0,4-3 8 0,0-8-8 0,-9 12 12 16,9-12-4-16,0 0 0 0,0 0 0 0,0 0-8 16,0 0 8-16,0 0-8 0,0-12 8 15,0 0-8-15,9 1 0 0,-5-5 0 0,5-3 0 0,0-5 0 0,0 1 0 16,4-5 0-16,9-7 0 0,0 0 0 0,4 4 0 16,0-4 0-16,1 8 0 0,-1-1 0 0,5 9 0 15,-9-1 0-15,4 9-11 0,-8 3 29 0,-1 8 6 16,-4 0 0-16,5 8 1 15,-9-1-41-15,4 5-8 0,-4 4-1 0,-1-1-1 0,1 5 26 0,-5-1 0 16,1 1 0-16,4 3 0 0,-5-3-9 0,0 7 9 16,1 0-10-16,-1-3 10 15,5-1-135-15,-5 1-21 0,1-5-4 0</inkml:trace>
  <inkml:trace contextRef="#ctx0" brushRef="#br0" timeOffset="219870.5453">18620 9141 1382 0,'0'0'123'15,"9"0"-99"-15,4 0-24 0,-13 0 0 16,0 0 65-16,22 4 8 0,4-4 2 0,5-4 0 16,-9 4 5-16,0-4 2 0,-9-3 0 0,5-1 0 15,-5 0-10-15,0-4-3 0,4 1 0 0,1-5 0 16,4 4-5-16,0-3-2 0,-5 3 0 0,1-4 0 0,0 1 2 0,-5-1 0 15,-5-3 0-15,6-1 0 0,-6 5-52 0,6-5-12 16,-1 1 0-16,0-1 0 0,-9-3 0 0,1 3 0 16,3 5 0-16,-3-1 0 15,-1 0 13-15,-4 5 0 0,0 3 0 0,0 0 0 0,0 8-13 0,-4-8 0 16,-5 4 0-16,-4 8 0 0,8 0-12 0,-8 0 12 16,-9 4-12-16,0 0 12 0,5 3-10 0,-1 5 10 15,-4 0-8-15,-4-1 8 0,-5 5 0 0,9 3 0 16,9 0 0-16,0 1 0 0,-4-1 0 0,3 1-10 15,6-1 10-15,8 0 0 0,0 5-8 0,0-5 8 16,8 1 0-16,10-1 0 16,0-4-54-16,8 1-4 0,-9-1-1 0,10 1 0 15,8-4-113-15</inkml:trace>
  <inkml:trace contextRef="#ctx0" brushRef="#br0" timeOffset="220426.5853">20958 8755 1436 0,'-13'-23'64'0,"18"15"12"0,12-4-60 0,-4 1-16 0,-4-5 0 0,-4 0 0 15,-5 9 82-15,4-1 14 0,-4 8 2 0,0 0 1 16,0 0-27-16,0 0-6 0,0 0-1 0,0 0 0 16,0 0-33-16,-4 15-6 0,-1 5-2 0,1 7 0 15,-1 4 13-15,-3-3 3 0,-1 11 0 0,0-4 0 16,0 0-23-16,-4 0-4 0,0-4-1 0,4 0 0 15,-4-3-4-15,4-1-8 0,1-4 11 0,-1 1-11 16,4-9-111-16,1 5-29 16,0 3-5-16,4-23-2 0</inkml:trace>
  <inkml:trace contextRef="#ctx0" brushRef="#br0" timeOffset="220616.5878">21033 8131 1868 0,'0'0'41'0,"0"0"9"0,0 0 2 0,0 0 0 0,4-8-42 0,-4 8-10 0,0 0 0 0,9 0 0 31,0 0-65-31,0 0-15 0,0 0-4 0,4 4 0 0</inkml:trace>
  <inkml:trace contextRef="#ctx0" brushRef="#br0" timeOffset="221171.1931">21560 8818 1555 0,'0'0'138'15,"0"0"-110"-15,4 7-28 0,0 1 0 16,1 4 76-16,-1 3 11 0,-4 1 1 0,0 4 1 0,0 3-10 0,0-4-3 16,-4 5 0-16,4-1 0 0,-5 5 0 15,1-5-1-15,0 0 0 0,-5 1 0 0,0-1-60 0,0-3-15 0,0-1 0 0,1-3 0 16,-1-5 35-16,-4 1 4 16,0-4 1-16,4 0 0 0,4 0-13 0,5-8-3 15,-8 0 0-15,8 0 0 0,0 0-4 0,0 0-2 16,-9-4 0-16,4 0 0 0,1-8-29 0,8 0-5 15,1 1-2-15,8-5 0 0,0-3 32 0,0-1 6 16,9-3 2-16,5-1 0 0,-5-3-14 0,8 0-8 16,1 3 8-16,-5-3-8 0,9 7 0 0,-4-3 8 15,-5 7-8-15,5-3 0 0,-5 3 0 0,-4 5 0 16,-4 7 0-16,-5-4 0 0,0 8 0 0,-4 0 0 16,0 4 0-16,-9-4 0 0,0 15 0 0,0 1-8 15,4 0 8-15,-4 7 0 0,-4-3 0 0,4 3 0 0,0 4 0 16,-5 4 0-16,5-3-19 0,0 3 2 15,0 0 0-15,5 0 0 16,-1 1-215-16,1-1-42 0,8 27-9 0,-4-27-1 0</inkml:trace>
  <inkml:trace contextRef="#ctx0" brushRef="#br0" timeOffset="221572.9746">23336 8728 1209 0,'0'0'53'0,"0"0"12"0,0 0-52 0,0 0-13 0,0 0 0 0,0 0 0 16,5-4 111-16,4 0 19 0,-1 0 4 0,5-4 1 15,5 4-28-15,4 1-6 0,9-5-1 0,-1 0 0 16,19 0-21-16,3 0-5 0,1 1-1 0,4-1 0 15,0 0-37-15,0 4-7 0,-4-8-1 0,4 5-1 0,0 3-8 0,0-4-2 16,0 4 0-16,0 0 0 16,-4 4-31-16,-1-8-6 0,-4 8-2 0,-4-4 0 15,-4-3-106-15,-5 3-20 0,0-4-5 16</inkml:trace>
  <inkml:trace contextRef="#ctx0" brushRef="#br0" timeOffset="222034.7458">24183 8042 1638 0,'0'0'72'0,"-4"-12"16"0,4 4-71 0,0-4-17 15,-5 5 0-15,5 7 0 0,0 0 65 0,-4-12 10 0,0 0 1 0,4 4 1 16,0 8-33-16,0 0-8 0,0 0 0 0,0 0-1 16,0 0-24-16,0 0-11 0,0 0 10 0,0 0-10 15,0 0 14-15,0 0-3 0,0 0-1 0,0 8 0 16,0 12 22-16,-5-1 5 0,1 12 1 0,-9 4 0 16,-1 8 4-16,-12 4 1 0,0 4 0 0,-5 7 0 15,-4 1-3-15,-4 7 0 0,-10-4 0 0,1 9 0 16,4-9-16-16,0 4-4 0,0-7-1 0,5-1 0 15,4 1 9-15,0-12 1 0,4 7 1 0,0-3 0 16,5-8-49 0,0 0-9-16,4-8-3 0,0 0 0 0,4-8-73 0,1-7-14 15,-1-1-3-15,5-11-1 0</inkml:trace>
  <inkml:trace contextRef="#ctx0" brushRef="#br0" timeOffset="222696.301">25188 7737 1688 0,'0'0'75'0,"0"0"15"0,4-7-72 0,-4 7-18 0,0 0 0 0,0 0 0 16,0 0 76-16,0 0 11 0,-4-4 2 0,4 4 1 15,-9 4-48-15,5 7-10 0,-9 1-1 0,4 4-1 16,0 3-20-16,-4 8-10 0,4 1 10 0,-4 15-10 16,-5 7 9-16,1 5-9 0,-1 7 8 0,-8 8-8 15,0-3 12-15,-5 3-4 0,5 8 0 0,-14 4 0 16,-4-4 5-16,0-4 1 0,0 0 0 0,1-4 0 15,3-11 13-15,5-1 2 0,0-7 1 0,4-4 0 16,0-4-6-16,5-4-2 0,-5-8 0 0,9-4 0 16,1 0-22-16,3-3 0 0,0-9 0 0,5-3 0 15,0-8 56-15,4 0 6 0,9-4 2 0,0 0 0 16,-4-8-103-16,0-4-20 0,4-3-4 16,4-1-1-16,0-3 76 0,5-5 14 0,4 1 3 0,0-4 1 0,5 3-30 15,0 1 0-15,-1-1 0 0,5 1 0 0,0 3 0 0,4 1 0 16,1 3 0-16,-1 5 0 0,0 3 0 0,-4 4-8 15,0 4 8-15,-4 4 0 0,-5 8 0 0,4 3-12 16,5 5 12-16,-4 3-10 0,-9 0 10 0,-1 9 0 16,10-5 0-16,-5 4 0 0,-8-4-20 0,3-3 0 15,5 3 1-15,1-3 0 0,8-5 19 0,-1-3 0 16,-7-1 0-16,8-7 0 0,4 4 0 0,0-8 0 16,9 0 0-16,-4-4 0 0,0-4 0 0,4 0 0 15,9-8 8-15,0 4-8 0,-5-3 0 0,5-5 0 16,4 4 0-16,0-7-10 0,-4-1 59 0,-4 1 12 15,-1-9 3-15,1 5 0 0,-5 0-64 0,-4-5-24 16,-1 5 0-16,-3-8 1 0,-1 3 23 0,-4-3 0 0,-5-4 10 16,1 4-10-16,0-4 8 0,-5-4-8 0,0 4 0 0,-9 4 0 15,1 7 0-15,-5 5 0 0,0 3 0 0,-5 4-9 16,-4 5 9-16,-4-1-12 0,-4 4 12 0,-1 8-12 16,-8 4 12-16,-5 3 0 0,-4 1 0 0,-4 11 0 15,4 1 0-15,-1 3 0 0,-3 0 0 0,4 8 0 16,4-7 0-16,5 3 0 0,-5 0 0 0,9 0 0 15,0 1 0-15,9-5-8 0,9 0 8 0,-1 4 0 16,-3-3-28-16,12 3 0 16,5 0 0-16,8 0 0 0,5 0-104 0,4-7-22 0,14-1-4 15,8-3-470-15,0-1-95 0</inkml:trace>
  <inkml:trace contextRef="#ctx0" brushRef="#br0" timeOffset="224010.7483">2080 12035 1555 0,'-4'0'138'0,"4"0"-110"15,0 0-28-15,-9-4 0 0,9 0 45 0,0 4 4 0,0 0 1 0,0 0 0 16,-4-4 9-16,4 4 1 0,0 0 1 0,-5-4 0 16,1 0-21-16,-1 4-5 0,-3-4-1 0,3 4 0 15,1 0-4-15,-9 4-1 0,4-8 0 0,0 4 0 16,-8 4-9-16,3 0-3 0,6 0 0 0,-6 0 0 15,-3 4-17-15,4 0 8 0,4 3-8 0,-4 1 0 16,0-4 0-16,-5 4 0 0,-4-1 0 0,0 5 0 16,9 3 0-16,-4-3 0 0,3 3 0 0,-3-3 0 15,-1 0 0-15,9-1-14 0,-4-3 4 0,5 0 1 16,3-1-8-16,5-11-2 0,0 0 0 0,5 8 0 16,-1 4-14-16,5-4-3 0,4-4-1 0,4-1 0 15,5 1-3-15,0 0-1 0,5 0 0 0,-1 0 0 0,-4 0 19 0,4-4 4 16,1 8 1-16,-6 0 0 0,6-1 17 0,-1 1 0 15,5 0-8-15,-18 4 8 0,9-1 0 0,-9 1 0 16,0 0 0-16,0-1 0 0,-13 1 0 0,5 4 17 16,-10-1-3-16,5 1-1 0,-8 0 22 0,-6-1 4 15,6 1 1-15,-10 3 0 0,1 5-8 0,-5-5-2 16,-5 1 0-16,1 3 0 0,0 0-6 0,-5 1-2 16,5-1 0-16,-1 1 0 0,1-1-1 0,0-7 0 15,4 3 0-15,0-3 0 16,4-5-37-16,5 1-8 0,0-4-2 0,4 0-625 15,9-8-125-15</inkml:trace>
  <inkml:trace contextRef="#ctx0" brushRef="#br0" timeOffset="224285.4313">2659 12355 230 0,'0'0'20'0,"0"0"-20"0,0 0 0 0,-4 7 0 16,4 5 369-16,-5-4 70 0,-3 4 13 0,-1-1 4 16,4-3-291-16,-3 8-57 0,-1-5-12 0,5 9-3 0,-5-1-33 0,4 1-6 15,-3-4-2-15,3 3 0 0,1-3-20 0,-1 3-5 16,5 5-1-16,5-5 0 0,-5 1-26 0,4-9-14 15,-4 5 2-15,9-4 0 16,-5-5-127-16,5 1-25 0</inkml:trace>
  <inkml:trace contextRef="#ctx0" brushRef="#br0" timeOffset="224420.552">2905 11875 1897 0,'-13'-4'84'0,"8"4"17"0,-3-8-81 0,-1 8-20 15,4-4 0-15,-3 4 0 0,3 0 100 0,-8 0 15 16,9 0 3-16,-1 0 1 16,5 0-152-16,0 0-31 0,0 0-5 0</inkml:trace>
  <inkml:trace contextRef="#ctx0" brushRef="#br0" timeOffset="225293.9339">3374 12066 2041 0,'0'0'44'0,"0"0"10"0,0 0 2 0,9-8 2 0,0 0-46 0,-9 8-12 16,13-3 0-16,-4-1 0 0,4-4 65 0,0 0 11 15,5 4 3-15,-5-4 0 0,4 1-39 0,5-1-8 16,0 8-2-16,0-4 0 0,-4 0-21 0,4 0-9 16,0 4 8-16,0 4-8 0,-5 0 13 0,1 0-2 15,-5 0-1-15,4 0 0 0,1 7-10 0,-9 1-11 16,-1 4 3-16,1-1 0 0,-4 5 8 0,-10-1 12 16,1 5-2-16,-5 7-1 0,0-4-9 0,-13 4-16 15,0 4 4-15,-8 0 1 0,-5 4-11 0,0-3-2 16,-9-1-1-16,0 4 0 0,0-4 7 0,9-8 2 15,-5-4 0-15,14-7 0 0,8 0 16 0,1-1-8 16,-1-7 8-16,14-4 0 0,4-4-19 0,0 0 3 16,0 0 1-16,9-8 0 0,21-7 3 0,-12 3 1 15,4-8 0-15,4 5 0 0,5 3 11 0,-5 0 0 16,1 1 0-16,-5 7 0 0,-1 4 12 0,1 8 0 16,-4-1 1-16,0 1 0 0,-10 8 2 0,1-1 0 15,0 5 0-15,-5-1 0 0,1 5 6 0,-10-1 2 0,5 4 0 16,-4 1 0-16,-1-1-2 0,-3-4 0 0,-1 1 0 0,-4-1 0 15,-5 1-21-15,1-1 9 0,-1-3-9 0,-8-1 0 16,4 1 0-16,0-1-20 0,0-3 2 16,0-1 1-16,-9 1-3 0,9-4 0 0,5-1 0 0,-5 1 0 15,4 0 20-15,5-5-8 0,4 1 8 0,5 0 0 16,-9-4 0-16,13 4 0 0,-9-4 0 0,0 3 0 16,9-7-8-16,0 0 8 0,0 0 0 0,0 0 0 15,0 0-11-15,0 0 11 0,0 0-10 0,9-7 10 16,0-1-10-16,4-4 10 0,5 0-10 0,-1 5 10 15,1-5-17-15,-1 0 2 0,10 1 1 0,-6-1 0 0,6-4 14 16,-1 1-11-16,-4 3 11 0,9-4-10 0,-1-3 10 0,1-1 0 16,0 1 0-16,4-5 0 0,4 1 0 0,5-8 0 15,0 4 0-15,4-9 8 0,5 5-8 0,0 0 0 16,-5-4 0-16,5 4 8 0,-1-8-8 0,-3 8 0 16,-6-1 8-16,1 1-8 0,0 0 13 0,-4 4-1 15,-5-5-1-15,-4 9 0 0,-5 0 18 0,5 3 4 16,-10-3 1-16,-3 7 0 0,-9-3 1 0,4 3 0 15,0 0 0-15,-8 1 0 0,-5 3-15 0,-5-3-4 16,5 3 0-16,-4 0 0 0,-1-3-7 0,1 3-1 16,-14 0-8-16,5 4 12 0,4 1-12 0,-4 3 8 15,-9-4-8-15,5 4 0 0,4 4 0 0,-5-4 0 16,1 12 0-16,-1-4 0 0,0 0 0 0,5 3 0 16,0 9 0-16,0-4 0 0,-5 3 0 0,10 5 0 0,-1-1 0 15,5 5 0-15,-5-1-8 0,4 1 8 0,5 3 0 0,0 0 0 16,5 0 0-16,-1 1-8 0,1-1 8 0,3-4 0 15,5 5 0-15,5-5-8 0,0 1 8 0,3-9 0 32,6 5-141-32,-1-9-22 0,9-3-4 0</inkml:trace>
  <inkml:trace contextRef="#ctx0" brushRef="#br0" timeOffset="225707.9557">6318 11832 2077 0,'-17'0'92'0,"12"0"19"0,-4-4-89 0,1 0-22 15,-5 4 0-15,-1-4 0 0,1 4 88 0,-4 4 12 16,-1-4 4-16,5 8 0 0,-5-4-60 0,-4 8-12 15,1-1-3-15,-6 1 0 0,1 8-21 0,4 3-8 16,-4 4 0-16,4 4 9 0,-5 1-9 0,5 3 0 16,0 0 0-16,9 4 0 0,0 0 0 0,4-8 0 15,-4 0 0-15,9 0 0 0,8-7-8 0,-4-5 8 16,0 1 0-16,9-5 0 0,9-3 0 0,-5-4 0 16,-13-8-9-16,17 0 9 0,14-8 0 0,-5 0 0 15,-13-3 0-15,5-1 9 0,4-4-9 0,4-3 0 16,-4-1 0-16,0 1 0 0,0-5 8 0,0 1 4 0,-9 0 0 15,5-1 0-15,-10-3 12 0,6 4 4 0,-6-1 0 16,-3 5 0-16,-1-1 0 0,-4 5 1 0,0-1 0 0,-4 4 0 16,-9 1-13-16,-1 3-2 0,1 4-1 0,0 0 0 15,-4 0-25-15,-1 4-4 0,-4 0-2 0,0 0-816 16,9 0-163-16</inkml:trace>
  <inkml:trace contextRef="#ctx0" brushRef="#br0" timeOffset="226299.1018">6502 12308 1209 0,'0'0'108'0,"0"0"-87"15,0 0-21-15,5-8 0 0,8 0 236 0,0 0 44 16,0 1 8-16,9-5 1 0,5 0-190 0,3 1-39 15,1-1-7-15,4-4-1 0,5 1-26 0,3-1-5 16,1 0-1-16,0 1 0 16,-4 3-152-16,-1-3-30 0</inkml:trace>
  <inkml:trace contextRef="#ctx0" brushRef="#br0" timeOffset="226228.8837">6823 11976 1036 0,'0'0'92'0,"0"0"-73"16,0 0-19-16,8 0 0 0,1-7 167 0,0 7 29 15,4-8 7-15,-4-4 1 0,0-3-96 0,4 3-18 16,0-8-4-16,5-3-1 0,-5 0-33 0,4-1-8 15,-4 1 0-15,1-1-1 0,3-3-11 0,-4 4-1 16,-4-1-1-16,0 1 0 0,4-4-3 0,-9-1-1 16,1 1 0-16,-1 0 0 0,-4-1 1 0,-4-3 0 15,-1 0 0-15,1 0 0 0,-5 3-8 0,1 1-2 16,-1-4 0-16,4 8 0 0,-3-5-9 0,-1 5-8 16,4 7 12-16,1 1-12 0,4-1 0 0,-4 4 0 0,4 5 0 15,0 7 0-15,0 0 0 0,0 0-11 16,0 0 2-16,0 0 0 0,0 15 9 0,0 1-12 0,-5-1 12 15,5 9-12-15,-4-1 12 0,-1 8 0 0,1 4 0 0,-5 1 0 16,-4 10 0-16,4 5 0 0,-8 4 0 0,4 3 8 16,-5 5 12-16,1 3 2 0,-5 0 1 0,4-3 0 15,1 3 6-15,-1-4 2 0,5 1 0 0,4-9 0 16,0 1-19-16,1-5-3 0,-1-7-1 0,4 0 0 16,1-4-22-16,0-8-5 0,-10-3-1 0,6-5-1200 15</inkml:trace>
  <inkml:trace contextRef="#ctx0" brushRef="#br0" timeOffset="227132.3196">9047 11988 576 0,'0'0'51'0,"0"0"-41"0,0 0-10 0,0 0 0 16,0 0 129-16,0 0 24 0,0 0 5 0,13 4 1 16,0 0-33-16,1-4-6 0,3 0-2 0,1-8 0 15,-1 0-21-15,1-3-4 0,4 3-1 0,0-8 0 16,0 5-24-16,-1-1-4 0,-3-4-2 0,4 1 0 15,-4-5-15-15,3 1-3 0,-3-5-1 0,0 1 0 16,3 3-14-16,-3 1-2 0,0-1-1 0,-5-3 0 16,4 3-5-16,-4-3-1 0,-4 4 0 0,0-5 0 15,-5 5-12-15,1-1-8 0,-5-3 10 0,-5 3-10 16,5 1 8-16,-4-1-8 0,-5 1 0 0,0 3 9 0,1 4-9 16,-5 1 0-16,4-1 0 0,0 4 0 0,-4 4 12 0,0 4-2 15,-5 0-1-15,9 4 0 0,1 0-9 0,-6 8-11 16,-3 0 3-16,-1 3 0 0,10 1 8 0,3 7 0 15,-4 4 0-15,1 1 0 0,3 7-11 0,1 0-3 16,-1 4-1-16,5 0 0 0,0 4 15 0,5-4 0 16,-5-4 0-16,4 0 0 0,-4-4 0 0,9 0 0 15,-5-3 0-15,14-1 0 16,-1-4-122-16,5-3-28 0,-4-1-6 0</inkml:trace>
  <inkml:trace contextRef="#ctx0" brushRef="#br0" timeOffset="227622.4011">9745 11746 1209 0,'4'-19'108'0,"0"11"-87"0,-4-4-21 0,5 5 0 16,-1-5 55-16,5 0 6 0,0 0 2 0,-1 5 0 15,6 3 28-15,-1 0 5 0,4 4 2 0,1 4 0 16,-5 0-19-16,5 3-4 0,-1 9-1 0,-4 0 0 16,5 3-14-16,-5 5-4 0,0 3 0 0,-4 0 0 15,-5 0-19-15,1 1-4 0,-1-5-1 0,1 8 0 16,-10-3 15-16,1-1 2 0,-5-4 1 0,0 1 0 15,0-5-6-15,1-3 0 0,-1-5-1 0,0 1 0 16,0-4-27-16,9-8-6 0,0 0-1 0,0 0 0 16,-4 4-9-16,4-4 0 0,0 0 0 0,0 0 0 0,0-16 8 15,4 5-8-15,5-9 0 0,0 1 8 16,4-9-8-16,0-3 8 0,0 4-8 0,5-4 8 0,8-1-8 16,-4-3 12-16,5 4-12 0,-6 0 12 0,1 4-12 0,0 3 0 15,0 9 0-15,-9-1 0 0,1 4 0 0,-1 5 8 16,-13 7-8-16,0 0 8 0,0 0-8 0,9 11 0 15,-1 5 0-15,-3-1 0 0,-1 1 0 0,0 7 0 16,1 1 0-16,-5 3 0 0,4-3-17 0,-4 3-6 16,5-4-1-16,-1 1 0 15,0 7-199-15,1-8-40 0</inkml:trace>
  <inkml:trace contextRef="#ctx0" brushRef="#br0" timeOffset="227747.048">11653 11427 1900 0,'0'0'169'0,"-9"-8"-135"0,1 4-34 0,-1-4 0 15,-4 4 79-15,4-4 9 0,0 4 1 0,-4 1 1 16,0-5-42-16,-5 8-9 0,-4 0-2 0,5 0 0 15,-10 4-23-15,1 3-5 0,-9 9-1 0,4 0 0 16,1 7 16-16,-1 0 4 0,-4 9 0 0,0 7 0 16,4 0-3-16,-4 4 0 0,4-1 0 0,0 5 0 15,9 0 1-15,1 0 0 0,-1 0 0 0,4-4 0 0,5-1-17 0,0-3-9 16,4-4 10-16,5 1-10 0,4-9 0 0,0 0 0 16,8-7-11-16,5-1 11 15,1-7-168-15,8-4-25 0,4-4-6 0</inkml:trace>
  <inkml:trace contextRef="#ctx0" brushRef="#br0" timeOffset="228207.1178">12153 11758 2134 0,'0'0'47'0,"0"0"9"0,-9 4 3 0,1 0 1 0,-1 0-48 16,-4 0-12-16,4 0 0 0,-4 3 0 0,0 5 41 0,-5-4 6 0,5 4 1 0,0 3 0 15,0 5-35-15,-5-1-13 0,1 1 11 0,12 3-11 16,10 4 0-16,-1-3 0 0,-13 3 0 16,9-8 0-16,5 5 0 0,-1-9 0 0,-4 5 0 0,9-8 0 15,8-1 0-15,-4 1 0 0,5-4 0 0,-1-4 0 16,1-4 0-16,4 0 0 0,0-4 0 0,4-4 0 16,-4-4 13-16,5-3-3 0,-6 3-1 0,1-7 0 15,0 3 12-15,0-4 3 0,-4-7 0 0,-5 4 0 16,5-8 15-16,-5 3 3 0,-5 1 1 0,-3-4 0 15,-1 4-6-15,1-5-1 0,-10 9 0 0,1 3 0 16,-5 1-6-16,0 3-2 0,-8 5 0 0,-5-1 0 16,-5 8-28-16,-3 4 8 0,-5 4-8 0,-5 4 0 15,1 3-24-15,-1 5-7 0,18 0-1 16,-4 3-1-16,4 1-208 0,-4 3-42 0</inkml:trace>
  <inkml:trace contextRef="#ctx0" brushRef="#br0" timeOffset="228638.885">13285 11641 2350 0,'0'0'52'0,"0"0"10"0,0 0 2 0,-9 0 3 0,-4 0-54 0,-4 0-13 16,-1-4 0-16,1 0 0 0,-5 0 54 0,0 0 8 15,0 1 2-15,-5 3 0 0,1 0-42 0,-5 0-8 16,1 3-2-16,-1 5 0 0,-4 0-12 0,0 0 0 0,-5 7 0 0,1 1-10 16,-1 7-4-16,5 1-1 0,0 3 0 0,9 0 0 15,-5 5 3-15,9 3 0 0,0 0 0 0,9 0 0 16,0-4 12-16,0 0 0 0,8 0 0 0,1-3 0 16,8-5-12-16,5-3 12 0,0-5-13 0,4-3 5 15,0 0 8-15,5-8 0 0,4-4 0 0,0-4 0 16,4-4 0-16,0-8 0 0,5 1 0 0,4-9 0 15,-4-3 0-15,4-4 9 0,0 0-1 0,0-8-8 16,5 0 30-16,-1-8-1 0,5 0 0 0,0-4 0 16,4-3-6-16,-4-5-2 0,-9 1 0 0,5-9 0 15,3-3-4-15,-3 0-1 0,-5 0 0 0,4 0 0 16,-8 3-16-16,0 5 0 0,0 0 0 0,-9-1-9 16,4 9 9-16,-4 3 0 0,0 0 0 0,-5 12 0 15,-4 8 0-15,1 8 0 0,-1 7 0 0,-4 8 0 0,-9 8 0 16,0 0 0-16,0 16 0 0,-5 7 0 0,1 4 0 15,-5 9 0-15,-4 3 0 0,0 0 0 0,-5 0 8 0,1 7-8 16,-5 5 10-16,0 0-10 0,4-1 16 0,-4 1-2 16,0 4-1-16,0-1 0 0,0 1-13 0,9-8 9 0,4 0-9 0,-4-1 8 0,5-3-8 0,3-4-14 15,5 0 3-15,0-8 1 32,5 1-154-32,3-5-30 0,5-4-6 0</inkml:trace>
  <inkml:trace contextRef="#ctx0" brushRef="#br0" timeOffset="228816.849">14053 11657 1036 0,'0'0'92'0,"0"0"-73"0,0 7-19 0,0 5 0 15,-4 0 224-15,4 3 40 0,-5 1 9 0,5 4 2 16,-9-5-118-16,5 5-23 0,0-5-5 0,-1 5-1 15,5-5-89-15,0-3-19 0,-4 4-3 0,4-5-1 16,0-11-16-16,4 8 0 0,1-4 0 0,3 0-9 16,6-4-157-16,-1-8-31 0,13-11-7 15,5-9 0-15</inkml:trace>
  <inkml:trace contextRef="#ctx0" brushRef="#br0" timeOffset="228932.3337">14307 11142 2012 0,'-13'-20'44'0,"4"13"10"0,1-5 2 0,-1 4 0 0,0 0-45 0,5 4-11 16,-5-3 0-16,0 3 0 0,9 4 26 0,0 0 3 16,0 0 1-16,0 0-954 15</inkml:trace>
  <inkml:trace contextRef="#ctx0" brushRef="#br0" timeOffset="229302.114">14961 11434 1872 0,'0'0'41'0,"4"12"9"0,5 0 2 0,-4 7 0 0,-5 1-42 0,4 3-10 0,-4 1 0 0,0 3 0 16,-4 0 112-16,4 0 21 0,-5 1 4 0,1-1 1 16,-5 0-58-16,5 1-12 0,-5-5-3 0,5 4 0 15,-1-7-26-15,-4-1-6 0,5 1-1 0,-5-5 0 16,5-3-32-16,-5 0 0 0,5 0 0 0,-1-5 0 15,5-7 13-15,0 0-4 0,-8 4-1 0,8-4 0 16,0 0 7-16,0 0 1 0,0 0 0 0,0-11 0 16,4-9 19-16,0 1 4 0,1-5 1 0,8-7 0 15,4 0-40-15,1 0 0 0,8-5 0 0,1 1 0 16,8-4 0-16,0 0 0 0,0 0 0 0,9 4 0 16,-5 0 10-16,-4 4-2 0,-4 8-8 0,4-1 12 0,-4 12-12 15,-5 1 9-15,0 3-9 0,-8 8 8 0,-5 4-8 16,5 4 0-16,-5 3 0 0,0 5 8 0,-4 0-8 15,4 3 0-15,0 1-12 0,-4 3 12 16,4 4-38-16,-4-3 0 0,0 3 0 0,-1 4 0 16,-3-4-190-16,-1 5-39 0</inkml:trace>
  <inkml:trace contextRef="#ctx0" brushRef="#br0" timeOffset="230156.6564">16304 11583 2163 0,'0'0'48'0,"0"0"9"0,0-8 3 0,4 0 0 0,-4 0-48 0,9 0-12 0,-5-3 0 0,5-1 0 15,-5 0 29-15,1-3 3 0,3 3 1 0,-8-4 0 16,5 1 3-16,-5-1 1 0,0 1 0 0,0-1 0 15,-5 4 1-15,1 1 0 0,0-1 0 0,-5 4 0 16,-4 0 6-16,0 0 2 0,-1 1 0 0,-7 3 0 16,-1 4-30-16,-9 4-7 0,0-4-1 0,0 7 0 15,1 1-8-15,-1 0 0 0,9 4 0 0,-4-1 0 16,-1 5-16-16,1 4-3 0,9-5 0 0,-5 9 0 16,4-1-5-16,5 0-2 15,0 1 0-15,4-5 0 0,9 5-5 0,0-1-1 0,0-3 0 16,4-1 0-16,5-7 11 0,4 3 1 0,5-7 1 0,-1 0 0 15,1 0 19-15,4-8 0 0,-5 0 0 0,1-8 0 0,8 4 14 0,-4-8 10 16,5 1 1-16,3-5 1 0,-3-3 5 16,3-1 1-16,1 1 0 0,0-1 0 0,4-3-4 0,0-1-1 15,-4-7 0-15,4 4 0 0,4-4-18 0,-4 3-9 16,5 1 10-16,-1 4-10 0,1-1 12 0,-10 9-4 16,1-1-8-16,-4 8 12 0,-1 4-12 0,-9 8 8 15,5 4-8-15,-4 8 0 0,-5 3 8 0,-4 8-8 16,-5 8 0-16,-4 4 0 0,-9 8 0 0,1 4 0 15,-10 7 0-15,1 9 0 0,-1-1 10 0,-4 0-10 16,-9 5 10-16,5-1-10 0,0-4 0 0,-1-8 0 16,-3-3 0-16,-1 0 0 0,5-5 0 0,-1-3 0 15,-3-8 11-15,-1-4-11 0,5-7 17 0,-10-1-3 16,6-8-1-16,3-3 0 0,-3-4 20 0,-1-5 4 0,0 1 1 0,1-8 0 16,-1-4-4-16,5 0-1 0,4-3 0 15,4-5 0-15,-4-4 1 0,0 5 0 0,5-9 0 0,8 5 0 16,4-5-26-16,10-3-8 0,-1-5 0 0,9-3 0 15,5 0 0-15,13-8 0 0,4-4-13 0,13-8 5 16,-4 5 8-16,9-5-8 0,8-4 8 0,5 5-8 16,0 11-104-1,-1 0-20-15,10 4-4 0,4-1-723 0,-9 5-145 0</inkml:trace>
  <inkml:trace contextRef="#ctx0" brushRef="#br0" timeOffset="230359.3317">18146 11676 2829 0,'-4'-4'125'0,"-1"0"27"0,5 4-122 0,0 0-30 0,0 0 0 0,0 0 0 16,-4-7 32-16,4 7 0 0,0 0 0 0,0-8 0 16,-4 0-118-16,4 8-23 0,0-8-5 0,0 8-1080 15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0T02:23:29.5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232 0 0,'0'0'15,"0"0"1,0 0 0,0 0-1,-70 51 1,44-47-1,-18 0 1,-5 0 0,23-8-1,9 8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7:22.5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93D14D-C327-4085-86F5-1035EE1B9768}" emma:medium="tactile" emma:mode="ink">
          <msink:context xmlns:msink="http://schemas.microsoft.com/ink/2010/main" type="inkDrawing" rotatedBoundingBox="3448,10684 7293,10585 7296,10690 3451,10789" shapeName="Other"/>
        </emma:interpretation>
      </emma:emma>
    </inkml:annotationXML>
    <inkml:trace contextRef="#ctx0" brushRef="#br0">-1 199 950 0,'0'0'42'0,"0"0"9"0,0-8-41 0,5 4-10 15,-5-4 0-15,4 4 0 0,1-4 46 0,3 1 7 16,-8 7 2-16,0 0 0 0,9-4-29 0,4-4-6 15,-13 8 0-15,14-8-1 0,3 4 11 0,-8 0 2 16,4-3 1-16,0 3 0 0,-4 0-20 0,8 4-4 16,-3-4-1-16,-1 4 0 0,0-4 7 0,5 0 1 15,-1 4 0-15,1 0 0 0,-1 0 17 0,5 0 4 16,0 0 1-16,4 0 0 0,1 0-10 0,3 0-1 16,1-4-1-16,0 4 0 0,4 0 4 0,0 0 1 15,4 0 0-15,-3 0 0 0,3-4-13 0,-4 4-2 0,13 0-1 0,-12 0 0 16,12 0 1-16,0 0 0 0,0 0 0 0,5 0 0 15,-5 0 0-15,5-4 1 0,13 4 0 0,-1-4 0 16,1 1-9-16,0 3-8 0,0 0 9 0,0-4-9 16,0 4 8-16,-1 0-8 0,-3 4 0 0,-1-1 0 15,-4-3 20-15,5 4-1 0,3-4-1 0,1 0 0 16,-4 4-18-16,-1-4 0 0,-4 8 8 0,5-8-8 16,-1 4 17-16,0 0 0 0,-4-8 0 0,0 4 0 15,14 0-9-15,-10-4-8 0,-8 4 9 0,-1 0-9 16,5-4 0-16,-4 0 0 0,-5 4 0 0,1 0 0 15,-14 0 8-15,9 0-8 0,-5 0 0 0,-4 0 0 16,-9-4 8-16,1 4-8 0,-1 0 0 0,-4 0 0 16,4 0 12-16,-4-4-3 0,-4 1-1 0,-1 3 0 15,5 0 3-15,-4 0 0 0,-5-4 0 0,-4 4 0 16,13-4-11-16,-9 4 0 0,-9-4 9 0,-4 4-9 0,0 0 16 16,0 0-2-16,13 0 0 0,-13 0 0 0,0 0-14 0,0 0-16 15,5 4 3-15,-5-4 1 0,0 0 12 0,0 0 0 16,0 0 0-16,0 0 0 0,0 0 0 0,0 0 0 15,0 0 0-15,0 0 0 0,0 0 0 0,0 0 0 16,0 0 0-16,0 0 0 0,0 0 0 0,9 0 0 16,-9 0 10-16,0 0-10 0,0 0 0 0,0 0 0 15,8-4 8-15,-3 0-8 0,4 0 0 0,-1 4 0 16,-3-4 0-16,4 0 8 0,8 0 7 0,-17 4 1 16,0 0 0-16,4-7 0 0,14-1 4 0,-9 4 2 15,-9 4 0-15,0 0 0 0,13-4-10 0,0 4-1 0,0-4-1 16,-13 4 0-16,9-4-10 0,4 0 0 15,5 4-10-15,-1 0 10 0,1-4 0 0,-1 4 0 0,1-4-8 0,4 4 8 16,0 0 0-16,0 0 0 0,-5-3-10 0,5-1 10 16,-4 0-10-16,-5 4 10 0,0 0-13 0,0 0 5 15,-4 0 8-15,4 0 0 0,-4 0 0 0,-9 0 0 16,9 0 0-16,-9 0 0 0,9 0 0 0,-9 0 0 16,13 0 0-16,-13 0 0 0,8 0 0 0,-8 0 0 15,9 4 0-15,-9-4 0 0,0 0 0 0,0 0 8 16,0 0-8-16,0 0 8 0,0 0-8 0,13 4 8 15,-13-4-8-15,0 0 0 0,0 0 0 0,0 0 0 16,0 0 0-16,0 0 0 0,5 3 0 0,-5-3 0 16,0 0 0-16,0 0 0 0,0 0 0 0,9 8 0 15,-9-8 0-15,0 0 0 0,0 0 0 0,8 8 0 16,-3 4-34 0,-5-12-2-16,0 8 0 0,-5-1-646 0,5 5-130 0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25:07.75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-31 1017 756 0,'0'0'33'0,"0"0"7"0,0 0-32 0,0 0-8 15,0 0 0-15,0 0 0 0,0 0 82 0,0 0 14 0,0 0 4 0,0 0 0 16,0 0-32-16,0 8-5 0,-4-4-2 0,4-4 0 16,0 0-44-16,0 0-9 0,-5 4-8 0,1 4 12 15,4-8-12-15,0 0 0 0,0 0 0 0,0 0 8 16,0 0-8-16,0 0 12 0,0 0-12 0,0 0 12 15,0 0 40-15,0 0 8 0,0 0 1 0,0 0 1 16,0 0 10-16,0 0 1 0,0 0 1 0,0 0 0 16,0 0-14-16,0 0-4 0,9 0 0 0,-9 0 0 15,0 0-23-15,0 0-5 0,13 0 0 0,-13 0-1 16,13 4 2-16,-4 4 1 0,-9-8 0 0,13 3 0 16,4 5-21-16,1 4-9 0,0-12 8 0,-1 4-8 15,5 0 8-15,-4 7-8 0,8-11 8 0,-4 0-8 0,0 0 17 16,9 0-1-16,-1 0-1 0,1 0 0 0,-5-11 13 15,1 3 2-15,3-4 1 0,-3 4 0 0,-1-3-31 0,-4-1 0 16,4 4 0-16,-4 0 0 16,-4 1-24-16,-1-1-12 0,-4 0-1 0,5 4-1 15,-5 4-26-15,0 0-6 0,-13 0-1 0,0 0-898 16</inkml:trace>
  <inkml:trace contextRef="#ctx0" brushRef="#br0" timeOffset="2058.5719">171 1080 172 0,'0'0'16'0,"0"0"-16"15,0 0 0-15,0 0 0 0,0 0 159 0,0 0 29 16,0 0 5-16,0 0 2 0,0 0-95 0,0 0-20 16,0 0-3-16,0 0-1 0,0 0-48 0,-5 4-11 15,1 0-1-15,4 3-1 0,-4-3-15 0,4 0 0 16,-9 8 0-16,9-12 0 0,0 0 0 0,0 4 0 16,0-4 0-16,0 0 0 0,0 8 0 0,0-8 0 15,0 0 0-15,0 0 0 0,0 0 16 0,0 0 1 0,0 0 0 16,0 0 0-16,0 0 36 0,13 7 7 0,-4-3 2 0,0 0 0 15,-1-4-8-15,6 4-2 0,-6-4 0 0,1 0 0 16,4 0-14-16,0 0-3 0,5 0-1 0,-5-4 0 16,5 4-17-16,-1-4-3 0,1 4-1 0,-5-4 0 15,5 4-13-15,-1-7 0 0,-4 3 8 0,0 4-8 16,-4-4 0-16,4 0 9 0,1 4-9 0,-6 0 8 16,5 0-8-16,-4 0 0 0,0 0 0 0,4 0 0 15,5-8 0-15,-14 8 0 0,0 0 0 0,5 0 0 16,4 0 0-16,1 0 0 0,-6 0 0 0,1 0 0 15,4-4 0-15,-8 4 0 0,-5 0 9 0,0 0-9 0,4 0 12 16,5 0-1-16,4 0-1 0,-13 0 0 0,0 0-1 0,0 0 0 16,0 0 0-16,0 0 0 0,0 0 11 0,0 0 1 15,0 0 1-15,0 0 0 0,0 0-7 0,0 0-2 16,0 0 0-16,0 0 0 0,13-4-13 0,-13 4 0 16,0 0 0-16,0 0 0 0,0 0 0 0,0 0 0 15,0 0 0-15,0 0 0 0,0 0 0 0,0 0 0 16,0 0 0-16,0 0 0 0,0 0 0 0,0 0 0 15,0 0 0-15,5-4 0 0,3-3 0 0,-8 7 0 16,0 0 0-16,0 0 0 0,0 0 0 0,0 0 0 16,0 0 0-16,0 0 0 0,0 0 0 0,0 0 8 15,0 0-8-15,0 0 9 0,0 0-9 0,0 0 10 0,0 0-10 16,-4-4 10-16,0 0-10 0,4 4 0 0,0 0 0 0,0 0 0 16,0 0 0-16,0 0 0 0,0 0 0 0,0 0 0 15,0 0 0-15,0 0 0 0,0 0 0 0,0 0 0 16,0 0 0-16,0 0 0 0,0 0 0 0,0 0 0 15,0 0 0-15,0 0-9 0,0 0 9 0,0 0 0 16,0 0-12-16,0 0 4 0,0 0 8 0,0 0-13 16,0 0 13-16,0 0 0 0,0 0 0 0,0 0 0 15,0 0 0-15,0 0 0 0,0-4 0 0,0 4 0 16,0 0 14-16,0 0-4 0,0 0-1 0,0 0 0 16,0 0-9-16,0 0 0 0,0 0 9 0,0 0-9 15,0 0 0-15,0 0 0 0,-5 0 0 0,-4-8 0 16,5 4 0-16,4 4 0 0,0 0 0 0,0 0 0 15,0 0 0-15,0 0 0 0,-9 4 0 0,9-4 0 16,0 0 0-16,-9 8 0 0,1-8 0 0,3 4 0 0,5-4 0 0,-8 4 0 16,-6-4 0-16,6 4 0 0,-1 3 0 0,-4-7 0 15,-1 4 0-15,-3 0 0 0,4-4 0 0,4 0 0 16,-9 4 0-16,5 4 0 0,0-8 0 0,0 0 0 16,0 4 0-16,0 0 0 0,-1-4 0 0,1 4 0 15,5 3 0-15,-10-7 0 0,9 4 0 0,5 0 0 16,-9-4 0-16,4 4 0 0,0 0 0 0,5 0 0 15,-5-4 0-15,9 0 0 0,0 4 0 0,0-4 0 16,-13 4 0-16,4 0 0 0,5 0 0 0,4-4 0 16,-5 0 0-16,5 0 0 0,-9 3 0 0,9-3 0 15,0 0 0-15,0 0 0 0,0 0 0 0,-8 0 0 0,3 0 0 16,5 0 0-16,0 0 0 0,0 0 0 16,0 0 0-16,0 0 0 0,0 0 0 0,0 0 0 0,0 0 0 0,0 0 0 15,0 0-24-15,0 0 1 0,0 0 0 0,0 0-586 16,0 0-118-16</inkml:trace>
  <inkml:trace contextRef="#ctx0" brushRef="#br0" timeOffset="1142.8939">202 1062 403 0,'0'0'17'0,"0"0"5"0,0 0-22 0</inkml:trace>
  <inkml:trace contextRef="#ctx0" brushRef="#br0" timeOffset="3821.8466">460 1064 954 0,'0'0'42'0,"0"0"9"0,0 0-41 0,0 0-10 0,-4 4 0 0,4-4 0 16,0 0 59-16,0 0 9 0,0 0 3 0,0 0 0 15,-9 8-22-15,9-8-4 0,0 0-1 0,0 0 0 16,0 0-18-16,0 0-4 0,0 0-1 0,0 0 0 15,0 0-9-15,0 0-1 0,0 0-1 0,0 0 0 16,0 0-10-16,5 8 8 0,-5-8-8 0,0 0 8 16,8 4 16-16,-8-4 4 0,18 7 0 0,-9-7 0 15,0 0 7-15,4 0 1 0,0 0 1 0,0 0 0 16,5 0 3-16,-5 0 1 0,4 0 0 0,-4 0 0 16,5 0 1-16,0 0 0 0,-1 0 0 0,5 0 0 0,-4 0-24 15,-5 0-5-15,0 0-1 0,4 0 0 0,1 0-12 0,-5 0-8 16,0 0 8-16,0 0-616 15,9 0-115-15</inkml:trace>
  <inkml:trace contextRef="#ctx0" brushRef="#br0" timeOffset="5059.4752">1851 612 288 0,'0'0'25'0,"0"0"-25"16,0 0 0-16,0 0 0 0,0 0 77 0,0 0 11 0,0 0 1 0,0 0 1 15,0 0-68-15,0 0-14 0,0 0-8 0,0 0 10 16,0 0 3-16,0 0 1 0,0 0 0 0,0-4 0 16,5-4 18-16,-5 8 4 0,0 0 1 0,0 0 0 15,4-8-9-15,-4 8-1 0,0 0-1 0,0 0 0 16,0 0 4-16,4-11 1 0,1 7 0 0,-5 4 0 16,0 0-3-16,0 0-1 0,4-12 0 0,-4 12 0 15,0 0 5-15,0-8 0 0,0 8 1 0,0-11 0 16,0 11-5-16,0 0 0 0,0 0-1 0,0 0 0 15,-4-8-7-15,4 8 0 0,0 0-1 0,0 0 0 16,0 0-6-16,-5 0-1 0,5 0 0 0,0 0 0 16,0 0-12-16,0 0 0 0,0 0 0 0,0 0 0 15,-4-12 0-15,4 12 0 0,0 0 0 0,0 0 0 16,-9 0 0-16,9 0 0 0,-4 4 0 0,4-4 0 16,-9 8 8-16,0-8-8 0,1 8 11 0,-6 3-11 15,14-7 0-15,-17 4 0 0,8 0 0 0,-4 3 0 16,0 1 24-16,0 8 12 0,4-5 1 0,-13 13 1 15,4-9-1-15,5 1 0 0,-4 3 0 0,3 0 0 0,-8 5-13 0,9-5-2 16,0 4-1-16,-4-3 0 0,3-5-12 0,1 1-9 16,0-1 12-16,0-3-12 0,4-4 0 0,-4 3 0 15,4-7 0-15,-4 4 0 0,4-1 0 0,1-3 0 16,-1 0 0-16,-4-4-12 0,4 4-9 0,4-8-2 16,-3 4 0-16,-1-4 0 0,-4 3 2 0,13 1 0 15,0-4 0-15,0 0 0 16,0 0-35-16,0 0-6 0,0 0-2 0,4-7 0 0</inkml:trace>
  <inkml:trace contextRef="#ctx0" brushRef="#br0" timeOffset="2898.264">1491 347 460 0,'0'0'41'0,"0"0"-33"0,0 0-8 0,0 0 0 0,0 0 170 0,0 0 32 16,0 0 6-16,0 0 2 0,0 0-81 0,0 0-16 15,0 0-3-15,0 0-1 0,0 0-41 0,9-8-8 16,0-4-1-16,-9 4-1 0,4 1-26 0,1 3-6 15,-1-8-1-15,5 4 0 0,-5 0-2 0,5 1-1 16,-9 7 0-16,9-4 0 0,-5-4-5 0,5 0-1 16,0 4 0-16,0-4 0 0,-9 5-2 0,8-1-1 15,6 0 0-15,-6-4 0 0,-3 4-13 0,3 0 0 16,1 0 0-16,0 4 0 0,-9 0 10 0,0 0-10 16,13-8 10-16,-13 8-10 0,5 8 8 0,3-8-8 15,5 8 0-15,-4 4 0 0,4-4 14 0,-4 7-3 16,0 5-1-16,0-5 0 0,4 5 13 0,4 3 2 15,-8 4 1-15,9 8 0 0,-1-7-5 0,-8 3-1 0,9 4 0 16,-1 0 0-16,1 8-7 0,-1-8-1 0,1 8-1 16,-5-4 0-16,5-8 1 0,4 0 0 0,-14 1 0 0,14-1 0 15,0-4-12-15,-9-3 0 0,0-1 0 0,1-7 0 32,-1-1-24-32,-9-7-9 0,-4-8-3 0,0 0-998 0</inkml:trace>
  <inkml:trace contextRef="#ctx0" brushRef="#br0" timeOffset="3161.9614">2158 109 1364 0,'0'0'30'0,"0"0"6"0,0 0 2 0,0 0 0 0,5-4-30 0,-5 4-8 15,0 0 0-15,0 0 0 0,0 0 57 0,0 0 11 16,0 0 1-16,0 0 1 0,0 0-11 0,0 0-3 15,-9 4 0-15,0 0 0 0,0 7-15 0,1-3-3 16,-6 12-1-16,6 3 0 0,-14 1 14 0,4 7 2 16,-4-4 1-16,9 12 0 0,-13 0-6 0,8 4-2 15,-12 0 0-15,-1-4 0 0,0 4-26 0,5 0-6 16,-1-1-1-16,6-3 0 0,-1-3-21 0,0 3-5 16,0-4-1-16,0 4-676 15,0-4-135-15</inkml:trace>
  <inkml:trace contextRef="#ctx0" brushRef="#br0" timeOffset="5748.3702">2808 405 1108 0,'0'0'49'0,"0"0"11"0,0 0-48 0,8-4-12 15,-8 4 0-15,9-8 0 0,4 8 67 0,-4 0 11 16,0-11 2-16,-9 11 1 0,9 0-17 0,8-8-3 16,-17 8-1-16,0 0 0 0,0 0-3 0,0 0-1 15,0 0 0-15,0 0 0 0,0 0-25 0,0 0-6 16,0 0-1-16,0 0 0 0,0 0-16 0,0 0-8 16,0 0 0-16,0 0 8 0,0 0-8 0,0 0 0 15,-9 0 0-15,1-8 0 0,-5 8 0 0,4 0 0 16,0 0 0-16,-4 8 0 0,0-8 0 0,-1 0 0 15,1 4 0-15,-4 0 0 0,-5 0 0 0,4 3 0 16,1-3 0-16,-5 4 0 0,4 0 0 0,-8 4 8 16,8-1-8-16,-4 1 8 0,-4 8 16 0,0-9 2 15,-1 9 1-15,6-12 0 0,3 7-27 0,-4 1-17 0,4 3 2 0,1-7 1 16,4 4 22-16,0-1 5 0,4-3 1 16,0 0 0-16,5 7-27 0,-1-11-6 0,10 7-1 15,-1 1 0-15,0-12 5 0,5 4 1 0,0 0 0 0,0-8 0 16,4 0-1-16,0 0 0 0,5-12 0 0,-5 4 0 15,9 0 15-15,-5-3-9 0,5-1 9 0,0-4-8 16,9 5 8-16,-18-5 0 0,9-4 0 0,-4 9 0 16,3-9 8-16,-3 1-8 0,4-1 8 0,-4 1-8 15,-1-1 13-15,1 1-1 0,-1-1-1 0,-4 5 0 16,-4-5 9-16,9 8 1 0,-14-3 1 0,5 3 0 16,0 4 9-16,-5 5 1 0,-4 3 1 0,0 0 0 15,0 0-5-15,0 0-2 0,0 0 0 0,4 7 0 16,1 13-8-16,-5-5-2 0,-5 5 0 0,5 3 0 15,-4 1-8-15,4-1-8 0,0-3 9 0,4 3-9 16,-4 4 0-16,5-7 0 0,-5 3-8 0,4-3 8 16,5-9-52-16,0 5-3 0,-1 0-1 0,1-13 0 15,4 1-141-15,-4-4-29 0</inkml:trace>
  <inkml:trace contextRef="#ctx0" brushRef="#br0" timeOffset="6414.8168">3277 319 1152 0,'0'0'102'0,"0"0"-82"0,0 0-20 0,0 0 0 16,0 0 116-16,0 0 18 16,0 0 4-16,0 0 1 0,0 0-79 0,9 4-16 0,4-4-4 0,0 0 0 15,0 4-6-15,-4-4-2 0,0 0 0 0,8 4 0 16,-8-4-16-16,4 4-4 0,-13-4-1 0,9 8 0 15,0 4-11-15,-5-5 0 0,5 5 0 0,-5 7 0 16,-4-7 15-16,0 8-3 0,-4 3 0 0,4-3 0 16,-4 11 10-16,-1-12 2 0,-3 9 0 0,-1-5 0 15,4 0-5-15,-3 1-1 0,3-5 0 0,5 1 0 16,0-5-8-16,-4 1-2 0,-1-8 0 0,5 3 0 16,0-3 2-16,0-8 0 0,0 0 0 0,0 0 0 15,-8 8 6-15,8-8 2 0,0 0 0 0,0 0 0 16,0 0 6-16,8-12 0 0,-8 5 1 0,9-5 0 15,-4 4 6-15,3-8 1 0,-3 1 0 0,4-5 0 0,-1 5-21 0,5-5-11 16,-4 1 12-16,4 3-12 0,5-3 0 0,-5-1 0 16,0 1 0-16,5 3 0 0,-1 4 0 0,1 1 0 15,-5-5 0-15,5 8 0 0,-1 4 0 0,-4 0 0 16,1 4-8-16,-1 0 8 0,0 0 0 0,9 4-11 16,-13 4 11-16,4 0-10 0,0 8 10 0,-4-1 0 15,-5 1 0-15,0 3 0 0,1 1-9 0,-5-1-7 16,0 1 0-16,-5-1-1 0,1 1 17 0,-5-5 0 15,5 5 11-15,-5-5-11 0,0 1 19 0,1 4-3 16,-1-13-1-16,9 5 0 0,0-12-7 0,0 0-8 16,-13 4 11-16,13-4-11 0,0 0 9 0,0 0-9 15,0 0 0-15,0 0 9 0,0 0-9 0,0 0 0 0,0 0 0 0,4-12 0 16,5 1 0-16,0-9 0 16,-1 1 0-16,1-1 0 0,4-11 0 0,0 7 0 0,5-3 0 15,0 4 0-15,-1-5 0 0,1 5 0 0,-1 0 0 0,5 3 0 16,-4 1 0-16,8 7 0 0,-8 0 0 0,-1 4 0 15,1 1 9-15,-1 3 0 0,-4 4 0 0,0 11 0 16,-4-11-9-16,4 12 12 0,1 0-12 0,-6 3 12 16,6-3-12-16,-1 4 0 0,-5-1 0 0,-3 9 0 15,8-13 0-15,-9 5 0 0,-4-4 11 0,5-1-11 16,-1 5 0-16,-4-4 0 0,0-4 0 0,0 3-10 16,-4 1-29-16,-1 0-5 0,5-1-2 15,-4 1-689-15,-9-4-137 0</inkml:trace>
  <inkml:trace contextRef="#ctx0" brushRef="#br0" timeOffset="-1673.021">254 93 748 0,'0'-8'33'0,"0"1"7"0,0 3-32 0,0-4-8 15,5 8 0-15,-5-12 0 0,0 1 152 0,0 3 28 16,4 0 5-16,0 4 2 0,-4 0-110 0,5-4-21 15,-5 8-5-15,0 0-1 0,0 0-21 0,0 0-4 16,0-4-1-16,0 4 0 0,0 0 10 0,4-7 2 16,5 7 0-16,-9 0 0 0,0 0-4 0,0 0-1 15,0 0 0-15,0 0 0 0,0 0-12 0,0 0-3 16,4 0 0-16,-4 0 0 0,0 0-16 0,0 0 10 16,0 0-10-16,0 0 8 0,0 0 4 0,0 0 0 15,0 0 0-15,5 4 0 0,-5-4 11 0,0 15 2 16,0 1 1-16,0 3 0 0,-5 1 3 0,1 11 1 15,-9 8 0-15,4-4 0 0,0 8-6 0,-4 4 0 16,0-4-1-16,0 7 0 0,0 1-10 0,-1-8-1 16,6 8-1-16,-10-1 0 0,5-7 8 0,0 8 1 0,0-8 1 15,4 4 0-15,0-8-6 0,-4 0-2 0,0 0 0 16,0-4 0-16,8-4-13 0,-8-4 11 0,4 0-11 16,0 5 10-16,1-17-10 0,-1 5 0 0,5-1 9 0,-5-3-9 15,9-1 0-15,-9-11 0 0,9-4 0 0,0 0 0 16,0 0-30-16,0 0-4 15,0 0-1-15,0 0 0 0,0 0-188 0,9-11-37 0</inkml:trace>
  <inkml:trace contextRef="#ctx0" brushRef="#br0" timeOffset="-514.3432">263 518 230 0,'0'0'10'0,"0"0"2"0,0 0-12 0,-9 4 0 0,0 4 0 0,9-8 0 15,0 0 124-15,-4 8 21 0,-5-8 5 0,9 0 1 16,0 0-86-16,-8 4-17 0,3 0-3 0,-4 7-1 16,9-11-30-16,-8 8-6 0,8-8-8 0,-9 12 11 15,4-12-1-15,-3 8 0 0,-1-5 0 0,9-3 0 0,-9 4 42 16,5 4 9-16,4-8 2 0,0 0 0 0,0 0 13 16,0 0 2-16,0 0 1 0,0 0 0 0,0 0-11 0,-9 4-3 15,9 0 0-15,-9 0 0 0,9-4-33 0,0 0-8 16,-4 0 0-16,-5 0-1 0,9 0-23 0,-9 0 0 15,0 0 0-15,5 4 0 0,-9-4-10 0,13 0 0 16,-4 4 0-16,4-4 0 0,0 0 10 0,0 0 0 16,0 0 10-16,0 0-10 0,-9 7 0 0,9-7 0 15,0 0-8-15,0 0 8 0,0 0 0 0,0 0 17 16,0 0-1-16,0 0-1 0,0 0-2 0,0 0 0 16,0 0 0-16,0 0 0 0,0 0 20 0,17 4 4 15,-4 0 1-15,1 4 0 0,3-8 2 0,-4 0 0 16,5 0 0-16,-1 0 0 0,5-8-14 0,-8 8-2 15,3 0-1-15,5 0 0 0,0-4-3 0,-4 0 0 16,8 4 0-16,-4-3 0 0,4-1-8 0,0 4-3 16,5-4 0-16,-5 0 0 0,1 4-9 0,-5-4 8 15,0 4-8-15,0 0 8 0,0-4-8 0,-1 0 0 0,10 0 0 16,-9 0 0-16,0 4 0 0,0-4 0 0,0-3 0 0,4 3 0 16,-4-8 0-16,0 8 0 0,4 0 0 0,1-11 0 15,-10 11-9-15,10-8 9 0,-14 4-12 0,4-3 12 31,-4 3-47-31,-4 0-2 0,0 4-1 0,-9 4 0 0,0 0-33 0,0 0-6 16,-4-4-2-16,-1 0 0 0,-8 4-139 0,4 4-28 16,-13 0-6-16,5 8 0 0,-5-12 157 0,0 8 32 15</inkml:trace>
  <inkml:trace contextRef="#ctx0" brushRef="#br0" timeOffset="-1144.3442">52 202 576 0,'0'0'51'0,"0"0"-41"0,0 0-10 0,0 0 0 15,9-7 126-15,-9-1 23 0,0 4 5 0,5-4 1 16,3 0-62-16,1 4-12 0,0-7-2 0,4 3-1 16,-13 8 1-16,4-12 0 0,5 4 0 0,-9 8 0 15,9-11-34-15,0 3-6 0,-9 8-2 0,13-12 0 16,-13 12-22-16,0 0-5 0,0 0-1 0,0 0 0 16,0 0 2-16,13 0 0 0,-13 0 0 0,9 0 0 15,0 4-11-15,-9-4 0 0,13 0 9 0,4 0-9 16,-12 0 18-16,8 0-1 0,0 0 0 0,0-4 0 15,5 0 3-15,4 0 1 0,-5-7 0 0,10-5 0 16,3 4 12-16,5-3 3 0,-4 3 0 0,4-3 0 16,-4-5 3-16,8 4 1 0,5 1 0 0,0-5 0 15,-9 9-19-15,5-9-3 0,-10 8-1 0,6 1 0 16,3 7-17-16,-8-8 8 0,-9 4-8 0,4 1 0 16,0-1 8-16,1 4-8 0,-1-4 0 0,0 4 0 0,-8 0 0 15,4 0 0-15,-5-3 0 0,5 3 0 0,-9-4 0 16,9 8 0-16,-4-8 0 0,4 4 0 0,-5 0 0 0,1 0-12 15,4-3 3-15,-5 3 1 0,-3-4 8 0,-1 0-13 16,-4 4 5-16,-1 0 8 16,1 0-132-16,4-3-18 0,-13 7-4 0</inkml:trace>
  <inkml:trace contextRef="#ctx0" brushRef="#br0" timeOffset="7232.8653">4400 362 1098 0,'0'0'48'0,"0"0"11"0,0 0-47 0,0 0-12 0,0 0 0 0,-4-7 0 16,4 7 67-16,0 0 11 0,0-8 2 0,-5 0 1 15,1 0-19-15,4 0-4 0,4 4-1 0,-4 4 0 16,0 0-6-16,0 0-2 0,0 0 0 0,5-7 0 16,-5 7 8-16,0 0 2 0,9 0 0 0,-1 0 0 15,6 0-17-15,-1 4-3 0,-13-4-1 0,8 7 0 16,1 1-18-16,0 8-4 0,0-1-1 0,-9 5 0 15,0-1 6-15,0 5 2 0,4-1 0 0,-8 4 0 16,-9 5-23-16,4-1-13 0,4 8 1 0,1-16 1 0,-5 8 19 16,1 1 4-16,-6-5 1 0,10 4 0 0,4-8 10 0,-4 1 1 15,-1-1 1-15,-4-3 0 0,9-5-5 0,0 5-2 16,-4-12 0-16,0 3 0 0,4-11 2 0,0 0 0 16,0 0 0-16,0 0 0 0,-5 4-2 0,5-4 0 15,0 0 0-15,0 0 0 0,-8 4 0 0,-1 0 0 16,9-4 0-16,0 0 0 0,0 0-18 0,-9 0 0 15,0 4 8-15,9-4-8 0,0 0 0 0,0 0 0 16,-4 0 0-16,4 0 0 0,0 0 0 0,0 0 0 16,-5 0 0-16,5 0-9 0,0 0 9 0,-4-12 0 15,4 8-9-15,0-11 9 0,0-1 0 0,0 1 0 16,9 3 0-16,-5-8 0 0,-4-11 0 0,5 4 0 16,3 0 0-16,1-12 0 0,0 3 0 0,0 1-11 15,-1 0 11-15,6 0-8 0,-1 0-4 0,4 4-1 0,-8 0 0 0,9-1 0 16,4 1-3-16,0 4-1 0,-1 4 0 15,-3-1 0-15,-5 5 5 0,9-1 2 0,4 9 0 0,-4 3 0 16,-17-8 10-16,12 12-10 0,5-7 10 0,5 7-10 16,-10 4 10-16,5 0 0 0,-4 0-9 0,4 4 9 15,-1-1 0-15,-3 5 0 0,-18-8-9 0,9 4 9 16,4 12 0-16,-4-8 0 0,-9 3 0 0,-5-3 0 16,1 4 0-16,0 7 0 0,4-11 0 0,-14 4 0 15,-8-1 0-15,1 1 0 0,7 4 0 0,-3-1 0 16,-10 1 0-16,1-1 0 0,4-3 0 0,0 4 0 15,-4 3 0-15,0 1-18 0,-5-5 4 0,5 1 1 16,8 3-24-16,-4-3-5 0,0 0-1 0,5-1 0 16,-1-7-113-16,1 4-22 0</inkml:trace>
  <inkml:trace contextRef="#ctx0" brushRef="#br0" timeOffset="7655.2899">5207-223 576 0,'18'-11'51'0,"-18"11"-41"0,-4-8-10 0,4 8 0 16,17-4 137-16,-8-4 26 0,-9-4 5 0,4 9 0 16,1-9-72-16,-1 8-14 0,1 0-3 0,-5 4-1 15,-5-12 1-15,5 5 0 0,9 7 0 0,-9 0 0 16,-9-12 5-16,9 12 0 0,0 0 1 0,9 0 0 16,-9 0-19-16,0 0-4 0,0 0-1 0,0 0 0 15,17-4-35-15,-17 4-7 0,0 0-2 0,0 0 0 16,18 8-7-16,-9 0-2 0,-9 11 0 0,0-11 0 15,-5 11 20-15,10-3 4 0,8 11 1 0,-13 1 0 16,-18 7-19-16,10 4-4 0,16 0-1 0,-3 7 0 0,-18-3-9 16,8 4 0-16,1 4 0 0,-1 3 0 0,5-7 0 15,-4 0 0-15,-13-4 0 0,3 0 0 0,14-4-12 0,-13-4-7 16,-4 4-1-16,3-8-1 16,1 4-161-16,0 0-32 0,-4-11-6 0</inkml:trace>
  <inkml:trace contextRef="#ctx0" brushRef="#br0" timeOffset="8094.9354">5357 374 1094 0,'17'0'48'0,"-4"0"11"0,1 4-47 0,-6 0-12 0,-8-4 0 0,9 11 0 15,13-11 163-15,-4 4 30 0,-18-4 7 0,8 4 0 16,5 0-123-16,9 4-25 0,-8-8-4 0,3 0-2 15,-4 0-28-15,9-8-6 0,0 4 0 0,0-4-1 16,-9-3-11-16,9 3 10 0,5-8-10 0,-6 5 10 16,-3-1 33-16,0-4 6 0,-5 5 2 0,9-5 0 15,4 1 16-15,-8-5 3 0,-10 1 1 0,5-1 0 16,18 1-35-16,-9-1-8 0,-9 4 0 0,5-3-1 16,-5-1-18-16,0 1-9 0,0-1 10 0,-4 1-10 15,-5 3 32-15,1 1 1 0,8-1 0 0,-9-3 0 16,-8 7-33-16,-5 4 0 0,5-7 0 0,8 11 0 15,5-12-13-15,-9 16-7 0,-18-4 0 0,18 4-1 16,0 0 7-16,-8 4 2 0,-23 0 0 0,13 8 0 16,5-8 12-16,0 3 0 0,-4 9 0 0,-1-4 0 0,0-1 0 15,5 5 10-15,5 3-2 0,-6 1 0 0,-3-1-8 0,-1 9 0 16,14 3 0-16,-1-8 0 0,-3 9 0 0,-1-1 0 16,0-4 0-16,9 4 0 0,5-3 0 0,-5 3 0 15,-5-4 0-15,5 0 0 0,9 4 0 0,0-7 0 16,-9 3 0-16,0-3 0 0,8-1 0 0,6-4 0 15,-1 1-12-15,0-1 12 16,0-7-96-16,5 0-12 0,12 0-3 0,-3-9-933 0</inkml:trace>
  <inkml:trace contextRef="#ctx0" brushRef="#br0" timeOffset="8845.7755">6629 374 864 0,'0'0'76'0,"0"0"-60"16,0 0-16-16,0 0 0 0,0 0 181 0,13 0 34 16,-4 0 6-16,-9 0 2 0,13 0-92 0,-13 0-19 15,0 0-3-15,0 0-1 0,9 0-67 0,4 0-13 16,-4 0-4-16,0 4 0 0,-9-4-7 0,8 8-1 15,-8-8-1-15,0 0 0 0,13 11 1 0,-8-3 1 16,-5-8 0-16,4 12 0 0,1-4-17 0,-5-1 0 0,-5 1 0 16,5-8 0-16,0 0 18 0,0 0 0 0,0 0 0 15,0 8 0-15,0-8 9 0,-4 8 1 0,-5-4 1 0,5 0 0 16,-1-4-9-16,5 0-3 0,0 0 0 0,0 0 0 16,-13-4-17-16,9 0 0 0,4 4 0 0,0 0 0 15,-5-8 0-15,5 0 8 0,-4 0 0 0,0-3-8 16,4 3 0-16,0 8-9 0,-5-8-1 0,5 8 0 15,5-8 10-15,-5 8 0 0,0 0 0 0,0 0 0 16,4-4 8-16,-4 4 4 0,0 0 1 0,0 0 0 16,0 0-13-16,0 0 0 0,0 0 0 0,0 0 0 15,9 0 0-15,-9 0 0 0,0 0 0 0,0 0 0 0,9 0 0 16,-9 0 0-16,0 0 0 0,0 0 0 0,0 0 0 0,0 0 0 16,0 0 0-16,0 0 0 0,0 4 8 0,0-4-8 15,0 0 0-15,0 8 0 0,0-8 0 0,-5 8 0 16,5-8 0-16,0 0 0 15,-4 4-37-15,4-4-4 0,-5 4-1 0,5-4 0 16,0 0-106-16,0 0-22 0,-4 4-4 0</inkml:trace>
  <inkml:trace contextRef="#ctx0" brushRef="#br0" timeOffset="10758.9484">9239-180 403 0,'0'0'17'0,"0"0"5"0,0 0-22 0,0 0 0 15,0 0 0-15,0 0 0 0,0 0 102 0,0 0 16 16,0 0 3-16,0 0 1 0,0-4-42 0,0 4-9 16,0-11-2-16,0 11 0 0,0-8-13 0,0 8-4 15,0-8 0-15,5 0 0 0,-5 4-3 0,0 4-1 16,4-11 0-16,-4 11 0 0,9-8-8 0,-5 4-1 16,1-4-1-16,-5 8 0 0,0 0-10 0,0 0-1 15,0 0-1-15,0 0 0 0,0 0 2 0,0 0 1 16,0 0 0-16,0 0 0 0,0 0-5 0,0 0-2 15,0 0 0-15,0 0 0 0,0 0 0 0,0 0 0 16,0 0 0-16,0 0 0 0,0 0-2 0,0 0 0 16,0 0 0-16,0 0 0 0,0 8-20 0,0-8 8 0,0 0-8 15,0 0 0-15,0 0 0 0,0 0 0 0,-5 12 0 0,5-12-8 16,0 0 16-16,0 0 4 0,0 0 1 0,0 0 0 16,0 0-13-16,0 11 0 0,0-11 0 0,0 0 0 15,0 0 16-15,0 0-2 0,0 0-1 0,0 0 0 16,0 8-3-16,0-8-1 0,0 0 0 0,-4 12 0 15,4-12-1-15,-4 8-8 0,4-8 12 0,0 11-4 16,-5-3 15-16,5 4 2 0,-4 0 1 0,4-1 0 16,-5 5-26-16,1 3-17 0,0 9 2 0,-1-5 1 15,1 0 14-15,-5 9 0 0,5-5 0 0,-1 0 0 16,1 4 0-16,0 1 0 0,-1-5 0 0,5 0 0 16,-9 1 0-16,5 3 0 0,4-8 0 0,-9 1 0 15,5-1 10-15,-1-4-2 0,1 1 0 0,0 3 0 0,-5-3 8 16,0 11 2-16,0-12 0 0,1 1 0 0,-1-1-6 15,0 9 0-15,5-9-1 0,-5 1 0 0,4-1-11 0,1-7 0 16,0 0 0-16,4-1 8 0,-5 5-8 0,1-4 0 16,4-8 0-16,0-4 0 15,-4 7-34-15,4-7-2 0,0 0-1 0,0 0 0 16,0 0-147-16,0 0-28 0</inkml:trace>
  <inkml:trace contextRef="#ctx0" brushRef="#br0" timeOffset="11263.8363">8862-184 403 0,'0'0'36'0,"0"0"-36"0,0 0 0 0,0 0 0 0,0 0 128 0,0 0 18 15,0 0 4-15,0 0 1 0,0 0-37 0,0 0-7 16,0 0-2-16,0 0 0 0,0 0-5 0,0 0 0 16,0 0-1-16,0 0 0 0,9 0-39 0,4-7-7 15,-4 3-1-15,0 0-1 0,4 0-25 0,4 4-5 16,-4 0-1-16,5-8 0 0,0 4-5 0,3-4-2 16,1 8 0-16,0-7 0 0,9 7-13 0,-5-4 8 15,9 0-8-15,-4 0 0 0,9 0 12 0,-1 4-3 16,-4-4-1-16,0 0 0 0,9-4-25 0,-4 4-6 15,-5 1-1-15,4-5 0 0,-4 0 9 0,0 4 2 16,-4-8 0-16,0 5 0 0,0-5 5 0,-1 4 8 16,-3 0-13-16,-5 4 5 15,4-3-35-15,-4 7-6 0,-5 0-2 0,-3 0 0 16,-1 0-44-16,0 0-9 0,-9 7-1 0</inkml:trace>
  <inkml:trace contextRef="#ctx0" brushRef="#br0" timeOffset="11853.2005">8809 702 288 0,'0'0'25'0,"0"0"-25"15,0 0 0-15,0 0 0 0,0 0 77 0,0 0 11 16,0 0 1-16,0 0 1 0,0-12-54 0,0 12-12 0,0 0-1 0,0 0-1 16,0 0-2-16,0 0-1 0,-4 0 0 0,-5 4 0 15,9-4 10-15,-4 0 3 0,-1 8 0 0,5-8 0 16,-8 0-10-16,8 0-2 0,0 0 0 16,0 0 0-16,-5 3 29 0,5-3 6 15,0 0 1-15,0 0 0 0,0 0-39 0,0 0-7 0,0 0-2 16,0 0 0-16,0 0 29 0,0 0 6 0,0 0 1 0,0 0 0 15,0 0-10-15,0 0-2 0,0 0 0 0,0 0 0 16,0 0-1-16,-4 16-1 0,4-16 0 0,-9 4 0 16,0 0-22-16,5 4-8 0,0 3 0 0,4-11 0 15,-5 8 0-15,5-8 0 0,0 0 0 0,0 0 0 16,0 0 0-16,0 0 0 0,0 0 0 0,0 0 0 16,0 0 11-16,9 8 2 0,-9-8 1 0,9 4 0 15,4 0 30-15,0 0 5 0,0-4 2 0,5 0 0 16,-1 0-19-16,5 0-4 0,0-4-1 0,5 0 0 0,-1 0 0 15,5 0 0-15,-1 0 0 0,1 0 0 0,4-4-27 0,5 1-17 16,-5-5 2-16,4 8-565 16,1-15-114-16</inkml:trace>
  <inkml:trace contextRef="#ctx0" brushRef="#br0" timeOffset="12608.2025">10257-94 345 0,'0'0'31'0,"0"0"-31"0,0 0 0 0,0 0 0 0,0 0 91 0,-4-4 12 16,-5-4 2-16,9 8 1 0,-4-4-1 0,4 4 0 16,0 0 0-16,-5-7 0 0,-3 3-17 0,8 4-3 15,-9-4-1-15,0 4 0 0,9 0-32 0,-9 0-6 16,0 0-2-16,1 8 0 0,-6-4-35 0,1-1-9 15,-4 5 0-15,4 0 0 0,-5 8 0 0,1-12 0 16,-1 3 0-16,5 5 0 0,4 4 0 0,0-5 0 16,0 5 0-16,-4-4 0 0,5-1 0 0,-1 1 0 15,0 4 0-15,0-1 0 0,0-3 0 0,1 7 0 16,-1 1 0-16,-4-1 0 0,8-11 0 0,-3 8 0 16,-1-1 0-16,4-7 0 0,5 4 0 0,0 0 0 15,5-5 0-15,-1 1 0 16,5-4-28-16,0 0-2 0,8-4 0 0,1 4 0 0,4-4 30 0,0 0-9 0,0 0 9 15,4 0 0-15,0 0 0 0,1 8 0 0,-5-8 0 0,-1 4 0 16,1 3 0-16,-4 1 0 0,0 0 0 0,-1 4 0 16,-8-4 27-16,4 3 4 0,-9-3 1 15,1 4 0-15,-1-1 20 0,1 1 5 0,-10 4 1 0,1-1 0 16,-1-3 21-16,1 7 4 0,-5 1 1 0,-4-8 0 16,4 3-44-16,1 1-9 0,-10-1-2 0,0 1 0 15,5 4-15-15,-9-9-3 0,0 9-1 0,0-9 0 16,-4 5 5-16,0-4 1 0,4-1 0 0,-4 5 0 15,-1 0-16-15,1-5 0 0,4 1 8 0,-4 0-8 16,4-1-16-16,0 5-7 0,4-8-1 0,1 4 0 16,3-12-114-16,1 7-23 0</inkml:trace>
  <inkml:trace contextRef="#ctx0" brushRef="#br0" timeOffset="13623.951">12780 4 230 0,'0'0'20'0,"9"-4"-20"0,-1 4 0 0,1-12 0 16,4 8 160-16,-4 0 27 0,4-8 5 0,0 5 2 16,-4-1-116-16,4 4-23 0,1-4-5 0,-1-4-1 15,0 5-20-15,-4-5-4 0,-1 4-1 0,1 0 0 16,0 1 20-16,-9 7 3 0,4-8 1 0,1 4 0 16,-5-8-20-16,0 12-3 0,-5-8-1 0,1 8 0 15,0-11 57-15,4 3 11 0,-9 0 3 0,0 4 0 16,-4-4-24-16,0 8-5 0,0-11-1 0,-5 11 0 15,-4-4-42-15,0 0-9 0,0 4-2 0,0 0 0 16,-4 0-12-16,4 0 0 0,-4 4 0 0,4 0 0 16,0 7 0-16,0-7-10 0,-4 12 2 0,8-8 0 0,0 3 8 0,-3 9 0 15,3-8 0-15,0 7-8 0,-3 1 8 16,3 3 0-16,0 8 0 0,-4-4 8 0,9 5-8 0,-4 3 0 16,4-4 0-16,-5-4-8 15,5 4-19-15,0-3-3 0,4-1-1 0,5-7 0 16,-5-1-6-16,9-3-2 0,0-1 0 0,4-7 0 0,-4-8 21 0,0 0 4 15,9 0 1-15,4 0 0 0,5-8 13 0,-1 0 0 16,1 1 0-16,4-9 10 0,0 0 4 0,4-3 1 16,5-4 0-16,-5-1 0 0,9 1 12 0,-4-5 2 15,0 9 1-15,-5-12 0 0,0 3 2 0,-8 1 0 16,4-8 0-16,-5 4 0 0,-4 7-10 0,1-3-2 16,-1 8 0-16,-5-1 0 0,10 5 1 0,-9 7 0 15,-5 4 0-15,-4 4 0 0,0 0 2 0,13 4 0 0,-4 11 0 16,-5 5 0-16,1 3-12 0,-1 8-3 0,-4 5 0 15,5-1 0-15,-5 0-8 0,4 4 0 0,0 4 0 0,5-4 0 16,-4 0-16-16,3-4-4 0,1-4-2 0,4-4 0 31,0-3-48-31,1-1-10 0,3-3-1 0,1-13-523 0,4 5-105 0</inkml:trace>
  <inkml:trace contextRef="#ctx0" brushRef="#br0" timeOffset="14815.7319">15390-215 864 0,'0'0'76'0,"0"0"-60"0,0 0-16 15,0 0 0-15,0 0 159 0,0 0 29 16,0 0 5-16,0 0 2 0,5-8-83 0,-5 8-16 15,-5-7-3-15,5-1-1 0,0 8-48 0,5-8-9 0,-5 0-3 0,0 8 0 16,0-8-32-16,-5 4-12 0,-3 1 0 16,-1-5 0-1,0 4-12-15,-4 0-3 0,-5 4 0 0,5 0 0 0,-4 0 14 0,3 4 2 0,1 0 1 0,-4 4 0 16,4-8 10-16,-5 7 16 0,0-3-4 0,1 4-1 16,-5 0 8-16,4 0 1 0,-4 7 1 0,1 1 0 15,3-4-13-15,-4 3-8 0,0 5 10 0,5-5-10 16,-5 5 0-16,4-1 0 0,5-3 0 0,4-1 0 15,0 5 0-15,5-8-15 0,4-5 5 0,0 5 1 16,0-8-11-16,0-4-1 0,0 0-1 0,0 0 0 16,13 4 10-16,5-8 3 0,-10 0 0 0,10 4 0 15,-5-8 9-15,0 1 0 0,5-5 0 0,-5 4 0 16,0-4 0-16,5 5 12 0,-1-5-2 0,1 0-1 0,-5 0 18 16,0 1 3-16,5-1 1 0,-5 0 0 0,4-3-1 0,5-1 0 15,-4 1 0-15,4 3 0 0,-5-8-6 0,5 5 0 16,0 3-1-16,-4 0 0 0,-1 5-14 0,1-5-9 15,-9 4 12-15,4 8-12 0,-4 0 0 0,-9 0 0 16,0 0-15-16,0 0 5 0,4 8 34 0,0 4 6 16,-8-1 2-16,4 5 0 0,-9 3-32 0,5 5 0 15,4-1 0-15,-5 8 0 0,5 4-12 0,-8 4-8 16,-1 0-1-16,0 4-1 0,0 12 22 0,1-12 0 16,-10 0-9-16,5 4 9 0,-5-5 0 0,1 5 0 15,-1-12 0-15,1 4 0 0,-1-4 0 0,-4 0 0 16,0-11 0-16,0 7 0 0,-8 0 12 0,8-11 4 15,-5 3 0-15,-3-3 0 0,3-5-4 0,1 1-1 16,0-8 0-16,4-1 0 0,-5 1 12 0,1-8 2 16,0 0 1-16,8-4 0 0,1 0 11 0,-1-3 3 0,1-1 0 0,8-4 0 15,0 0-15-15,5 1-2 0,4-9-1 16,4 1 0-16,5-1-22 0,8 1 8 0,1-5-8 0,4 1 0 16,4 3 0-16,5-7 0 0,4 4 0 0,0-1-8 15,-4 1-15 1,4 0-2-16,0 3-1 0,0-3 0 0,-4-8-153 0,4 7-30 15</inkml:trace>
  <inkml:trace contextRef="#ctx0" brushRef="#br0" timeOffset="15083.6949">15724 27 1645 0,'0'0'72'0,"0"0"16"0,0 0-70 16,0 0-18-16,0 0 0 0,0 0 0 0,0 0 135 0,4 12 23 16,1-1 5-16,-1 5 1 0,0 3-76 0,-4 1-14 15,5-1-3-15,-5 1-1 0,4 3-50 0,-4 1-11 16,4-1-1-16,-4 1-8 0,0-5 0 0,0 1 0 15,5-1 0-15,-1-3 0 16,-4-5-104-16,0 1-19 0,0-12-3 0</inkml:trace>
  <inkml:trace contextRef="#ctx0" brushRef="#br0" timeOffset="15232.3842">15794-359 1951 0,'0'0'43'0,"0"0"9"0,0 0 1 16,0 0 2-16,0 0-44 0,0 0-11 0,0 0 0 0,0 0 0 16,0 0-84-16,0 0-18 0</inkml:trace>
  <inkml:trace contextRef="#ctx0" brushRef="#br0" timeOffset="15611.0615">16022-141 1796 0,'0'0'40'0,"0"0"8"0,13 4 1 0,0 0 1 0,-13-4-40 0,9 8-10 15,4-8 0-15,5 12 0 0,-5-1 31 0,0 13 4 16,0-5 1-16,1 1 0 0,-1-1-24 0,0 5-4 15,-4-1 0-15,-1 4-8 0,1 4 8 0,0 8-8 16,0-15 0-16,0 7 0 0,-5 0 16 0,0-11 0 0,1 3 0 16,-5-3 0-16,4-5 13 0,0-3 3 0,-4 0 0 15,0-1 0-15,0-11 17 0,0 0 4 0,0 0 1 16,0 0 0-16,0 0-6 0,0 0-2 0,0 0 0 0,0 0 0 16,0 0-19-16,9-7-4 0,0-1-1 0,-5-4 0 15,5-4 26-15,0 5 4 0,0-9 2 0,-5 1 0 16,5-1-2-16,4-3 0 0,-4-1 0 0,0 5 0 15,-1-1-41-15,6-11-11 0,-1 8 0 0,0-4 0 16,0 3-33-16,0-7-9 16,0 11-2-16,1-3 0 0,3 0-185 0,-4-5-38 15</inkml:trace>
  <inkml:trace contextRef="#ctx0" brushRef="#br0" timeOffset="16007.473">16900 97 633 0,'8'-4'56'0,"1"4"-44"15,-5-8-12-15,10 8 0 0,-6-7 288 0,6-1 56 16,-1 4 12-16,0-8 1 0,0 1-217 0,0 3-43 15,5-4-9-15,-5-4-1 0,0 1-52 0,5 3-11 16,-5-7-1-16,4 7-1 0,-3-8-14 0,-6 5-8 0,5 3 8 16,-4 0-8-16,0-3 0 0,0 3 0 0,-5-3 0 15,-4 3 0-15,0 0 0 0,-4 4 0 0,-1-3 0 0,-3 3 8 16,-1-4-8-16,4 4 0 0,-8 1 0 0,5-1 0 16,-6 4 0-16,6 0 0 0,-1 0 0 0,-4 0 0 15,4 4 13-15,0 0 2 0,5 4 0 0,-5 0 0 16,5 0 11-16,-5 4 2 0,0 3 1 0,0 9 0 15,5-8-29-15,-1 7 0 0,1 8 0 0,0-3 0 16,-1 3 0-16,5 0 0 0,-4 8 0 0,4-3 0 16,-4-1 0-16,4 4 0 0,-5-4 0 0,5 4 0 15,-4-4-76-15,-1 1-20 16,5-5-5-16,0 0-903 0</inkml:trace>
  <inkml:trace contextRef="#ctx0" brushRef="#br0" timeOffset="16424.1821">17308-39 1267 0,'0'0'112'0,"0"0"-89"16,8-8-23-16,-8 8 0 0,5-4 182 0,8 4 32 0,-4-4 6 0,4 4 2 16,-4 0-118-16,4 4-23 15,0 0-5-15,0 4 0 0,-4-1-53 0,0 5-11 16,-1 0-1-16,1 3-1 0,4 1-10 0,-8 4 0 15,4 3 0-15,-5 0 0 0,5 1 0 0,-5-1 8 16,0 4-8-16,-4-7 8 0,0-1-8 0,0-3 0 16,0 4-12-16,-4-9 12 0,0 1 26 0,-1 0 13 15,5-5 2-15,-4 1 1 0,-5-4-22 0,9-4-5 0,0 0-1 0,0 0 0 16,0 0 20-16,0 0 4 0,0 0 1 0,0 0 0 16,9-4-15-16,-5-11-2 0,-4-1-1 0,9-3 0 15,4-1-7-15,0 1-2 0,1-9 0 0,-1 9 0 16,4 3-12-16,1 4 0 0,-1-7 8 0,5-1-8 15,-9 5 0-15,9-1 0 0,-4 5 0 0,4-5 0 16,0 8 0-16,-5 0 0 0,1 4 0 0,-1 4 0 16,1 0 0-16,-5 12 0 0,0-8 0 0,0 8 0 15,1 7 0-15,-6-3 0 0,1 7 0 0,0 1 0 16,4 3 0-16,-4-4-13 0,0 9 4 0,-1-1 1 16,1-4-27-16,0-4-5 15,4 5 0-15,-4-9-1 0,0 1-134 0,0-1-26 0,4-3-6 16</inkml:trace>
  <inkml:trace contextRef="#ctx0" brushRef="#br0" timeOffset="17718.4359">19953 7 1134 0,'26'0'50'0,"-26"0"10"0,-4-3-48 0,4 3-12 16,9-4 0-16,0-4 0 0,-9 8 104 0,0 0 17 16,0-8 4-16,4 4 1 0,-4 4-32 0,0 0-6 0,0-12-2 0,0 12 0 15,13-3-40-15,0-1-8 0,-13 4-2 0,13 0 0 16,1-8-20-16,-1 8-4 0,0 0 0 0,-4 0-1 15,-9 0 1-15,13 8 1 0,9-1 0 0,-5 9 0 16,-8 0-13-16,0 3 0 0,0 5 0 0,-5 3 0 16,0 8 0-16,-4-8-16 0,-13 4 3 0,5 1 1 15,8 3-1-15,-5-8 0 0,-12 4 0 0,8-11 0 16,4 3 13-16,-3 1 0 0,-1-13 0 0,-4 5 0 16,0-5 0-16,8-3 12 0,5-8-4 0,0 0-8 15,-13 12 14-15,13-12-4 0,0 0-1 0,0 0 0 16,0 0 1-16,4-12 0 0,5 4 0 0,0-7 0 15,8-5 6-15,-8 1 0 0,-4-4 1 0,8-5 0 16,9-3 2-16,0-4 0 0,-5 0 0 0,1 0 0 0,4-4-19 16,4 0 0-16,-4 4 8 0,4 0-8 0,-4 3 0 0,5 9-16 15,-5 0 4-15,4 7 0 0,-9 0 12 0,1 5 0 16,-1 7 0-16,1 4-9 0,-5 8 9 0,-4 3 9 16,4 13-1-16,-4-5-8 0,4 12 10 0,-4 1-10 15,-5 3 8-15,1 0-8 0,-1 0 0 0,0 0 0 16,1 0-14-16,-5-4 5 0,4-3 9 0,1 3 14 15,-5-8-3-15,4 1-1 16,-4-5-62-16,4 1-12 0,1-1-2 0,-1-11-869 0</inkml:trace>
  <inkml:trace contextRef="#ctx0" brushRef="#br0" timeOffset="18159.051">21046 19 1094 0,'0'0'97'0,"0"0"-77"0,-5-8-20 0,1 1 0 0,4 3 81 0,-5-12 13 15,5 12 2-15,0 4 1 0,0 0-16 0,0 0-3 16,0 0-1-16,0 0 0 0,5-8-40 0,-5 8-8 16,0 0-1-16,4 12-1 0,1-4-9 0,-1 7-2 15,0 1 0-15,-4 7 0 0,0 5-4 0,0 3-2 16,0 8 0-16,5-12 0 0,-5 12-10 0,4-8 0 16,0 1 0-16,5 3 0 0,-4-12 0 0,3 1 8 15,1-1-8-15,0-4 0 0,0 1 16 0,0-5-3 16,-5-3 0-16,9-4 0 0,-4-4 39 0,0 0 7 15,-1 0 1-15,6-8 1 0,-1 0 7 0,0 0 0 16,4-4 1-16,1-4 0 0,0 1-18 0,3-5-4 16,1 4-1-16,0-7 0 0,0 0-15 0,-4-5-3 15,4 1-1-15,-9-5 0 0,-4 1-27 0,4 4 0 16,-4-8 0-16,-1 3 0 16,-3 1-39-16,-1 7-9 0,1-7-3 0,-5 8-717 15,4 7-144-15</inkml:trace>
  <inkml:trace contextRef="#ctx0" brushRef="#br0" timeOffset="18887.1865">21967 163 1695 0,'0'0'75'0,"0"0"16"0,0-11-73 0,0 11-18 16,4-4 0-16,1 0 0 0,-5-4 109 0,0 8 19 16,0 0 3-16,8-8 1 0,1 4-71 0,4-3-13 15,1-1-4-15,-1 4 0 0,0 4-27 0,-4 0-5 16,4 4-2-16,0 0 0 0,-9 7-10 0,5 1 0 15,-5 4 0-15,1 3 0 0,-1 1 0 0,1 3 0 16,-5-3 0-16,0-1 0 0,4 5 0 0,-4-5 0 16,0-3 0-16,-4 3 0 0,4-3 8 0,0-1-8 15,0-3 8-15,0-12-8 0,0 0 13 0,0 8-2 16,8 3-1-16,-8-11 0 0,0 0 11 0,0 0 3 16,0 0 0-16,14 0 0 0,-1 0-7 0,0-11-1 15,-4 3 0-15,4-4 0 0,4 5 22 0,-8-13 4 16,4 4 1-16,0-3 0 0,1-1-28 0,-1 1-6 0,-4-4-1 15,4 3 0-15,4 1-8 0,-4-1 8 0,9 4-8 16,-4-3 8-16,-1 3-8 0,-3 12 0 0,-1-11 0 0,0 11 0 16,0 4 0-16,-4 0 0 0,4 0 0 0,-4 0-11 15,0 12 11-15,-5 3 0 0,5 5 0 0,-5-1 0 16,5 1-8-16,0 7 0 0,-5-4 0 0,0 5 0 16,1-5 8-16,-1 1 0 0,1-5 0 0,-1 1 0 15,0-1-34-15,-4 0-5 16,5-11-1-16,-1 4 0 0,-4-12 40 0,0 0 0 0,0 0 0 0,0 0 0 15,0 0 0-15,0 0 0 0,0 0 0 0,0 0 0 16,0 0 0-16,0 0 0 0,5 0 12 0,3-16-4 16,-3 5 20-16,4-1 3 0,-5 0 1 0,5-3 0 0,-1-1-20 15,1-3-3-15,4 3-1 0,1-3 0 0,-1-1-8 0,0 1-12 16,4 3 2 0,1-4 1-16,0 5 9 0,3-5 0 0,-3 9 8 0,0-1-8 0,-1 0 8 0,1 8-8 15,4 0 10-15,-5 4-10 0,-4 0 0 0,5 0 0 16,-5 4 0-16,0 4 0 0,0 0 0 0,1 0 0 15,-6 3 0-15,1 1 0 16,-5 0 0-16,-4 11 0 0,0-11 0 0,0 4 0 0,-4-1 0 0,0 1-12 0,-1 3 1 0,5 1 0 16,-4-12-33-16,4 7-8 0,-9-3 0 0,9 3-1 31,-4 1-171-31,4-16-33 0</inkml:trace>
  <inkml:trace contextRef="#ctx0" brushRef="#br0" timeOffset="20193">23538-406 172 0,'8'-8'16'0,"1"8"-16"15,-5-11 0-15,5 3 0 0,-9 0 253 0,5 0 48 16,-1 4 10-16,0-7 1 0,5 3-148 0,-4 0-29 15,3 4-7-15,1 0 0 0,0 0-73 0,0-7-15 16,-1 11-2-16,1-4-1 0,4 0-29 0,1-4-8 16,-6 4 0-16,1 0 0 0,0 4 0 0,-9 0 0 15,9-8 0-15,-9 8 8 0,0 0 4 0,0 0 0 16,8 0 1-16,-8 0 0 0,0 0-13 0,0 0 9 16,5 8-9-16,-1 8 8 0,1-8 37 0,-5 7 7 15,0 5 2-15,0-1 0 0,0 5-35 0,0-1-7 16,0 4-2-16,0 4 0 0,0 5 0 0,0-5 0 0,0 4 0 0,-5 12 0 15,5-4-10-15,-4 3-14 0,4 1 3 0,-5 0 1 16,1 4 10-16,0-1 0 0,4-3 0 0,0 0 0 16,-5-8 28-16,1-4 8 0,4-4 2 0,0 0 0 15,0 5 12-15,0-17 2 0,-5 0 1 0,5 1 0 16,5-8-34-16,-5-1-7 0,-5 1-2 0,5-12 0 16,0 8-10-16,0-8 12 0,0 0-12 0,0 0 12 15,0 0-4-15,0 0 0 0,0 0 0 0,0 0 0 16,0 0-8-16,0 0 0 0,0 0 0 0,0-12 0 15,0 0 18-15,0-3 2 0,5-1 0 0,-1 1 0 16,5 3-7-16,0-7-1 0,0-9 0 0,4 9 0 16,4-9-12-16,-4 9 0 0,5-4 0 0,0 3 0 15,-1 1-23-15,1-1-7 0,4 4-2 16,-1-3 0-16,-3-1 32 0,8 9 0 0,-4-5 0 0,5 4 0 0,-1 5-17 16,0-1 2-16,5 4 1 0,-5-8 0 0,5 8 14 0,-9 0-12 15,0 1 12-15,0 3-12 0,0 3 36 0,-5 1 7 16,-4 0 1-16,1 8 1 15,-1-12-57-15,-4 12-12 0,-1-5-3 0,-8 5 0 0,0-4 39 0,0 4 0 16,0-1 0-16,-4 5 0 0,-9-4 0 0,4 3 0 16,0 1 0-16,-4-1 0 15,0 1-18-15,-5 4-9 0,1-1-1 0,-5 1-1 0,4-1 45 0,-4 1 8 16,0-1 3-16,-4 1 0 16,0-1-54-16,4 0-10 0,-4 1-3 0,-1-1 0 15,5-11 7-15,0 4 1 0,0-4 0 0,0 0 0 16,1-1-16-16,3-3-4 0,5 0 0 0,0 0 0 0,0-4 39 0,4-4 13 0,-4 0-9 15,8 4 9-15,5 0 0 0,0 0 0 0,0 0 0 0,0 0 8 16,0 0-8-16,0 0 8 0,5-8-8 0,8 5 8 16,-4-1-8-16,4-4 0 0,0 4-8 0,4 0 8 15,1 4 0-15,4 0 0 0,0 0 0 0,4-4 0 16,0 4 0-16,5-4 0 0,0 4 0 0,4-4 8 16,-4 0-8-16,4 4 8 0,0-11-8 0,4 3 8 15,-4-4 13-15,-4 4 3 0,0-3 1 0,4 3 0 16,-4-4-25-16,-5-3 0 0,-4-1 0 0,0 1 0 15,0-1 32-15,-5-4 0 0,1-3 1 0,-5 4 0 16,0-9-1-16,5 1-1 0,-1 7 0 0,-3-11 0 0,-1 4-31 16,4-4-21-16,1 11 3 0,-1-3 1 15,-8-1 27-15,4 1 6 0,0 4 0 0,1-1 1 16,-1 4-65-16,-9-3-12 0,1 3-4 0,-10 5 0 0,5 3 52 16,-9-4 12-16,1 4 0 0,-6 1 0 0,1 3 0 0,-4 4 0 15,4 0 0-15,-5 0 0 0,0 0 0 0,5 4 0 16,0 3 0-16,-4-7 0 0,3 8 0 0,1 4 0 15,0 3 0-15,9-3 0 0,-5 8 0 0,0-9 0 16,5 9 0-16,-1-1 0 0,5 1 0 0,0-1 0 16,5 5 0-16,-1 7 0 0,-4-12 0 0,5 9 0 15,3-5 0-15,1 4 0 0,-5-7 0 0,5-4 0 16,0-1 0-16,0 1 0 0,4-8 0 0,5 3 0 16,-1-3 0-16,1-4 0 0,4 4 48 0,-1-8 13 15,1-8 3-15,9 8 0 0,0-8-52 0,-5 4-12 0,0-7 0 16,5 3 0-16,0-12 0 0,4 9 0 0,0-9 0 0,0 4 0 15,0-3 36-15,5-1 4 0,-5-11 0 0,0 12 1 16,0 3-14-16,-4 1-3 0,4 7-1 0,0-4 0 16,-4 8-23-16,-5-8 0 0,0 5 0 0,1 7 0 15,-1 0 0-15,-8 4 0 0,-5-1 0 0,0 9 0 16,-4-8 0-16,-1 16 0 0,-8-5 0 0,5 12 0 16,-5-7 12-16,4 3-1 0,-4 5-1 0,5-1 0 15,-1 0-10-15,0 1-14 0,-4 3 3 0,9-12 1 16,-4 5-43-16,-1-1-9 15,0-3-2-15,5-1-1049 0</inkml:trace>
  <inkml:trace contextRef="#ctx0" brushRef="#br0" timeOffset="21444.2644">27258-74 1922 0,'0'0'42'0,"0"0"9"0,9-4 1 0,4 4 3 0,0-12-44 0,-4 4-11 0,8 0 0 0,-4 4 0 16,1-3 57-16,-1-1 10 0,4 8 1 0,-3-12 1 16,3 12-22-16,1-8-5 0,-1 8-1 0,-8-7 0 15,-9 7-13-15,0 0-2 0,13-4-1 0,0 8 0 0,0 3-17 0,-4-3-8 16,-4 4 0-16,3 0 8 0,-3 4-8 0,4 3 0 15,-5 5 0-15,5-1 0 0,-5 1 20 0,0-1 1 16,-4 1 1-16,0 3 0 0,5 4-35 0,-1 8-7 16,1-7-2-16,-1 7 0 0,0-4 30 0,5 0 7 15,-4 8 1-15,-1-11 0 0,0 3-16 0,1-12 0 16,-1 9 0-16,-4-9 0 0,0 0 0 0,-4 1 0 16,-1-1 0-16,-3-11 0 0,3 4 0 0,-4-4-21 15,-4 0 3-15,4-5 1 0,1 1 65 0,3 0 12 16,-8-4 4-16,9 0 0 0,-5 0-64 0,9 0-18 15,-4-4-1-15,4 4 0 0,-5-7 19 0,5-1 17 0,5-4-3 16,3 0-1-16,1 1-5 0,0-1-8 0,0-8 11 16,4-7-11-16,0 4 0 0,0-1 0 0,0 1 0 0,1-4 0 15,-1-1 0-15,0 1 0 0,0 0 0 0,0 3 0 16,5-3 18-16,-5 4-3 0,0 3-1 0,0-3 0 16,5 3-22-16,-5 1-5 0,4-5-1 0,1 5 0 15,4-1 14-15,0 1 0 0,0-4 0 0,-5 7 0 16,5 4-13-16,5-3 0 0,-5 7 0 0,4-8 0 15,-4 5 5-15,0 3 8 0,0 4-13 0,4-8 5 16,-4 4 22-16,-5 8 5 0,1 0 1 0,-5 0 0 16,0 8-33-16,-4 4-7 0,0-4 0 0,0 11-1 15,-5 5 33-15,0-1 8 0,1 8 0 0,-1 8 1 16,-4-8-21-16,5 12 0 0,-5 8 0 0,4-8 0 0,0 0 0 16,1 4 0-16,-1-5 0 0,5 1 0 0,-5-4 0 15,5 0 0-15,0 0 0 0,0-4 0 16,-1-3-47-16,1 3-13 0,0-8-4 0,0 0-682 15,0-3-137-15</inkml:trace>
  <inkml:trace contextRef="#ctx0" brushRef="#br0" timeOffset="27441.2596">693 2893 1090 0,'0'0'48'0,"0"0"11"0,0 0-47 0,0 0-12 15,0 0 0-15,0 0 0 0,0 0 31 0,0 0 4 16,0 0 1-16,0 0 0 0,0 0 3 0,0 0 1 15,0 0 0-15,0 0 0 0,0 0-15 0,0 0-2 16,9-4-1-16,4-3 0 0,-4-1 10 0,4-4 1 16,-4 0 1-16,8 5 0 0,-4-9-22 0,-4 0-12 15,4-3 12-15,5 3-12 0,-5-7 26 0,9 3-2 16,-5-7 0-16,5 4 0 0,0-1-4 0,5 1 0 16,-1-8-1-16,0 3 0 0,1 1-3 0,-1 0-1 0,0 3 0 15,9 1 0-15,-4-4-2 0,-9 7 0 0,4 5 0 0,1-5 0 16,-5 4 6-16,0 5 1 0,-14-1 0 0,5 4 0 15,1 4 7-15,-1 0 1 0,0 4 1 0,0 0 0 16,0 4-21-16,5 0-8 0,-9 0 0 0,4 8 0 16,0-4 0-16,0 7 0 0,-4 5 0 0,0 3 0 15,-1 4 0-15,-3 9 0 0,-5 3 0 0,-5 7 0 16,-3 9-13-16,-6 7-3 0,6 1 0 0,-19-5 0 16,10 5 28-16,-5-9 4 0,4-3 2 0,1 0 0 15,-1-1-8-15,5-7-2 0,0-4 0 0,9-4 0 0,-10 0-8 16,6-11 0-16,-6-5 9 0,10 1-9 0,4-5 8 0,-4 1-8 15,4-4 10-15,-9-4-10 0,9-8 14 0,0 0-3 16,0 0-1-16,0 0 0 0,0 0 9 0,0 0 1 16,9-12 1-16,-5-4 0 0,5-3-10 0,8-1-3 15,1-7 0-15,-1-4 0 0,-3-4 1 0,3 0 0 16,5-4 0-16,9-4 0 0,-9 4-9 0,0-4 12 16,8-8-12-16,-3 4 12 0,-1 0-12 0,0 5 0 15,1-1 0-15,-1 0 0 0,0 0 0 0,5 4 8 16,-5 0-8-16,-4 4 0 0,5 0 0 0,-1 7 8 15,0 5-8-15,1 0 0 0,3 3 0 0,-12 8 0 16,8 5 0-16,-4-1 0 0,-4 8 0 0,-1 8 0 16,-4-5 0-16,-4 17 0 0,0-1 0 0,0 13 0 15,-9-5 0-15,9 4 0 0,-9 4 0 0,4 4 18 16,-4 0-3-16,0 4-1 0,4 0-2 0,1-4-1 0,-5-4 0 16,0 0 0-16,0 0-11 0,0-3 0 0,4-1 0 0,0-4 0 15,-4 0 0-15,0-7 0 0,9-1 0 0,-4 1 0 31,-5-1-156-31,4 1-24 0</inkml:trace>
  <inkml:trace contextRef="#ctx0" brushRef="#br0" timeOffset="29010.5236">2606 2453 403 0,'0'0'17'0,"0"0"5"0,13 0-22 0,-13 0 0 0,0 0 0 0,0 0 0 15,0 0 175-15,0 0 30 0,0 0 7 0,0 0 0 16,4-4-112-16,-4 4-22 0,0 0-5 0,0 0-1 16,0 0-22-16,0 0-5 0,0 0-1 0,0 0 0 15,0 0-10-15,0 0-2 0,0 0-1 0,0 0 0 16,0 0-6-16,0 0-1 0,0 0 0 0,0 0 0 0,0 0-7 15,0 0-1-15,0 0-1 0,0 0 0 0,0 0-15 16,0 0 0-16,0 0 0 0,0 0 0 0,0 0 0 16,-4 7 14-16,-5 1-4 0,5 4-1 0,-5 0 12 15,0 3 3-15,5-3 0 0,-5 11 0 0,0-7 6 0,1 3 2 16,-1 1 0-16,0-1 0 0,5 5-18 0,-1-5-3 16,-4 9-1-16,9-9 0 0,-4 8-10 0,4 1 0 15,0-5 0-15,0 1 8 0,4 3-8 0,5-8 0 16,-4 5 0-16,3-5 0 0,-3-3 0 0,4 3 0 15,8-7 0-15,-4 4 0 0,0-1 0 0,5-11-12 16,4 0 4-16,0 0 8 0,4 0-9 0,-4-4 9 16,4 0 0-16,-4-4 0 0,5 0 0 0,-1 0 0 15,-4 0 0-15,-4-4 0 0,3 1 16 0,-3-5-4 16,0 0 0-16,-5 1 0 0,4-1 20 0,1 0 3 16,-14-3 1-16,5 3 0 0,0-8 3 0,0 5 1 15,4-9 0-15,-5-3 0 0,-3 8-15 0,-1-5-2 16,1 1-1-16,-1-1 0 0,0 5-13 0,-4-5-9 0,0 1 12 15,-4-4-12-15,0 7 0 0,-1 1 0 0,-4 3 0 0,-4 8 0 16,5-7 0-16,-10 3-20 0,5 8 2 0,-9 0 1 31,-9 0-26-31,9 8-5 0,-13 0 0 0,0 8-1 0,0 0-17 16,0-1-3-16,0 1-1 0,0 4-561 0,4-5-112 0</inkml:trace>
  <inkml:trace contextRef="#ctx0" brushRef="#br0" timeOffset="29507.4933">3238 2262 1134 0,'0'0'50'0,"0"0"10"0,0 0-48 0,0 0-12 0,0 0 0 0,0 0 0 15,0 0 67-15,0 0 10 0,0 0 3 0,0 0 0 16,8 7-23-16,6-3-4 0,3-4-1 0,1-4 0 16,4 4-25-16,-1-7-6 0,10 3-1 0,4-4 0 15,9 0 15-15,-4 0 2 0,4 4 1 0,-5 0 0 16,9-3 12-16,-8 3 2 0,4 0 1 0,0 0 0 15,-5 4-24-15,5 0-5 0,-5 0 0 0,-4 0-1 0,1 0-23 16,-6 4 0-16,-3-4 0 0,-5 0 8 16,-1 4-8-16,1-4-10 0,-4 0 10 0,-9 0-13 0,4 0-9 0,-4 0-2 15,-1-8 0-15,1 8-575 16,-9 0-115-16</inkml:trace>
  <inkml:trace contextRef="#ctx0" brushRef="#br0" timeOffset="29945.7025">3852 1770 921 0,'0'0'40'0,"0"-4"10"0,-5-4-40 0,5 1-10 0,0-1 0 0,0 0 0 16,0 0 76-16,-4 4 14 0,0-3 2 0,4 3 1 15,0-4-25-15,0 8-4 0,-5-8-2 0,5 8 0 16,0 0-19-16,0 0-4 0,0 0-1 0,0 0 0 16,0 0-9-16,0 0-1 0,0 0-1 0,0 0 0 15,0 0-9-15,0 0-2 0,0 0 0 0,9 16 0 16,-5-1 20-16,1 5 3 0,-5-1 1 0,9 5 0 15,-5 3 9-15,0 8 3 0,-4 4 0 0,-4 8 0 16,4 0-13-16,-9 3-3 0,-4 9 0 0,4-5 0 16,-4 5-4-16,0 3-2 0,0-3 0 0,-5 7 0 0,1-11-2 15,-1 7-1-15,1-3 0 0,-1 3 0 0,0-4-15 0,1 1-4 16,4-4 0-16,0-1 0 0,-1-3-8 0,6 0 0 16,-1-12 0-16,5 0 0 0,-1 0-19 0,1-8 1 15,-1-4 0-15,1-4 0 16,4 1-29-16,0-9-5 0,-4 1-2 0,4-8-623 15,4 0-125-15</inkml:trace>
  <inkml:trace contextRef="#ctx0" brushRef="#br0" timeOffset="31524.9326">6067 2160 1126 0,'-17'-19'50'0,"12"15"10"0,1 0-48 0,4 4-12 0,0 0 0 0,-9-8 0 0,1 8 105 0,8 0 19 16,0 0 3-16,0 0 1 0,-5-12-57 0,1 8-11 16,4 4-3-16,0 0 0 0,0 0-34 0,0 0-7 15,0 0-2-15,0 0 0 0,13 16 10 0,-9 0 1 16,-8 7 1-16,0 8 0 0,8 0-1 0,-4 12 0 15,-4-4 0-15,-5 12 0 0,-4 4-16 0,4-5-9 16,4 13 10-16,-12-1-10 0,-9 0 8 0,8-3-8 16,9-4 0-16,0-5 0 0,-4-3 10 0,0-8-10 15,9 0 10-15,-5-8-10 0,9 4 25 0,-4-7-1 16,-14-9 0-16,9 1 0 0,18-1 5 0,-9-7 1 16,-9 0 0-16,5-5 0 0,-1 1-10 0,5-8-3 15,0 0 0-15,-4 8 0 0,-9-8-17 0,13 0 8 16,0 0-8-16,0 0 0 0,0 0 0 0,0 0 0 15,0 0 0-15,0 0 0 0,0 0 0 0,0 0 0 16,0-12 0-16,9 4 0 0,4 5 0 0,-4-13 0 16,-5 0 0-16,0-3 0 0,5-1 0 0,-4 1 0 0,8-8 0 0,-9 3-9 15,-4-3 9-15,9-4 0 0,4-1 0 0,-4-7 0 16,-14 4 0-16,10-8 0 0,8 4 0 0,0 4 0 16,-8-8 0-16,3 8 0 0,-3-4 0 0,8 0 0 15,4 4 0-15,5-4 0 0,-13 4 0 0,9 0-8 16,12-4 8-16,-3 4-8 0,-5-4 8 0,4 0-8 15,9 4-5-15,-4 4-1 0,4-4 0 0,0 7 0 16,-4-3-5-16,4 4-1 0,-5 0 0 0,1 3 0 16,4 1-5-16,0 3-2 0,-4 5 0 15,0-1 0-15,-5 4 17 0,-4 5 10 0,4-5-12 0,-8 8 12 16,0 0 0-16,-1-4 0 0,5 4 0 0,-4 4 0 0,-5 0 0 16,4 0 0-16,-4 8 0 0,1 0 0 0,-1 0 0 15,-9 7 0-15,1 5 0 0,-5 3 0 0,-5-3 0 0,1 3 0 16,-14 8 0-16,1-3 0 0,-5 3 12 0,4 4-3 15,1-4-1-15,-10 0 0 0,1 1 0 0,-5-1 0 16,1 0 0-16,-1-4 0 0,-9 4-8 0,5-3 0 16,-4-5 9-16,-1 0-9 0,1 1 8 0,-1-5-8 15,1 1 10-15,-1-5-10 0,-4 5 0 0,5-8-13 16,4 3 1-16,0-3 0 16,-5-4-128-16,14 3-26 0,4-7-5 0</inkml:trace>
  <inkml:trace contextRef="#ctx0" brushRef="#br0" timeOffset="32175.4797">6910 2250 1918 0,'0'0'42'0,"0"0"9"0,0 0 1 0,0 0 3 0,0 0-44 15,0 0-11-15,0 0 0 0,0 0 0 0,0 0 46 0,13 4 7 16,-4 4 2-16,-1 3 0 0,1 5-43 0,-4 3-12 15,3-3 0-15,-3 7 0 0,-1 1 0 0,1 3 8 16,-5 4-8-16,0-4 0 0,-5 5 0 0,5-1 0 16,-9 4 0-16,5-8 0 0,0-3 0 0,-5 3 0 15,4 0 0-15,-3 1 0 0,3-5 28 0,-3-4 8 16,3 1 2-16,1-4 0 0,-1-5-13 0,1 1-2 16,4-12-1-16,0 8 0 0,-4 0-6 0,4-8-2 15,0 0 0-15,0 0 0 0,0 0-6 0,0 0 0 16,0 0-8-16,0 0 12 0,0 0-12 0,0 0 0 15,0 0 0-15,0 0 0 0,0 0 15 0,0 0 6 0,0 0 2 0,0 0 0 16,0 0-23-16,0 0 0 0,13-8 0 16,-9 0 0-16,-4 8 0 0,9-8 0 0,0-4 0 15,-5 1 0-15,5-1 0 0,-5 0 0 0,1 5 0 0,-1-5 0 16,0 0 0-16,1 4 0 0,-5-3 0 0,0 11 0 16,0 0 0-16,0 0 0 0,4-12 0 0,1 4 0 15,-5-4 0-15,0 12 0 0,4-7 0 0,-4-1 0 16,4-4 0-16,1 4 0 0,-1-3 0 0,0-1 0 15,1 0 0-15,4 1 0 0,-1-5 0 0,-3 4 0 16,4-3 0-16,-1-5 0 0,6 1 0 0,-6-1 0 16,5 1 0-16,5-9 0 0,-5 1 0 0,9 0 0 15,0-4-12-15,0 3-6 0,4-3-2 0,1 4 0 16,3-12-140-16,1 4-29 0,30-35-6 16,-8 15-1-16</inkml:trace>
  <inkml:trace contextRef="#ctx0" brushRef="#br0" timeOffset="32480.1754">7756 2324 1472 0,'0'0'32'0,"0"0"8"0,0 0 0 0,0 0 1 0,0 0-33 0,0 0-8 0,0 0 0 0,0 0 0 16,-4 8 96-16,0-1 18 0,-1 1 3 0,5 4 1 15,0 0-60-15,-4-1-12 0,4 5-2 0,0 0-1 16,0-1-26-16,0 5-5 0,-4-1 0 0,4 1-1 15,0-5-11-15,0 5 0 0,0-5 0 0,0 5 0 16,0-1 0-16,4-3 0 0,-4-4-14 0,4-5-603 16,-4 1-121-16</inkml:trace>
  <inkml:trace contextRef="#ctx0" brushRef="#br0" timeOffset="32632.3945">7989 1786 1497 0,'0'0'66'0,"0"0"14"0,0 0-64 0,0 0-16 15,0 0 0-15,0 0 0 0,0 0 0 0,0 0-17 16</inkml:trace>
  <inkml:trace contextRef="#ctx0" brushRef="#br0" timeOffset="33320.7105">8331 2067 1695 0,'0'0'37'0,"0"0"8"0,0 0 2 0,13 0 1 0,-4 3-39 0,0 1-9 0,0 0 0 0,-1 4 0 15,1 4 66-15,0-1 11 0,0 5 3 0,0-4 0 16,-1 7-49-16,1 1-10 0,0-1-1 0,0 5-1 16,4-1-19-16,-9 4 10 0,5-3-10 0,-5-1 8 15,1 0-8-15,-1-3 0 0,-4 3 0 0,0-3-11 16,5-5 19-16,-5 5 3 0,-5-4 1 0,5-5 0 16,-9 1 24-16,9 0 6 0,0-12 1 0,0 0 0 15,0 0-13-15,0 0-2 0,0 0-1 0,-4 0 0 0,0 7 8 16,4-7 1-16,0 0 1 0,0 0 0 0,-5-11-17 15,5 11-4-15,0 0-1 0,-4-12 0 0,4 0-15 0,4-3 11 16,-4-1-11-16,5 1 10 0,3-1-10 0,1 0 8 16,4-3-8-16,-4-5 8 0,4 5-8 0,0-4 0 15,5-1 0-15,-5 1 8 0,5 3-8 0,-5 5 0 16,0-1 0-16,5-3 8 0,-10 3-8 0,5 4 0 16,5 5 0-16,0 3 0 0,-1-4 0 0,1 4 0 15,4 4 0-15,-5 0 0 0,1 4 0 0,4 4 0 16,-5-4 0-16,1 7 0 0,-5 1-8 0,4 0 8 15,-3 3-10-15,-6-3 10 0,1 7-8 0,0 5 8 16,-5-5 0-16,1 5-9 0,-5-1 9 0,0 0 0 16,0 1 0-16,0-5 0 0,0-3 0 0,0 0 0 15,0-1 0-15,0 1 8 0,0-8-8 0,0-1 9 16,-5 5-9-16,5-12 10 0,0 0-10 0,0 8 0 0,0-8 0 0,0 0 0 16,0 0 0-16,0 0 0 0,0 0 0 0,0 0 0 15,0 0 8-15,5-12 0 0,-5-3 0 0,8-1 0 16,-3-7 20-16,4 3 3 0,-1-7 1 0,1-4 0 15,4-1-32-15,5 1 0 0,-5 8 0 0,5-8 0 16,-1 3 0-16,1 5 0 0,-5 3 0 0,0 5 0 16,0 7-13-16,0-4-3 0,1 5 0 0,-6 7 0 15,5-8 28-15,1 4 4 0,-1 4 2 0,0 4 0 16,0 4-18-16,-4-1 0 0,8 5 0 0,1 4 0 16,-5-1-12-16,-4 5-7 0,4-1-1 0,-9 1 0 0,5 3 7 0,0 8 1 15,-5-11 0-15,-4 7 0 16,0 0-30-16,0 1-6 0,0-5 0 0,0 0-694 15,0 5-138-15</inkml:trace>
  <inkml:trace contextRef="#ctx0" brushRef="#br0" timeOffset="33826.8229">9797 2320 1324 0,'0'0'59'0,"0"0"12"0,0 0-57 0,0 0-14 0,0 0 0 0,0 0 0 16,0 0 87-16,0 0 14 0,0 0 3 0,8 8 1 15,-8-8-51-15,13 4-10 0,5-4-3 0,0 0 0 16,-1-4-9-16,1 0-3 0,4-4 0 0,0 0 0 16,0 0 6-16,-1 1 1 0,1-1 0 0,0-4 0 15,5 1 2-15,-1-1 1 0,-4-4 0 0,0 5 0 16,0-1-15-16,0 0-2 0,0-3-1 0,-5 3 0 16,-4 0-11-16,1-3-2 0,-1 3-8 0,-9 4 12 15,5-11-12-15,-5 7 0 0,-4 4 0 0,-4-4 0 16,-1 5 8-16,1-1-8 0,0 0 0 0,-5 0 9 15,0 0-9-15,0 4 0 0,-4 1 0 0,0 3 8 16,0 0-8-16,-5 0 10 0,1 3-10 0,-1 1 10 0,1 4 18 16,-5 8 3-16,4-1 1 0,-4 1 0 0,5 3-22 0,-5 5-10 15,9-1 10-15,-9 5-10 0,4 3 10 0,-4 4-10 16,5-8 10-16,3 8-10 0,1-4 0 0,0 8 8 16,0 0-8-16,0-4 0 0,8-3 0 0,-3 3 0 15,3-4 0-15,10-4 0 16,-1 4-30-16,9-3-2 0,0-9-1 0,9 5 0 15,5-5-75-15,3-3-16 0,5-5-2 0,14-3-811 0</inkml:trace>
  <inkml:trace contextRef="#ctx0" brushRef="#br0" timeOffset="34861.2046">13135 916 849 0,'0'0'37'0,"0"0"9"0,0 0-37 0,5-8-9 16,-5 0 0-16,0 8 0 0,4-11 84 0,-4 11 16 0,0-8 2 15,0 8 1 1,0 0-36-16,-4-8-7 0,4 8-2 0,-5-4 0 15,-3 0-18-15,-6 4-3 0,6 0-1 0,-6 0 0 0,1 0-9 0,-4 4-3 0,-1 0 0 0,-4 4 0 16,-9 4 12-16,5-1 3 0,-9 5 0 0,0 3 0 16,-5 13 21-16,-3-5 4 0,-1 8 0 0,0 8 1 15,-4 8-26-15,4 3-6 0,-5 9-1 0,6 3 0 16,-6 8 7-16,5-4 1 0,1 4 0 0,-1-7 0 16,0 3-13-16,0 0-3 0,-4 4 0 0,-1-8 0 15,14-7 8-15,5-1 2 0,3 5 0 0,5-5 0 16,0-3-22-16,5 0-12 0,4-1 12 0,4-3-12 15,5-1 12-15,8-3-12 0,5-4 12 0,0 0-12 16,-1-4 0-16,10-4 0 0,17 0 0 0,4-7 0 16,14-5-109-16,0-7-29 15</inkml:trace>
  <inkml:trace contextRef="#ctx0" brushRef="#br0" timeOffset="35690.5541">13692 1645 633 0,'0'0'56'0,"5"-4"-44"0,-1-7-12 0,1 3 0 16,-5 4 170-16,0 4 32 0,0 0 6 0,4-8 2 15,0 0-98-15,-4 8-19 0,0 0-4 0,0 0-1 16,0 0-44-16,0 0-8 0,0 0-3 0,0 0 0 15,0 0-19-15,0 0-4 0,0 0-1 0,-8 4 0 16,3 0 12-16,-4 8 3 0,5-4 0 0,-5 7 0 16,5 1 4-16,-9 3 2 0,8 1 0 0,-3-1 0 15,-1 5 1-15,0 3 0 0,5 0 0 0,-5 1 0 16,4-5-3-16,-3 1-1 0,8 3 0 0,-5-4 0 0,5 1-14 16,0-5-2-16,5 5-1 0,-5-5 0 0,4-3-10 0,0 3 0 15,5-7 0-15,-4 0-11 16,3-5-17-16,1 1-4 0,0-4-1 0,0-4-623 15,4 4-125-15</inkml:trace>
  <inkml:trace contextRef="#ctx0" brushRef="#br0" timeOffset="35876.5627">13934 1095 2120 0,'-9'-11'47'0,"9"11"9"0,0 0 3 0,0 0 0 0,-9 0-47 0,9 0-12 0,0 0 0 0,0 0 0 16,0 0 27-16,0 0 3 0,0 0 1 0,0 0 0 31,0 0-111-31,0 0-23 0,0 11-4 0</inkml:trace>
  <inkml:trace contextRef="#ctx0" brushRef="#br0" timeOffset="36079.7471">14245 1762 2091 0,'0'0'46'0,"0"0"10"0,0 0 1 0,0 0 2 0,0 0-47 0,0 0-12 16,0 0 0-16,0 0 0 0,0 0 18 0,0 0 2 15,-4 12 0-15,-1-4-652 16,1 4-131-16</inkml:trace>
  <inkml:trace contextRef="#ctx0" brushRef="#br0" timeOffset="36589.0547">14535 1926 345 0,'0'0'31'0,"0"0"-31"0,17 0 0 0,-3 4 0 15,3-4 200-15,5 0 33 0,-4 4 7 0,3 0 2 16,-3-4-193-16,4 0-38 0,0-4-11 0,4 0 0 15,-4 4 29-15,5-8 3 0,-1-3 0 0,0 3 0 16,-4-4 54-16,4 4 11 0,1-3 3 0,-1-1 0 16,-4-4-5-16,0 1-1 0,4 3 0 0,-8-8 0 15,4 5-26-15,0-1-6 0,-5 1-1 0,5-1 0 16,-4-3-42-16,-5-1-9 0,-4-3-2 0,4-1 0 16,-4 5-8-16,4-5 0 0,-9 1 0 0,1 0 0 0,-1-1 0 15,0 5 0-15,-4 3 0 0,0 0 0 0,-4 9 0 16,0-5 0-16,-1-4 0 0,1 9 0 0,-5 3 0 0,-4 4 10 15,0 4-10-15,-1-1 10 16,-3-3 0-16,-1 12 0 0,-4-4 0 0,1 4 0 0,-1 3 2 0,0 1 1 16,0 3 0-16,0 1 0 0,0-1-5 0,0-3-8 15,0 7 11-15,4 1-11 0,-4-1 23 0,9 4-3 16,-4-3 0-16,4 3 0 0,4 0-4 0,-4 1 0 16,4 3-1-16,5-4 0 0,8 4-6 0,0 1-1 15,5-5 0-15,4 0 0 0,5-7-8 0,-1-1 8 16,5-3-8-16,5 3 8 0,3-11-25 0,5 4-6 15,5 0-1-15,4-5 0 16,0 1-166-16,4-8-34 0,53 0-6 0,-22-8-2 0</inkml:trace>
  <inkml:trace contextRef="#ctx0" brushRef="#br0" timeOffset="37746.4274">18010 1349 172 0,'0'0'8'0,"0"0"1"0,0 0-9 0,0 0 0 0,4-8 0 0,-4 8 0 16,4-8 185-16,1-3 35 0,-1 3 8 0,0-4 0 15,1 4-127-15,-1-3-25 0,5-1-6 0,-5 0-1 16,1 4-19-16,-5 8-4 0,0 0-1 0,0 0 0 16,0 0-26-16,4-11-6 0,-4 11-1 0,0 0 0 15,0-12 16-15,0 12 4 0,0 0 0 0,0 0 0 16,0 0-23-16,-9-8-9 16,5 8 8-16,-9-8-8 0,4 5 18 0,0-1-2 0,-8 0 0 0,4 0 0 15,-1-4-1-15,1 4-1 0,0-4 0 0,0 4 0 0,0 1-4 0,0 3-1 16,-5-4 0-16,5 0 0 0,-5 0 1 15,1 4 0-15,-1 0 0 0,5 0 0 0,-4 0 4 0,-5 0 1 16,4 0 0-16,-4 8 0 0,-4-1 5 0,-5 1 2 16,-4 4 0-16,-9 4 0 0,-9 3 12 0,5 4 2 15,9 5 1-15,-1-9 0 0,-8 12-3 0,9-3-1 16,-1 3 0-16,5 4 0 0,0-8-4 0,9 8-1 16,-1-3 0-16,5-1 0 0,5-4-10 0,4 0-2 15,4 9-1-15,0-9 0 0,5 0-15 0,4-3 8 16,0-1-8-16,4 0 0 0,5 1 0 0,0-1 0 0,8-3 0 0,5-1 0 15,-4 1-14-15,12-5 1 16,1 1 0-16,8-1 0 16,-3 1-181-16,-1-8-36 0,22 7-7 0,-5-7-2 0</inkml:trace>
  <inkml:trace contextRef="#ctx0" brushRef="#br0" timeOffset="38113.8587">18119 1680 748 0,'5'-7'67'0,"-5"-5"-54"0,-5 8-13 0,5-4 0 0,-4 4 143 0,4 0 25 16,0-3 6-16,0 7 1 0,0 0-87 0,0 0-18 16,0 0-3-16,0 0-1 0,0-4-46 0,0 4-10 15,0 0-2-15,0 0 0 0,0 0-8 0,0 0 0 16,0 0 0-16,0 0 0 0,0 0 0 0,0 0 0 16,-5 8 0-16,5-8 0 0,0 0 0 0,0 0 0 15,0 0 0-15,0 0 0 0,0 0 0 0,0 0 0 16,0 0 0-16,0 0 0 0,0 0 0 0,0 0 0 15,0 0-12-15,0 0 12 0,0 0-20 0,0 0 3 16,0 0 1-16,0 0 0 16,-4 7-40-16,0 1-7 0,-1-4-1 0,-3 4-361 0,3 0-72 15</inkml:trace>
  <inkml:trace contextRef="#ctx0" brushRef="#br0" timeOffset="39572.4333">18102 1595 662 0,'0'0'29'0,"0"0"7"0,0 0-36 0,0-8 0 16,0 0 0-16,0 0 0 0,-5 4 105 0,5-7 15 0,0 11 2 0,0-4 1 15,-4 0-30-15,4 4-5 0,0-12-2 0,0 12 0 16,0 0-16-16,-9 0-3 0,0 0-1 0,1 12 0 15,-1-12-23-15,0 8-5 0,-9 3-1 0,5 1 0 16,0 0-21-16,0 3-4 0,-5 5 0 0,1-5-1 16,4 5 7-16,-5-4 2 0,5 3 0 0,4 1 0 15,-4-1-8-15,4 1 0 0,5-1-1 0,0 1 0 16,4 3-11-16,0-11 0 0,0 7 0 0,4-3 8 16,5-1-8-16,-1-3 0 0,-3-4 0 0,8 4 0 15,0-1 0-15,5-3 0 0,-1-8 0 0,5 4 0 16,5-8 0-16,-6 0 0 0,1 0 0 0,5-4 0 15,-1-3 0-15,0 3 0 0,1-4 0 0,-1 1 8 16,-4-1 17-16,0-4 3 0,-9 8 1 0,5-11 0 0,-1 3 22 0,-4 1 4 16,-8-1 1-16,3 1 0 0,-3-5-40 15,-1 1-7-15,-8-1-1 0,4 1-8 0,-5-5 12 0,5 5-4 16,-8-1 0-16,3-3-8 0,-3 3 12 0,-1 5-12 16,-4 7 12-16,4-12-12 0,-4 9 0 0,0 7 0 15,-5 0 0-15,0 0 0 16,-4 4-32-16,1 8-6 0,-1 0-2 0,0 3 0 15,0 5-46-15,-5 3-10 0,5-3-1 0</inkml:trace>
  <inkml:trace contextRef="#ctx0" brushRef="#br0" timeOffset="39225.9448">18097 1653 266 0,'0'0'12'0,"0"0"2"0,0 0-14 0,0 0 0 16,0 0 0-16</inkml:trace>
  <inkml:trace contextRef="#ctx0" brushRef="#br0" timeOffset="40291.2899">18567 1458 172 0,'0'0'16'0,"0"0"-16"0,0 0 0 0,0 0 0 16,0 0 324-16,8-4 61 0,6 0 13 0,-14 4 2 15,0 0-230-15,13-4-46 0,4 4-10 0,1 8-2 16,-5-4-71-16,5 4-14 0,-10 4-3 0,6-5-1 16,-6 5-11-16,10 0-1 0,-9 7-1 0,8-7 0 15,1 4-10-15,-5 3 0 0,-13-3 0 0,0 3 0 16,13-3 0-16,-9 3 0 0,-4-3 0 0,-4 0 0 0,4-9 0 15,4 5 0-15,-4-12 0 0,0 0 0 0,-13 8 24 16,13-8 8-16,0 0 3 0,0 0 0 0,0 0-21 0,0 0-4 16,0 0-1-16,0 0 0 0,0 0-9 0,0 0 10 15,0 0-10-15,9-4 10 0,4 0-10 0,0 0 12 16,-4-11-12-16,0-1 12 0,0 4 2 0,4-3 1 16,4-1 0-16,-8-3 0 0,4 3 9 0,1 0 3 15,3-3 0-15,1 3 0 16,-1 1-11-16,5 3-1 0,-4 4-1 0,4-4 0 15,-5 5-14-15,1 3 0 0,-1-4 0 0,-4 8 0 16,5 0 0-16,-5 8 0 0,5 0 0 0,-5 7 0 0,0 5 0 0,0-1-8 16,-8 12 8-16,-5-7 0 0,0-1 0 0,0 1 0 15,-5-1 0-15,1 8 0 0,-9-11-9 0,4-1 9 16,4 5-13-16,-3-5 5 16,3-7 8-16,-3-1 0 0,-1-3 0 0,0 4 0 0,9-12 0 0,0 0 0 0,-4 0 0 15,4 0 8-15,0 0-8 0,0 0 0 0,0 0 8 16,0 0-8-16,0 0 8 0,4-8-8 15,5 0 10-15,-5-3-10 0,1-5 0 0,-1 0 8 16,5 1-8-16,4-5 0 0,-4-3 0 0,8-4 8 0,5 3-8 0,0-3 0 16,0 7 8-16,0-3-8 0,4-4 0 0,5 3 9 15,4 5-9-15,-4-1 0 0,-14 1 9 0,10 7-9 16,3 0 10-16,1 5-2 0,-13 3-8 0,-1 0 12 16,-4 12-12-16,0-1 8 0,1 5-8 0,-1 4 0 15,-9 3 0-15,1 5 0 0,-1-1 0 0,0 4 0 16,-8 1 0-16,0-5 0 0,-1 0 0 0,5 9 0 15,-9-13-8-15,1 1-2 0,3-1 0 0,-4 1 0 16,9-1-85-16,-8-3-17 0,-5 3-3 0,4-7-906 16</inkml:trace>
  <inkml:trace contextRef="#ctx0" brushRef="#br0" timeOffset="41095.0496">20423 1415 633 0,'0'0'28'0,"0"0"6"0,0 0-34 0,0-4 0 16,-5-3 0-16,1-5 0 0,4 8 238 0,-5 0 41 15,1-4 8-15,0 4 1 0,4-3-145 0,0 7-30 16,0 0-5-16,0 0-2 0,-5-8-40 0,1 4-8 15,4 4-2-15,0 0 0 0,0 0-40 0,-13 12-8 16,4-9-8-16,5 13 12 0,-5-4-4 0,0 15 0 16,-4-7 0-16,0 11 0 0,-1 0 0 0,1 4 0 15,-9 0 0-15,0 20 0 0,0-5 0 0,5-3-8 16,-1 0 12-16,-4 4-4 0,-4-8 21 0,13-4 4 16,4 0 1-16,-4-4 0 0,0-8-22 0,4 0-4 15,5-7 0-15,-1-5-8 0,5 5 22 0,-4-4-2 16,0-9-1-16,4-7 0 0,0 0-2 0,0 0 0 15,0 0 0-15,0 0 0 0,0 0 10 0,0 0 1 0,0 0 1 16,-9 4 0-16,-4 4-14 0,8-8-3 0,5 0-1 0,-4-12 0 16,-5 5-11-16,0-9 8 0,9 4-8 0,-4-3 8 15,4-1-8-15,-4 0 0 0,-1 1 0 0,5-5 0 16,13 5 0-16,-8-13 0 0,-5 5 0 0,13-4 0 16,13-4 0-16,-4-1 0 0,-9-3 0 0,0-4-11 15,9 0 0-15,5 4 0 0,3-8 0 0,1 0 0 16,-5 4 11-16,5-11-13 0,4 7 5 0,-4 4 8 15,4 0 0-15,-4 8 0 0,8-1 0 0,-4 1 0 16,0 8-20-16,5-5 3 0,-1 9 1 0,1 7 0 16,-1-3 5-16,-4 7 2 0,-4 4 0 0,0 8 0 0,0-4 9 15,-5 12 0-15,-4 3 0 0,-5 1 0 0,-3-5-12 0,-1 5 4 16,-13 4 0-16,0-1 0 0,-9 1 8 0,-4-1 0 16,-5 4 0-16,-12 1 0 0,-1-1 9 0,0 1 1 15,-8 3 0-15,-1-4 0 0,5 1-10 0,-4-5-9 16,-1 1 9-16,9-1-13 15,1-3-18-15,3-1-3 0,-3-7-1 0,8 4 0 16,0-4-141-16,4-4-29 0,1 3-6 0,4-7-681 0</inkml:trace>
  <inkml:trace contextRef="#ctx0" brushRef="#br0" timeOffset="41715.3983">21287 1396 1216 0,'0'0'27'0,"0"0"5"0,0 0 2 0,9-8 0 0,-1 4-34 0,-8 4 0 16,0 0 0-16,0-12 0 0,0 12 99 0,0 0 13 15,0 0 2-15,0 0 1 0,-8-7-55 0,-1 7-12 16,0 0-1-16,-4 0-1 0,0 0-27 0,0 7-6 16,-5 5-1-16,0 0 0 0,1 7 4 0,-1 5 0 15,-4 3 0-15,1 8 0 0,-1 0-16 0,0 4 9 16,0 0-9-16,4 4 8 0,5-8 20 0,0 0 3 16,4 4 1-16,0-4 0 0,0 0-32 0,9-7 0 15,0-1 0-15,5-4 0 0,4-7 0 0,4 0 0 16,0-1 0-16,0-15 0 0,5 0 17 0,4 0-2 15,4-8-1-15,0 1 0 0,-4-1 8 0,5-4 2 0,-1 0 0 16,0-3 0-16,-4-5 11 0,0 1 2 0,-4 3 1 0,-1-7 0 16,-4 3 2-16,-4-3 0 0,0 0 0 0,0-5 0 15,-5 1-12-15,0 4-3 0,1-5 0 16,-5 1 0-16,0 7-8 0,-5-3-1 0,1 0-1 0,4-5 0 16,-4 9-15-16,4-1 0 0,-5 1 0 0,5 3-10 31,-9 1-71-31,5-1-15 0,-5 4-2 0,1 5-605 0,-1-5-121 0</inkml:trace>
  <inkml:trace contextRef="#ctx0" brushRef="#br0" timeOffset="42179.2901">22270 1205 990 0,'0'0'44'0,"4"-8"8"0,-4-4-41 0,4 4-11 0,-4 1 0 0,-4-1 0 15,-5-4 84-15,5 4 14 0,-9 0 3 0,-1-3 1 16,1 3-19-16,0 8-4 0,0-8-1 0,-5 8 0 16,1-8-18-16,-1 8-4 0,-4 0-1 0,0 0 0 15,1 4-18-15,-1 0-3 0,-5 4-1 0,5-8 0 16,0 8-10-16,5 3-3 0,-5-7 0 0,0 8 0 16,4 0-9-16,1 3-3 0,-1 1 0 0,1 3 0 15,4-3-8-15,-1 0-11 0,6 7 3 0,3-3 0 16,-3 7 8-16,3-8 0 0,5 5 0 0,5 3 0 15,-1-7 0-15,0 3 0 0,5 4 0 0,0-3 0 16,4-5 0-16,-4 1 11 0,4 3-3 0,-4 4 0 16,4-15 24-16,0 8 4 0,-4-5 0 0,0 1 1 15,-5-1 21-15,5 1 4 0,-5 0 1 0,1-1 0 16,-1-7-25-16,-4 4-5 0,-4-8-1 0,4 7 0 0,0-3-22 16,0-8-10-16,-5 4 8 0,1 4-8 15,-5 0-72-15,0-5-20 0,-8 5-4 0,-1-4-600 16,-4 0-120-16</inkml:trace>
  <inkml:trace contextRef="#ctx0" brushRef="#br0" timeOffset="42569.6466">22485 1368 1371 0,'4'-11'30'0,"5"3"6"0,-5 0 2 0,5 0 1 0,-9 8-31 0,0 0-8 0,0 0 0 0,0 0 0 16,0 0 105-16,0 8 20 0,0 8 4 0,-5-1 1 15,1 5-12-15,0 11-2 0,-5-8-1 0,5 5 0 16,-10 3-66-16,6-4-13 0,3-3-2 0,-4 3-1 0,1 0-1 16,3-7 0-16,-3-1 0 0,3-3 0 15,5-1-32-15,-4-3 0 0,-1 0 0 0,5-4 0 16,0-8-28-16,0 0-13 0,0 0-3 0,0 0-1017 15</inkml:trace>
  <inkml:trace contextRef="#ctx0" brushRef="#br0" timeOffset="43008.3032">23165 978 1785 0,'0'0'79'0,"13"0"17"0,-4 4-77 0,4-4-19 16,0 0 0-16,4 0 0 0,5 0 93 0,0 0 15 15,9 8 4-15,0-8 0 0,-1 0 12 0,5 0 4 16,9 0 0-16,0-8 0 0,0 8-116 0,4-4-24 15,1 1-4-15,16-1 0 0,-12 4 8 0,0-12 8 16,-9 4-12-16,-5 0 12 16,-4-3-47-16,-8-1-2 0,-1 0-1 0,-4 4 0 15,-9-3-4-15,0 3-1 0,-4-4 0 0,-5 8-619 16,-4-11-124-16</inkml:trace>
  <inkml:trace contextRef="#ctx0" brushRef="#br0" timeOffset="43303.3585">23638 709 1036 0,'0'0'46'0,"0"0"10"0,0 0-45 0,0 0-11 0,0 0 0 0,0 0 0 16,0 0 104-16,0 0 20 0,14-4 3 0,-6 1 1 15,1 3-11-15,0-12-1 0,-5 8-1 0,5 0 0 16,0 4-28-16,-9 0-6 0,0 0-1 0,0 0 0 15,0 0-18-15,0 0-4 0,0 0-1 0,0 12 0 16,0 15-7-16,-9-7-2 0,0 15 0 0,-4 0 0 16,-4 4-14-16,-5 0-3 0,0 8-1 0,-5-1 0 15,-3 1-17-15,3 4-3 0,1-8-1 0,0 7 0 16,-5-3-9-16,5-4 12 0,4 4-12 0,4 0 12 16,1 0-47-16,-1-12-9 0,1 0-1 15,3 0-1-15,1 4-168 0,4-12-34 0,-17 32-6 16,9-20-2-16</inkml:trace>
  <inkml:trace contextRef="#ctx0" brushRef="#br0" timeOffset="43776.8512">23757 1532 1695 0,'26'4'75'0,"-17"-4"16"0,0 0-73 0,4 4-18 16,0-4 0-16,-4 8 0 0,4-8 68 0,0 0 11 15,9 4 1-15,-4-4 1 0,-10 0-21 0,10 0-5 0,4-4-1 0,0 4 0 16,-5-8-23-16,1 4-5 0,-5-4-1 0,5 8 0 16,4-11 13-16,0 3 2 0,-1-4 1 0,10 0 0 15,0 5-24-15,4-9-5 0,0 4 0 0,0 1-1 16,0-5-11-16,-4 4 10 0,-9-3-10 0,4 3 10 15,-8-4-10-15,-1 5 0 0,-3-1 9 0,-6 0-9 16,-3-3 18-16,-1-1-1 0,-4 8 0 0,0-7 0 16,-4 3 9-16,-1-4 2 0,-3 5 0 0,3-1 0 15,-8 4-39-15,4-3-7 0,0 3-2 0,-8 0 0 16,4 4 32-16,-9 4 7 0,9 0 1 0,-9 0 0 16,4 8-20-16,-8 0 0 0,-1 7 0 0,1-3 0 15,-5 4-13-15,5-1-7 0,-9 9 0 0,4-1-1 16,5 0 33-16,0 9 8 0,-1-1 0 0,1 0 1 0,4 8-21 15,5-4-13-15,3 0 1 0,1 0 1 0,0-4 11 0,9-3 16 16,-1 3-4-16,5 0-1 0,0-11-11 0,9 3 0 16,0-7 0-16,4 3 0 15,0 1-49-15,9-5-12 0,0 1-3 0,4-1-682 16,9-11-137-16</inkml:trace>
  <inkml:trace contextRef="#ctx0" brushRef="#br0" timeOffset="45655.1302">25736 780 460 0,'0'0'41'0,"0"0"-33"16,0 0-8-16,0 0 0 0,4-4 151 0,0-4 28 15,1 4 5-15,3-4 2 0,-8 8-47 0,0 0-10 16,0 0-1-16,5-4-1 0,4 0-29 0,-9 4-6 15,0 0 0-15,0 0-1 0,0 0-26 0,0 0-5 16,0 0 0-16,0 0-1 0,0 0-28 0,0 0-6 16,0 0-1-16,0 0 0 0,0 0-24 0,0 0 0 15,0 0-12-15,8 8 12 0,-3 4 0 0,4 0 0 0,-1-1 0 0,5 5 0 16,-4-4 30-16,0 3 14 0,4 1 2 0,-4-1 1 16,0 1-18-16,4 0-3 0,-9 3-1 0,9 1 0 15,-8-1-1-15,4 4 0 0,4 9 0 0,-9-5 0 16,5 0 7-16,-5 8 1 0,-4 4 0 0,5-7 0 15,-5 10-32-15,0 5 0 0,-5-8 0 0,1 8 0 16,-5 12 0-16,0-5 0 0,-4 1 0 0,-9 19 0 16,0-4 57-16,0-8 6 0,-4 5 1 0,0-9 0 15,-1-3-28-15,1-4-4 0,0-5-2 0,-1 1 0 16,1-8-17-16,0-4-3 0,0-4-1 0,-1-3 0 16,1-5-9-16,0-7-9 0,-1-1 9 0,1-3-13 15,0-4-92-15,-5 0-19 0,0-4-3 0,0 3-1 16,1-14-87-16,-1 3-17 0,0-4-4 0,1-4-1 0</inkml:trace>
  <inkml:trace contextRef="#ctx0" brushRef="#br0" timeOffset="46467.7482">27030 1318 576 0,'0'0'51'0,"0"-4"-41"0,-5-4-10 0,1 4 0 15,-5 0 220-15,9 4 43 0,-4-4 8 0,4 4 1 16,-5-4-181-16,1-3-37 0,4-5-7 0,4 0-2 16,-4 4-13-16,9-3-2 0,-4-5-1 0,3 1 0 15,1 3-1-15,0-4-1 0,0 1 0 0,4-1 0 16,-4 0 8-16,4 5 1 0,0-5 1 0,5 4 0 16,-5-3-26-16,4-1-11 0,1 5 8 0,4-1-8 15,-5 0 0-15,14-3 0 0,0-1 0 0,-1 8 0 16,1-4 0-16,0 9 0 0,0-1 0 0,-1 4 0 15,-3 0 0-15,-10 4 0 0,-4-1 0 0,0 9-11 16,-4 0-12-16,4 7-2 0,-4 5-1 0,0-1 0 16,0 4 39-16,-1 12 8 0,-3-3 2 0,-1 3 0 0,1 3-23 15,-5 1 0-15,-5 4 0 0,1-4 0 0,-9 0 8 0,0 0-8 16,-5 0 8-16,0 0-8 0,-4-4 0 0,-4 0 0 16,0 0 0-16,0 0 0 0,-1-4 21 0,1 0 3 15,0 4 1-15,-1 0 0 0,5-4 6 0,0 0 1 16,5 0 0-16,-5 0 0 0,9 4-32 0,0-4 0 15,-1 4 0-15,10-4 0 16,0-3-97-16,4-1-26 0,8 0-5 0,10-4-746 0</inkml:trace>
  <inkml:trace contextRef="#ctx0" brushRef="#br0" timeOffset="46920.6067">27157 2765 2098 0,'0'0'46'0,"0"0"10"0,0 0 1 0,-4 11 3 0,4-11-48 0,0 0-12 16,0 0 0-16,0 0 0 0,-5 8 56 0,5-8 10 16,0 0 2-16,0 0 0 0,0 0-23 0,0 0-4 15,0 0-1-15,0 0 0 0,0 0-25 0,5-8-6 16,-5-3-1-16,4 3 0 0,0-4 4 0,1 0 0 15,-1 1 0-15,1-5 0 0,-1 8 0 0,5 0 0 16,-5 1 0-16,5-1 0 0,-5 4 22 0,1 0 5 16,-1-4 1-16,-4 8 0 0,0 0-23 0,0 0-4 15,0 0-1-15,0 0 0 0,0 0-12 0,0 0 0 16,0 0 0-16,0 0 0 0,0 0-9 0,0 0-2 16,0 16 0-16,0-16 0 15,-4 15-129-15,-1-3-25 0,-4 0-6 0,9-12-1 0</inkml:trace>
  <inkml:trace contextRef="#ctx0" brushRef="#br0" timeOffset="56663.0575">1926 4231 403 0,'0'0'36'0,"0"0"-36"15,0 0 0-15,0 0 0 0,0 0 135 0,0 0 20 16,0 0 4-16,0 0 1 0,4-8-62 0,-4 0-12 16,5 1-2-16,-1-1-1 0,-4 8-4 0,0 0-1 15,0 0 0-15,0 0 0 0,0 0-31 0,0 0-7 16,0 0 0-16,0 0-1 0,0 0 4 0,0 0 1 16,0 0 0-16,0 0 0 0,4 8 2 0,1 3 1 15,-5 5 0-15,0-1 0 0,0 1-27 0,0 7-4 0,9 5-2 0,-9 3 0 16,-9 0 2-16,4 8 1 15,-3 0 0-15,-1 8 0 0,0 4 13 0,-4-5 2 0,4 5 1 16,0-4 0-16,5 7-21 0,-5-7-12 0,5 0 12 0,-1-4-12 16,1 0 16-16,0 0-3 0,-5-8-1 0,4 0 0 15,1-4-12-15,0-4 0 0,-1-7 8 0,1 3-8 16,-5 1 0-16,0-5-10 0,9 1 2 0,-8-9 0 31,-1-3-108-31,4 0-22 0,5-8-4 0,0 0-738 0</inkml:trace>
  <inkml:trace contextRef="#ctx0" brushRef="#br0" timeOffset="57848.5">1487 5366 644 0,'0'-4'28'0,"0"0"7"0,0 4-35 0,0 0 0 16,-4-4 0-16,4 0 0 0,-5 0 104 0,5 4 15 16,0 0 2-16,0 0 1 0,-8-4-38 0,8 4-7 15,0 0-1-15,0 0-1 0,-9 0-15 0,9 0-2 16,0 0-1-16,0 0 0 0,0 0-47 0,0 0-10 15,0 0 0-15,0 0 0 0,0 0 0 0,0 0 16 16,0 0-3-16,0 0-1 0,0 0 16 0,0 0 2 16,0 0 1-16,17 0 0 0,-17 0 9 0,0 0 1 15,0 0 1-15,9 4 0 0,-9-4-19 0,0 0-4 16,0 0-1-16,13 4 0 0,-13-4 7 0,0 0 2 0,0 0 0 16,0 0 0-16,9 4-17 0,-9-4-10 15,0 0 12-15,0 0-12 0,9 4 19 0,-9-4-3 0,0 0-1 16,13 4 0-16,-13-4-15 0,9 4 0 0,-9-4 8 15,0 0-8-15,13 4 0 0,-4 0 0 0,-9-4 0 0,0 0 0 16,8 3 0-16,-8-3 0 0,0 0 8 0,14 4-8 16,-6-4 12-16,-8 0-1 0,0 0 0 0,14 0 0 15,-6 0 13-15,-8 0 2 0,9 0 1 0,-9 0 0 16,13-4-27-16,-4 4-12 0,4-3 0 0,-4 3 1 16,4-4 19-16,0 4 3 0,5-8 1 0,4 0 0 15,-5 4-12-15,10-8 0 0,12-3 0 0,-8 7 8 16,-5-4-21-16,0 1-5 0,5-1-1 0,0 4 0 15,0-4 3-15,-5 5 1 0,0-1 0 0,-4 8 0 16,-4-4-37-16,4 8-7 0,-22 0-1 16,0-4-536-16,0 0-108 0</inkml:trace>
  <inkml:trace contextRef="#ctx0" brushRef="#br0" timeOffset="57186.1478">1434 4285 997 0,'0'0'44'0,"0"0"9"0,0 0-42 0,5-3-11 0,4-5 0 0,-1 0 0 15,1 0 83-15,4 0 14 0,-13 8 3 0,5-4 1 16,8-3-24-16,-13 7-5 0,13-4 0 0,-13 4-1 16,9-4-35-16,-9 4-8 0,13-4 0 0,-13 4-1 15,22 0-9-15,-13 0-2 0,4 0 0 0,0 4 0 16,0-4-2-16,5 4-1 0,-1-4 0 0,5 4 0 16,-9 0-13-16,14-4 9 0,-1 0-9 0,9-4 8 15,5 0-8-15,-1-4 0 0,5 4 0 0,0-11 0 16,8 3 17-16,1-4-1 0,0-3-1 0,-1-1 0 15,5-3 0-15,-4-1 0 0,-5 1 0 0,-4 4 0 16,0-1-24-16,-9 8-5 0,0 1-1 0,-13 7-834 16</inkml:trace>
  <inkml:trace contextRef="#ctx0" brushRef="#br0" timeOffset="59065.65">2733 4399 345 0,'-9'3'31'0,"9"-3"-31"0,0 0 0 0,0 0 0 0,0 0 140 0,0 0 21 15,-4 8 5-15,4-8 1 0,0 0-74 0,0 0-14 16,0 0-3-16,0 0-1 0,0 0-19 0,0 0-4 15,0 0-1-15,13-4 0 0,0 0 4 0,0-3 1 16,5-1 0-16,-1 0 0 0,-3-4-31 0,-1 1-5 16,0-1-2-16,0 0 0 0,0 1-18 0,0-5 10 15,-4 4-10-15,0 1 8 0,-5-5-8 0,5 4 8 16,-4-7-8-16,-1 3 8 0,0 1 6 0,1-1 1 16,-1-3 0-16,5-1 0 0,-5 1 1 0,5-5 1 15,0 1 0-15,-5 3 0 0,1 1-17 0,-1 3 0 16,5-3 8-16,-5-1-8 0,1-3 0 0,-5 7-16 15,0-3 4-15,0 7 0 16,0 0-13-16,0 12-3 0,-5-8 0 0,5 8 0 0,-9-3 13 0,9 3 3 0,-13 3 0 16,0 1 0-16,0 0 12 0,0 4 0 15,0 0 0-15,-1 0-9 0,1-1 9 0,4 1 0 0,-4 4 0 0,0-4-8 16,4 3 8-16,1-3 0 0,-1-8 0 16,4 8 0-16,-3 0 0 0,8 0 8 0,-9 7-8 0,4 1 11 15,1-1-1-15,4 1 0 0,0 0 0 0,-4 3 0 16,4 5 9-16,0-1 1 0,0 4 1 0,0 1 0 15,4-1 3-15,-4 4 0 0,0 4 0 0,-4 4 0 16,-1 0 6-16,1 0 2 0,-5 0 0 0,0 4 0 16,1 8 4-16,-1-1 0 0,0 1 1 0,-4 0 0 15,4 3 3-15,0-3 1 0,-4 0 0 0,4-1 0 16,5 1-11-16,-5 0-2 0,0 0-1 0,9-5 0 16,-8 1 12-16,3-8 2 0,-3 0 1 0,-1-4 0 0,0 4-32 0,0-4-10 15,0-7 0-15,-4 3 0 16,0-4-96-16,-4-7-27 0,3-1-5 0,-8 1-848 15</inkml:trace>
  <inkml:trace contextRef="#ctx0" brushRef="#br0" timeOffset="59273.2557">2487 4909 1209 0,'0'0'108'0,"0"0"-87"16,0 0-21-16,0 0 0 0,0 0 144 0,0 0 24 16,0 0 4-16,0 0 2 0,0 0-97 0,14 0-19 0,-1-7-4 0,4 3-1 15,1-4-33-15,-1 0-6 0,1 0-2 0,4 1 0 16,9-1-22-16,4 0-5 0,-5 0-1 0</inkml:trace>
  <inkml:trace contextRef="#ctx0" brushRef="#br0" timeOffset="60102.3947">4330 4555 806 0,'0'0'72'0,"0"0"-58"16,0 0-14-16,0 0 0 0,0 0 121 0,0 0 22 15,0 0 4-15,0 0 1 0,0 0-76 0,0-12-16 16,4 8-2-16,-4 4-1 0,9-4-26 0,-4 0-6 16,-1 0-1-16,9 0 0 0,5-3-1 0,-5 3-1 15,0-4 0-15,5 0 0 0,8 4 2 0,5-4 1 16,4 1 0-16,-5-5 0 0,-8 4-5 0,13-4 0 0,18 1-1 16,-5-5 0-16,-8 0-4 0,-1 1-1 0,5-1 0 15,0 1 0-15,-4 3-10 0,3 0 0 0,-8-3 0 16,5 3 0-16,-1 0 0 0,-3-3 0 0,-14 3 0 0,4 0 0 15,13 4-8-15,-8 5-8 0,-18-5 0 0,0 0-1 16,1 4-111 0,-1 0-21-16,4-4-5 0,-17 8-1 0</inkml:trace>
  <inkml:trace contextRef="#ctx0" brushRef="#br0" timeOffset="60476.2911">5019 3728 1036 0,'0'0'46'0,"4"-8"10"0,1 0-45 0,-1 4-11 16,-4 4 0-16,4-7 0 0,5-1 74 0,0 4 13 15,-9-4 2-15,0 8 1 0,4-4-26 0,-4 4-6 0,0 0-1 0,0 0 0 16,0 0-36-16,0 0-7 16,0 0-2-16,0 0 0 0,-8 4 16 0,-1 4 2 15,13 4 1-15,-8 7 0 0,-1 8 1 0,-3 12 0 16,3 8 0-16,1 8 0 0,4 7-7 0,-9 4-1 0,-9 5 0 16,5 7 0-16,5-4 2 0,-14 8 0 0,-13-1 0 15,4 5 0-15,9 4-26 0,-9-8 0 0,-4 0 8 16,-4-4-8-16,-5-8 10 0,13-4 0 0,5-7 0 0,-1 3 0 15,-8-3-10-15,9-13 0 0,13-3 0 0,-5 0 0 32,5-4-113-32,0-4-25 0,-5-3-5 0</inkml:trace>
  <inkml:trace contextRef="#ctx0" brushRef="#br0" timeOffset="61279.1844">5839 3564 831 0,'0'0'36'0,"-9"-4"9"0,5 0-36 0,4 4-9 16,-9 0 0-16,1-4 0 0,3 4 95 0,-4 0 17 15,9 0 3-15,-4 0 1 0,-9 4-50 0,8 4-10 0,5-8-1 0,0 0-1 16,-8 12-11-16,-1-1-3 0,0 1 0 0,5 4 0 16,4 3-2-16,-9 9-1 0,5-1 0 0,-5 12 0 15,4 0-14-15,-3 8-3 0,-6 3-1 0,6 13 0 16,-5-1-3-16,-1 8-1 0,1 1 0 0,-4 7 0 15,-10-1 1-15,5 1 1 0,-4 4 0 0,0 4 0 16,-9 4 5-16,0-4 1 0,-5-8 0 0,9-4 0 16,5-4 9-16,0 0 1 0,-1-4 1 0,1-3 0 15,0-12-13-15,4-9-2 0,-5 1-1 0,6-8 0 16,-1-7-2-16,8-1 0 0,1-11 0 0,0-1 0 16,0-7-1-16,0 0-1 0,13-8 0 0,0 0 0 15,-5-4 5-15,1-4 1 0,4-4 0 0,0-3 0 16,0 3-20-16,9-11 8 0,4-5-8 0,5-7 0 15,-1 0 0-15,9 0 0 0,5-4 0 0,0 4 0 0,-5 8 0 16,0-1-11-16,1 1 11 0,3 8-10 0,1 3 10 0,0 4 0 16,-5 5 0-16,1 7-8 0,-1 3-1 0,0 1 0 15,1 4 0-15,-1 4 0 16,-4 3-20-16,0-3-4 0,4 4-1 0,0-5 0 16,1-3 9-16,-1 0 1 0,5-8 1 0,-1 0 0 0,6 0 13 0,-6-4 10 15,-3-4-13-15,8-3 5 0,4-1 8 0,1-4 0 16,-1 5 0-16,1-5-8 0,-5 0 18 0,0 1 4 15,0-1 1-15,-9-3 0 0,1-1 6 0,-1 1 2 16,-4-1 0-16,0 1 0 0,-5-1 0 0,1-3 0 16,-5 3 0-16,5-3 0 0,-5-4-6 0,0 3-1 15,-4 1 0-15,4-4 0 0,-4 3-16 0,-5-3 8 16,0 3-8-16,-4 1 0 0,0 4-8 0,-4-1-9 0,-5 1-2 16,0 3 0-1,-4 4-17-15,0 1-3 0,-4 7-1 0,-1 0 0 16,-4 12 12-16,0 3 1 0,-4 5 1 0,-5 3 0 0,0 5 26 0,-4 3 19 0,5 8-3 0,-1-4-1 0,5 4 17 0,-1 4 3 15,-3 0 1-15,12 0 0 16,9 0-15-16,0 0-2 0,1 0-1 0,-1-3 0 16,4 3-18-16,5-4 0 0,-4 0 8 0,4-4-8 15,4 4 0-15,10 0 0 0,3-4 0 0,5-3 0 16,4-5-24-16,5 4-1 0,0-7-1 16,8-1-637-16,5-7-127 0</inkml:trace>
  <inkml:trace contextRef="#ctx0" brushRef="#br0" timeOffset="62232.4239">8884 4297 633 0,'0'0'56'0,"0"0"-44"15,0 0-12-15,0 0 0 0,4-4 200 0,-8-4 37 16,4 1 8-16,-4-1 2 0,-1 0-113 0,1 0-22 16,-1 0-5-16,1-3-1 0,4 3-56 0,-9-4-11 15,9-3-3-15,-4 3 0 0,4 0-27 0,-9-3-9 16,5 3 0-16,-9-4 0 0,8 5 0 0,-8-5 0 15,0 1 0-15,-5-1 0 0,1 8 0 0,-1 0 10 16,1 1-10-16,-1-1 12 0,1 8-12 0,3 0-11 16,-8 4 3-16,-4 0 0 0,0 3 8 0,0 1 0 15,-5 4 0-15,4 0 0 0,-3 3 0 0,3 1 0 16,1 3 8-16,-5 1-8 0,1 7 0 0,-1-4 9 16,0 12-9-16,-4 1 0 0,0 3 0 0,4 3 0 15,5 5 0-15,0 0 0 0,4 0 0 0,4 0 0 16,1-1 0-16,4-3 10 0,4 4-10 0,0-4 0 15,5 0 0-15,4-8 0 0,0 0 0 0,8-4 0 0,-3-3 0 16,8-9 0-16,0 1 0 0,0-5-14 0,0-3 3 0,5-4 1 16,-1-4 10-16,5 0 0 0,0-4 0 0,5-4 0 15,-1-4 0-15,0 0 0 0,-4-8 0 0,0 1 0 16,5-5 0-16,-1-3 11 0,0 0-3 0,-4-5 0 16,0-7-8-16,0 0 0 0,0-8 9 0,4 4-9 15,-4-4 16-15,0 4 0 0,-4-4-1 0,-1 0 0 16,-4 1 1-16,5 3 0 0,-5 3 0 0,-4 5 0 15,0 0 6-15,-5 4 2 0,5 7 0 0,-5 1 0 16,5 11-14-16,-5 4-2 0,-4 4-8 0,0 0 12 0,0 0-12 0,9 12 9 16,0 3-9-16,0 5 8 0,-5 3-8 0,0 8 0 15,1 1 0-15,-1 3 0 0,-4 0 0 0,5 0 0 16,-5 4 0-16,0 0 0 0,0 0-12 0,4-4 3 16,0 0 0-16,1-4 0 15,4 4-220-15,4-7-44 0</inkml:trace>
  <inkml:trace contextRef="#ctx0" brushRef="#br0" timeOffset="62607.0863">9270 4231 1324 0,'0'0'59'0,"0"0"12"0,0 0-57 0,0 0-14 0,9-4 0 0,-9 4 0 16,0 0 168-16,9 8 30 0,4-4 6 0,0 3 2 15,-4 5-118-15,-5 4-24 0,-13-1-5 0,9 1-1 16,9 3-39-16,-4-3-8 0,3 7-2 0,-3 1 0 16,8-1-9-16,-9 5 0 0,5 3 0 0,-9-4 0 15,-4 0 0-15,-1 1 0 0,1-5 0 0,-1 4 0 16,5-7 0-16,-4-1 0 0,-5-3 0 0,1-4 0 16,3 7 0-16,-4-7 8 0,1 0 0 0,-1-5 0 15,4 5 14-15,5-12 2 0,-4 0 1 0,4 0 0 16,0 0-5-16,0 0 0 0,-4-4-1 0,4-8 0 15,-5-3-7-15,10-5-2 0,3 1 0 0,1-8 0 0,0-5-10 16,4 1 0-16,5-4 0 0,8 0 0 0,0 0 0 16,5 0 0-16,-5-4 0 0,5 8 0 0,-5-1 0 0,5 5 0 15,-5 0 0-15,1 7 0 0,-10-3-10 16,5 7 10-16,0 5 0 0,-4-1-9 0,-1 8 9 0,-4 4 0 16,1 0 0-16,3 4 0 0,-4 4 0 0,0 3 0 15,-4 5 0-15,0 3 0 0,4 1 0 0,-4 7-10 16,0 1 10-16,-1 3 0 0,-3 0-13 0,-1 12 4 15,1 0 1-15,-5-4 0 16,0-4-24-16,-5 8-4 0,5-4 0 0,5 0-1 16,-10-4-171-16,5-8-35 0</inkml:trace>
  <inkml:trace contextRef="#ctx0" brushRef="#br0" timeOffset="63045.0569">10556 4001 1522 0,'0'0'68'0,"0"0"13"16,-14 0-65-16,1-4-16 0,9 0 0 0,-9 0 0 0,4 0 61 0,-4 4 9 16,-9 0 2-16,4 4 0 0,-4 4-60 0,-4 4-12 15,-5 3 0-15,1 1 0 16,-6-1-21-16,6 1-3 0,-1 0 0 0,0 3 0 0,1-3 12 0,3-1 1 16,5-3 1-16,5 4 0 0,4-5 10 0,4 1-8 15,9 0 8-15,-4-1-8 0,4 1 0 0,4 0 0 16,9-1 0-16,0 1 0 0,5 4 8 0,-1-5 0 15,-4 1 0-15,9 4 0 0,0-1 40 0,0 5 9 16,0-1 3-16,-4 1 0 0,-1 3 0 0,1-3 0 16,-5 7 0-16,0 0 0 0,-4 5 8 0,-5-5 1 15,5-4 1-15,-9 5 0 0,0 3-20 0,-4-4-4 16,-1 0-1-16,1-3 0 0,-5-1-21 0,0 1-5 16,1-1-1-16,-6-4 0 15,6 1-40-15,-10-4-8 0,5-1-2 0,-5 1-976 0</inkml:trace>
  <inkml:trace contextRef="#ctx0" brushRef="#br0" timeOffset="63721.2946">10955 4102 345 0,'0'0'15'0,"0"0"4"0,0 0-19 0,0 0 0 15,-5 0 0-15,5 0 0 0,0 0 304 0,0 0 56 16,0 0 12-16,0 0 3 0,0 0-247 0,-8 8-48 15,-1 4-11-15,4-1-1 0,1 5-44 0,0 4-9 16,-1-1-2-16,5 4 0 0,0 5-13 0,0 3 0 16,0-4 0-16,0 4 0 0,0 1 0 0,0-1 0 15,0-4 0-15,0 4 0 0,5-3 0 0,-1 3 8 16,-4-8-8-16,4 1 0 0,1-9 10 0,-5-3-10 16,4 0 10-16,1-1-10 0,-1-3 11 0,-4-8-11 15,0 0 12-15,9-4-12 0,0 4 11 0,-1-8-11 16,1 1 10-16,4-9-10 0,-4 0 25 0,4 1-1 15,-4-9 0-15,4 5 0 0,0-1 13 0,5-7 3 16,-9 4 0-16,4-5 0 0,0-3-10 0,-4 8-2 16,4-5 0-16,-4 9 0 0,4-1-17 0,-4 5-11 15,-1-1 12-15,-3 8-12 0,4 5 0 0,-9 3 0 0,8 7 0 0,-3 9 0 16,3 0 8-16,-3-1-8 0,4 9 0 0,-1-1 0 16,1 0 0-16,0 1-14 0,0-5 2 0,0 5 1 15,8-5-4-15,-4 1-1 0,0-5 0 0,1-7 0 16,-1 4 16-16,0-8 0 0,-4 0 0 0,4-4 0 15,4 3 8-15,-3-6 8 0,-1 3 2 0,0-8 0 16,-4 4 34-16,-1-4 8 0,10 0 0 0,-5 0 1 16,-4 1-21-16,0-1-5 0,-1-4-1 0,1-3 0 15,-4 3-26-15,3-4-8 0,-3 1 0 0,-1-5 0 0,5 1 0 0,0-1 0 16,-1-3 0-16,1-5 0 16,0 5-22-16,4-4-5 0,0 0-1 0,1-5 0 15,-1 1-93-15,9 0-19 0,-5 0-4 0,5 7-873 16</inkml:trace>
  <inkml:trace contextRef="#ctx0" brushRef="#br0" timeOffset="64065.3134">11929 4266 1479 0,'0'0'65'0,"0"0"15"0,0 0-64 0,9 8-16 0,-1 0 0 0,5-8 0 16,-4 0 80-16,4 0 12 0,1-4 4 0,-6 0 0 16,-3-4-36-16,-1-4-8 0,14 4 0 0,-5-3-1 15,0 3-8-15,5-4-2 0,-10-3 0 0,5 3 0 16,1-4-4-16,-1 1-1 0,-9-5 0 0,5 1 0 16,0 3-17-16,-5 1-4 0,1-1-1 0,-1-3 0 15,-4 3-14-15,0 4 0 0,0-3 0 0,0-1 0 16,-4-3 0-16,-1 3 8 0,-4-4-8 0,5 5 0 15,-5 3 0-15,-4 4 0 0,4 1 0 0,-4 3-10 16,0 4 1-16,4 7 0 0,0-3 0 0,-4 4 0 16,-4 8 9-16,-1-5-13 0,-4 5 5 0,0 4 8 15,0 11-9-15,0-4 9 0,0 0 0 0,5 5 0 16,-1-1-9-16,10 0 9 0,-1 0 0 0,0 0-9 0,5 0 9 16,4-3 0-16,4 3-9 0,5-4 9 0,0 1-11 15,-1-1 3-15,10-4 0 0,-1-3 0 16,10-9-138-16,-5 1-27 0,22 8-6 0,-14-16-1 0</inkml:trace>
  <inkml:trace contextRef="#ctx0" brushRef="#br0" timeOffset="64388.1888">12587 3927 1555 0,'0'0'138'16,"0"0"-110"-1,0 0-28-15,9 11 0 0,-1 5 112 0,1 0 16 0,4-1 4 0,-4 5 1 16,4 11-57-16,-4-4-12 0,-5 4-3 0,5-3 0 16,0 7-45-16,0-4-8 0,-9 0-8 0,0-4 9 15,0 1-9-15,0-1 0 0,-9-4 0 0,0-3 8 16,0-1-8-16,5-3 0 0,-5 0 9 0,1-1-9 16,-1-7 48-16,4 0 4 0,5-8 2 0,0 0 0 15,0 0-17-15,0 0-3 0,0 0-1 0,0 0 0 16,0 0 8-16,-4-8 2 0,4-4 0 0,0 1 0 15,4-5-23-15,1 0-4 0,4 1 0 0,4-5-1 16,4-3-15-16,1 3 0 0,-1-7 0 0,5-4 0 16,0 0 0-16,5 0-10 0,3-1 2 0,5-3 0 15,0 0-60-15,5 0-11 16,4-8-2-16,8 4-695 0,1 4-138 0</inkml:trace>
  <inkml:trace contextRef="#ctx0" brushRef="#br0" timeOffset="65399.5291">15079 3736 1285 0,'9'-16'56'0,"-9"16"13"0,0 0-55 0,0 0-14 0,0 0 0 0,0 0 0 16,0 0 72-16,0 0 11 0,0 0 2 0,0 0 1 15,0 0-44-15,0 16-9 0,-5-1-1 0,1 9-1 16,4 3-3-16,-9 4-1 0,5 8 0 0,-5 8 0 16,0 11-7-16,5 1 0 0,-5-4-1 0,5-1 0 15,-5 1 10-15,4-9 3 0,5 1 0 0,0-8 0 16,5-4-8-16,-1-3 0 0,5-9-1 0,0 0 0 16,4-3-6-16,-4-8-1 0,4-1 0 0,0-3 0 15,0-8 24-15,5-8 4 0,-1 4 0 0,5-7 1 16,0-5-9-16,0 0-3 0,4-3 0 0,5-4 0 0,0-5-2 15,-5 5-1-15,-4-4 0 0,4-5 0 0,1-3-30 0,3 0 8 16,-3-4-8-16,-1 0 0 0,5 0 0 0,-5-4 9 16,5 0-9-16,0-3 8 0,-1 3-8 15,1 4 0-15,-5 4 0 0,5 7 0 0,-5 5 0 0,5 3 0 16,-9 5 0-16,0 7-11 0,-5 0 11 0,-3 8 0 16,-1 0-9-16,0 4 9 0,-4 4-8 0,-5 4 8 15,9 3-10-15,-8 5 10 0,3 3 0 0,-3 4 0 16,-1 1 0-16,1 3 0 0,-1 0 0 0,-8 0 0 15,-1 1 0-15,1-1-12 0,-5 0 12 0,0 0 12 16,0-7-3-16,-4-1 0 0,-4-4 7 0,4 1 0 16,-5-4 1-16,1-1 0 0,-5-3 11 0,0-1 1 15,4-3 1-15,-4 0 0 0,0-4-17 0,-4 0-3 0,-5-4-1 16,5-4 0 0,-5 4-81-16,0-4-17 0,-4-4-3 0,5 0-1024 0</inkml:trace>
  <inkml:trace contextRef="#ctx0" brushRef="#br0" timeOffset="65549.8754">15408 3275 1681 0,'17'0'74'0,"-8"0"16"0,-9 0-72 0,5 0-18 15,-5 0 0-15,0 0-744 16</inkml:trace>
  <inkml:trace contextRef="#ctx0" brushRef="#br0" timeOffset="67221.8444">17496 3689 1566 0,'9'-4'34'0,"-5"-4"7"0,1-4 2 0,8 5 1 0,-4-5-35 0,4 0-9 16,4 4 0-16,1-3 0 0,4-1 12 0,-5 0 0 16,5-7 0-16,-4 3 0 0,-1 5 0 0,5-5 0 15,0 0 0-15,-4 1 0 0,4-1 8 0,-5 1 3 16,1-5 0-16,-1 8 0 0,-3 5 0 0,-1-1 0 15,0 4 0-15,0 0 0 0,-4 0 6 0,-9 4 2 16,9-8 0-16,-9 8 0 0,8 4-20 0,1 0-11 16,0 4 12-16,-5 4-12 0,1-1 0 0,-1 1 0 15,1 4 0-15,-1 7 0 0,5 4 0 0,-5 4 0 16,1 8 0-16,-5 4 0 0,8 4-11 0,-8 12 11 16,0-1-12-16,0 8 12 0,0 5-11 0,-4-5 11 15,-5 0-10-15,5-3 10 0,-1-5 0 0,-3-3 0 0,-1-1 0 16,0-7 0-16,-4-8 23 0,4 0 10 0,-4-8 3 15,4-3 0-15,-8-1 37 0,3-8 8 0,6-3 2 0,-1-4 0 16,0-1-35-16,5 1-6 0,4-12-2 0,0 0 0 16,0 0-20-16,0 0-5 0,-5-12-1 0,1 1 0 15,4-5-4-15,4-3-1 0,-4-1 0 0,9-7 0 16,-5-4-9-16,10-1 0 0,-6-3 9 0,6-4-9 16,-1 0 0-16,0-8 0 0,9-7 0 0,0-1 0 15,0 5 0-15,8-5 0 0,1 0 0 0,-5 1 0 16,1 11-12-16,4-4-1 0,4 8 0 0,-5-4 0 15,1 4 13-15,4 4-12 0,-4 4 12 0,0 0-12 16,-1 3 0-16,-3 5 1 0,-1 0 0 0,0 3 0 16,-4 5 11-16,0 3 0 0,-4 0 0 0,-1 4 0 0,-4 1 0 0,5 7 0 15,-18 0 0-15,13 11 0 0,5 1 0 16,-10 4 9-16,1 3 0 0,0 8 0 0,-5 1-20 16,5 3-4-16,0 8-1 0,-9 0 0 0,-5 0 16 0,5 4 0 15,5 4 0-15,-1-1 0 0,-4 1 0 0,0 0 0 16,5 0 0-16,-5-4 0 0,4 0 0 0,-4-4 0 15,0-4 0-15,0 4 0 16,0-4-30-16,0-4-3 0,-4 0-1 0,-1-4-1007 0</inkml:trace>
  <inkml:trace contextRef="#ctx0" brushRef="#br0" timeOffset="67904.1605">19729 3623 748 0,'18'-16'67'0,"-14"12"-54"15,1-4-13-15,-1 0 0 0,0 1 152 0,-4-1 28 16,0 0 6-16,0 0 1 15,0 8-88-15,0 0-18 0,0-8-3 0,0 8-1 0,-8-3-13 0,8-1-4 16,0 4 0-16,0 0 0 0,-9 0-21 0,0 4-5 16,-4-1-1-16,4 5 0 15,-4 0-18-15,0 4-4 0,-9 3-1 0,9 5 0 0,4-1-10 0,-4 1 0 16,-5 7 0-16,-8 0 8 0,0 5-8 0,-5 3 0 16,0 8 0-16,-4 0 8 0,-4-4-8 0,8 3 0 15,5 5 0-15,-5-4 0 0,5 0 14 0,4-4 1 16,13-8 0-16,0 4 0 0,0-3 12 0,5-5 2 15,0-4 1-15,8 1 0 0,5-5-30 0,-5 4-12 0,0-3 1 16,10-4 0-16,3-5 11 0,1-3 16 0,-10 4-4 0,1-8-1 16,4 0 3-16,5-1 1 0,4-3 0 0,0-3 0 15,-9-1 29-15,9-8 5 0,13 0 2 0,0 4 0 16,-4-7-16-16,4 3-3 0,0-3-1 0,9-5 0 16,-5 1 2-16,-3-5 1 0,-1 1 0 0,4-1 0 15,1-3-34-15,-1-4-12 16,-4 0 0-16,0-4 0 0,-4 0 12 0,-5-1 0 15,-8-3 12-15,4 0-12 0,-9 0 16 0,4 0-3 0,1 0-1 0,0 4 0 16,-10 4-12-16,-3 4 0 0,-10 3 0 0,-3 1 0 16,-6 4 0-16,-3-1-10 0,-5 1 10 0,4 3-8 0,-4-4 8 15,1 5 0-15,-10-1-9 0,4 5 9 16,6-1-40-16,3 4-4 0,-4 4-1 0,0 0 0 16,-4 0-123-16,-1 0-24 0,1 4-4 0</inkml:trace>
  <inkml:trace contextRef="#ctx0" brushRef="#br0" timeOffset="74913.8052">22686 2870 172 0,'0'0'16'0,"0"0"-16"15,0 0 0-15,14-8 0 0,-6 8 214 0,-8 0 40 16,0 0 8-16,13-4 2 0,1 0-142 0,-6 4-28 16,-8 0-6-16,0 0 0 15,0 0-36-15,0 0-6 0,0 8-2 0,0 8 0 0,-4-1-8 0,0 5-3 16,-5 7 0-16,-4 8 0 0,0 4 2 0,-9 12 0 15,0 11 0-15,-5 8 0 0,-3 1-12 0,-1 3-3 16,-4 4 0-16,-5 4 0 0,1 0 10 0,-5-1 2 16,-4 1 0-16,-5 8 0 0,5-8-7 0,4-4-1 15,-4-8 0-15,8 0 0 0,1-7-12 0,8-13-2 16,9 1-1-16,0-8 0 16,5-8-37-16,3-4-8 0,10-3-2 0,-5-9-575 15,5-11-115-15</inkml:trace>
  <inkml:trace contextRef="#ctx0" brushRef="#br0" timeOffset="74532.7227">21945 3767 806 0,'0'0'36'0,"0"0"7"15,0 0-35-15,0 0-8 0,0 0 0 0,0 0 0 0,0 0 71 0,0 0 12 16,0 0 2-16,0 0 1 0,9-4-36 0,-1 4-7 16,-3-4-2-16,4 0 0 0,-1 4-13 0,1 0-2 15,0-4-1-15,0 4 0 0,8-4 10 0,-4 4 1 16,5-4 1-16,4 1 0 0,-5 3 6 0,10-4 1 15,-5 0 0-15,0 0 0 0,4-4-12 0,0 4-3 16,1-4 0-16,3 1 0 0,1 3-6 0,0-4-2 16,8 4 0-16,-8-4 0 0,0 4-21 0,-1 0 0 15,1-3 0-15,-5-1 0 0,-4 4-12 0,0 0-8 16,-4 0 0-16,-1 4-1 16,1-4-59-16,-5 4-12 0,0 0-3 0,-4 0-588 0</inkml:trace>
  <inkml:trace contextRef="#ctx0" brushRef="#br0" timeOffset="75908.9364">23476 2819 1278 0,'0'0'56'0,"13"-4"12"16,-4-7-54-16,0 7-14 0,-9 4 0 0,0 0 0 15,0 0 83-15,0 0 13 0,4-8 4 0,-4 8 0 0,0 0-60 0,0 0-12 16,0 0-3-16,-9 12 0 0,-4-1 18 0,4 1 3 16,-4 4 1-16,5 3 0 0,-6 8-29 0,1 5-6 15,0 3 0-15,0 8-1 0,-5 7-11 0,5 5 8 16,-4-1-8-16,-1 9 8 0,1 3-8 0,-1 0-16 15,0 5 4-15,-4 3 1 0,-4-8 19 0,4 0 3 16,0 1 1-16,-8-1 0 0,3-8-12 0,1 1 0 16,-5-8 0-16,5-1 0 0,-5-7 24 0,5-4 4 15,-5-4 0-15,5-7 0 0,0-5-5 0,4-3-1 16,-5-1 0-16,18-7 0 0,5-1-8 0,0-3-2 16,-1 0 0-16,-3-4 0 0,8-4-12 0,0 0 0 15,0 0 0-15,-5-8 0 0,5 0 0 0,-4-3 8 16,-1-1-8-16,5-4 0 0,5 1 0 0,4-5 0 15,4-3 0-15,0-1 0 0,4-3 19 0,5 4 1 16,0-5 0-16,0-3 0 0,5 4-20 0,-1 0 0 16,5-1 0-16,-5 5 0 0,5 0-15 0,-5 3 0 0,-4 1 0 15,0 7 0-15,-5 8 15 0,1 0 0 0,-1 8 0 16,-3 0-9-16,-1 4 9 0,0 7 0 0,-4 1 0 0,-5 7-8 16,0 1 8-16,5-1 0 0,-4 0-9 0,-1 5 9 15,5-1-16-15,-5-4 2 0,5 1 0 0,0-1 0 16,0-3 2-16,4-5 0 0,-5 1 0 0,10-4 0 15,0-1 12-15,-1-7 0 0,1 0 0 0,4 0 0 16,-5-4 0-16,1 0 13 0,4 0-2 0,4-8-1 16,0 0-2-16,-4-3 0 0,5-5 0 0,3 4 0 15,-3-3-8-15,-1-5 0 0,-4 1 0 0,4-8 0 16,0-1 25-16,-4 1 3 0,5 4 1 0,-5-5 0 16,0 1-21-16,-5 7-8 0,1 1 0 0,-1 3 9 15,-4 5 3-15,-4 3 0 0,-4 4 0 0,-5 4 0 0,0 0-4 0,0 0 0 16,4 12 0-16,0-1 0 0,-4 5-8 0,0 3 0 15,0 5 0-15,0-1 0 16,5 1 0-16,-1-1 0 0,1 0 0 0,-1 1 0 0,5-5 0 0,-1 1-11 16,1-5 3-16,4-3 0 0,1 0 8 0,-1-4 0 15,-9-1 8-15,5 1-8 16,0-4 8-16,-1 0-8 0,-8-4 8 0,0 0-8 0,0 0 0 0,14-8 8 16,8 4-8-16,-5 0 0 0,-8 1 15 0,4-5-2 15,0-4 0-15,0 0 0 0,5-3-5 0,-1-1 0 16,1 1-8-16,4-1 12 15,4-7-12-15,1-1 8 0,-1 1-8 0,5-5 0 0,-1 1 0 0,5 4 0 16,-4-5 0-16,0 1 0 0,4 4 0 0,0 3 0 0,0-3 0 0,5 7 0 16,-5 5 0-16,-5 3 0 0,10 0 0 0,-14 0 0 15,-8 4 0-15,-1 0 0 0,5 4 0 0,0 0 0 16,-9 8 0-16,1-4 0 0,-1 4 0 0,0 4 0 16,4-1 8-16,-8 1-8 0,0 0 0 0,0 3 0 15,4 1 0-15,-4 3 0 0,-5 1 0 0,0-5 0 16,-4 5 0-16,0-4 0 0,0 3 0 0,-4-3 0 15,-5 3 51-15,0-3 10 0,1-5 3 0,-10 5 0 16,1-4-52-16,-1-1-12 0,-4 1 0 0,0 0 0 16,-4 0 39-16,-9-1 5 0,0 1 0 0,-9-4 1 15,0 0-37-15,0-1-8 0,-9 1 0 0,1-4 0 16,-1-8-38-16,0 4-4 0,5-4-1 0,-9 0 0 16,5 0-149-16,8-7-29 0,0 3-7 0,4-4 0 15</inkml:trace>
  <inkml:trace contextRef="#ctx0" brushRef="#br0" timeOffset="76053.4858">24270 3100 1782 0,'0'0'39'0,"0"0"8"0,0 0 1 0,9 0 3 0,4-4-41 0,-4 0-10 15,0 4 0-15,4 0-526 0,0-4-107 0</inkml:trace>
  <inkml:trace contextRef="#ctx0" brushRef="#br0" timeOffset="77842.6555">1377 7008 1094 0,'-8'-8'48'0,"8"8"11"0,-5-4-47 0,1 0-12 16,4 0 0-16,-9 0 0 0,0 0 118 0,5 0 22 16,8-3 4-16,1-1 0 0,-1 0-93 0,5-4-19 0,-9 1-4 0,13-1-1 15,0 0-27-15,5 0 8 0,-10 1-8 0,6-5 0 16,-1 1 12-16,4 3-4 0,-3 0 0 0,-6 0 0 15,10 9 2-15,-5-5 0 0,-4-4 0 0,4 4 0 16,-4 4-10-16,4-3 0 0,-4 7 0 0,4 0 0 16,0 0 0-16,-4 3 0 0,4 5-12 0,4 8 12 15,1-1 0-15,-5 9 0 0,0 3 0 0,-4 8 12 16,4 0-36 0,0 4-8-16,-8 4 0 0,-1 4-1 0,1 4 25 0,-5-8 8 0,-5 3 0 0,1 1 0 15,-9-4 0-15,4 4 17 0,-4-4-1 0,4 0-1 16,0-12 25-16,-8-4 6 0,3 1 1 0,1-9 0 15,5 1 3-15,-6-1 1 0,6-7 0 0,8-4 0 0,-14 3-29 16,14-11-6-16,0 0 0 0,0 0-1 0,0 0-5 16,0-11-1-16,5-1 0 0,4-4 0 0,-9-3-9 0,4-5 0 15,5-3-10-15,4 0 10 0,0-1 0 0,5-3 15 16,-1-4-2-16,-4 4 0 0,0-8 4 0,5 8 1 16,13-4 0-16,-14 3 0 0,10 1-18 0,3 0 0 15,-3 4 8-15,3 3-8 0,-3 1-9 0,-1 3-6 16,5 5-1-16,-1-1 0 0,1 5 16 0,0 3 0 15,-5 4 0-15,5 4 0 0,-9 4 0 0,4 7-9 16,-4 5 9-16,-4 4-8 0,-5 3 0 0,0 4 0 16,-9 8 0-16,1 0 0 0,-5 4 8 0,0 0 0 15,-9 0 0-15,0 8 0 0,0-4 0 0,-4 0 0 16,0-4 0-16,0-4 0 0,0 0 0 0,0-7 8 0,-1-1-8 16,6-4 8-16,8-7-8 0,-9-1 0 0,0-3 0 15,9-8 0-15,0-4 8 0,0 0-8 0,0 0 8 0,0 0-8 16,0-12 12-16,9 1-1 0,0-5-1 0,4-7 0 15,-4-1 5-15,4-11 1 0,4 0 0 0,5-8 0 16,-4-4-16-16,-1-3 11 0,1-1-11 0,8 4 10 16,5-4-10-16,0 5 0 0,-1 3 0 0,1 8 0 15,-5 0 0-15,1 11 0 0,3 1-10 0,-3 7 10 16,-1 4 0-16,-4 9 20 0,-4 3-4 0,-1 7 0 16,-4 5-3-16,5 8-1 0,-1-1 0 0,1 8 0 15,-1 1-12-15,-8 3 8 0,-4 8-8 0,-1-4 0 16,5 4 0-16,-9-4 0 0,-5 0 0 0,5 0-10 15,-4 0-38-15,0 0-7 0,-1-7-1 0,-4-1-1 16,9-4-131-16,0-3-25 0</inkml:trace>
  <inkml:trace contextRef="#ctx0" brushRef="#br0" timeOffset="78338.6442">3338 7366 1724 0,'0'0'38'0,"0"0"8"0,0 0 2 0,0 0 0 0,0 0-39 0,0 0-9 0,0 0 0 0,9 0 0 15,4 0 39-15,1-4 5 0,-1 1 2 0,0-5 0 16,0 0-5-16,9 0-1 0,-13-4 0 0,8 1 0 16,-3-1-8-16,3 0-3 0,1-7 0 0,-1 3 0 15,1-7-13-15,-1 3-4 0,5 5 0 0,-13-5 0 16,9-3-12-16,-5 3 9 0,-5-3-9 0,1 3 8 16,-4 1-8-16,-1 3 0 0,-4 1 9 0,0 3-9 15,0-7 8-15,-9 7-8 0,5 0 10 0,-5 0-10 16,0 1 17-16,1-1-2 0,-6 4-1 0,6 0 0 15,-10 5-14-15,5 3 0 0,0 0 0 0,0 0 0 16,-1 0-8-16,-3 3 8 0,-5 5 0 0,4 4 0 0,5 0-8 16,-9-1 8-16,-4 5 0 0,4 0 0 0,4 3 0 15,1 4 0-15,-5 1 12 0,4 3-3 0,1 4-9 0,-1 1 12 16,1 3-12-16,-1 0 12 0,5-4-4 0,4 4-8 16,0 0 12-16,5 0-4 0,4 0-8 0,0-7 0 15,4-1 0-15,1 4 0 0,4-7-9 0,4 3-4 16,0-8-1-16,5 1 0 15,-1-8-172-15,1-1-34 0,17 1-8 0,4-8 0 0</inkml:trace>
  <inkml:trace contextRef="#ctx0" brushRef="#br0" timeOffset="78720.2125">4097 7074 1213 0,'0'0'53'0,"0"0"12"0,9-4-52 0,-9 4-13 0,0 0 0 0,0 0 0 15,0 0 139-15,0 0 25 0,-9-8 4 0,9 8 2 16,-8 0-85-16,-10 0-17 0,5 4-3 0,-5 4-1 16,1-4-36-16,-1 4-8 0,5-1-2 0,0 5 0 15,0 0-18-15,0 3 0 0,-5-3 8 0,5 8-8 16,-5 3 0-16,5 4 0 0,-4 1 8 0,-1-1-8 16,1 4 0-16,3 0-12 0,1 4 1 0,0 0 1 15,0-7-9-15,9 3-1 0,-5-4-1 0,9-3 0 16,0-9 21-16,-5 1 0 0,5-8-9 0,0-8 9 15,0 0 0-15,9 0 0 0,0 0 0 0,0-8 0 16,0 0 15-16,-1-8 6 0,5 5 2 0,1-5 0 16,-1-3 17-16,0-5 3 0,0 1 1 0,5-4 0 0,-1-1-26 15,1-3-5-15,-5-4-1 0,0 0 0 0,13 0 2 16,-4 0 0-16,0 7 0 0,0 1 0 0,-4 0-14 0,4 7 0 16,-5 5 0-16,1 11-10 0,-5 4 10 0,0 4 0 15,0 0 0-15,0 7 8 0,-4 9-8 0,-4 3 0 16,-1 4 8-16,0 1-8 0,1-1-12 0,-5 0-8 15,4 5 0-15,-4-1-1 16,5 0-39-16,3-4-7 0,-3-3-1 0,-1-1-878 0</inkml:trace>
  <inkml:trace contextRef="#ctx0" brushRef="#br0" timeOffset="79075.2395">4536 6844 1094 0,'31'-8'48'0,"-18"4"11"0,0 4-47 0,-4 4-12 0,-5 0 0 0,14 0 0 16,8 4 216-16,-8 3 42 0,-18 1 8 0,4 4 2 15,14 7-157-15,-5 0-31 0,0 1-7 0,-9 3-1 16,1 0-43-16,-1 1-9 0,5-5-1 0,-13 4-1 16,-5 1-18-16,0-5 0 0,18 4 0 0,-9-3 0 15,-13-5 0-15,4 1 0 0,9-9-12 0,4 5 3 16,5-4 9-16,-9-12 0 0,-13 4 0 0,13-4 0 15,13 4 31-15,-13-4 1 0,-13 0 1 0,9-4 0 16,8-8-8-16,-4 0-1 0,-4-3-1 0,-1-1 0 16,1-7-13-16,8-1-2 0,14-3-8 0,-10 0 12 15,-8-1 1-15,9 9 0 0,9-5 0 0,4 9 0 0,-9-5-13 16,-4 13 0-16,4-1 0 0,0 4 0 0,9 0 0 16,-9 8 0-16,-13 8 0 0,4-1 0 0,10 9 0 0,-10-1 0 15,-8 5 0-15,-1 7 0 0,1-4-16 0,4 0-7 16,0 1-1-16,-5 3 0 15,-3-4-179-15,8 1-36 0</inkml:trace>
  <inkml:trace contextRef="#ctx0" brushRef="#br0" timeOffset="79489.1356">5782 6766 1094 0,'0'0'97'0,"-4"0"-77"0,-1-8-20 0,5 8 0 16,0 0 105-16,-8-4 18 0,-1-4 3 0,0 4 1 15,9 4-25-15,-9-4-5 0,-8 4-1 0,-1-3 0 16,5-5-33-16,0 8-7 0,0 4-2 0,0 3 0 15,-14 1-37-15,10 0-7 0,8 4-2 0,-4-1 0 16,-5 5-8-16,1 0 0 0,4-1 0 0,4 1 0 16,0-1 0-16,0 1 0 0,-4 0 0 0,9-1 0 0,4-3 0 0,0 0 0 15,-14-1 0-15,19 1 0 0,12 0-9 0,-8-1 9 16,-9 1 0-16,0 0 0 0,5 0 0 0,8 3 0 16,4 1 0-16,-4-1 0 0,-8 5 17 0,4 3 4 15,4 1 1-15,0 7 0 0,-9 0 22 0,1 4 4 16,-5 0 0-16,0 4 1 0,4-4 23 0,-8 4 5 15,-5 0 1-15,5-4 0 0,4-3-31 0,0-5-7 16,-14-4 0-16,10 1-1 0,-5-5-39 0,5 1-18 16,-1-12 2-16,-3 3-800 15,-5-3-160-15</inkml:trace>
  <inkml:trace contextRef="#ctx0" brushRef="#br0" timeOffset="92845.3368">10073 7128 1335 0,'-18'8'59'0,"10"-4"13"0,-6 0-58 0,6 0-14 0,8-4 0 0,0 0 0 15,0 0 60-15,0 0 10 0,0 0 2 0,0 0 0 16,0-16-35-16,0 5-6 0,4-9-2 0,0 1 0 16,5-1 9-16,0-3 2 0,-5-1 0 0,5 5 0 0,4-8-3 0,1 3 0 15,-6-3 0-15,5 3 0 16,-4 1-7-16,4-4-2 0,1 3 0 0,-6 5 0 0,5-1-7 0,-4 1-1 15,4-1-1-15,1 1 0 0,-1 3-11 0,0 1-8 16,4-1 9-16,1 4-9 0,4 5 0 0,0-1 0 16,0 4 0-16,0 0 0 0,4-4 0 0,-4 8 0 15,0 0 0-15,0 8 0 0,0 0 0 0,0 7 0 16,-5 5 0-16,1 7 0 0,-5 4 0 0,0 4 0 16,-8 12 9-16,-1 4-9 0,-8 7 24 0,-1 9-1 15,-8 3 0-15,-5 4 0 0,5 0 13 0,-4 0 4 16,-5 0 0-16,4 0 0 0,-4-7-12 0,5-5-3 15,-5 1 0-15,4-5 0 0,1-11-12 0,4-4-2 16,-5-4-1-16,5-4 0 0,4-8-10 0,-4-3 12 0,4-5-12 0,0-3 12 16,5-5-12-16,-5-3 0 0,5-8 9 0,-5 0-9 15,9 0 0-15,-4-12 0 16,-5-7 0-16,9-4 0 0,9-9 0 0,-5-7 8 0,9-4-8 0,0-11 0 16,5-5 0-16,8-7 0 0,-4-4 0 0,5-8 0 15,-1 0 0-15,5 0-10 0,8 0 10 0,5-4 0 16,0 4-14-16,4 8 4 0,-4 3 1 0,9 5 0 15,-1 7 9-15,-4 5-10 0,1 7 10 0,-1 8-10 16,-4 4 10-16,-5 7 8 0,-8 5-8 0,4 7 11 16,-4 4-11-16,-5 12 10 0,1 0-10 0,3 8 10 15,-8-1-10-15,0 9 0 0,0 3 0 0,0 12 0 16,-4 0 9-16,-5 8-9 0,0 8 10 0,0 4-10 16,-9-5 23-16,1 9-2 0,-5-1 0 0,-5 9 0 0,5-5 5 15,-4 0 1-15,-9 1 0 0,0 3 0 0,0 0-10 0,-5-7-1 16,0-1-1-16,-4-3 0 0,5-8-15 0,4 0 0 15,-5-4 8-15,5-4-8 16,-4-8-108-16,8-4-24 0,0-7-4 0,5-9-964 16</inkml:trace>
  <inkml:trace contextRef="#ctx0" brushRef="#br0" timeOffset="93591.3886">12403 7008 576 0,'0'0'51'0,"-9"0"-41"0,0 0-10 0,5 0 0 15,-5-4 183-15,9 4 34 0,-4-4 7 0,4 4 2 16,0 0-114-16,0 0-24 0,-9-4-4 0,9 4 0 16,0 0-32-16,0 0-5 0,0 0-2 0,0 0 0 15,0 0-4-15,0 0-1 0,0 0 0 0,0 0 0 16,9-4 0-16,4 0-1 0,0 4 0 0,9-4 0 15,-5 4-1-15,10 0 0 0,-1-4 0 0,9 4 0 16,0 4 2-16,5-4 0 0,-1 4 0 0,14-4 0 16,-5-4-11-16,9 4-1 0,-4 4-1 0,4-4 0 15,-9-4-27-15,5 4 0 0,-5-4 0 0,0 0 0 16,-4-3 0-16,0 3 0 0,0 0 0 0,0 0 0 16,-9-4 0-16,-9 8 0 0,0-4 0 0,-8 4 0 15,4 0 0-15,-5 0 10 0,5 0-10 0,-4 4 10 16,-1-4-10-16,1 4 0 0,-5-8-10 0,0 4 10 15,1 4-33-15,-6 0-1 0,1-8 0 16,-9 4 0-16,0 0-136 0,0 0-27 0</inkml:trace>
  <inkml:trace contextRef="#ctx0" brushRef="#br0" timeOffset="93930.2821">12363 7417 1382 0,'0'0'61'0,"0"0"13"0,0 0-59 0,0 0-15 0,0 0 0 0,0 0 0 15,0 0 76-15,0 0 13 0,0 0 3 0,0 0 0 16,9 4-35-16,0-4-6 0,-9 0-2 0,13 0 0 15,0 0 1-15,0 0 0 0,-4-4 0 0,4 4 0 16,-4 0 2-16,4 0 0 0,5 4 0 0,-1-4 0 16,-4 0-20-16,9 4-3 0,0 0-1 0,4 0 0 15,5 3 7-15,0-3 1 0,4 0 0 0,9-4 0 16,0 0-36-16,4 0 0 0,0-4 0 0,9 0 0 16,-4 1-48-16,8-5-16 0,-4 0-3 15,9-4-970-15</inkml:trace>
  <inkml:trace contextRef="#ctx0" brushRef="#br0" timeOffset="94542.1943">14723 6384 1360 0,'-4'-12'60'0,"4"12"13"0,0 0-58 0,4-4-15 16,-4-4 0-16,0 8 0 0,0 0 117 0,0 0 21 16,0 0 4-16,0 0 1 0,0 0-46 0,0 0-9 15,0 0-1-15,5 12-1 0,-5 0-38 0,-5 3-7 16,1 5-1-16,4-1-1 0,0 5-15 0,-4-1-2 16,-1 8-1-16,1 4 0 0,0 8 8 0,-5 4 2 15,0 0 0-15,0 11 0 0,-4 5-10 0,4 3-1 16,-4 4-1-16,0 4 0 0,0-4 10 0,0 1 3 15,-5-1 0-15,5 4 0 0,-5 0-5 16,5-8-1-16,-9-3 0 0,5-1 0 0,-1-7-11 0,1-1-3 16,-1-7 0-16,5 0 0 0,0-8-12 0,0-4 0 15,4-4 0-15,0-7 0 0,0-9 0 0,0-3-15 16,5 0 2-16,0-8 0 16,4-4-35-16,0 0-6 0,0 0-2 0,0-16 0 15,0-7-144-15,4-5-30 0</inkml:trace>
  <inkml:trace contextRef="#ctx0" brushRef="#br0" timeOffset="95023.9131">14447 6676 1580 0,'0'-23'70'0,"0"15"14"15,4 0-67-15,1-4-17 0,4 1 0 0,-1-9 0 16,6 8 77-16,-1-7 12 0,4-4 3 0,1-1 0 0,8 1-33 0,0-1-7 16,-4 1 0-16,5 0-1 0,3-1-6 0,-3 1-1 15,3-1 0-15,6 5 0 0,-1-5-28 0,0 5-5 16,-5-1-2-16,6-3 0 0,-1 4 2 0,0 3 0 16,4-4 0-16,-4 1 0 0,5 7-2 0,4-7 0 15,0 7 0-15,4-3 0 0,0-1-1 0,0 4-8 16,5 4 12-16,-5 5-4 0,5 3-8 0,-9 3 8 15,0 5-8-15,-9 4 8 0,-5-4-8 0,-3 3 0 16,-10 5 0-16,1 0 0 0,-9-1 0 0,-1 1 0 16,1 3 0-16,-9 1 8 0,0-1 12 0,-4 5 3 15,-1 3 0-15,-3 0 0 0,-5 1-3 0,-5 3-1 16,-8-4 0-16,-9 8 0 0,-1 0-11 0,-7 0-8 16,-1-3 9-16,-5 3-9 0,1-4 0 0,-4 0 0 15,-1-8 0-15,-4 5-10 0,9 3 10 0,-5-12 0 16,-4 1 0-16,0-4 0 0,4-1 0 0,-4 1-13 0,9-5 5 15,0 1 8 1,-1-4-120-16,6 0-16 0,3 0-3 0</inkml:trace>
  <inkml:trace contextRef="#ctx0" brushRef="#br0" timeOffset="95840.0344">15926 7121 1263 0,'0'0'56'0,"0"0"12"0,0 0-55 0,0 0-13 0,0 0 0 0,0 0 0 16,0 0 128-16,0 0 22 0,8-4 5 0,1 0 1 16,0 4-58-16,4 0-11 0,-4 0-3 0,4 0 0 0,5 4-57 0,-5-4-12 15,0 4-3-15,0-4 0 0,-4 4-12 0,-9-4 0 16,4 7 0-16,-4-7 0 0,5 8 0 0,-5-8-8 16,0 0 8-16,0 12-13 0,0-4 13 0,0 3 0 15,-9-3 0-15,-4 0 0 0,-1 0 0 0,1-4 0 16,5 3 0-16,-6-3 0 0,6 0 22 0,-6 0-2 15,6 0-1-15,3 0 0 0,-3-4 1 0,8 0 1 16,-5-8 0-16,1 4 0 0,-1-4-4 0,5 1-1 16,0-9 0-16,0 4 0 0,0-3-16 0,0-1 8 15,9-3-8-15,0 3 0 0,0 0 0 0,4 1 0 16,0-1 0-16,0 5 0 0,5 3 0 0,-10 4 0 16,1 0 0-16,0 4 0 0,4 0 8 0,0 8-8 15,1 3 12-15,-1 5-12 0,0 4 8 0,0 7-8 16,-4-4 0-16,4 1 0 0,-4-1 8 0,4 4-8 15,-4 1 0-15,-1-5 0 0,-3-7 0 0,4 3 0 16,-5 1 0-16,-4-5 0 0,4-3 0 0,-4-12 0 16,0 0 0-16,0 0 0 0,-4 8 23 0,-5-4 1 0,5 0 0 15,-5-1 0-15,0-6-24 0,-4-1 0 0,-4 0 0 0,-1-4 0 16,5-4 0-16,0 1 0 0,0-1 0 0,-1 0 0 16,1-3 0-16,0 3 0 0,4 0 0 0,5 0 0 15,-5-3 0-15,9 3 0 0,4 0 0 0,1 1 0 16,-5 3-15-16,4 0-4 0,5 0-1 0,-9 8 0 15,0 0-13-15,9-4-3 0,-5 4-1 0,9 0-655 16,1 0-130-16</inkml:trace>
  <inkml:trace contextRef="#ctx0" brushRef="#br0" timeOffset="97056.6586">18154 6352 460 0,'0'0'41'0,"0"0"-33"15,9-7-8-15,-5-1 0 0,-4 0 262 0,0 0 50 16,0-4 11-16,5 1 1 0,-5-1-216 0,0 0-43 16,-5-3-9-16,5 3-1 0,-8-4-30 0,3 5-5 15,-3-5-2-15,-6 1 0 0,1-1 26 0,-4 8 4 16,-5-4 2-16,0 9 0 0,-5-5 1 0,-3 8 0 15,-1 0 0-15,-4 4 0 0,4 0-19 0,-4 3-3 16,0 1-1-16,0 8 0 0,0-1-8 0,0 5-3 16,0-1 0-16,0 9 0 0,-5-1 3 0,5 0 0 15,-5 8 0-15,1 4 0 0,4 8-20 0,0-4 0 16,0 0 0-16,4 4 0 0,0-4 0 0,5 3 0 16,4 1 0-16,0 0 0 0,5-8 0 0,3 0 0 15,1-4 0-15,4-4 0 0,5-7 0 0,4 3-9 16,-4-7 9-16,8-1 0 0,5-3 0 0,4-5 0 15,0-3 0-15,13-4 11 0,1-12-11 0,4 0 0 16,4-3 0-16,8-5 0 0,1-3 0 0,5-5 0 16,3 1 0-16,5-4 0 0,-4-5 0 0,0-3-14 15,-5 4 5-15,4-8 1 0,6-4 20 0,-10 0 5 0,0-4 1 16,-4-3 0-16,-5 3-7 0,1 4-2 0,-9 0 0 0,-5 0 0 16,-4 4-9-16,-5 0 12 0,1 4-12 0,-5 8 12 15,-4 7-4-15,4 5 0 0,-9 3 0 0,1 0 0 16,4 5-8-16,-9 7 0 0,0 0 0 0,0 0 0 15,0 0 0-15,0 0 0 0,4 11 0 0,-4 5 0 16,0 3 0-16,0 1 0 0,-4 7 0 0,4-3 0 16,-9-1 0-16,4 0 0 0,-3 5 0 0,-1-5 0 15,-4 4 0-15,0 1 0 0,-1-1 0 0,-3 4 0 16,-1 0 21-16,-4 4 9 0,0 1 2 0,-4 6 0 0,0 5-16 0,-5 4-2 16,0 4-1-16,5 3 0 0,0 1-13 0,-5 3 0 15,5 0 0-15,-5 12 0 0,5-3 0 0,-5-1 0 16,5-4 0-16,-9 0 0 0,4-11 0 15,0 0 0-15,-4-1 0 0,-4-3 0 0,3 0 8 0,1-1-8 16,5-3 11-16,-1-4-11 0,0-8 0 0,0 4 0 16,5-8 0-16,4 1 0 0,-4-5 0 0,8 0 0 15,1-3 9-15,4-5-9 0,4-3 12 0,0-5-3 16,0 1-1-16,5-4 0 0,0-4-8 0,4-4 0 16,0 0 0-16,0 0 0 0,0 0 0 0,0 0 0 15,0 0 0-15,0 0 0 0,0-8 0 0,4-4 0 16,0 1 0-16,-4-5 0 0,0 4 0 0,0-3 0 15,0-1 9-15,5 0-9 0,-5 1 0 0,0 3 0 0,4 0 0 16,0 1 0-16,-4-5 0 0,5 4 0 0,4 1 0 16,-5-1 0-16,9 0 0 0,-4 1 0 0,0 3 0 0,4-4-8 15,0 0 8-15,0 1-13 0,5-1 5 0,-9 0 8 16,-1-3-11-16,1-1 11 0,4-3-8 0,5 3 8 16,-5 0 0-16,5 1 0 0,-1-5 0 0,5 1 0 15,-4-1 0-15,3 1 0 0,-3-1 0 0,8-3 0 16,-4 3 0-16,5 1 0 0,-1-4 8 0,0-1-8 0,5 5 0 0,-5-5 0 15,5 5 0-15,0-5 0 16,4 5 0-16,-4 3 0 0,-1 5 0 0,1 7-12 16,-9 4 12-16,0 4 0 0,-5 3 0 0,5 9 0 15,-9-4 0-15,1 3 0 0,-1 5 0 0,-4 3 8 0,-1 1-8 16,1 3 9-16,4-4-9 0,-4 1 10 0,0-1-10 0,0 0 0 16,-5-3 0-16,5-1 0 0,0 1-8 0,4-4-8 15,-5-1 0-15,6-3-805 16,3-8-161-16</inkml:trace>
  <inkml:trace contextRef="#ctx0" brushRef="#br0" timeOffset="98431.9553">21252 6255 979 0,'0'0'87'0,"0"-12"-70"15,0-3-17-15,0 3 0 0,0 4 105 0,4 0 18 0,-4 8 3 0,0 0 1 16,5-11-23-16,-5 11-5 0,0 0-1 0,0 0 0 16,0-8-29-16,0 8-5 0,0 0-2 0,0 0 0 15,0 0-30-15,0 0-7 0,0 0-1 0,0 0 0 16,-5 19-11-16,1 1-2 0,-1 11-1 0,1 8 0 15,-5 8 13-15,5 3 2 0,-1 1 1 0,1 12 0 16,0-1 3-16,-1-4 1 0,5-7 0 0,0 4 0 16,0-8-14-16,5-5-2 0,-1-6-1 0,0-1 0 15,1-12-13-15,-1 0 0 0,-4 1 0 0,5-9-10 16,3-7 10-16,-3 0 0 0,-1 0 0 0,-4-8 0 16,9 0 0-16,-9 0 0 0,9 0 8 0,4-8-8 15,4 0 16-15,1-3-2 0,-1-1 0 0,1-8 0 16,4 1 6-16,-4-8 0 0,3-1 1 0,6-3 0 15,-1-12-5-15,0 0-2 0,1 0 0 0,3 0 0 0,-3-3-14 16,-1 3 9-16,0 0-9 0,5 8 8 0,-9 7-8 0,4 5 0 16,-4 4-10-16,-4 7 10 0,-1 0 0 0,-3 12 0 15,-6 0 0-15,1 12 0 16,0 0-9-16,0 3 9 0,-1 9-8 0,1 3 8 0,0 4-10 0,-5 4 10 16,1 4-12-16,-1 0 12 0,1 0-16 0,3 0 3 15,-3-4 1-15,4-4 0 0,-1-3 12 0,1-5 0 16,0-3 0-16,0-5-9 0,-1-3 9 0,1-4 11 15,0-4-3-15,0 0 0 0,4-4 20 0,0-4 3 16,5 0 1-16,-1-4 0 16,1-4 0-16,4-3 0 0,0-5 0 0,-1-3 0 0,1 3-9 0,0-7-2 0,0 4 0 15,0-5 0-15,-4-3-10 0,-1-4-3 16,1 0 0-16,4-4 0 0,-5-4-8 0,5 0-11 16,0-4 3-16,-4-3 0 0,4 3-13 0,-5-4-3 0,1 0 0 0,-1 1 0 31,1 3-179-31,-5 4-36 0,5-39-7 0,-10 35-2 0</inkml:trace>
  <inkml:trace contextRef="#ctx0" brushRef="#br0" timeOffset="99606.4018">23213 5557 1638 0,'0'0'36'0,"0"-12"7"0,-5-3 1 0,1-1 3 0,0 0-38 0,-1 5-9 15,1-5 0-15,0 4 0 0,-5-3 72 0,4 7 13 16,5-4 3-16,0 8 0 0,0 4-48 0,0 0-10 16,0 0-2-16,0 0 0 0,0 0-28 0,0 0 0 15,0 12 0-15,5 11 0 0,4 1 0 0,-9 11 0 16,4 12 0-16,-4 11 0 0,0 9 28 0,-4 7 0 0,-5 8 0 16,0 11 0-16,0-3 0 0,-4 3-1 0,-5 1 0 15,1 0 0-15,-1-9-17 0,-4-7-10 0,-4-4 12 0,-5-3-12 16,5-5 8-16,-5-11-8 0,5-5 0 0,4-7 0 15,9-8 8-15,-5-4-8 0,1-11 0 0,4-4 0 16,4-5 33-16,0 1 3 0,5-8 1 0,4-4 0 16,-9-4-7-16,5-8-2 0,-1 4 0 0,5-7 0 15,0-9-14-15,5-3-3 0,-1-8-1 0,9-4 0 16,5-8-10-16,4-3 0 0,0-5 0 0,8-4 0 16,1 1 0-16,4-1 0 0,0 5 0 0,0 3 0 15,0 4 0-15,0 8 0 0,-4 8 0 0,4 4 0 16,-8 7 0-16,-1 5 0 0,-4-1 0 0,0 12 0 15,-9 4 0-15,0 12-11 0,5 0 1 0,-10 7 0 0,6 1 10 16,-6 7-10-16,1 8 10 0,0 4-10 0,0 0 10 16,-1 4-12-16,1 0 12 0,0 4-12 15,9-8-19-15,-5-4-4 0,-4-4-1 0,8 0 0 16,1-7-8-16,4-5-1 0,0-3-1 0,-1-1 0 0,1-3 37 0,5-4 9 16,3-4 0-16,1 0 0 0,0-4 20 0,0-4 7 15,4 0 1-15,0-4 0 0,0-4-20 0,0-3-8 16,-4 3 0-16,4-8 8 0,-9 5-8 0,5-5 0 15,-5 1 0-15,5-1 0 0,0-3 0 0,-10 0 0 16,-3-9 11-16,-5 1-11 0,0 4 18 0,0-4-2 16,1-4-1-16,-1-1 0 0,-4 1-7 0,-1-4 0 15,1 0-8-15,-4 0 12 0,-5 8-12 0,0 0 8 16,0 0-8-16,-5 4 0 0,1 7 0 0,-1 4 8 16,-3 1-8-16,3 7 0 0,5 8 0 0,-9 4-16 15,-8 0 3-15,-1 8 1 0,-4 7 12 0,-4 4 13 0,-5 9-2 0,1 3-1 16,-1-4-10-16,-4 4-11 0,4 8 3 0,0-4 0 15,1 0 8-15,8-8 0 0,0 4-9 0,4-4 9 16,5 1 0-16,4-9 0 0,5 0 0 0,4-3 0 16,4-5 0-16,5-3 0 0,4-4 0 0,5-4 0 15,8 0 0-15,0-4 0 0,5-8 0 0,4 0 0 16,5-4 0-16,4-3 0 0,0-1 0 0,4-3 0 16,-4-5 13-16,8-3 1 0,5 0 0 0,0-1 0 15,-8-3-1-15,3 0 0 0,1 4 0 0,4 3 0 16,-13 5-5-16,0 11 0 0,-9 0-8 0,4 4 12 0,-4 12 0 15,-4 0 0-15,-13 4 0 0,-1 3 0 0,1 9 16 0,-5-1 4 16,4 4 0-16,-3-7 0 16,-6 7-77-16,6 0-15 0,-1 1-4 0,4-5 0 15,5 1 52-15,-4-1 12 0,8-4 0 0,9 1 0 0,-4-4 0 0,4-5 0 16,4-7 0-16,1 0 0 0,-1-8 0 0,1-4 0 16,-5 1 0-16,5-1 0 0,-1-4 48 0,0-4 13 15,1-7 3-15,-1 0 0 0,5-5-52 0,0 1-12 16,0-8 0-16,4 0 0 0,-4-4-13 0,0 0-6 15,-4-4-1-15,3-4 0 0,-12-4 20 0,0 1 0 16,-5-1 0-16,1-3 0 0,-6-1 12 0,1 8 7 16,-8 0 1-16,-6 12 0 0,-3 4-20 0,-1 12 0 15,-13-1 0-15,5 8 0 0,-5 5 0 0,-8 3 0 16,-5 4 0-16,-5 11 0 0,-8 13 0 0,0 3 0 0,-4 4 0 16,-5 12 0-16,0 0 0 0,0 4 0 0,5 0 0 15,-1 3 0-15,5-7 16 0,4 0-1 0,14 0 0 0,-1-4 0 16,9 0-15-16,1-4 0 0,8 0 0 0,4-4 0 15,0-3-14-15,10-5 1 0,-1 0 0 0,4-3 0 32,1-1-41-32,4-7-8 0,4 0-2 0,9-4-682 0,-4-1-137 0</inkml:trace>
  <inkml:trace contextRef="#ctx0" brushRef="#br0" timeOffset="100967.7326">1790 9468 1202 0,'0'0'53'0,"0"0"11"0,0-11-51 0,0 7-13 16,0-4 0-16,0 0 0 0,0 8 84 0,0 0 13 16,0-8 3-16,0 8 1 0,0 0-9 0,0 0-1 15,0 0-1-15,0 0 0 0,0 0-21 0,0 0-4 16,0 0-1-16,0 0 0 0,0 8-14 0,-5 4-3 15,-3 0-1-15,8 3 0 16,-5 5-28-16,5-1-6 0,-4 8 0 0,4 5-1 0,-9-1-11 0,9 4 0 16,4 0 9-16,1 8-9 0,-1 4 0 0,1 3 0 15,-5 1 0-15,4 12 0 0,0-1 0 0,-4 0 0 16,0 5 0-16,0-1 0 0,0-4 0 0,-4 5 0 16,0-1 0-16,4-4 8 0,-9-7-8 0,4-8 0 15,1-1 0-15,0-7 8 0,-1-7 0 0,1-5 0 0,4-8 0 0,0 1 0 16,0-8 0-16,0-5 0 0,0-7 0 0,0 0 0 15,0 0-8-15,0 0 0 0,0 0 0 0,0 0 0 16,9-7 0-16,-5-5 9 0,0 0-9 0,-4-7 0 16,0-1 20-16,0-3-2 0,0-1-1 0,-4-3 0 15,4-4-17-15,-4-4 0 0,4-8-11 0,0-4 11 16,0 0 0-16,0 1 0 0,0-5 12 0,4-12-3 16,0 1-9-16,1-4-12 0,-1-4 2 0,5-4 1 15,0-1 1-15,8 5 0 0,1-4 0 0,4 0 0 16,0 4-7-16,4 4-1 0,-4-1 0 0,18 5 0 15,-10 3 16-15,14 5-9 0,-9 7 9 0,5 4-8 0,-5 4 8 16,4 4 0-16,-8 4 0 0,4 3 0 16,-4 5 0-16,-1 4 0 0,1-1 0 0,-4 4 0 0,3 5 0 0,1 3 0 15,-5 8 0-15,1 0 0 0,3 0 0 0,-8 8 0 16,0 3-8-16,-4 5 8 0,-5 0 0 0,0 3 0 16,-13 1 0-16,9 3 8 0,-9 0-8 0,0 5 0 15,-9-1 8-15,5 4-8 0,-5-3 10 0,-9 3-2 16,1-4-8-16,-1 8 12 0,-4-4-12 0,0 1-12 15,-4-1 3-15,0-4 0 16,4 0-1-16,-5 1 0 0,1-9 0 0,-5 5-1030 0</inkml:trace>
  <inkml:trace contextRef="#ctx0" brushRef="#br0" timeOffset="101833.6001">2422 9344 756 0,'0'0'16'0,"0"0"4"0,0 0 1 0,0 0 0 15,0 0-21-15,0 0 0 0,0 0 0 0,0 0 0 0,0 0 41 0,0 0 4 16,-9 7 1-16,0 1 0 0,9-8 39 0,-9 4 8 16,9-4 2-16,-4 8 0 0,4-8-33 0,0 0-6 15,-5 4-2-15,5-4 0 0,0 0-22 0,0 0-5 16,0 0-1-16,0 0 0 0,-8 4-26 0,8-4 8 15,-9 4-8-15,9-4 0 0,-9 0 21 0,9 0-1 16,0 3 0-16,-13 5 0 0,9 0 12 0,-5 4 1 16,0-1 1-16,-4 1 0 0,4 4-6 0,-4-1 0 15,0 1-1-15,-5 3 0 0,-4 1-15 0,-4-1-2 16,0 1-1-16,-1 3 0 0,-8 5-9 0,0-5 0 16,9 0 0-16,-14 5 0 0,5-5 0 0,-4 1 12 15,8-1-12-15,0-7 12 0,1-1-4 0,3-3 0 16,5 0 0-16,-4-9 0 0,13-3-8 0,-5 0-14 15,5-7 3-15,9-1-556 0,4-8-111 0</inkml:trace>
  <inkml:trace contextRef="#ctx0" brushRef="#br0" timeOffset="102627.8619">3071 9878 1094 0,'0'0'97'0,"0"0"-77"15,0 0-20-15,0 0 0 0,0 0 158 0,0 0 28 16,0 0 6-16,9 8 0 0,-1-4-93 0,-3-1-19 16,-5-3-4-16,9 8-1 0,-5 0-29 0,0 4-6 15,1-4 0-15,-1 7-1 0,1 1-22 0,-1 3-4 16,-4-3-1-16,-4 3 0 0,-1 5 0 0,1 3-1 15,-9-4 0-15,4 5 0 0,0-5-11 0,-4 4-11 16,-5-3 3-16,1-5 0 0,4 5 8 0,-5-1 0 16,1-3 0-16,-1-1-8 15,5 1-24-15,-5-1-5 0,1-7-1 0,4-1-605 0,4-3-121 16</inkml:trace>
  <inkml:trace contextRef="#ctx0" brushRef="#br0" timeOffset="103520.2984">4317 9464 518 0,'0'0'46'0,"0"0"-37"16,0 0-9-16,0 0 0 0,-5-7 160 0,5 7 31 15,0-8 5-15,0-4 2 0,-4 4-103 0,0 1-21 16,8-9-4-16,-4 4-1 0,-4-3-21 0,4-1-5 15,-5 0-1-15,5 1 0 0,0-5-4 0,-4 5-1 16,0-5 0-16,-5 5 0 0,4-1-3 0,-3 0-1 16,3 5 0-16,-4-1 0 0,1 0-7 0,-1 5-2 0,5-1 0 15,-5 8 0-15,-4-4-8 0,4 0-1 0,0 4-1 16,0 4 0-16,-4 0-14 0,0 4 9 0,0-1-9 0,-5 5 8 16,1 4-8-16,-5 3 0 0,0 1 0 0,0 7 0 15,0-4 0-15,0 9 12 0,0-1-12 0,0 4 12 16,0 4-12-16,0-4 0 0,5 0 0 0,4 0 0 15,-1-4 0-15,6-3 0 0,-1-1-12 0,4 0 12 16,1-7 0-16,4-5 0 0,0 1 0 0,4-4 0 16,5-1 0-16,4-3 0 0,5-4-9 0,-1-4 9 15,1 0 0-15,4-4-8 0,0-4 8 0,0-7 0 16,9-1-14-16,-1-3 1 0,5-1 0 0,-4-3 0 16,4-5 13-16,0 1 0 0,0 0 0 0,0-4-9 15,-8 3 20-15,3-3 4 0,6-4 1 0,-6 0 0 0,-8 0-16 16,5-4 0-16,-1 4 0 0,0 0 0 0,-4 0 24 15,-4-1 1-15,-5 1 1 0,4 8 0 0,5 0 15 0,-9 7 3 16,-4 5 1-16,-4 3 0 0,3 4-23 0,-3 4-5 16,-5 4-1-16,0 0 0 0,0 0-4 0,0 12-2 15,0 0 0-15,-5 3 0 0,-3 5-10 0,-1 3 0 16,4 1 0-16,1-1 0 0,0 4 0 0,-5 1 0 16,0 3 0-16,5 0 0 0,-1 4 0 0,-3-4 0 0,-10 8 0 0,5 4 0 15,4-4 0-15,-4 12 0 16,-9 0 9-16,4 7-9 0,1 4 8 0,-1 1-8 15,1-1 10-15,-5 8-10 0,4-3 9 0,1-5-9 16,-1 0 8-16,1 1-8 0,-5-5 0 0,4-3 0 16,5 0 0-16,0-1 0 0,-5-7 0 0,5-12 0 15,4-8 0-15,1-3 0 0,-1-1 0 0,0-3 8 16,5-9-8-16,-1 1 0 0,5-4 0 0,0-8 8 0,0 0-8 0,0 0 0 16,0-12 0-16,9-7 0 0,0-1 8 0,4-7-8 15,0-4 9-15,5-4 0 0,-1-4 0 0,5 0 0 16,0 0 0-16,4-4 0 0,1 8 0 0,4-1 0 15,-5 5-1-15,5 12 0 0,-10-1 0 0,6 9 0 16,8 3-8-16,-9 8 12 0,-8 0-12 0,4 11 12 16,4 1-12-16,-4 4 0 0,-4-1 0 0,-5 5 0 15,0-1 0-15,0 5 0 0,13-5 0 0,-8 1 0 16,-9-5-42-16,4 5-1 0,9-8 0 0,0-1-1044 16</inkml:trace>
  <inkml:trace contextRef="#ctx0" brushRef="#br0" timeOffset="105446.0135">7357 9511 748 0,'0'0'33'0,"0"0"7"0,-9 4-32 0,9-4-8 16,0 0 0-16,0 0 0 0,0 0 235 0,0 0 45 16,0 0 8-16,0 0 3 0,0 0-125 0,0 0-25 15,0 0-5-15,0 0 0 0,-8-4-61 0,-5 0-12 16,4 0-3-16,4-3 0 0,-3-1-40 0,-1 0-8 16,-4 0-1-16,-1 0-1 0,1 1-10 0,-4 3 0 15,4-4 0-15,-5 0 0 0,-4 4 0 0,5 0 0 16,-5 4-8-16,0 0 8 0,0 8 0 0,-5-4-9 15,6 0 9-15,-6 4 0 0,1 3-11 0,-5 1 11 16,0 4-10-16,1 3 10 0,3-3 0 0,-3 7 0 16,-5 5-8-16,4 3 8 0,5-4 0 0,4 8 10 15,0 0-2-15,9 4 0 0,-1 0-8 0,6 4 0 16,-1 0 0-16,9 0 0 0,0-4-12 0,0 0 3 16,4-8 0-16,1-4 0 15,3-3-31-15,1-9-5 0,9 1-2 0,-1-8 0 16,5-4 14-16,9-8 2 0,0-4 1 0,-1-12 0 0,5-3 30 0,5-4 15 0,-5-8-2 15,4-4 0-15,-3 0-23 0,-1-4-5 0,0 0-1 0,4-4 0 16,-4 4 26-16,0-4 5 0,-4 1 1 0,0-5 0 16,-5 8-16-16,-4 0 0 0,0 4 0 0,-4 4 0 15,4 8 23-15,-9 3-2 0,-4 13 0 0,4-1 0 16,-9 8 1-16,-4 4 0 0,9 8 0 0,-5 11 0 16,1 1-10-16,-1 7-3 0,-4 8 0 0,0 0 0 15,-4 4-9-15,4 4 0 0,-5-4 0 0,5 4 0 16,0 0-18-16,0 0-2 0,5-8-1 0,-1 0-687 15,-4-8-138-15</inkml:trace>
  <inkml:trace contextRef="#ctx0" brushRef="#br0" timeOffset="105757.3287">7743 9308 691 0,'0'0'61'0,"0"0"-49"15,0 0-12-15,13 12 0 0,-4 0 276 0,0 7 53 16,4 9 11-16,5-1 1 0,-1 0-211 0,-4 4-42 16,5 1-9-16,0 3-2 0,3 4-39 0,-3-4-8 15,-5 4-2-15,5-4 0 0,-9-4-28 0,-1 4 0 16,-3-7 0-16,-1 3 0 0,-13-12 0 0,5 5-13 16,4-5 4-16,-4-3 1 0,-5-1 8 0,0-7 14 15,5 0-3-15,4-8-1 0,0 0 34 0,0 0 6 0,0 0 2 0,0 0 0 16,0-12-8-16,0-7-2 0,0-9 0 0,8-3 0 15,-3-4-13-15,12-4-2 0,1 0-1 0,4-8 0 16,0 1-10-16,4-5-1 0,9 0-1 0,0-3 0 16,0 3-14-16,5 8 0 0,-5 0-12 0,4-4 12 31,-8 4-121-31,0 4-18 0,0 4-3 0</inkml:trace>
  <inkml:trace contextRef="#ctx0" brushRef="#br0" timeOffset="106104.1704">8647 9663 2404 0,'0'0'53'0,"0"0"11"0,0 0 3 0,9 8 0 0,-9-8-54 0,13 0-13 16,-4 0 0-16,8-4 0 0,1-4 21 0,-1-3 2 15,5-5 0-15,0-3 0 16,-4-1-43-16,4 1-9 0,-9-9-2 0,9 5 0 0,-9-4 10 0,-4 3 1 15,0 1 1-15,-5 3 0 0,0-3 19 0,1 3 17 0,-5 1-3 0,-5 3-1 16,1 1 26-16,0-1 5 16,-5 1 0-16,0 3 1 0,0 4-17 0,-4 0-4 15,-4 8-1-15,-1-4 0 0,5 4-23 0,-9 8 0 16,0 4 0-16,0 3 8 0,0 1 3 0,0 7 1 16,-4 5 0-16,-5 3 0 0,9 0-12 0,-4 4 0 15,0 4 0-15,4 0 0 0,0-4 0 0,4 0 0 16,5 4 0-16,0 0 8 0,4 0-8 0,5-3 10 0,-1-5-10 15,10 4 10-15,3-4-10 0,1 0-12 0,9-7 2 16,4-1 1 0,-5-3-96-16,10-9-19 0,8-3-4 0,0-4-916 0</inkml:trace>
  <inkml:trace contextRef="#ctx0" brushRef="#br0" timeOffset="106780.7249">11007 8954 748 0,'-4'-16'67'0,"0"8"-54"16,-9 0-13-16,4-3 0 0,4-1 145 0,1-8 27 16,0 1 4-16,-1-1 2 0,5 1-105 0,0-4-21 15,0-5-4-15,9 5 0 0,-5-4-29 0,1 3-6 16,-1-3-1-16,5 7 0 0,0-3 16 0,-5 7 2 15,5 5 1-15,-5 3 0 0,5 0 29 0,-9 8 5 0,0 0 2 16,0 0 0-16,9 8 2 0,0 4 1 0,-5 7 0 0,0 12 0 16,5 4-25-16,-9 8-5 0,4 4 0 0,-4 8-1 15,0 3-10-15,-4 5-1 0,0 7-1 0,-5 0 0 16,-4 4-7-16,0-4 0 0,-1 0-1 0,1 1 0 16,-4-9 0-16,-1-3 0 0,1-5 0 0,-5 1 0 15,4-8 15-15,1-8 3 0,-1 0 1 0,1-8 0 16,3-4-18-16,1-7-3 0,4-9-1 0,1 5 0 15,-1-8-6-15,4-1-2 0,5-7 0 0,0 0 0 16,0 0 0-16,0 0 0 0,5-11 0 0,4-5 0 16,-1 1-8-16,6-9-11 0,-1-3 3 0,9-4 0 15,0-1 8-15,4-3 0 0,5-4 0 0,-1 0 0 0,1-4 0 16,4 1 0-16,5-5 0 0,4 0-8 0,-1 8-1 16,1 4 0-16,-4 4 0 0,4 3 0 0,-5 5 9 0,1 11-10 15,-1 1 10-15,-4 11-10 0,-8 3 2 0,-1 13 0 16,-9 0 0-16,-3 11 0 0,-6 8 8 0,1 4 0 15,-9 4 0-15,-4 4 0 0,-1-4 0 0,-8 7 0 16,-9-3 0-16,-4 4 0 0,4-4 0 0,-4-1 0 16,-5-7 0-16,0 0-8 0,-4 0-5 0,0-7-1 15,-4-5 0-15,3-4 0 16,-3-3-154-16,4-8-32 0,-5-5-5 0,5-7-2 16,0-7 56-16,0-1 11 0,4-8 3 0,9-3-578 0</inkml:trace>
  <inkml:trace contextRef="#ctx0" brushRef="#br0" timeOffset="107329.4453">12139 9316 1094 0,'0'0'97'16,"0"0"-77"-16,0 0-20 0,-8 0 0 0,-6-4 177 0,6 4 32 15,3-7 7-15,-4 3 0 0,5 0-88 0,0 0-17 16,-5 4-4-16,9 0-1 0,0 0-67 0,0 0-14 16,-4 4-2-16,-10 4-1 0,1-1-14 0,-4 5-8 15,-5 4 10-15,0 7-10 0,0-3 12 0,0 7-3 16,0 0-1-16,0 4 0 0,5-3-8 0,3-1 12 15,1 0-12-15,0 1 12 0,4-5-12 0,5 0 0 16,4-7 0-16,4 3 0 0,1-7-18 0,-1 0 1 16,5-4 0-16,4-4 0 0,5-4 3 0,-1 0 1 15,1-4 0-15,4-4 0 0,-1-4 13 0,1 0 0 16,0-3 0-16,0 3 0 0,5-7 16 0,3 7 7 16,-3-4 1-16,3 1 0 0,-3-1 12 0,-5 4 2 15,4-3 1-15,0-1 0 0,-8 1-28 0,-1-5-11 16,1 5 8-16,-5-1-8 0,-4 0 0 0,0 5 0 15,-5-1 0-15,-4 0 0 0,-4 1 8 0,-1 3-8 0,-8 0 8 16,4 4-8-16,-8-4 12 0,-5 4-4 0,0 0 0 16,0 1 0-16,-4 3 0 0,4-4 0 0,-5 4 0 15,10-4 0 1,4 0-41-16,-1 0-9 0,-3 0-2 0,4-4-700 0,0 0-141 0</inkml:trace>
  <inkml:trace contextRef="#ctx0" brushRef="#br0" timeOffset="107588.6786">12460 9215 1728 0,'0'0'153'0,"-14"4"-122"16,1-4-31-16,5 0 0 0,8 0 99 0,0 0 13 16,0 0 4-16,0 0 0 0,0 0-67 0,0-8-13 15,8 0-2-15,5-4-1 0,1 1-33 0,3-5-14 16,1 1 1-16,8-1 0 16,0 4-19-16,5-3-4 0,0-1-1 0,4 4 0 0,0-3 22 0,-4 3 5 15,4 4 1-15,-4-3 0 0,4 3 22 0,-5 0 5 16,-3 0 1-16,-1 0 0 0,0 1 2 0,-4 3 1 15,-4-4 0-15,4 4 0 16,-5-4-119-16,1 0-24 0</inkml:trace>
  <inkml:trace contextRef="#ctx0" brushRef="#br0" timeOffset="107919.7002">12898 8661 288 0,'0'-27'12'0,"-4"15"4"0,0 0-16 0,-1-7 0 16,5 3 0-16,0 5 0 0,0-1 344 0,0 4 67 15,5 0 13-15,-5 8 2 0,0 0-266 0,0 0-52 16,0 0-12-16,-5 16-1 0,5 7-34 0,-4 12-6 15,4 4-2-15,-9 12 0 16,-4 0-7-16,0 7-2 0,-5 5 0 0,-4 3 0 0,-4 4-15 0,0-4-3 16,4 5-1-16,-5-1 0 0,1-8-13 0,4-7-2 15,0-1-1-15,5-3 0 0,-5-8-9 0,4-4 0 16,1-4 0-16,-1-4 0 16,5-3-26-16,4-9-7 0,-4-3-2 0,4-5 0 15,9-11-167-15,0 0-34 0,0 0-6 0</inkml:trace>
  <inkml:trace contextRef="#ctx0" brushRef="#br0" timeOffset="108304.7839">13407 8314 1936 0,'0'0'86'0,"0"0"18"0,0 0-84 0,0 0-20 0,0 0 0 0,0 0 0 15,9 8 58-15,-5 3 7 0,1 1 2 0,-5 4 0 16,4 3-31-16,1 12-7 0,-1 5-1 0,-4 14 0 16,0 5-20-16,-4 7-8 0,4 8 0 0,-5 8 9 15,-4 0-9-15,-8 4 10 0,-1 4-10 0,-4 4 10 16,0-8 1-16,1-8 0 0,-1 0 0 0,-5-8 0 0,5-3-3 0,0-13 0 16,0-3 0-16,1-4 0 0,-1-8-8 0,0-8 10 15,4-3-10-15,5-9 10 0,0 1 3 0,0-8 1 16,4-8 0-16,0 0 0 0,5-8 11 0,-1-4 3 15,5-3 0-15,5-5 0 0,-1-3-15 0,5-1-2 16,4-7-1-16,5 0 0 0,4-4-10 0,4 0 0 16,5 0 0-16,4 0 0 0,4 0 0 0,-4 3 0 15,0 5 8-15,-4 8-8 0,0 7 0 0,-5 4 8 16,5 4-8-16,-5 8 0 0,-4 8 0 0,0 7 0 16,0 5 0-16,0 3 0 0,0 0 0 0,0 1-9 15,0 3 9-15,4-4-13 16,0 0-179-16,1-3-35 0</inkml:trace>
  <inkml:trace contextRef="#ctx0" brushRef="#br0" timeOffset="109550.0119">15382 8404 403 0,'13'-28'36'0,"-9"17"-36"0,-4-5 0 0,0-3 0 0,0-1 246 0,0 1 42 16,0-1 9-16,0 4 2 0,4 1-148 0,1 3-30 0,-1 4-5 0,-4 8-2 15,0 0-35-15,5 8-7 0,3 8-2 0,-3 7 0 16,4 12-26-16,-9 12-4 0,0 8-2 0,0 11 0 16,0 4-20-16,-5 8-4 0,-4 0-1 0,-4 0 0 15,-4 0 6-15,-1 0 1 0,-4-4 0 0,0 4 0 16,5-11 1-16,-1-1 1 0,5-12 0 0,-5 1 0 15,5-8 2-15,0-8 0 0,4-4 0 0,1-8 0 16,-1-3-11-16,4-9-1 0,-3 1-1 0,8-8 0 16,0-8-11-16,0 0 10 0,0 0-10 0,0 0 10 15,0 0-10-15,0 0 0 16,-5-8 0-16,5-4 0 0,5-3 0 0,-5-1 0 0,8-7 0 0,1-5 0 16,0-3-12-16,9 0 12 0,-1-4-10 0,5-4 10 15,4 0-16-15,1 0 2 0,3-4 1 0,10 0 0 16,-1 4-3-16,1 4 0 0,-1 0 0 0,1 7 0 15,-1 5-10-15,1 4-2 16,-5 3-1-16,-4 8 0 0,-1 8 17 0,-3 0 3 0,-5 8 1 0,-5 4 0 0,1 3 8 16,-5 5 8-16,-4 7-8 0,-1 0 11 0,-8 5 9 0,0-1 1 15,-4 4 1-15,0 0 0 0,-10 0-5 0,1 0-1 16,-4-4 0-16,-5 4 0 0,-5-3-4 0,-3-1 0 16,-5-8-1-16,-5 5 0 0,-4-9-23 0,0 1-5 15,-4-9-1-15,0 1 0 16,4-4-32-16,0-4-6 0,9-4-2 0,0 0 0 15,4-4-13-15,5-8-2 0,4 0-1 0,9-3-865 0</inkml:trace>
  <inkml:trace contextRef="#ctx0" brushRef="#br0" timeOffset="109784.4106">16255 9012 1954 0,'0'0'43'0,"0"0"9"0,0 0 1 0,8 4 3 0,1-4-45 0,0 4-11 15,0 0 0-15,-5 4 0 0,-4-8 28 0,9 11 3 16,-9 1 1-16,0 4 0 0,0-5-23 0,-9 9-9 16,0-5 8-16,1 5-8 0,-6 3 11 0,6-3-3 15,-10-1-8-15,5 1 12 0,4-1-12 0,5 1 8 16,-5-9-8-16,5 1 0 16,8-4-114-16,-4-8-29 0,18 0-5 0,3-16-2 0</inkml:trace>
  <inkml:trace contextRef="#ctx0" brushRef="#br0" timeOffset="109939.564">16549 8279 1900 0,'-14'8'169'0,"6"-4"-135"0,-1-4-34 0,0 3 0 16,0 5 156-16,1 0 25 0,-1 0 5 0,0 7 1 15,0-3-133-15,5 4-26 0,-1 3-6 0,5 1-797 16,-4-1-159-16</inkml:trace>
  <inkml:trace contextRef="#ctx0" brushRef="#br0" timeOffset="110616.1158">17009 8915 1652 0,'0'0'73'0,"0"0"15"0,0-8-70 0,9 0-18 15,-5 0 0-15,1-4 0 0,-5 5 42 0,9-1 5 16,-5-4 1-16,0 0 0 0,1 1-12 0,-5-5-3 16,0 8 0-16,0-3 0 0,0 3-1 0,0-4-1 15,-5 0 0-15,-3 5 0 0,-1-1-7 0,0 0-2 0,-4 0 0 0,-5 4 0 16,-4 4-8-16,5 0-2 0,-10 0 0 16,1 8 0-16,0-4-12 0,0 4 0 15,8 0 0-15,0 3 0 0,-4 1 8 0,5 4-8 0,4-1 0 0,0 1 0 16,4 3 0-16,0 1 0 0,0-5 0 0,5 1 0 15,4 0-24-15,9-5 1 0,-5 5 1 0,5-4 0 16,0-5 2-16,-1 1 1 0,6-4 0 0,-1 0 0 31,4-4-10-31,5 0-3 0,-4-4 0 0,4 4 0 0,0-8 32 0,0 1 12 0,-5-5-1 0,9 4 0 16,-4-4 27-16,0 1 6 0,0-5 0 0,0 0 1 16,0 5-1-16,-4-5 0 0,4 1 0 0,-5-1 0 15,1 4-16-15,-1 1-4 0,1-1-1 0,-5 8 0 16,0-4-5-16,0 8-1 0,-13 0 0 0,9 12 0 15,-5 0-4-15,1 11-1 0,-1 4 0 0,-8 12 0 0,-1 4-12 16,1 8 8-16,-9 7-8 0,0 9 0 0,-5 3 14 0,-4 0-3 16,-4 0-1-16,0 0 0 0,-1-7-10 0,-3-1 0 15,-6-3-10-15,1-5 10 0,0-7 0 0,0 0 0 16,-4-8 13-16,-1-4-4 0,5-8 2 0,0-3 0 16,0-9 0-16,4-3 0 0,0-4 11 0,5-8 2 15,4 0 1-15,0-8 0 0,5 0 8 0,4-3 2 16,4-9 0-16,4-3 0 0,1-5-27 0,4-3-8 15,9-8 0-15,4-4 0 0,5-4-8 0,12-7-9 16,1-5-2-16,13-3 0 16,4 0-41-16,9-1-8 0,5 1-1 0,3-1-1 15,1 9-82-15,0 7-16 0,4 0-3 0</inkml:trace>
  <inkml:trace contextRef="#ctx0" brushRef="#br0" timeOffset="111763.8059">17856 8938 288 0,'0'0'25'0,"0"0"-25"0,-9 0 0 0,0 0 0 16,9 0 294-16,-8 0 54 0,-1 0 10 0,4 0 2 15,-3-4-220-15,3 0-45 0,-3 0-9 0,3-4-2 16,1 1-37-16,-1 3-8 0,-3-4-2 0,3 0 0 0,1 4-1 15,-5-4 0-15,9 8 0 0,-4-3 0 0,-1-1-5 0,-3 0-2 16,-1 0 0-16,0 4 0 0,0 0-7 0,-4 0-2 16,0 0 0-16,-5 4 0 0,10 4-9 0,-10-5-3 15,5 9 0-15,-5-4 0 0,1 4-8 0,4-1-12 16,-5 5 2-16,0-4 1 0,1 3 9 0,4 1 0 16,4-4 0-16,5-1-8 0,-1 1-6 0,5-4-1 15,0-8 0-15,0 0 0 0,5 8-7 0,8-5-2 16,-4-3 0-16,8 0 0 0,1-3 4 0,-1-1 1 15,5-4 0-15,0-4 0 0,4 0 7 0,1 5 0 16,-5-5 1-16,4 0 0 0,0 1 11 0,1-1 0 16,-1 0 0-16,5 0 0 0,-1 5 33 0,1-5 3 0,0 4 0 15,0-4 0-15,8 1-9 0,-13 3-2 0,5 0 0 16,-5-4 0-16,1 5-17 0,3-1-8 0,-8 0 0 0,5 0 8 16,-5 4-8-16,8-3 12 0,-12 3-12 0,4 0 12 15,-9 0 0-15,-4 4 0 0,-9 0 0 0,0 0 0 16,8 8 16-16,-3-1 3 0,-1 5 1 0,-4 0 0 15,-4 7-32-15,-1 1 0 0,-3 7 0 0,-1 4 0 16,-4 1 10-16,0 3-1 0,-1 0 0 0,-3 4 0 16,4 4-9-16,0 0 0 0,-5-1 0 0,0 1 0 15,1 0 0-15,-5-8 0 0,4 4 0 0,-8 0 0 0,4-7 0 0,-4-1 0 16,0 0 0-16,4-8 0 16,-9 1 0-16,5-5 0 0,-5-3 10 0,0-4-10 15,-4-1 0-15,-4-3 0 0,3 0 0 0,-3-4 0 0,8-4 0 16,-4 0 0-16,4-4 0 0,5 0 0 15,0-4 0-15,4-4 0 0,0 5 0 0,9-5 0 16,0-4 0-16,-1 1 0 0,10-1 0 0,0 1 0 0,4-1 0 0,4 0 0 16,0-3 0-16,10 7-9 0,-1-3 9 0,4 3-13 15,5 0 5-15,5 0 8 0,-1 1 0 0,5-1 0 16,4 0 0-16,-9 5 0 0,5-1 0 0,4-4 0 16,-4 4 0-16,4 0 0 0,4 5-16 0,5-9 4 15,-4 4 0-15,3-4 1 0,-3 5 11 0,4-1 11 16,-5-4-3-16,5 0 0 0,0 1-8 0,13-5 0 15,0 0 9-15,-4 1-9 0,-5-1 0 0,-4-3 0 16,0-1 0-16,-5 1 0 0,-4-1 0 0,0 1 0 16,-4-5 0-16,0 5 0 0,-5-5 12 0,-4 5-3 15,0-1 0-15,0 1 0 0,-5 3 13 0,1 1 2 0,-5-1 1 16,0 4 0-16,1 1-11 0,-6-1-2 0,1 4-1 16,0-3 0-16,-5 7-11 0,1-4-9 0,-5 8 9 0,0 0-13 15,0 0-3-15,0 0 0 0,-9 4 0 0,-4 4 0 16,-5-1 4-16,1 1 0 0,-10 8 0 0,1-1 0 15,-5 5 12-15,5 3-9 0,-5 1 9 0,0-1-8 16,1 0 8-16,-1 5 8 0,9-1-8 0,-4-4 11 16,8 5-11-16,1-1 0 0,4-4 0 0,4 1 0 15,0-5 0-15,5-3 0 0,4 0 0 0,4-1-11 16,0-3 11-16,-4-12 0 0,5 4 0 0,8 0 0 16,0-8 0-16,5 0 0 0,4-4 0 0,-1-4 0 15,6 1 0-15,4-1 0 0,-1-4 8 0,1 1-8 16,4-5 8-16,9 1-8 0,0-1 8 0,0-3-8 15,8-1 28-15,-3-3 0 0,8 0 1 0,-5 0 0 16,-3-1-29-16,3 5-18 0,1-1 2 0,-1 5 1 0,-3 7 15 16,-10 4 0-16,1 5 0 0,-10 6 0 0,1-3 9 15,-13 12 5-15,-1 4 1 0,-4-1 0 0,1 5 25 0,-6 3 6 16,-3 5 1-16,-1-1 0 0,-4 8-24 0,0-4-5 16,0 0-1-16,0 1 0 0,0-5-17 0,0-4 0 15,0 5 0-15,0-5 0 0,0-4 0 0,0-3 0 16,4 0 0-16,1-5 0 15,-5-11-100-15,9 4-23 0,4-4-5 0,4-4-1023 0</inkml:trace>
  <inkml:trace contextRef="#ctx0" brushRef="#br0" timeOffset="112364.8494">20958 8587 1688 0,'0'0'75'0,"0"0"15"0,-9-4-72 0,9 4-18 0,-9-4 0 0,9 4 0 16,0 0 79-16,0 0 12 0,-9-4 2 0,9 4 1 16,0 0-50-16,0 0-11 0,0 0-1 0,0 0-1 15,0 0 0-15,0 0 0 0,0 0 0 0,14 0 0 16,-1-4-12-16,4 4-3 0,5-4 0 0,0 1 0 16,5-1 16-16,3 0 4 0,1 0 0 0,4 0 0 15,5-4-4-15,-1 4 0 0,1-7 0 0,-1 3 0 16,-4 4-14-16,0-4-3 0,9-4-1 0,-4 5 0 15,3-5-14-15,-7 0-10 0,3 4 2 0,-4 1 0 16,0-1-36-16,-8 0-6 16,3 0-2-16,-8 4 0 0,0-4-176 0,-4 1-35 0,17-5-7 15,-18 0-2-15</inkml:trace>
  <inkml:trace contextRef="#ctx0" brushRef="#br0" timeOffset="112694.8219">21533 7885 230 0,'0'0'10'0,"4"-8"2"0,0-3-12 0,1-1 0 16,-5 4 0-16,0 8 0 0,0 0 453 0,0 0 88 16,0 0 18-16,0 0 3 0,8 8-399 0,-3 7-80 15,-10-3-16-15,1 15-3 0,-5 12-41 0,-4 12-8 16,0 4-2-16,-5 19 0 0,-17-4 4 0,5 12 1 0,-10 8 0 15,1 7 0-15,-5 1 13 0,4-9 2 0,1 5 1 16,-5 3 0-16,4-11-21 0,5-4-4 0,0-4-1 0,-4-4 0 16,8-8-8-16,-4-11-16 0,0 0 4 0,0-12 1 31,4-4-49-31,5-8-11 0,-5-8-1 0,9 1-1 16,0-9-81-16,0-11-16 0,9 0-3 0</inkml:trace>
  <inkml:trace contextRef="#ctx0" brushRef="#br0" timeOffset="113145.3016">22463 7690 2091 0,'0'0'46'0,"0"0"10"0,0 0 1 0,0 0 2 0,0 0-47 0,0 0-12 16,0 0 0-16,0 0 0 0,0 0 48 0,0 0 8 16,0 0 2-16,0 0 0 0,0 0-40 0,0 0-8 15,-5 12-2-15,-4 7 0 0,1 9-8 0,-5 11 0 16,-1 7 0-16,-8 21 0 0,0 3 15 0,-4 8 1 16,-5 4 0-16,-4 15 0 0,-4-7 15 0,4 0 3 15,-5 3 1-15,1 1 0 0,-1-8-14 0,1-5-2 16,4-6-1-16,-5-1 0 0,5-12-18 0,4-3 8 15,5-9-8-15,-5-3 0 0,5-8 0 0,0-8 0 16,-1-3 0-16,1-9 0 0,4-7 0 0,5-1 0 0,-1-3 0 0,9-8 0 16,-4 0 0-16,4-4 0 0,5-7 0 15,4 3 0-15,0-4 0 0,0-3 0 0,13-5 13 16,0 1-4-16,0-9-9 0,5-3 0 0,4 0 0 0,9-4 0 16,4-4 0-16,0 8 0 0,4-5 0 0,1 9 0 15,-1 4 8-15,1 3 0 0,-5 9 0 0,-4 7 0 16,-1 8-8-16,-8 3-11 0,0 5 3 0,-4 8 0 15,-5 3 32-15,4 8 6 0,5 4 2 0,-8 0 0 16,3 4-32-16,-4 0 0 0,5 4 0 0,4-4 0 16,4 0-20-16,-4 0-9 0,0-4-3 15,4-7-754-15,-4-5-151 0</inkml:trace>
  <inkml:trace contextRef="#ctx0" brushRef="#br0" timeOffset="114098.9054">23314 8856 1407 0,'0'0'62'0,"9"-8"14"0,4 0-61 0,0 1-15 0,-4 3 0 0,-1 0 0 16,-8 4 87-16,14-8 14 0,-10 4 3 0,-4 4 1 15,0 0-33-15,0 0-6 0,0 0-2 0,4-8 0 16,-4 1 3-16,5-1 0 0,-5 0 0 0,0 0 0 16,0 0-34-16,-5 1-6 0,5-1-2 0,-4 0 0 15,4-4 9-15,-4 1 2 0,-1 3 0 0,1-4 0 16,-5 4-20-16,5 0-4 0,-5 1-1 0,0-1 0 16,0 0-11-16,-4 4 0 0,4 0 0 0,-4 0 0 15,-4 4 0-15,3 4 0 0,-3-4 0 0,-9 8 0 16,-1 0 15-16,-8 4 1 0,4 3 0 0,-4 9 0 15,0-1-16-15,0 8 0 0,-9 0 0 0,0 8 0 16,5 0 0-16,-1 8 0 0,1-8-9 0,8 4 9 16,1 0-9-16,-1-8 9 0,9 0-8 0,0 0 8 15,4-4-9-15,1-3 9 0,8-9-10 0,0 1 10 16,5-9-12-16,0 5 12 0,4-16-13 0,0 0 5 0,0 0-4 16,17 0 0-16,1 0 0 0,4-8 0 0,4 0 12 15,5-3 0-15,4-5 0 0,4 1-8 0,1-9 8 0,4-3 11 16,4-4-3-16,0-4 0 0,5-4-8 0,-5 0 0 15,0-4 9-15,1-8-9 0,-6 4 11 0,1 4-3 16,-9 0 0-16,5 8 0 0,-1 0 8 0,-8 12 2 16,0-1 0-16,-9 9 0 0,0 3 1 0,-5 4 0 15,-4 4 0-15,-4 4 0 0,0 4-19 0,0 8 0 16,-9 4 0-16,0 3 0 0,0 1 10 0,-5 7-2 16,5 0 0-16,-8 8 0 0,3 0-8 0,-4-3 0 15,5 3 0-15,0 0 0 0,-1-4 0 0,1 0 0 0,4-4 0 16,0 1 0-16,0-5 0 0,0-3-11 0,9-1 3 15,-9 1 0-15,4-9 8 0,5 1 0 0,-5 0 0 0,1-4 0 16,-5-8 29-16,0 0 8 0,0 0 2 0,8 0 0 16,1-4-11-16,0 0-3 0,-5 0 0 0,9-8 0 15,-4 0-25-15,4-3 0 0,0-1 0 0,5-3 0 16,-5-1 18-16,9 1-2 0,4-1 0 0,1-3 0 16,8 3-16-16,-4-3 0 0,-1 3 0 0,5 1 0 15,0-1 0-15,-4 5 0 0,-4 3 0 0,3-3 0 16,1 3 0-16,0 0 0 0,-5 4 0 0,0 4 0 15,5 4 0-15,-5 0 0 0,-4 4 0 0,5 0 0 16,-5 0-10-16,-1 8 10 0,1-4-10 0,-4-1 10 16,-1 5 0-16,1 0-9 0,-5 3 9 0,5 1 0 15,-1 0 0-15,-4 3 0 0,-4 5 0 0,-4-1 0 16,-1-4 0-16,-4 5 0 0,-4-1 0 0,4 1 0 0,0-1 0 16,-5-3-13-16,5-5 5 0,-4 1 8 0,-5-1 0 0,9-3 0 15,0 0 0-15,0-12 0 0,0 0 0 0,0 0 0 16,0 0 0-16,0 0 0 0,0 0 0 0,4-12 0 15,5-4 0-15,0 1 0 0,4-5 0 0,0-3 0 16,9 0 0-16,0-9 0 0,0 1 22 0,4-4 12 16,1 0 2-16,-1 4 1 0,0-4-8 0,5 3-1 15,-5 9-1-15,5 0 0 16,-9 3-45-16,4 8-9 0,-8 5-1 0,0 3-1 0,-5 0 19 0,0 12 10 16,0-1-10-16,-4 9 10 0,0 4-18 0,-5 7 2 15,0 4 1-15,1 4 0 16,-5 0-9-16,4 0-3 0,-4 4 0 0,-4 4 0 15,4-4-133-15,0 4-26 0,-5 0-6 0,1-12 0 0</inkml:trace>
  <inkml:trace contextRef="#ctx0" brushRef="#br0" timeOffset="114829.5777">26859 7842 1497 0,'-66'-27'66'0,"48"19"14"0,10-4-64 0,3 1-16 0,14-1 0 0,-5 0 0 15,1 4 55-15,-1-3 7 0,0-1 2 0,1 4 0 16,-5 8 13-16,0 0 3 0,9-11 1 0,-9 11 0 16,0 0-38-16,0 0-8 0,13-4-2 0,-13 4 0 15,9 4-1-15,4-1 0 0,-4 5 0 0,-5 8 0 16,0 3 12-16,-4 9 1 0,0 7 1 0,0 4 0 16,-4 8 4-16,0 7 1 0,-5 5 0 0,4 7 0 15,-3 0-14-15,-6 4-2 0,1 4-1 0,0 4 0 16,0-3 7-16,-5-1 2 0,1 4 0 0,-1-4 0 15,1 0-59-15,-5-4-11 0,4-8-2 16,1 5-1-16,-1-5-3 0,1-3-1 0,-1-5 0 16,0-7 0-16,5 0 34 0,0-4 0 0,4-8 0 0,1-4 0 15,-1-8-246-15,4 1-42 0,1-5-9 16</inkml:trace>
  <inkml:trace contextRef="#ctx0" brushRef="#br0" timeOffset="115133.8684">27762 9074 2113 0,'0'0'93'0,"0"0"20"16,0 0-90-16,0 0-23 0,0 0 0 0,0 0 0 0,0 0 21 0,0 0 0 15,0 0 0-15,0 0 0 16,0 0-21-16,0 0 0 0,9 0 0 0,-9 0 0 0,9 0 0 0,-9 0 0 15,0 0 0-15,9 0 0 0,4 0 0 0,0 4 0 16,-4-4 0-16,-9 0 0 0,0 0 52 0,4 8 7 16,-4-8 1-16,5 8 0 0,-5-8-45 0,0 0-15 15,0 0 9-15,-9 4-9 16,0 0-147-16,-4 0-34 0</inkml:trace>
  <inkml:trace contextRef="#ctx0" brushRef="#br0" timeOffset="129809.156">1864 12588 1044 0,'0'0'46'0,"0"0"10"0,0 0-45 0,0 0-11 15,0 0 0-15,0 0 0 0,0 0 60 0,0 0 11 16,9-4 1-16,-9 4 1 0,0 0-20 0,0 0-4 16,9-8-1-16,-9 8 0 0,0 0-11 0,0 0-2 15,0 0-1-15,0 0 0 0,0 0 14 0,0 0 2 16,0-7 1-16,0 7 0 0,0 0-22 0,0 0-4 16,0 0-1-16,-9-8 0 0,0 4 16 0,1 0 2 15,3-4 1-15,5 8 0 0,-9 0-28 0,1-4-6 0,3 0-1 0,-3 1 0 16,-1-1-8-16,4 4 8 0,-8 0-8 0,0 0 8 15,4 0-8-15,-4 0 8 0,-4 0-8 0,8 0 8 16,-9-4-8-16,1 8 0 0,-1 0 0 0,5-4 0 16,-5 0 0-16,1 3 0 0,-1 1 0 0,1 0 0 15,-5 4 0-15,0-4 0 0,-4 4 0 0,8 0 0 16,-8-1 0-16,4 5 0 0,-5 0 0 0,-3 3 8 16,8 1-8-16,0 0 0 0,-9 3 0 0,-4 4 0 15,9 1 0-15,-5-5 0 0,5 5 0 0,-5-1 0 16,-4-3 0-16,9-1 0 0,-1-3 0 0,5-1 0 15,5 1 0-15,4-4 0 0,4 3 0 0,0-3 0 16,5 0 0-16,-1-1 0 0,5 5-9 0,9 0 9 16,0-1 0-16,4 5-8 0,5-1 8 0,-5 1 0 15,9 3-10-15,0 4 10 0,8 1-8 0,1-5 8 0,4 0 0 16,5 1 0-16,-5-1 0 0,4 5 0 0,-4-9 0 0,5 8 0 16,4-3 0-16,-1-5 0 0,-12 5 0 0,9-5 0 15,-10 5 0-15,1-5 8 0,-5 1-8 0,-4-1 9 16,-4 1-9-16,-1-5 10 0,1 1 22 0,-9 3 4 15,0-3 0-15,-5 3 1 0,0 1 6 0,-8-5 1 16,0 5 0-16,-5-1 0 0,-9 1-8 0,1 7-2 16,-10-3 0-16,-3 3 0 0,-5 4-12 0,-5-4-2 15,-13 1-1-15,5-5 0 0,-5 4-10 0,5-7-1 16,-4-5-8-16,3 1 12 0,5-4-12 0,-4-4 0 16,4-5 8-16,0-3-8 0,9-3-14 0,0-5-6 15,0 0 0-15,4-4-1 16,5-3-139-16,9-5-27 0,-1 5-5 0</inkml:trace>
  <inkml:trace contextRef="#ctx0" brushRef="#br0" timeOffset="130487.3295">2632 13056 1368 0,'0'0'30'0,"0"0"6"0,5-8 2 0,-5 8 0 0,0-11-30 0,0 11-8 16,0 0 0-16,4-4 0 0,-4-4 48 0,0 0 9 16,0-4 2-16,0 5 0 0,-4-1-22 0,4 8-4 15,0-4-1-15,-9-4 0 0,0 0-16 0,0 4-4 16,0 1-1-16,1-1 0 0,-1 0 11 0,-4 4 2 0,0-4 1 0,-1 4 0 15,-3 4 1-15,4 0 0 0,-5 0 0 0,1-1 0 16,3 9 8-16,-8-4 2 0,5 4 0 0,-1 3 0 16,-4 1-7-16,5 3-1 0,-1 5 0 0,1 3 0 15,-5 4-4-15,4 0-2 0,10 5 0 0,-6-5 0 16,6 8-8-16,3-4-2 0,5-4 0 0,5 4 0 16,-1-4-12-16,0-3 0 0,10-1 8 0,-10 0-8 15,9-3 0-15,5-5 0 0,-1 5 8 0,5-5-8 16,0-3 0-16,0 3 0 0,9-7 0 0,-5 0 0 15,9-5 0-15,0-3 0 0,-4 0 0 0,4-8 0 16,0 0 0-16,5-3 0 0,-5-5 0 0,0 0 0 16,0 0 0-16,-4-3 0 0,-1-5 0 0,1 1 0 15,-5-1 0-15,-4-3 0 0,-9 0 0 0,1-9 0 16,-1 1 24-16,-4-8 9 0,-1 0 2 0,-3-4 0 0,-1-4 2 16,-4 5 1-16,-4-5 0 0,-1 8 0 0,-3 0-20 0,-1 4-4 15,-4 0-1-15,-5 3 0 0,-4 5-13 0,0 0 0 16,-13 3 0-16,0 9 0 0,-4-1 0 0,-1 8 0 15,-13 8 0-15,10 4 0 0,-6 4-16 0,5 8-7 16,-8 7-1-16,8 0 0 16,0 9-171-16,0-5-34 0,-44 35-7 0,31-11-2 0</inkml:trace>
  <inkml:trace contextRef="#ctx0" brushRef="#br0" timeOffset="132440.6665">6282 11988 1458 0,'-4'-20'32'0,"4"8"6"0,0 5 2 0,4-5 1 0,-4 0-33 0,-4 1-8 0,4 3 0 0,0 8 0 16,4-8 60-16,-4 8 11 0,0 0 1 0,0 0 1 16,0 0-31-16,0 0-6 0,-4-8-2 0,-5 8 0 15,0 0-15-15,1 8-3 0,-1 4-1 0,0-1 0 16,-4 9 0-16,0 7 0 0,8 8 0 0,-12 8 0 0,-1 4 33 0,1 11 8 15,-1 9 0-15,1 3 1 0,-1 4-1 0,-4 8 0 16,-4 8 0-16,4-5 0 0,0-3-16 0,-4 4-3 16,-14-8-1-16,5 4 0 0,9-8-16 0,-9-4-4 15,0 0-1-15,-1-7 0 0,1-9-15 0,0 1 8 16,5-12-8-16,-1 0 0 0,-9-8-11 0,5-4-8 16,9 0-1-16,4-3-1 15,0-5-51-15,4 0-9 0,5-11-3 0,9 4 0 16,8-8-128-16,1 3-27 0,-14-3-5 0,9-8-477 15</inkml:trace>
  <inkml:trace contextRef="#ctx0" brushRef="#br0" timeOffset="132048.4957">5387 12826 748 0,'-44'0'67'0,"44"0"-54"0,0 0-13 0,0 0 0 16,-8-4 96-16,8 4 17 0,0 0 3 0,0 0 1 15,0-8-29-15,0 8-7 0,-9-7-1 0,9 7 0 16,9-4-43-16,-9 4-9 0,-5-8-1 0,5 8-1 16,0 0-14-16,0 0-4 0,0 0 0 0,0 0 0 15,0 0-8-15,0 0 8 0,0 0-8 0,0 0 8 16,-4 0 4-16,4 0 0 0,0 0 0 0,0 0 0 16,0 0 22-16,0 0 5 0,9 4 1 0,13 4 0 15,4-5 5-15,-4 1 2 0,0 0 0 0,4 0 0 16,14-4-14-16,-10 0-2 0,1-4-1 0,4 0 0 15,9 4-14-15,-4-7-4 0,3 3 0 0,-3-4 0 0,-1 0-12 16,5 0 11-16,5 0-11 0,-1 1 10 0,-13-1-2 16,4 0-8-16,5 4 12 0,-4 0-4 0,-5 0-8 15,0 4 0-15,-4-7 0 0,-1 7 8 0,1 0-8 16,-5 0 0-16,-4 0 0 0,0 0 0 0,0 3-17 0,-4-3-6 16,-1 0-1-16,-4 0 0 15,-4 4-154-15,4-4-31 0</inkml:trace>
  <inkml:trace contextRef="#ctx0" brushRef="#br0" timeOffset="133199.5474">6690 13251 1152 0,'5'-15'51'0,"-1"7"10"0,-4-4-49 0,0 0-12 16,0 1 0-16,0-1 0 0,5 0 122 0,-1 4 22 15,0-3 4-15,1 3 0 0,-1-4-96 0,-4 4-20 16,0-3-4-16,0 11-1 0,0 0-11 0,0 0-1 16,0 0-1-16,0 0 0 0,0 0 31 0,-9 8 7 15,-4-1 0-15,0 9 1 0,0 0-26 0,-5 3-6 0,5 4-1 16,-9 5 0-16,0 3 4 0,5 4 1 0,-5 0 0 0,4-4 0 16,-4 4-5-16,5-7-2 15,-5 3 0-15,9 0 0 0,-5-4-9 0,5 1-1 0,4-5-8 16,0 4 12-16,5-7-12 0,4 3 0 0,0 1 0 0,0-5 0 15,4 1 0-15,1-5 0 0,4 1 0 0,-1-4-10 16,5-1 10-16,1-3-8 0,-1 0 8 0,4 0-8 16,5 0-1-16,0-5 0 0,5-3 0 0,-1 0 0 15,0-3 9-15,1-1 14 0,-6 0-3 0,1 0-1 16,5-4-2-16,-1 0-8 0,-4-3 12 0,4-5-4 16,-8 4 9-16,-1-3 2 0,1-1 0 0,-1 0 0 15,-3-3 4-15,-6-4 1 0,6-1 0 0,-6 1 0 16,-3-5 3-16,-5 1 1 0,0-8 0 0,0 4 0 15,0-4-11-15,-5 0-1 0,-8-4-1 0,4 4 0 16,1-1-15-16,-1 5 0 0,4-8 0 0,-3 8 0 0,-5 0 0 16,8 0 0-16,-8 3-11 0,4 9 11 0,0-1-18 0,-4 5 4 15,5 3 1-15,-1 4 0 16,-4 4-36-16,-1 0-7 0,-3 8-2 16,-9 4 0-16,-1 4-163 0,-3 3-33 0</inkml:trace>
  <inkml:trace contextRef="#ctx0" brushRef="#br0" timeOffset="136739.7191">9590 12756 1094 0,'0'0'48'0,"-4"-8"11"0,4-4-47 0,0 1-12 0,-4-1 0 0,4 4 0 15,0 0 62-15,0 1 10 0,0-5 3 0,0 4 0 16,0 0-55-16,-5 0-10 0,5 1-2 0,0 7-8 0,0 0 0 0,0 0 0 16,-9-12 0-16,9 8 0 0,-4-4 14 0,-5 4-4 15,0-3-1-15,1 7 0 16,-1-4 9-16,0 4 2 0,-4 0 0 0,0 0 0 15,0 4 16-15,-5-1 3 0,-4 5 1 0,0-4 0 0,5 0 9 0,-5 4 3 16,4 0 0-16,-4 3 0 0,0 5-12 0,0 0-1 16,-4-1-1-16,4 5 0 0,0 3-12 0,-4-3-2 15,8 3-1-15,1 0 0 0,-5 1-6 0,4-1-1 16,1 1 0-16,4 3 0 0,-5 0-4 0,5 0-2 16,0 1 0-16,4 3 0 0,0 4-2 0,5-4-8 15,-5 4 12-15,5 0-4 0,-1 4-8 0,1-3 10 16,4-1-10-16,0 0 10 0,4-4-10 0,1 0 8 15,-1-4-8-15,9 1 8 0,-4-5-8 0,9 1 0 16,-5-5 0-16,4 1-11 16,5-1-29-16,4-3-5 0,1-9-2 0,4 1-571 0,4 0-114 15</inkml:trace>
  <inkml:trace contextRef="#ctx0" brushRef="#br0" timeOffset="137137.2675">10069 13150 1728 0,'-9'-8'76'0,"4"8"16"16,-3-4-73-16,-1 4-19 0,4 0 0 0,-3 0 0 16,-1 4 44-16,-4 4 6 0,0-4 1 0,4 7 0 15,-4 1-35-15,0 8-8 0,-5-1 0 0,0 4-8 0,1 5 0 0,4-1 0 16,-5 0 0-16,-4 5 0 0,5-5 0 0,3 0 0 15,1 0 0-15,0 1 0 0,4-1 0 0,1-4 0 16,3 1 0-16,1-5 0 0,4 1 0 0,9-5 0 16,-5-3 0-16,9 0 0 0,-4-4 0 0,4-4 0 15,0-1 0-15,0-3 0 0,9-3-8 0,0-1 8 16,5-8 0-16,-1 0-9 0,5 1 9 0,-9-5 0 16,4 0 0-16,-4-3 0 0,4-1 10 0,-8-3 1 15,4 0 0-15,-5-1 0 0,-8-3 23 0,4-4 5 16,-4-1 1-16,-5 1 0 0,1 0-6 0,-1 4-1 15,-8 3 0-15,4 1 0 0,-5 7-12 0,1 1-2 16,-5-5-1-16,5 9 0 0,-1 3-9 0,-3 0-1 16,-6 4-8-16,1 4 12 0,-4 4-12 0,-1 4-13 15,1 0 2-15,-1 7 1 16,-8 9-28-16,4 3-6 0,-4 4 0 0,-5 4-921 0</inkml:trace>
  <inkml:trace contextRef="#ctx0" brushRef="#br0" timeOffset="137564.6919">10424 13091 806 0,'0'0'72'16,"4"-8"-58"-16,1 1-14 0,-1 3 0 15,5 0 303-15,0 4 57 0,4 4 12 0,0 0 3 16,0-4-293-16,5 7-58 0,-1 5-12 0,5 0-3 0,-4 3-9 0,-1-3 0 15,1 8 0-15,-5 7 0 0,0-4-14 0,-4 9 2 16,-9-1 0-16,4 8 0 0,1-8 12 0,-5 4-11 16,-5-4 11-16,1-3-10 0,0 3 10 0,-1-4 12 15,1-7-2-15,4-1-1 0,-9-3 11 0,0-5 1 16,5 1 1-16,4-12 0 0,0 0 0 0,0 0 0 16,0 0 0-16,0 0 0 0,0 0-6 0,0 0 0 15,9-8-1-15,-1-3 0 0,6-5-7 0,-1 0-8 16,4-3 11-16,-4-8-11 0,1 3 8 0,-1-7-8 15,4 0 0-15,5 0 0 0,0-5 10 0,0 5-10 16,4 0 8-16,1 4-8 0,-5-1 12 0,0 5-4 16,0 4 0-16,-5 3 0 0,1 4 5 0,-5 8 1 15,0 4 0-15,0 4 0 0,-4 8-14 0,0 4 0 0,-5 3 0 16,0 4 0-16,1 5 0 0,-5 3 0 0,-5 4 0 0,5-4 0 16,-4 4 0-16,0 4 0 0,-1-4 0 0,1 1 0 31,0-5-28-31,-1-4-3 0,1 0 0 0,-1-3-685 0,1-5-138 0</inkml:trace>
  <inkml:trace contextRef="#ctx0" brushRef="#br0" timeOffset="138508.2256">11319 13103 518 0,'0'0'23'0,"0"-12"5"0,-4 1-28 0,4-1 0 16,-5 0 0-16,1 0 0 0,4 5 316 0,0 7 57 15,0 0 12-15,0-12 3 0,0 12-271 0,0 0-53 16,9-8-12-16,-9 8-1 0,0 0-40 0,0 0-11 16,0 0 0-16,0 0 0 0,0 0 0 0,0 0 0 0,13 8 0 15,-5 4 0-15,1 3 0 0,-4 5 9 0,3-1-9 0,-3 5 10 16,4-1 8-16,-5 0 2 0,0 9 0 0,-4-1 0 16,0 0 0-16,5 0 1 0,-1 4 0 0,-4-3 0 15,0-5-8-15,0 0-1 0,5-3-1 0,-5-5 0 16,0 1-3-16,-5-5-8 0,5-3 12 0,0 0-4 15,5-1-8-15,-5-11 8 0,0 0-8 0,0 0 8 16,0 0 0-16,0 0 0 0,0 0 0 0,8 8 0 16,-8-8 13-16,13 4 3 0,-13-4 0 0,9 0 0 15,4 0-6-15,-13 0-1 0,0 0 0 0,14-4 0 16,-6 0-9-16,1 4-8 0,4-8 12 0,-8 4-12 16,3-3 11-16,1 3-11 0,0 0 10 0,0-4-10 15,0-4 16-15,-1 5-4 0,-3-5 0 0,3-4 0 16,1 5-1-16,4-9-1 0,-4 4 0 0,0-7 0 15,4 4-10-15,-4-5 0 0,4 1 0 0,-4-1 0 0,0 1 0 16,4 0 0-16,0-5 0 0,0 1 0 0,0 0-16 16,5 3 2-16,-1-3 0 0,1 4 0 15,4-9-31-15,0 5-7 0,0 4 0 16,4-1-680-16,5 1-136 0</inkml:trace>
  <inkml:trace contextRef="#ctx0" brushRef="#br0" timeOffset="138832.2368">12091 13197 1659 0,'0'-20'73'0,"0"12"16"0,0 0-71 0,4-3-18 0,1 3 0 0,-1-4 0 16,1 8 69-16,-1 0 11 0,-4-3 1 0,0-1 1 15,4 4-27-15,-4 4-6 0,0 0-1 0,0 0 0 16,-8 8-10-16,-1 3-2 0,-4-3-1 0,4 8 0 16,9-1-35-16,-4 5 0 0,-5-1 0 0,4 5 0 15,-8-1 9-15,9 1 5 0,-5-1 1 0,0 0 0 16,1 1-15-16,-1-5 0 0,9 1 0 0,-5-5 0 15,5 1-55-15,0-8-17 0,0-8-3 16</inkml:trace>
  <inkml:trace contextRef="#ctx0" brushRef="#br0" timeOffset="138989.6893">12328 12697 2361 0,'-13'-15'104'0,"13"15"23"0,0-8-102 0,-5 0-25 0,5 8 0 0,0 0 0 16,0 0 70-16,0 0 9 16,0 0 1-16,0 0 1 15,0 0-246-15,5 12-50 0</inkml:trace>
  <inkml:trace contextRef="#ctx0" brushRef="#br0" timeOffset="139456.6236">12354 13216 2016 0,'5'-12'179'15,"4"8"-143"-15,-1-3-36 0,1 3 0 0,4 8 57 16,0-4 5-16,1 4 1 0,7-1 0 0,-7-3-46 0,3 8-9 16,1 0-8-16,-5 4 12 0,4-4-12 0,-8 3 0 15,0 1 0-15,0 0 0 0,0 3 0 0,-5 1 0 16,-4-4 0-16,0 3 8 0,4 1 2 0,-8-5 0 16,0 1 0-16,-1 0 0 0,5-12-10 0,-4 12 10 15,4-12-10-15,0 0 10 0,0 0-10 0,0 0 0 16,0 0 9-16,0 0-9 0,0 0 8 0,0 0-8 15,0-8 10-15,4 0-10 0,1-8 12 0,3 1-3 16,-3-5-1-16,8-3 0 0,4-1 0 0,5 1-8 16,-4 0 12-16,8-1-4 0,-4 1-8 0,4-1 0 15,1 5 9-15,-5 3-9 0,-5 5 26 0,-4 7 1 16,1 0 0-16,-14 4 0 0,0 0-14 0,13 12-2 16,-9-1-1-16,5 5 0 0,-9 7-2 0,-4-3-8 15,-1 7 12-15,1 0-4 0,-1 5-8 0,1-1 0 0,0-4 0 16,-1 4 0-1,5-3-28-15,0-5-7 0,0 0-1 0,-4-3-706 0,4-5-141 0</inkml:trace>
  <inkml:trace contextRef="#ctx0" brushRef="#br0" timeOffset="139863.7943">13644 12916 806 0,'5'-12'72'0,"-5"0"-58"16,0 1-14-16,-5 3 0 0,5 0 325 0,-4 0 63 15,4 8 12-15,-9-4 2 0,0 0-282 0,0 4-56 16,-8 4-11-16,-1 0-2 0,-8 8-31 0,0 0-7 16,-1 7-1-16,1 8 0 0,-13 1-4 0,-1 3 0 15,1 8-8-15,-1-4 12 0,1 4 1 0,4 0 0 16,-1 4 0-16,6-8 0 0,8 0 5 0,4-4 1 0,-4 1 0 15,14-1 0-15,-6-4-19 0,10 0 0 16,0-7-8-16,8 3 8 0,0-7-25 0,10 3 1 16,-1-7 0-16,9-4-1109 0</inkml:trace>
  <inkml:trace contextRef="#ctx0" brushRef="#br0" timeOffset="140097.6797">13754 13407 2174 0,'0'0'96'0,"0"0"20"0,9-4-92 0,-1 0-24 0,6 0 0 0,8 1 0 15,-5-1 32-15,5-4 1 0,0 4 1 0,4-4 0 32,5-4-66-32,-5 1-14 0,1-1-2 0,-1-4-1 0,0-3 2 0,-4-1 1 15,5-3 0-15,-1 4 0 0,0 3 69 0,1-4 13 0,-6 1 4 0,1-1 0 16,-4-3 12-16,4-4 4 0,-9 3 0 0,-4 5 0 15,0-1-24-15,-1 1-4 0,-3-1 0 0,-1 5-1 16,-4-1-2-16,-4 4 0 0,4 5 0 0,-9-5 0 16,5 8-25-16,-5 0 0 0,0 0 0 0,-4 4 0 0,0 0 0 15,-5 4 0-15,1 4 0 0,-1 4 0 0,1-5 12 16,-1 9-4-16,-4 0 0 0,0 3 0 0,5 1 3 16,-1 7 0-16,-4-4 0 0,0 5 0 0,5-5 4 15,3 4 1-15,-3 1 0 0,8-1 0 0,-8 0-8 0,8 1-8 16,0-1 11-16,5-4-11 0,-1 5 0 0,10-5 0 15,3 0 0-15,6-3 0 16,7-1-20-16,1-3-5 0,5 0-1 0,12-5-737 16,5 1-147-16</inkml:trace>
  <inkml:trace contextRef="#ctx0" brushRef="#br0" timeOffset="141269.2355">17049 12693 1407 0,'0'0'31'0,"0"0"6"0,-5-3 2 0,-3-5 1 0,-1 0-32 0,0 4-8 16,-4-8 0-16,-5 8 0 0,-4 1 36 0,-4-5 7 15,0 4 1-15,-5 0 0 0,-4 4-44 0,0 0 0 16,-9 0 0-16,4 4 0 0,-3 0 8 0,-1 4 7 0,4-1 1 0,-4-3 0 15,9 4 12-15,0 4 2 0,0-4 1 0,4 3 0 16,5 1-5-16,0 0-1 0,-1-1 0 0,5 1 0 16,1 0-17-16,3 3-8 0,5 1 8 0,4 0-8 15,0-1 0-15,5 1 0 0,-1-1 0 0,10-3 0 16,-1 4 0-16,1-1 0 0,8-3-14 0,4 0 5 16,1 3 9-16,4 1 11 0,0-1-3 0,0 1 0 15,0 0-8-15,4 3 0 0,-4 1 0 0,4-1 0 16,-4 1 8-16,0-1-8 0,0-3 12 0,0 3-4 15,-4-3 12-15,-5 3 3 0,4-3 0 0,-8 0 0 16,0-1 12-16,-9-3 2 0,4-4 1 0,-4-1 0 16,-4 9 16-16,-1-4 3 0,-3-4 1 0,-1-1 0 15,-4 5-18-15,0-4-3 0,-9-4-1 0,4 4 0 16,-4-5-20-16,-4 5-5 0,-5 0-1 0,5-4 0 16,-5 0-10-16,-4 0-9 0,4-4 9 0,-4 4-13 15,-4 0-24-15,-1-4-5 0,5 3-1 16,4 1 0-16,1 4-130 0,3 0-27 0,1-4-4 0</inkml:trace>
  <inkml:trace contextRef="#ctx0" brushRef="#br0" timeOffset="141614.4283">17553 12994 1983 0,'0'0'44'0,"9"-12"8"0,4 4 3 0,-4 0 1 0,-9 8-45 0,0 0-11 0,0 0 0 0,9-3 0 16,0-1 28-16,-9 4 4 0,0 0 1 0,0 0 0 15,0 0-25-15,0 0-8 0,-14 4 0 0,6-1 0 16,-10 5 8-16,0 4-8 0,-8 0 0 0,0 3 0 16,0 1 0-16,-1 11 0 0,-4-3 0 0,5 3 0 15,-5-4 15-15,10 8-1 0,-1 1 0 0,8-5 0 16,1 0-14-16,0 1 11 0,4 3-11 0,5-8 10 15,0 1-10-15,4-9 0 0,0 1 0 0,8-5 0 16,-3 1 0-16,3-4-9 0,6-4 9 0,-1-4-13 16,9 0 2-16,0-4 1 0,0-4 0 0,0 0 0 15,-1-3 10-15,-3-5 0 0,8 0 10 0,1 1-10 16,-5-1 0-16,4-3 8 0,0-5-8 0,1-3 0 0,-1 4 29 16,0-1 3-16,-4 1 1 0,0-1 0 15,-4 5-15-15,-1-1-3 0,-4 1-1 0,-4-1 0 0,0 5-14 16,-5 3 9-16,1-3-9 0,-10 7 8 0,1-4-8 15,-5 4 0-15,-4 0 0 0,-5 1 0 0,-4 3 0 0,-4-4-14 16,-5 8 3-16,-4 0 1 16,0 0-38-16,-9 4-7 0,1 4-1 15,-6 3-905-15</inkml:trace>
  <inkml:trace contextRef="#ctx0" brushRef="#br0" timeOffset="142413.806">18102 12853 2325 0,'13'-11'51'0,"0"3"10"0,0 0 3 0,5 4 2 0,-5 4-53 0,0 0-13 16,0 4 0-16,0 4 0 16,-4 0 0-16,4 3 8 0,0 1-8 0,-4 4 0 15,-4-1 0-15,-1 5 0 0,-4-5 0 0,0 9 0 16,0-1 0-16,-9 4 0 0,5 1-8 0,-5-5 8 15,0 4 0-15,-4-3 0 0,0-1 0 0,0-3 0 16,4 3 9-16,-4-3-1 0,4-5 0 0,0 1 0 16,1-4 0-16,3 3 0 0,1-3 0 0,-5-4 0 15,5-4 0-15,4-4 0 0,0 0 0 0,0 0 0 16,0 0 10-16,0 0 2 0,0 0 0 0,0-8 0 16,0 0-11-16,4-4-1 0,-4-3-8 0,9-1 12 15,0 0 4-15,-1-3 1 0,1-4 0 0,0 3 0 16,8-7-17-16,-3-1 0 0,3-3 0 0,5 0 0 15,0 0 0-15,4 0 0 0,1 3 0 0,-1 5 0 0,0-4 0 0,1 7-14 16,3 8 4-16,1 1 1 0,-5 3 9 16,5 0 0-16,-5 8 0 0,-4 8 0 0,5 4-8 0,-1 3 8 15,-8 1-8-15,-1 7 8 0,-4 1 0 0,0 7 0 16,-4 0 0-16,0 4 8 0,-5 0-8 0,-4-4 0 16,-4 1 0-16,-5 3 0 0,-4-4 0 0,4-4 12 15,-4 1-4-15,4-5 0 0,-8 0-8 0,8-7 12 16,0-4-4-16,0-1 0 0,1-3 0 0,-1 0 1 15,9-8 0-15,0 0 0 0,0 0-9 0,0 0 0 16,-9-4 0-16,5-4 8 0,4-7 0 0,0-1-8 16,0 0 12-16,4-7-4 0,0 4 0 0,5-5 0 0,0-3 0 15,4 0 0-15,-4-9 4 0,9 5 0 0,3 4 0 16,1-4 0-16,-4 3-12 0,0 1 0 0,12 8 0 0,-3-1 0 16,-6 5-14-16,1 3-5 0,-4 8-1 0,0 0 0 15,3 0 20-15,-7 8 0 0,-14-4 0 0,4 12 0 16,5-1 0-16,-5 5 0 0,-4 4 0 0,0-1 0 15,0-3 12-15,0 3 7 0,9 5 1 0,-9-5 0 32,-9 4-42-32,5-3-8 0,8-1-2 0,-4 1 0 0,-4-1-52 15,-5 5-10-15,5-1-2 0,-1 1-1 0,5-1-136 16,-4 4-27-16,-22 16-6 0,17-8-469 0</inkml:trace>
  <inkml:trace contextRef="#ctx0" brushRef="#br0" timeOffset="142700.576">19155 13200 1929 0,'0'0'85'0,"0"0"19"0,13-7-84 0,-4-1-20 16,4 4 0-16,4-4 0 0,10 0 26 0,-1-3 1 15,9-1 0-15,-4 4 0 0,-1 0-19 0,1 1-8 0,9-5 8 0,-5 0-8 16,-5-3 0-16,1-1 0 0,9 0 0 0,-5 5-11 16,-5-5 11-16,1 0 0 0,-5 1 0 0,1-1 0 15,-1 1 11-15,0 3 1 0,-8-4 0 0,-5 5 0 16,5-5 30-16,-5 4 6 0,-9 1 2 0,-4-1 0 16,0 0-10-16,0 1-3 0,0 3 0 0,-4 0 0 15,-5 0-13-15,5 0-4 0,4 8 0 0,-13-4 0 16,-1 4-20-16,-3 0 9 0,4 4-9 0,-5 0 0 15,1 4 0-15,-5 4 0 0,-9 3 0 0,9 1 0 16,0 3 8-16,0 5-8 0,-9-5 0 0,5 5 0 16,9-1 12-16,-1 4 0 0,-4 5-1 0,0-5 0 15,-4 0-11-15,8 4-11 0,9-3 3 0,-4 3 0 16,0 4 8-16,4-8 0 0,9 1 0 0,0-5 0 16,0 0-30-16,0-3-4 15,9-1-1-15,9-3-679 0,8 0-136 0</inkml:trace>
  <inkml:trace contextRef="#ctx0" brushRef="#br0" timeOffset="143420.9756">20471 13005 345 0,'4'-15'15'0,"-4"15"4"0,0-8-19 0,9-4 0 0,-5 1 0 0,-4 3 0 16,5-4 281-16,-1 4 53 0,1-3 10 0,-5 3 3 16,0 0-227-16,0 0-44 0,-5 4-10 0,5 4-2 15,0 0-26-15,-9 0-6 0,1 0 0 0,-6 4-1 16,1 4-5-16,-9 0-1 0,-4 0 0 0,0 7 0 16,4 1-1-16,-5-1-1 0,1 5 0 0,-9-1 0 15,0 5-3-15,9-1 0 0,12 1 0 0,-3-1 0 16,-5-7-12-16,4 3-8 0,14 1 10 0,0-1-10 15,-1-3 0-15,1 3 0 0,4-3 0 0,4-1 0 16,9 1 0-16,1-4 0 0,-6-4-8 0,10-5 8 0,4 5-21 16,4-4 2-16,-4 0 1 0,4-4 0 0,5 0 18 0,-5-4-8 15,1-4 8-15,-1 1 0 0,0-1 0 16,-4 0 0-16,0-4 0 0,-4-3 0 0,4 3 28 0,0-4 2 16,-5 1 1-16,-4-1 0 0,1-3 2 0,-1-5 1 15,-5 5 0-15,1-5 0 0,0 1-23 0,-5 0-11 16,1-1 10-16,-5 1-10 0,0-1 32 0,0 5 0 15,-5-1 0-15,5 9 0 0,-8-1-32 0,3 0-10 16,-4 4 0-16,1 5 0 0,-5-1 10 0,-1 4-13 16,-3 4 5-16,-5-1 8 15,0 5-104-15,-4 4-12 0,-5 4-4 0,0-1-835 0</inkml:trace>
  <inkml:trace contextRef="#ctx0" brushRef="#br0" timeOffset="143784.6123">20905 12873 1612 0,'13'-16'144'0,"-4"8"-116"0,4-3-28 0,0 3 0 0,1 0 122 16,-1 0 18-16,4 1 4 0,-4 3 1 0,1 4-108 0,-1 4-21 15,-13-4-5-15,9 7-1 0,-5 1-10 0,0 4 0 16,1-4 0-16,-5 11-11 0,0 1 11 0,0 7 0 16,-5 4-9-16,5 0 9 0,-4 4 0 0,0-3 0 15,-1 3 0-15,5-4 0 0,-4 4 0 0,-1-4 0 16,5 0 8-16,-4-3-8 0,4-5 13 0,-4-3-2 16,4-5-1-16,0-3 0 0,0-4 20 0,-5 0 4 15,5-8 1-15,0 0 0 0,0 0 8 0,0 0 1 16,0-8 1-16,0-8 0 0,0-3-13 0,5-5-2 15,-5 5-1-15,0-5 0 0,4-7-9 0,5 0-3 16,0 0 0-16,4 0 0 0,0-5-17 0,9-3 8 16,0 4-8-16,4 4 0 0,0 4 0 0,1 0 0 15,3 3-10-15,6 5 10 0,-6-1-11 0,1 8 11 16,0 5-8-16,-5-1 8 0,5 8 0 0,-14 0 12 16,-4 8 0-16,1 3-1 0,-6-3-3 0,1 8 0 0,4-1 0 0,-8 5 0 15,-1-1-8-15,0 1 0 0,-4-1 9 0,0 9-9 16,-4-5 9-16,0 0-9 0,4 1 12 0,-5-1-12 15,5 1-9-15,-4-5-9 0,-1-3-2 0,5 3 0 32,-4 1-123-32,0-5-25 0,-1 5-4 0</inkml:trace>
  <inkml:trace contextRef="#ctx0" brushRef="#br0" timeOffset="144106.1924">21651 13044 2156 0,'0'0'48'0,"0"0"9"0,0 0 3 0,13 0 0 0,0 4-48 0,0 0-12 16,5 0 0-16,0 0 0 0,3 0 22 0,1-4 2 16,5 0 1-16,-5-4 0 15,8-4-41-15,-3 0-9 0,3 1-2 0,1-5 0 0,0 0 14 0,0-3 2 16,-1-1 1-16,1 0 0 0,0 1 10 0,-5 3 16 15,0-3-4-15,1-1-1 0,-1-4 21 0,-4 5 4 16,-5-1 0-16,5 1 1 0,-4-1-21 0,-5 0-4 16,-4 1 0-16,0 3-1 0,-5 0 5 0,-4 1 0 15,-4-1 1-15,-1 0 0 0,-3 8 9 0,-6 1 2 16,1-1 0-16,-4 4 0 0,-5 0-28 0,0 4-14 0,-5 3 2 16,1 5 0-16,-5-4 12 0,1 11 0 0,3-3 0 15,1 3 10-15,0 5-10 0,-1-1 0 0,10 1 0 16,-1-5 0-16,5 5 8 0,0-1-8 0,4 4 12 0,0-3-4 15,5 3-8-15,4 4-11 0,-4-4 3 0,8-3 0 32,0-1-23-32,5 5-4 0,4-5-1 0,5-4-1019 0</inkml:trace>
  <inkml:trace contextRef="#ctx0" brushRef="#br0" timeOffset="144826.0071">23845 12912 1267 0,'0'0'56'0,"0"0"12"0,0 0-55 0,4-12-13 15,0 8 0-15,1 0 0 0,-5 4 108 0,9-4 20 16,-1 1 3-16,1-1 1 0,0 4-81 0,4 0-16 16,-4-4-3-16,8 4-1 0,1-4-3 0,4 4 0 15,0-4 0-15,4 0 0 0,5 0 28 0,4 0 4 16,9 0 2-16,0 0 0 0,0 4-10 0,4-3-1 15,0-1-1-15,-4 0 0 0,4 0-27 0,-4 0-6 16,4 0-1-16,1 0 0 0,-6 0-16 0,-3 0 0 16,-1 0 0-16,1-3 0 0,-5 3 0 0,-4 0 0 15,-14-4 0-15,1 4-12 16,-5 0-21-16,0 0-4 0,-4-3-1 0,0 3 0 16,-1 0-134-16,-8-4-26 0</inkml:trace>
  <inkml:trace contextRef="#ctx0" brushRef="#br0" timeOffset="145111.4163">24713 12147 1612 0,'13'-19'72'0,"-8"11"14"15,-1-4-69-15,-4 5-17 0,5-1 0 0,-5 0 0 16,4 0 36-16,-4 8 3 0,0 0 1 0,0 0 0 16,0 0-3-16,0 0 0 0,0 0 0 0,0 0 0 0,0 0-28 0,0 16-9 15,-9-1 0-15,5 9 0 0,-5 3 21 0,-4 4-2 16,0 8-1-16,0 8 0 0,-9 0 29 0,0 11 5 16,-9 1 2-16,0 7 0 0,1 1 4 0,-6 3 1 15,1 0 0-15,0 0 0 0,0-4-21 0,4 5-4 16,-4-9-1-16,5 0 0 0,3 1-21 0,1-9-12 15,-5-3 12-15,1-8-12 0,8 0 8 0,-5-8-8 16,1-4 0-16,4-3 0 0,-4-1 0 0,-1-4-9 16,1-3 1-16,0-1-1101 0</inkml:trace>
  <inkml:trace contextRef="#ctx0" brushRef="#br0" timeOffset="145603.4919">25415 11882 1785 0,'9'-11'159'0,"-5"-5"-127"0,5 0-32 0,0 1 0 0,-5 3 67 0,5 4 7 15,-4 1 2-15,-5 7 0 16,0 0-19-16,4 11-3 0,0 1-1 0,1 11 0 16,-10 9-41-16,5 7-12 0,-8 7 0 0,-1 9 8 0,-4 3-8 0,-9 1 0 15,0 7 0-15,-5 4 0 0,1 4 0 16,-5 1 0-16,5 3 0 0,0-4 0 0,-5-4 0 0,5 0 12 16,-5-4-2-16,5 1-1 0,-1-5-9 0,1 0 8 15,0-7-8-15,-1 0 8 0,5-5-8 0,0-3 0 16,5-4 0-16,-5-8 0 0,4-8 0 0,5-7 12 15,0-8-12-15,4-1 12 0,1-7-4 0,8-4 0 16,0 0 0-16,-5-8 0 0,1-3 9 0,8-1 2 16,1-7 0-16,3-1 0 0,10-3 1 0,-1-1 0 15,1-3 0-15,8 0 0 0,5-5-20 0,0 5 8 16,4 0-8-16,0 3 0 0,4 1 11 0,-3 7-11 16,-1 1 10-16,0 3-10 0,0 4 21 0,-4 4-1 15,-5 1-1-15,0 3 0 0,-8 3-19 0,4-3 0 0,-5 8 0 16,1 0 0-16,-9 4 0 0,4-1 0 0,-5 5-11 0,-3 4 11 31,-1-1-44-31,1 4-3 0,-1-3 0 0,0-1 0 16,-4 1-191-16,0 3-38 0</inkml:trace>
  <inkml:trace contextRef="#ctx0" brushRef="#br0" timeOffset="146459.4204">26201 12966 403 0,'4'-23'17'0,"0"11"5"16,5-3-22-16,-4-1 0 0,-1-3 0 0,-4 3 0 0,4 4 397 0,-4-3 75 15,0 3 16-15,-4 0 2 16,4 1-371-16,-9-1-75 0,0 4-14 0,1 4-3 0,-6 0-17 0,1 0-10 16,0 4 12-16,-4 0-12 0,-5 4 0 0,0 0-12 15,0 4 0-15,-5 8 0 0,-3 3 12 0,-1 8 0 16,-4 1 0-16,4 3 10 0,0 4-2 0,5 0 0 15,4 4 0-15,0-8 0 0,9 4-8 0,4-7 0 16,1-1 0-16,3-7-11 0,1-1 11 0,8-7-8 16,-4-1 8-16,9-3-8 0,0-4 8 0,8-4 0 15,5-4 0-15,0-4 0 0,4-3 0 0,5 3 8 16,4-4 0-16,5-7 0 0,-10-5 4 0,10 1 0 16,-1-4 1-16,1-1 0 0,-1 1 25 0,-3 0 5 15,-1-4 1-15,-5-1 0 0,1 5-25 0,-5 0-5 16,1 3-1-16,-1 5 0 0,-8-1-5 0,-1 9 0 0,-4 3-8 15,-4 4 12-15,-9 4-12 0,0 0 0 0,0 0 0 16,0 16 0-16,-4 3-10 0,-1 1 2 0,-8 3 0 16,0 0 0-16,0 1 8 0,-5 3-8 0,5 0 8 15,0 5-8-15,4-5 8 0,-4-4-12 0,0 1 12 0,4-1-12 16,0-7-7-16,5-1-1 0,-1-3-1 0,1-4 0 16,4-8 9-16,0 0 1 0,0 0 1 0,0 0 0 15,13 4 10-15,0-4 0 0,1-4 0 0,-1-4 0 16,4 0 0-16,1-4 0 0,-5-3 9 0,5-1-9 15,-1-3 0-15,1-1 0 0,-1-3 0 0,1-1-12 16,-1-3 12-16,5 0 0 0,0-8 0 0,4 0 0 16,-4-12 23-16,9 4 7 0,0-8 2 0,0 1 0 15,4-9-41-15,0 1-8 0,-5 3-2 0,6-7 0 16,3-1 19-16,5 5-8 0,-9 3 8 0,9 0 0 16,-9 5-9-16,0-1 9 0,0 0 0 0,0 5-9 0,0 3 9 0,-4 4 0 15,0 4 0-15,0 0 0 0,-5 7 0 0,0 9 0 16,-8-1 0-16,-1 9 0 0,-4 3 0 0,1 4 0 15,-1 0 0-15,-13 4 0 0,0 0 0 0,0 16 0 16,-5 3 0-16,1 8 8 0,-5 1-8 0,-8 11 0 16,3 3-8-16,-7 9 8 0,-1 0 0 0,-5 0 0 15,1 3 9-15,-5 9-9 0,1-1 23 0,-1 4-3 16,-4 1 0-16,4-1 0 0,0 0-20 0,5-3 0 16,4-1 0-16,5-4 0 0,-1-3 0 0,5-4 0 15,-5 3 0-15,9-3 0 16,-4 0-19-16,9-4-8 0,-5-8-1 0,5-4-1 15,-1 0-51-15,1-12-9 0,4 1-3 0,4-13-875 0</inkml:trace>
  <inkml:trace contextRef="#ctx0" brushRef="#br0" timeOffset="146562.3808">26332 12374 2325 0,'13'-12'51'0,"1"0"10"0,3 1 3 0,5 3 2 0,4 0-53 0,1 4-13 0,3 0 0 0,5 4 0 0,9 0 14 0,5 0 0 16,8 4 0-16,0 0 0 0,0-4-14 0,0 4 0 16,9 0 0-16,-1 0 0 15,-3-4-28-15,-5 7-1 0,4-3-1 0,1 4 0 16,-1-4-114-16,-4 0-24 0,5 0-4 0,-5 0-660 15</inkml:trace>
  <inkml:trace contextRef="#ctx0" brushRef="#br0" timeOffset="151520.0955">1114 15536 1440 0,'0'-11'128'0,"5"3"-103"0,-1-4-25 0,9 1 0 15,-9-1 24-15,1 0-1 0,4 0 0 0,-1 1 0 16,1-5-3-16,0 1 0 0,4-1 0 0,-4-4 0 15,0 1-9-15,-1-1-3 0,6 5 0 0,-6-9 0 16,6 5 4-16,-1-4 0 0,4 3 0 0,-8 1 0 16,4-5 18-16,9 5 4 0,-4 3 1 0,8-3 0 0,5-5-15 15,-1 1-2-15,-8 3-1 0,5 5 0 0,-1-5-7 0,0 5-2 16,-4 3 0-16,5 4 0 0,-14 0-8 16,4 4 8-16,-4 0-8 0,1 8 8 0,3 4-8 0,-12 0 0 15,8 4 0-15,-5 7 8 0,-3 5 4 0,-1 3 1 16,1 4 0-16,-1 4 0 0,-4 8 18 0,-4 4 3 15,-1 4 1-15,1 3 0 0,-1-3-7 0,1 3-2 16,-5 1 0-16,1 0 0 0,3-9-7 0,-4 1-2 16,1-4 0-16,3 0 0 0,-4-4-5 0,1-4 0 15,-1-4-1-15,0-3 0 0,0-1-3 0,1-4-8 16,-6-3 12-16,6-5-4 0,-1-3-8 0,0 0 0 16,5-8 9-16,4-4-9 0,-5 4 9 0,5-4-9 15,-4 0 12-15,4 0-12 0,0-8 16 0,0-4-4 16,0-4-1-16,0-3 0 0,4-4-11 0,5-1 10 15,0-3-10-15,0-4 10 0,4-4-10 0,0-4 0 0,5-4 0 0,-1-4 0 16,1 0 0-16,8-4 0 0,0 1-11 16,5-1 11-16,0 0-8 0,4 5 8 0,4-1-8 0,-4 4 8 15,0 4-8-15,1 8 8 0,3-1-8 0,1 1 8 16,-1 0 0-16,1 0 0 0,-5 4 0 0,0 7 0 16,4-3 0-16,-8 7 0 0,0 0 0 0,-5 9 0 15,0 3 0-15,1 0 0 0,-10 4 0 0,1 8 0 16,-5 3 0-16,0 9 0 0,0-1 8 0,-4 9-8 15,-9 3 18-15,0 4-1 0,0 0 0 0,-9 8 0 16,5 0 7-16,-5 0 0 0,0 4 1 0,-4-5 0 16,4 1-7-16,-4 0-2 0,4-4 0 0,-4 0 0 15,0 0-16-15,4-4 0 0,0-3 0 0,1-1 0 16,-5-4-66-16,4-4-17 16,0-3-3-16,5-8-968 0</inkml:trace>
  <inkml:trace contextRef="#ctx0" brushRef="#br0" timeOffset="152791.607">3747 15334 1346 0,'0'0'60'0,"0"0"12"0,4-8-58 0,0 0-14 16,1-4 0-16,-1 5 0 0,0-1 77 0,1 0 13 15,-1 0 2-15,-4 8 1 0,5-8-44 0,-5 8-9 0,0 0-1 0,0 0-1 16,0 0-30-16,0 0-8 0,0 0 0 0,4 12 0 16,-4 0 0-16,0 3 0 0,-4 5 0 0,-5 7 0 15,4 0 16-15,-3 5 1 0,3 3 1 0,-3 0 0 16,3 0 16-16,-4 0 3 0,9 0 1 0,0-4 0 16,5-3-19-16,-1-5-4 0,-4 0-1 0,5-3 0 15,3-4 0-15,1-1 0 0,4-3 0 0,0-8 0 16,1 0-2-16,-1-4 0 0,4-8 0 0,1-4 0 15,4 0 10-15,4-7 2 0,5-1 0 0,-5-3 0 16,5 4-7-16,-5-9-1 0,5 1 0 0,-5 4 0 16,5-9-6-16,0 1-2 0,-5 0 0 0,0-4 0 15,1 0 3-15,-1-4 0 0,5 4 0 0,-5-4 0 16,5 4-11-16,-1-1 12 0,10 5-12 0,-5 4 12 16,-9 4-12-16,5-1 0 0,8 9 0 0,-8 3 0 15,-5 4 0-15,-4 8-11 0,-4 0 11 0,0 8-12 0,8 4 12 0,-13 3 0 16,-9 1 8-16,5 3-8 0,0 1 0 0,0 3 0 15,-14 8 0-15,1-3 0 0,-9 3 15 0,0-8-2 16,-9 5 0-16,-5-1 0 0,-8-4 7 0,5 1 0 16,-1-1 1-16,0-3 0 0,-4-5-9 0,0 1-3 15,-5-5 0-15,5-3 0 0,0 4-9 0,-4-8 0 16,-1 0 0-16,1-4 0 16,-5-4-44-16,4 0 0 0,-3-4-1 0,3-4-678 0,-4 1-135 0</inkml:trace>
  <inkml:trace contextRef="#ctx0" brushRef="#br0" timeOffset="152926.8162">4269 14636 2246 0,'0'0'100'0,"0"0"20"0,0 0-96 0,0 0-24 0,0 0 0 0,0 7 0 15,0-7 0-15,0 12 0 0,8 0-10 0</inkml:trace>
  <inkml:trace contextRef="#ctx0" brushRef="#br0" timeOffset="153579.8958">5673 15447 1382 0,'-36'-24'61'0,"28"17"13"0,3-1-59 0,-4 0-15 0,1-4 0 0,3 4 0 16,14-3 174-16,-5-1 32 0,-4 4 6 0,9-3 2 15,9-1-165-15,-5 0-33 0,5 0-6 0,-5 5-2 16,4-1-8-16,1 4-14 0,4 0 3 0,-5 8 1 15,-4 0 10-15,1 4-13 0,-1 7 5 0,0 1 8 16,-4 7-9-16,-1 1 9 0,1 7 0 0,-4 0 0 16,3 0 0-16,-8 4 8 0,-8 0 0 0,-1 1 1 15,9-5 19-15,-9 4 3 0,0-4 1 0,-4 0 0 16,4-3-7-16,5-9-1 0,0 1 0 0,-5-9 0 16,-4 1-11-16,8-4-2 0,5-8-1 0,0 0 0 15,0 0-1-15,0 0 0 0,0 0 0 0,0 0 0 16,9-12 2-16,0-4 0 0,0-7 0 0,4 0 0 0,9-5 4 15,-5 1 1-15,-4-4 0 0,9 0 0 0,9-1 4 16,-5-3 0-16,-4 4 1 0,5 0 0 0,-1 4 3 0,5-5 0 16,4 5 0-16,-5 4 0 0,-3 3-8 0,-5 5-2 15,0 3 0-15,0 8 0 0,-5 4-14 0,1 8 0 16,-5-4 8-16,-4 11-8 0,4 1 0 0,-9 7 9 16,-4 5-9-16,0-1 8 0,0 0-8 0,0 4-14 15,-4 5 3-15,-5-1 1 16,5 0-26-16,-5 8-6 0,4-4-1 0,-3 0 0 15,-1 0-163-15,0-4-33 0,9 35-6 0,0-23-2 0</inkml:trace>
  <inkml:trace contextRef="#ctx0" brushRef="#br0" timeOffset="153940.4729">6866 15373 2188 0,'-26'0'195'0,"17"4"-156"0,-4-4-31 0,-1 3-8 16,1 9 35-16,0-4 5 0,-4 8 2 0,3-1 0 15,1 1-22-15,4-1-4 0,1 5 0 0,3-5-1 16,-3 5-15-16,-1-1-13 0,4-3 2 0,5 0 1 16,5-5-18-16,-5 5-3 0,4-4-1 0,1 3 0 15,3-7-19-15,5 4-4 0,5-4-1 0,4-8 0 0,4 0 39 0,-4 0 7 16,0 0 2-16,4-8 0 0,1 4 20 0,-5-4 5 15,0 0 1-15,-5-3 0 0,5-5 20 16,-9 4 4-16,0-3 1 0,1-1 0 0,-1-3 4 16,0 3 1-16,-4-4 0 0,0 5 0 0,-9-1-12 0,4 1-3 15,-4-1 0-15,-4 0 0 0,-5 1-5 0,4-1 0 16,-8 1-1-16,4 3 0 0,1 4-15 0,-6-4-2 16,1 9-1-16,-4-1 0 0,4 4-9 0,-5-4 0 15,-4 8 0-15,0-4 0 16,0 4-88-16,-4 3-12 0,0 1-4 0,-1 4-968 0</inkml:trace>
  <inkml:trace contextRef="#ctx0" brushRef="#br0" timeOffset="154202.51">7296 15185 2592 0,'0'0'57'0,"0"0"12"0,9-3 3 0,4-1 0 0,0-4-58 0,13 4-14 0,1 0 0 0,3 0 0 15,5-4 0-15,5 8 0 0,4-7-9 0,0 3 9 16,4 0-15-16,0-4 3 0,0 0 1 0,9 0 0 16,-4 1-13-16,-5-1-2 0,1 0-1 0,-1 0 0 15,-4 0-5-15,0 1 0 0,-1-1-1 0,-7 4 0 16,-1-4-10-16,-5 0-1 0,-3 4-1 0,-5-3 0 15,-5 3-129-15,-4-4-26 0</inkml:trace>
  <inkml:trace contextRef="#ctx0" brushRef="#br0" timeOffset="154451.8651">7866 14639 2188 0,'0'0'195'0,"0"0"-156"16,9 0-31-16,0-3-8 0,4 6 54 0,-4 1 10 16,4 4 1-16,-4 4 1 0,4 7-37 0,-4 5-7 15,-5 7-2-15,0 0 0 0,-8 12-9 0,-5 0-3 0,0 8 0 16,-8 3 0-16,-5 9 3 0,-4 3 0 16,-1-4 0-16,-3 5 0 0,3-1-1 0,-4-8 0 0,5 1 0 0,0-1 0 15,0 1-10-15,-1-4 0 0,1-1 0 0,0-3 0 31,8-8-68-31,0 4-16 0,1-8-4 0,4-4-630 0,0-4-126 0</inkml:trace>
  <inkml:trace contextRef="#ctx0" brushRef="#br0" timeOffset="155291.1423">9845 15029 1555 0,'-5'-23'138'0,"5"15"-110"0,0 0-28 0,5-3 0 16,-1 3 24-16,-4 0-1 0,0 8 0 0,0 0 0 16,5-8 27-16,-5 8 6 0,0 0 0 0,0 0 1 15,0 0-16-15,0 0-3 0,0 16-1 0,-5 3 0 16,1 9-5-16,-1 3-2 0,-3 8 0 0,-1 4 0 15,-4 4 10-15,-5 3 1 0,1 1 1 0,3 4 0 16,-3-5-2-16,-1 1-1 0,1-4 0 0,-1 0 0 16,1-4-11-16,4-1-3 0,-1-3 0 0,6-3 0 0,-6-5-10 15,1-8-3-15,0 1 0 0,9-5 0 0,-5 1-2 16,0-9-1-16,5 1 0 0,-1-8 0 0,1 4 11 0,0-8 1 16,-1 0 1-16,5 0 0 0,-4-8 2 0,4 0 1 15,0-4 0-15,0-7 0 0,4-1-2 0,1-3-1 16,-1-4 0-16,0-1 0 0,5-3-22 0,0-4 0 15,4 0 0-15,5-4 0 0,4-4 0 0,0 0 0 16,4 0 0-16,0-4 0 0,5-3-16 0,0 3-7 16,4 0-1-16,4 0-1 15,1 1-2-15,4 3 0 0,-5 0 0 0,9 4 0 0,-4 8 4 0,0-1 1 0,4 5 0 16,-4 8 0-16,-4-1 10 0,-5 1 1 0,0 3 1 16,-4 4 0-16,-5 4 10 0,-4 5 0 0,-5-1 0 0,1 8-8 15,-5-1 8-15,-13-3 0 0,4 12 0 0,1 4 0 16,-10-1 14-16,-3 9-2 0,-5-1 0 0,-5 4 0 15,-4 5-4-15,0-1-8 0,-4 0 11 0,-9 4-11 16,4 0 8-16,-8 0-8 0,3 4 0 0,-3-7 0 16,-1 3-8-16,1-4-6 0,-1-4-1 0,1 0 0 31,4 1-153-31,0-9-32 0,-5 1-5 0</inkml:trace>
  <inkml:trace contextRef="#ctx0" brushRef="#br0" timeOffset="155667.0496">10735 15178 1940 0,'0'0'43'0,"0"0"9"0,5-8 1 0,-5 8 1 0,9-8-43 0,-9 8-11 15,0 0 0-15,0 0 0 0,13-4 12 0,-13 4 0 0,0 0 0 0,0 0 0 16,0 0-4-16,4 12 0 16,-4 7 0-16,-4 1 0 0,-1 3 20 0,1 1 3 15,-5 7 1-15,5 0 0 0,-5 4 12 0,-4-4 2 0,0 1 1 0,0 3 0 16,4-8-19-16,0 4-3 0,-4-4-1 0,0-7 0 16,4 3-14-16,0-3-10 0,5-8 12 0,-5-1-12 15,5-3 32-15,4-8-1 0,0 0 0 0,0 0 0 16,0 0 17-16,0 0 3 0,4-8 1 0,5-3 0 15,-9-5-15-15,9-4-2 0,4 5-1 0,0-9 0 16,0 1-1-16,5-4 0 0,-5-4 0 0,4-1 0 16,10-3-25-16,-1 0-8 0,5-4 0 0,4 4 0 15,0-4 0-15,0 8 0 0,4-4 0 0,1 4 0 32,-5 3-41-32,4 1-12 0,1 0-3 0,-5 7 0 15,-4 5-88-15,-5-1-19 0,5 8-3 0,-14 0-888 0</inkml:trace>
  <inkml:trace contextRef="#ctx0" brushRef="#br0" timeOffset="155881.4147">11367 15166 2574 0,'0'0'114'0,"0"0"23"0,0 0-109 0,0 12-28 15,0-1 0-15,0 5 0 0,-4 0 16 0,4-1-3 16,0 5 0-16,0-5 0 0,0 1-13 0,4 3 0 16,-4-3 0-16,5-4 0 15,-1-1-18-15,-4 1-6 0,0 0-2 0,0-12 0 16,0 0-158-16,0 0-32 0</inkml:trace>
  <inkml:trace contextRef="#ctx0" brushRef="#br0" timeOffset="156077.8841">11709 14604 2419 0,'-4'-11'215'0,"4"3"-172"0,-4 0-35 0,4 8-8 16,0 0-61-16,0 0-15 0,0 0-2 0</inkml:trace>
  <inkml:trace contextRef="#ctx0" brushRef="#br0" timeOffset="156730.1334">12003 15041 1962 0,'0'0'87'0,"5"8"17"0,4 4-83 0,-1-1-21 15,1 5 0-15,-5 0 0 0,-4 3 49 0,5 1 6 16,-1-1 1-16,1 4 0 0,-10-3-33 0,5 3-7 16,0-3 0-16,-4-1-1 0,-9-3-7 0,4 0 0 15,5-1-8-15,-1-3 12 0,-4 0 4 0,9-12 0 16,0 0 0-16,0 0 0 0,0 0-1 0,0 0 0 16,0 0 0-16,0 0 0 0,0 0-7 0,0 0-8 0,0 0 11 15,0 0-11-15,14-8 20 0,-1 0-4 0,0-8 0 16,4 1 0-16,-3-5 15 0,-1 1 2 0,4-5 1 15,10-3 0-15,-1 0-17 0,0-1-3 0,5-3-1 0,0 4 0 16,-1 4 15-16,1-1 4 0,-5 5 0 0,5 3 0 16,-9 0-20-16,0 9-3 0,-4 3-1 0,-1 0 0 15,1 8-8-15,-5 4-11 0,0 3 3 0,-4 13 0 16,-5 3 8-16,1 4 0 0,-5 0 0 0,0 1 0 16,0 3-10-16,-5-4 0 0,5 4 0 0,-4-4 0 15,-1 0 10-15,1-7 0 0,0-1 0 0,-1-3-8 16,5-5 16-16,-4-3 3 0,-1 0 1 0,5-12 0 15,0 0-12-15,0 0 0 0,0 0 0 0,0 0 0 16,-8 0 0-16,3-8 0 0,1-4 0 0,-1 0-11 16,1-3 22-16,4-1 4 0,0-3 1 0,0-5 0 15,4 1 3-15,1-4 1 0,4-1 0 0,8-3 0 16,1 4-20-16,-1 0 0 0,1-1 0 0,8 1 0 0,5 4 0 16,0-1 0-16,-1 9 0 0,-3-1 0 0,3 12 0 0,-3 0 0 15,-5 4 0-15,0 4 0 0,-5 8 0 16,1-1 0-16,-5 5 0 0,-4 4 0 0,-1-1 0 0,-3 1 0 15,-1-1 0-15,0 4 0 0,-4 1 0 0,5-1-16 16,-10 1 4-16,5 3 0 16,-4 0-192-16,0-3-39 0,-14 22-7 0,9-18-2 0</inkml:trace>
  <inkml:trace contextRef="#ctx0" brushRef="#br0" timeOffset="157013.799">13184 15287 2188 0,'0'0'195'0,"0"-8"-156"0,-5 0-31 0,10 0-8 16,-1 1 44-16,5 3 8 0,-1 0 2 0,6 0 0 15,-1-4-46-15,9 0-8 0,0 1 0 0,4-5-8 31,5 0-26-31,-5 4-5 0,-4-7-1 0,4 7 0 0,-4-4 17 0,0 1 3 0,4-1 1 0,-4 0 0 16,5-3 38-16,-10 3 7 0,5 0 2 0,-4-3 0 16,-5-1 0-16,4 4 0 0,-3-3 0 0,-6-1 0 15,6 4-9-15,-6 5-2 0,-3-5 0 0,-1 0 0 0,-4 12 0 0,5-8 0 16,-5 8 0-16,0 0 0 0,-9-7-17 0,0-1 0 16,0 4-11-16,-8 4 11 0,-1 0 0 0,-4 4 0 15,0 0 0-15,0 3 0 0,0 5 0 0,0 4 0 16,-4-5 10-16,0 9-2 0,-1-1-8 0,1 1 0 15,0 3 0-15,4 5 0 0,0 3 0 0,4 0 0 16,5-4 0-16,4 5 0 0,1 3 0 0,3-4 12 16,10 4 0-16,-1-4-1 0,5 4-11 0,8-4 0 15,5-3 0-15,0 3 8 16,0-4-159-16,9-3-32 0</inkml:trace>
  <inkml:trace contextRef="#ctx0" brushRef="#br0" timeOffset="158335.7261">15807 14951 864 0,'0'0'76'0,"0"-7"-60"0,0 3-16 0,0 4 0 15,0 0 72-15,5-8 12 0,-1 0 3 0,-4 4 0 16,0 4 17-16,4-8 3 0,1 1 1 0,-1-1 0 16,-4 0-57-16,0 0-11 0,0 4-3 0,0 4 0 15,9-7 1-15,-9 7 0 0,0-8 0 0,0 8 0 16,4-8-15-16,-4 8-3 0,0 0-1 0,0 0 0 16,0 0-4-16,-4-8-1 0,4 8 0 0,-5-4 0 0,-3 0 1 15,-1 0 0-15,9 4 0 0,-9 0 0 0,-4 4 7 16,0 0 2-16,0 0 0 0,-5 0 0 0,1 4 4 0,-5-4 0 15,4 7 1-15,-4 1 0 0,0 0-5 0,0 3-2 16,0 5 0-16,0 3 0 0,5 1-6 0,-1-5-2 16,1 9 0-16,4-1 0 0,-1 0-14 0,1 0 11 15,4 1-11-15,5-1 10 0,0 0-10 0,-1 1 0 16,5-5 9-16,0 4-9 0,0-7 0 0,5-1 0 16,-1 1 0-16,5-1 0 0,4-3 0 0,0-4 0 15,9-1 0-15,0 1 0 0,0-8 0 0,4 4 0 16,1-8 0-16,3-4-8 0,-3 0 8 0,3-4 8 15,1-4-8-15,4 1 11 0,-4-1-11 0,0-7 10 16,-1-1-10-16,1 1 10 0,4-5 3 0,-9-3 1 16,1 0 0-16,-5-1 0 0,0 1 6 0,-9 0 2 0,-4-5 0 15,-5 5 0-15,0-4-6 0,5 4 0 0,-4-1-1 0,-5 1 0 16,0 0-2-16,-9 3 0 0,0-3 0 0,5 4 0 16,-5 3-13-16,-4 5 9 0,4-1-9 0,-4 4 8 15,4 4-8-15,-4 1 0 0,-5 3-10 0,1 4 10 31,-1 4-28-31,1 3 0 0,-5 1 0 0,0 4 0 16,-5 4-140-16,1 3-27 0,0 1-5 0,-5-1-2 0</inkml:trace>
  <inkml:trace contextRef="#ctx0" brushRef="#br0" timeOffset="158862.9626">16114 14924 1670 0,'-9'-12'74'0,"9"12"15"0,5-7-71 0,4 3-18 15,4-4 0-15,4 8 0 0,1-4 80 0,4 8 12 16,-5-4 2-16,5 8 1 0,-4-4-54 0,-1 3-10 15,-3 5-3-15,3 0 0 0,-4 3-28 0,-4 9 0 16,-5-1 0-16,1 1 0 0,-1 3 0 0,1 0 0 0,-5-3 0 16,0-1 0-16,-5 4 8 0,1-3 0 0,4-1-8 0,-5 1 12 15,1-5 7-15,-5-3 1 0,9 3 0 0,-4-7 0 16,0 0 3-16,4-12 1 0,0 0 0 0,0 0 0 16,0 0-12-16,0 0-1 0,0 0-1 0,0 0 0 15,0 0 1-15,0 0 0 0,0 0 0 0,8-8 0 16,1-4 17-16,0 0 4 0,4-3 1 0,-4-5 0 15,-5-3-14-15,9-1-3 0,-4-3-1 0,0-4 0 16,4 4-5-16,5-8-1 0,-5 3 0 0,4-3 0 16,10 0-1-16,-1 8 0 0,-4-4 0 0,4 7 0 15,-4 1-8-15,9 7 0 0,-5 1 0 0,0 3-11 16,-4 8 11-16,0 0 0 0,-4 8-9 0,-1 4 9 16,-8 4 0-16,0-1 0 0,0 9 0 0,0-1 0 15,-5 5 0-15,-4-1 0 0,0 8 0 0,0-3 0 0,0-1 11 16,-4 0-3-16,4 0-8 0,-5 1 12 0,1-1-12 0,-1 0 0 15,1 5 0-15,0-5 0 16,-1 0-110-16,1-7-15 0,4-1-3 0,0 1-900 16</inkml:trace>
  <inkml:trace contextRef="#ctx0" brushRef="#br0" timeOffset="159581.2068">17145 15107 1803 0,'0'0'80'0,"0"0"16"0,0 0-76 0,0 0-20 16,0 0 0-16,0 0 0 0,0 0 30 0,13 0 2 0,1 0 1 0,-6 4 0 16,6-4-20-16,3 0-4 0,1 0-1 0,4 0 0 15,4-4 5-15,0 1 1 0,5-1 0 0,0-4 0 16,-5 0-6-16,0 0 0 0,1-3-8 0,-1 3 12 16,5-4 4-16,-5 0 0 0,-4-3 0 0,4 3 0 15,-8-4 25-15,4 5 6 0,-5-9 1 0,-4 5 0 16,-4-1-15-16,0 0-2 0,0-3-1 0,-1 3 0 15,-3 1-8-15,-1 3-2 0,-4-4 0 0,0 5 0 16,0-1-11-16,-9 4-9 0,5-3 12 0,-9 3-12 16,0 4 0-16,-5 0 0 0,-8 0 0 0,4 4 0 15,-9 4 0-15,5 4 0 0,0 7 0 0,-5 1 0 16,-4 7 8-16,0 5-8 0,4 3 12 0,5 4-12 16,-1 4 12-16,5 4-12 0,5-4 12 0,8 4-12 15,0 0 8-15,9 0-8 0,5-1 0 0,8 1 0 16,4 0 0-16,10-4 0 0,-1 0-13 0,9-8 5 15,0 1-95-15,5-5-18 0,4-4-4 16</inkml:trace>
  <inkml:trace contextRef="#ctx0" brushRef="#br0" timeOffset="161329.664">19137 15029 1681 0,'0'0'36'0,"0"0"8"0,4-7 2 0,-4-1 2 0,5-4-38 0,-1-3-10 0,1-1 0 0,-1 0 0 15,-4 1 78-15,4-5 14 0,5 5 2 0,0-1 1 16,0-3-43-16,-1 3-9 0,10 0-2 0,0 1 0 16,-1-1-19-16,5 4-4 0,0 1-1 0,4 3 0 15,5 0-9-15,-9 8-8 0,-4-4 12 0,-1 12-12 16,1 0 12-16,-1 7-12 0,-12-3 12 0,-1 12-12 15,5-1 8-15,-5 4-8 0,-4 4 0 0,-9 1 0 16,1 3 12-16,3 0 0 0,1-4-1 0,-5 4 0 0,-9 4 4 0,5-4 1 16,5-4 0-16,-1 1 0 0,4-5-8 0,-8 0-8 15,4-7 11-15,5-1-11 0,4-3 11 0,0-16-11 16,-4 8 10-16,4-8-10 0,0 0 12 0,0 0-3 16,0 0-1-16,0 0 0 0,0 0 16 0,0-8 4 15,8 0 0-15,-8-8 0 0,0-3 0 0,5-4 0 16,8-9 0-16,5 5 0 0,3 0-8 0,-3-4 0 15,-5-8-1-15,9 0 0 0,9 3-19 0,0-3 0 16,-1 4 0-16,10 0 0 0,-1 0 0 0,5 4 0 16,-13 0 0-16,8 0 0 0,1 3 0 0,-5 9 0 15,0 3 0-15,-9 4 0 0,-4 5 0 0,5 3-12 0,-6 8 0 0,-3 3 0 16,-14 9 3-16,1 4 1 0,-1 3 0 0,-4 4 0 16,-4 4 8-16,-5 8 0 0,-4-3 0 0,0 6 0 15,4 5 0-15,0-4 0 0,-8 0 0 0,3 0 0 16,6 0-14-16,-1-4 2 0,-4 0 1 0,4 0 0 31,0-4-153-31,5-4-30 0</inkml:trace>
  <inkml:trace contextRef="#ctx0" brushRef="#br0" timeOffset="161712.5282">20357 15018 2293 0,'0'0'50'0,"0"0"10"0,0 0 3 0,13-4 2 16,0 4-52-16,0 0-13 0,0 4 0 0,1-4 0 0,3 4 0 0,5 0 0 15,-4-1 8-15,4 1-8 0,-1 0 0 0,1-4 0 16,0 0 0-16,0-4 0 0,-4 0 0 0,-1-3 0 16,5-1 0-16,0-4-10 0,-4 4 10 0,-5-3 0 15,4 3 0-15,1-4 0 0,0-3 11 0,-1-1 7 16,-8 4 2-16,0-3 0 0,4-1 4 0,-9 0 2 15,1 5 0-15,-1-5 0 0,-4 4-14 0,4 1-2 16,-4-1-1-16,0 4 0 0,0 0-9 0,0 8 0 16,0-3 0-16,-4-1 8 0,-5 0-8 0,0 4 0 15,-4 4 0-15,-9 0 0 0,5-1-12 0,-10 9 0 16,1 0-1-16,0 0 0 0,-5 3 21 0,5 5 5 16,-5-1 1-16,0 1 0 0,5 3-14 0,4-3 0 0,0 7 0 15,5-4 0-15,3 5-11 0,1-5-5 0,9 0 0 0,0-3-1 16,-1 7-7-16,5-3 0 0,9-1-1 0,0 0 0 31,4-3-142-31,4-1-28 0,23 13-5 0,-1-17-2 0</inkml:trace>
  <inkml:trace contextRef="#ctx0" brushRef="#br0" timeOffset="162056.7697">20988 15061 2221 0,'0'0'48'0,"0"0"11"0,0 0 1 0,0 0 4 16,14 4-52-16,-1-4-12 0,0 3 0 0,0-3 0 0,5 4 8 15,8-4-8-15,-8-4 11 0,8 1-11 0,0-1 13 0,5 0-4 16,0 0-1-16,4-4 0 0,-5 0-8 0,1-3 0 16,9-5 0-16,-10 4 0 0,-3 1 0 0,-1-5 13 15,-4 0 0-15,4 1 0 0,-8-5 23 0,-1 5 4 16,1-1 0-16,-1-3 1 0,-8 3-13 0,4 0-4 15,-8 1 0-15,4 3 0 0,-9 0-14 0,0 5-10 16,0 7 12-16,-9-8-12 0,0 8 9 0,-9 0-9 16,1 4 0-16,-5 7 9 0,-4 1-9 0,-1 0 0 15,-3 7 0-15,-1 1 0 0,0 3 8 0,0 4-8 16,-4 5 0-16,0-1 8 0,0 0-8 0,4-4 0 0,1 1-12 0,3-1 12 16,6-4-15-16,-1 5 5 0,8-5 1 0,1 0 0 31,4 1-111-31,5-1-23 0,4 1-4 0,9-5-831 0</inkml:trace>
  <inkml:trace contextRef="#ctx0" brushRef="#br0" timeOffset="162524.405">22498 14932 2491 0,'-5'-8'55'0,"1"-4"11"0,0 5 2 0,-5-1 2 0,4 0-56 0,-3 0-14 0,-1 0 0 0,-4 5 0 16,-5-1 0-16,5 0 0 0,-9-4 0 0,0 4 0 0,-9 4 0 16,5 4 0-16,-5-4 0 0,1 8 0 0,-1 0 0 0,0 3-15 15,-4 5 5-15,4 7 1 0,1 5 9 0,-1-1 12 16,0 4-2-16,5 4-1 0,0 0-9 0,-1 0-12 16,5 4 2-16,5-4 1 0,-1-3 9 0,10-1-10 15,3-4 10-15,1-3-10 0,4-1-12 0,0-7-2 16,9-1-1-16,-1-7 0 0,1 0 6 0,9-4 2 15,-1-4 0-15,1-4 0 0,8-4 17 0,-4 0 0 16,4-7 0-16,5 3 0 0,0-12 20 0,-1 5 5 16,-3-8 1-16,-1-1 0 0,9-7 9 0,-4-4 1 15,4-4 1-15,-4 4 0 0,4-7-26 0,4-5-11 16,-4 4 8-16,0-4-8 0,1-3 8 0,-1-1-8 16,0-3 0-16,0 3 8 0,0 0 10 0,-4 9 2 15,-1-1 0-15,-3 8 0 0,-5 0 7 0,-5 12 1 0,1 7 1 0,-5 1 0 16,-4 7-17-16,-5 4-3 0,-4 8-1 0,0 0 0 15,0 0-8-15,-9 16 0 0,-4 3 0 0,4 5 0 16,-4 3 0-16,0 4-11 0,0 0 3 0,-5 8 0 16,5 4-6-16,0 0-1 0,0 0 0 0,0 0 0 31,-1 0-9-31,1-4-3 0,5 4 0 0,-10-4 0 16,5 4-33-16,-5-1-6 0,5 1-2 0,-4-8-652 0,-1 1-130 0</inkml:trace>
  <inkml:trace contextRef="#ctx0" brushRef="#br0" timeOffset="162884.4835">23301 14799 806 0,'4'-23'36'0,"-4"11"7"0,9 4-35 0,-5-3-8 15,-4 3 0-15,0 8 0 0,0-8 174 0,0 8 33 16,-9-4 6-16,1 0 2 0,-1 4-116 0,-9 0-23 16,5-4-5-16,-9 8-1 0,0 4-13 0,-4-4-2 15,4 8-1-15,0-1 0 0,0 5-30 0,0 0-7 16,0-1-1-16,5 5 0 0,4 3-16 0,-5 1 0 16,5-1 8-16,4 0-8 0,5 5 8 0,-1-1-8 0,5 0 9 0,5 1-9 15,-1-1 16-15,0 4-4 16,10-8 0-16,-6 5 0 0,1 3 13 0,0-4 3 0,4-3 0 0,0-1 0 15,-8 0 4-15,3-3 2 0,1-4 0 0,-4-1 0 16,-5 1 15-16,-5-5 3 0,1 5 1 0,-5 0 0 16,0-5-13-16,-13 5-2 0,-4 3-1 0,-9 1 0 15,0-1-29-15,-5 1-8 0,-4-1 0 0,1 1-797 16,-1 3-163-16</inkml:trace>
  <inkml:trace contextRef="#ctx0" brushRef="#br0" timeOffset="163438.0935">25213 14987 1094 0,'0'0'97'0,"0"0"-77"0,0 0-20 0,0 0 0 15,0 0 131-15,0 0 22 0,0-8 5 0,0 8 1 16,5-8-44-16,4 0-9 0,4 0-2 0,0 4 0 16,9 1-35-16,4-5-7 0,5 4-2 0,8 0 0 15,1 0-40-15,13 4-9 0,4-4-2 0,4 0 0 16,5 0 8-16,0 0 2 0,-1 1 0 0,1 3 0 16,0-4-9-16,0 4-2 0,4-4 0 0,-4 4 0 0,-5-4-8 0,-4 0 0 15,0 4 0-15,-4-4 0 16,-5-4-93-16,-4 4-18 0,-4-3-3 0,3-1-830 15</inkml:trace>
  <inkml:trace contextRef="#ctx0" brushRef="#br0" timeOffset="163741.4387">26253 14043 1267 0,'5'-12'112'0,"-1"0"-89"0,0 1-23 0,1-1 0 16,-1 4 137-16,-4 8 23 0,0-12 5 0,0 12 1 15,0 0-66-15,0 0-14 0,0 0-2 0,-4 12-1 16,-1 4-47-16,1 7-8 0,-5 4-3 0,-4 5 0 16,0 11 15-16,0 3 2 0,-5 9 1 0,5 7 0 15,-9 5-7-15,-4-1 0 0,4 8-1 0,-4 0 0 16,-1-4-19-16,1 4-3 0,-5 4-1 0,0 0 0 15,1-3-12-15,3 3 8 0,-3 0-8 0,-1-8 0 16,5 0 0-16,-1-8 0 0,1-3 0 0,-5-5 0 16,5-7-44-16,0 4-4 0,-5-4-2 15,0-8-684-15,-4 0-137 0</inkml:trace>
  <inkml:trace contextRef="#ctx0" brushRef="#br0" timeOffset="164146.8512">26973 15326 2394 0,'0'-24'106'0,"0"17"22"0,0-1-103 0,-5 0-25 16,5 8 0-16,0 0 0 0,-4-4 15 0,-9 4-3 15,0 4 0-15,-1 4 0 0,1 7-12 0,-9 1-10 0,-4 7 2 0,-5 5 0 32,-8 3-16-32,8 0-4 0,-4 0 0 0,4 8 0 0,1-4 11 0,3 1 1 0,10-1 1 0,-1 4 0 15,5-4-4-15,0-8-1 0,8 0 0 0,1-7 0 16,0 3 20-16,8-7 0 0,-4-1 0 0,9-7 0 16,4 0 0-16,5-4 16 0,-1 0-4 0,14-4 0 15,0-4 14-15,8 0 2 0,-4-4 1 0,5 4 0 16,4-3 10-16,-1-9 1 0,6 0 1 0,-5-7 0 15,-5 0-20-15,-4-9-4 0,0 1-1 0,0-4 0 16,-8-4 28-16,-1 4 6 0,0-4 1 0,-8 8 0 16,-9-4-26-16,-1 7-5 0,-8 1 0 0,0 0-1 15,-8-1-11-15,-6 5-8 0,-3 0 9 0,-9 3-9 16,-10-3-64-16,-7-1-20 0,-14 1-3 0,-9 3-691 16,-9 5-138-16</inkml:trace>
  <inkml:trace contextRef="#ctx0" brushRef="#br0" timeOffset="165660.5801">1750 17112 1695 0,'0'0'37'0,"0"0"8"0,5-12 2 0,-5 1 1 0,4-1-39 0,-4 0-9 0,4 0 0 0,1 1 0 15,4-5 24-15,-1 4 2 0,6 1 1 0,-6-5 0 16,10 1-27-16,-1-1 0 0,1-4 0 0,4 5 0 16,-5-5 0-16,5 5 0 0,-8-1 0 0,8 8 0 15,-5-7 0-15,5 3 0 0,-9 4 0 0,9 4 0 16,-13 0 0-16,13 4 0 0,-13 8 0 0,4 4 0 15,-4 4 0-15,4 7 0 0,-13 4-14 0,0 8 5 16,0 4 9-16,0 0 11 0,-9 4-3 0,0 0 0 16,-4 0 1-16,4 0 0 0,-8 0 0 0,3 0 0 15,-3 0-9-15,4-4 0 0,-5-4-12 0,1 0 12 16,4-4 0-16,-5-4 0 0,5-7 0 0,0-1 0 16,-1 1 0-16,6-8 8 0,3-5-8 0,1 1 0 15,-5 0 0-15,9-8 8 0,0 0-8 0,0 0 0 16,0 0 0-16,0-8 0 0,9-4 0 0,-5-3 0 0,5-5 8 15,0-3-8-15,4-4 0 0,0-5 8 0,0 1 0 0,1-8 0 16,-1-4 0-16,4 0 0 0,5 1 1 0,0-1 0 16,9-4 0-16,-9 4 0 0,4-4 2 0,5 8 0 15,-1 4 0-15,-8 8 0 0,5 3 0 0,-5 1 0 16,0 7 0-16,0 5 0 0,-1 3-11 0,-3 4 10 16,0 4-10-16,-1 4 10 0,5 4-10 0,-4 3 0 15,-1 5 0-15,1 7 8 0,-10 1-8 0,6-1 0 16,-6 8 0-16,1 4 0 0,-4-3 0 0,-1 7 8 15,-8-4-8-15,-1 0 8 0,-4-4 1 0,-4 4 0 16,0-4 0-16,0 1 0 0,-5-1-9 0,1-4 0 16,4-4 0-16,0 1 0 0,-1-9 8 0,1 1 2 0,0-4 1 0,4-4 0 15,0-1-11-15,9-7 12 0,-4 4-12 0,0-4 12 16,4 0-12-16,0 0 12 0,-5-11-12 0,5-5 12 16,5 0-12-16,-1-3 0 0,0-8 0 0,1-1 0 15,8-7 0-15,0 0 0 0,9-4 0 0,-4-4-11 16,-1 0 11-16,10-4 0 0,-1 8 0 0,0 0-8 15,9 4 8-15,-13 4 0 0,5 8 0 0,-1-1 0 16,0 9 0-16,-8 7 0 0,-1 0 0 0,1 12 0 16,-1 8 0-16,-8 3 0 0,0 5 0 0,-5 3 0 15,-4 5 10-15,-4 7-2 0,4-4-8 0,-9 8 12 16,-4-4-12-16,4 4 8 0,0 4-8 0,-4 0 0 16,-4 0-16-16,-1 0-10 0,5 3-2 15,0-7-902-15</inkml:trace>
  <inkml:trace contextRef="#ctx0" brushRef="#br0" timeOffset="166000.2505">2891 17276 864 0,'0'0'38'0,"0"0"8"0,-4 8-37 0,4-8-9 16,0 0 0-16,-5 7 0 0,5 1 65 0,0 0 11 15,0-8 3-15,5 12 0 0,-1-1-25 0,0 1-5 0,1 4-1 0,-1-5 0 16,-4 1 24-16,5-4 5 0,-5-8 1 0,4 12 0 16,-4-1-7-16,4-3-2 0,-4-8 0 0,0 0 0 15,0 0-23-15,5 8-5 0,-5-8-1 0,0 0 0 16,0 0-8-16,8 4-3 0,-8-4 0 0,9-4 0 15,9-4-18-15,-14 0-11 0,5 0 12 0,4-3-12 16,-4-1 15-16,4-4-4 0,-4 1-1 0,4-5 0 16,-4-3-10-16,0 3-11 0,-1 1 3 0,1-4 0 31,0-1-26-31,0 5-5 0,-1 3-1 0</inkml:trace>
  <inkml:trace contextRef="#ctx0" brushRef="#br0" timeOffset="166921.201">2808 17135 691 0,'4'0'61'0,"0"-4"-49"15,-4-3-12-15,0-1 0 0,0 8 116 0,5-4 21 16,-1-4 4-16,1 4 1 0,-5-4-72 0,4 5-14 15,-4 3-4-15,0-4 0 0,0-4-8 0,0 8-3 16,0 0 0-16,0 0 0 0,0 0-7 0,0 0-2 16,0 0 0-16,0 0 0 0,0 0-4 0,0 0 0 15,0 0-1-15,0 0 0 0,0 0-5 0,0 0-1 16,0 0 0-16,0 0 0 0,0 0-11 0,0 0-2 0,0 12-8 0,0-1 12 16,-4 1 1-16,-5 0 0 0,9 3 0 0,-5 5 0 15,-3-5 2-15,8 5 0 0,0-1 0 0,-9 1 0 16,4-1-4-16,1 1-1 0,0-1 0 0,-1 1 0 15,5-1-2-15,0-3-8 0,5 0 12 0,-5-1-4 16,0-3-8-16,0 0 0 0,4 3 0 0,0-7 8 16,-4-8-8-16,14 8 8 0,-14 0-8 0,13-5 8 15,-13-3-8-15,9 0 10 0,-9 0-10 0,13 4 10 16,-13-4-10-16,0 0 0 0,0 0 0 0,0 0 0 16,0 0 0-16,0 0 0 0,0 0 0 0,0 0 8 15,9 0-8-15,-9 0 0 0,0 0 0 0,0 0 8 16,8-4 0-16,5 1-8 0,-4-5 12 0,-4 4-4 15,3-4-8-15,-3 0 10 0,4-3-10 0,-1-1 10 0,-3-4 0 0,-1 5 0 16,5-5 0-16,-5 0 0 0,5 1 11 16,0-1 3-16,0-7 0 0,-1 3 0 0,1 5-7 15,-4-5-1-15,3-3 0 0,-3 3 0 0,3 1-16 0,-8-1 0 16,5-3-8-16,-5-1 8 16,0 5-46-16,4-1-3 0,1 5-1 0,-5-1 0 15,0 5-98-15,4-1-19 0,5 8-4 0,-9 4-586 16</inkml:trace>
  <inkml:trace contextRef="#ctx0" brushRef="#br0" timeOffset="167437.6272">3251 17362 576 0,'0'0'51'0,"0"0"-41"0,9-8-10 0,-1-4 0 16,1 4 181-16,0-3 35 0,4-9 6 0,5 4 2 15,3-11-140-15,1 4-28 0,5-1-6 0,3 1-1 16,-3-4-28-16,4-1-5 0,-5 5-2 0,0-4 0 15,-4-1-14-15,0 5 0 0,-4-4 0 0,-5-1 0 16,0 5 24-16,0-4 3 0,-4-1 0 0,-5 1 0 16,1 0 12-16,-1-4 2 0,5 3 1 0,-9-3 0 0,0 0-5 0,0-4-1 15,0 4 0-15,4-1 0 0,-4-3-14 0,0 4-3 16,5 0-1-16,-5 0 0 0,4-1-7 0,-4 5-2 16,0-4 0-16,0 4 0 0,0 7-1 0,4 1-8 15,-8 7 12-15,4-4-4 0,0 9 0 0,0 7-8 16,0 0 12-16,0 0-4 0,0 0 0 0,0 0 0 15,0 0 0-15,0 11 0 0,-4 5-8 0,-5 7 0 16,9 8 0-16,-9 5 0 0,0-1 0 0,5 11 0 16,-5 1 12-16,0 8-4 0,1-4 12 0,3 7 3 15,-8 1 0-15,4-1 0 0,0 4 2 0,1 1 1 16,-6-5 0-16,1 1 0 0,5-1-12 0,-6-3-2 16,6 0-1-16,-6-9 0 0,6 1-11 0,3-4 0 0,1-4 0 15,0-8 0 1,-1-3-24-16,5-5-8 0,0 0 0 0,5-3-659 0,-1-8-131 0</inkml:trace>
  <inkml:trace contextRef="#ctx0" brushRef="#br0" timeOffset="168295.7305">3843 16823 864 0,'0'0'38'0,"0"0"8"0,-9-4-37 0,9 4-9 0,0-7 0 0,0 7 0 16,-4-8 158-16,4 8 30 0,0 0 5 0,0 0 2 15,4-8-108-15,-4 8-22 0,9-4-4 0,0-4-1 16,8 4-27-16,5-3-5 0,0-1-2 0,0 8 0 16,4-4-9-16,1 0-1 0,4-4-1 0,-1 4 0 15,1 0-15-15,-5 1 9 0,5 3-9 0,-5-4 8 16,1 0-20-16,-5-4-4 0,0 4 0 0,-5 0-1 31,1 0-44-31,-5-4-9 0,0 5-2 0,-13 3 0 0,13-4-8 0,0 0-3 0,-4 0 0 16</inkml:trace>
  <inkml:trace contextRef="#ctx0" brushRef="#br0" timeOffset="168543.3791">4269 16289 1674 0,'0'0'36'0,"-5"-4"8"0,1-4 2 0,4 8 2 0,0 0-39 0,0 0-9 16,0 0 0-16,0 0 0 0,0 12 44 0,0 4 8 15,-5 7 0-15,5 0 1 0,-4 9-26 0,0 7-6 16,-5 4-1-16,-4 3 0 0,0 1 10 0,4 8 2 16,-9-1 0-16,1 1 0 0,-5 7 4 0,0-3 2 15,4-1 0-15,1-3 0 0,-1-4-6 0,5 7-2 16,0-3 0-16,0-5 0 0,0 1-30 0,-1-4 8 16,6 0-8-16,-1-8 0 15,0 0-75-15,5-8-17 0,-1 0-4 0,1-7-830 0</inkml:trace>
  <inkml:trace contextRef="#ctx0" brushRef="#br0" timeOffset="168758.2732">4633 17206 1670 0,'0'0'74'0,"-5"11"15"0,1 1-71 0,-9 7-18 0,-9 9 0 0,9-5 0 0,0 4 100 16,-1 1 16-16,-3-1 3 0,4 0 1 15,4-3-76-15,-4-5-14 0,4 1-3 0,0-1-1 16,5-3-26-16,-5-4 0 0,5 3 0 0,4-3 0 16,-5 0-185-16,5-12-30 0</inkml:trace>
  <inkml:trace contextRef="#ctx0" brushRef="#br0" timeOffset="168890.4066">4769 16757 1785 0,'13'-19'159'0,"-9"15"-127"15,-4-4-32-15,0 8 0 16,-8-8-16-16,8 8-8 0,8-8-3 0,-8 8-485 16,0 0-98-16</inkml:trace>
  <inkml:trace contextRef="#ctx0" brushRef="#br0" timeOffset="169326.1672">5207 16894 1465 0,'0'0'64'0,"0"11"15"0,-8 5-63 0,3 3-16 0,14 5 0 0,-9 11 0 15,-9 4 40-15,1 8 4 0,3-1 2 0,-8 1 0 16,4 4 18-16,-4 0 3 0,-4-5 1 0,3 1 0 16,10-4-22-16,-9 0-4 0,-5-4-1 0,5-4 0 15,4-8-21-15,1 1-4 0,-6-5 0 0,6-3-1 16,-1-9 10-16,0 1 3 0,9-4 0 0,-9 0 0 16,0-4 4-16,9-4 0 0,0 0 1 0,0 0 0 0,-8-8-6 0,3-4-2 15,10-7 0-15,-5-1 0 0,4-3 3 0,0-5 0 16,-4-3 0-16,5 0 0 0,8-8-28 0,-4-4 0 15,-5-4 0-15,9 0 0 0,5-7 0 0,4 3 0 16,0 0 0-16,0 9 0 16,-5-1-18-16,14 0-9 0,13 8-1 0,-9 7-1 0,-13 5 15 0,4 3 3 15,5 5 1-15,0 7 0 0,-9 0 10 0,0 8-10 16,-1 0 10-16,1 8-10 0,-8 0 10 0,-1 4-10 16,-13 3 10-16,4 1-10 0,0 3 10 0,-8 5 0 15,-9 3 0-15,-5-4 0 0,-4 5 0 0,1-5 0 16,3 4 0-16,-13 5 0 0,-8-5-13 0,-1 4-1 15,10-8 0-15,-10 5-662 0,-8 3-133 16</inkml:trace>
  <inkml:trace contextRef="#ctx0" brushRef="#br0" timeOffset="169589.5284">5997 16254 1382 0,'-13'-4'123'15,"4"0"-99"-15,9 4-24 0,0 0 0 16,-4-8 228-16,4 8 41 0,0 0 8 0,9 12 2 16,4 4-201-16,-9 15-40 0,-8 4-8 0,4 4-2 0,9 4-28 0,-5 8 0 15,-17 3-13-15,0 5 4 0,-5-1 9 0,1 1 0 16,-10-1 0-16,1 1 0 0,-5-5 0 0,5 1-12 15,8-1 12-15,-4 1-12 16,-4-4-117-16,4-1-24 0,0-3-5 0</inkml:trace>
  <inkml:trace contextRef="#ctx0" brushRef="#br0" timeOffset="170024.9525">6129 16913 2246 0,'0'0'49'0,"0"0"11"0,0 12 1 0,-5 3 3 0,1 5-52 0,4-1-12 0,4 5 0 0,1-1 0 15,-5 1 0-15,0-1 0 0,9-4 8 0,4 1-8 16,-4-4 0-16,-1-1 0 0,5 1 0 0,1-8 0 31,8-5-32-31,-5 1-13 0,1-8-3 0,4 1 0 0,0-13 20 0,4 4 4 0,-4 1 1 0,0-5 0 16,0-4 23-16,4 1 0 0,-4-4 0 0,4 3 0 15,-4-3 24-15,4 3 8 0,5-3 3 0,-4-1 0 16,8 5 7-16,0-1 2 0,-5 5 0 0,6 3 0 16,-6 0-24-16,10 8-4 0,-5 4 0 0,0 4-1 15,-4 4-15-15,-1 8 11 0,1 7-11 0,-9 1 10 16,-4 7-10-16,-1 4 0 0,-8 12 0 0,0-1 0 16,-5 9 0-16,-8 4 0 0,-5-5-11 0,-4 5 11 15,-5-5 0-15,1 1 0 0,-14-4 0 0,-4-1 0 0,0-3 0 0,0 0 9 16,0-8-9-16,-1-8 10 0,1-4 4 0,-4-3 1 15,8-5 0-15,0-7 0 0,1 0 23 0,3-5 5 16,5-7 1-16,0 0 0 0,5-4-3 0,-1 1 0 16,5-9 0-16,9-4 0 0,-5 1-21 0,9-9-4 15,4 1 0-15,5-4-1 0,13-1-26 0,9-7-5 16,8-4 0-16,14-4-1 16,8 0-143-16,5-3-29 0</inkml:trace>
  <inkml:trace contextRef="#ctx0" brushRef="#br0" timeOffset="171254.5097">8923 16901 864 0,'0'0'76'0,"0"0"-60"0,0-7-16 0,-4-1 0 15,4 0 133-15,4 0 24 0,-4 0 5 0,9 1 1 16,-4-1-72-16,3 0-15 0,1 4-2 0,0-4-1 16,0 4-37-16,-5 0-7 0,5-3-1 0,0 3-1 15,-1-4-1-15,1 4 0 0,-9 4 0 0,9-4 0 16,-9 4 15-16,9-4 3 0,0 0 1 0,-9 4 0 16,0 0 1-16,0 0 0 0,0 0 0 0,0 0 0 15,0 0-13-15,0 0-2 0,0 0-1 0,0 0 0 16,0 0-1-16,0 0 0 0,0 12 0 0,0 0 0 15,0 3-1-15,-5 1 0 0,5 3 0 0,0 5 0 0,-4 7-10 0,-1 0-2 16,1 4-1-16,0 4 0 0,-1 4 14 0,1 0 3 16,-5 0 1-16,5 0 0 0,-1-4-33 0,1 0 0 15,-5-8 0-15,5 4 0 0,-1-7 14 0,5 3-4 16,-4-4-1-16,0-4 0 0,-1-3-9 0,1-1 0 16,-1 1 0-16,5-4 0 0,-4-5 0 0,0 1 8 15,-1 0-8-15,1-1 0 16,-1-3-38-16,-3 4-13 0,-1-4-2 0,0 3-1 15,-8 5-42-15,-1 0-9 0,-4-1-2 0,0 1 0 16,0 7-1-16,0-3-1 0,5-1 0 0,-1-3-472 16,1-1-95-16</inkml:trace>
  <inkml:trace contextRef="#ctx0" brushRef="#br0" timeOffset="171723.1638">8967 16972 1440 0,'-4'-4'128'15,"-5"-4"-103"-15,0 4-25 0,1-4 0 16,-1 0 60-16,0-3 8 0,0 3 0 0,5 0 1 15,0 0-12-15,-1 0-2 0,5 1-1 0,0-5 0 0,5-4-28 0,-1 5-6 16,5-5 0-16,-1 0-1 0,1-3 3 0,0 3 1 16,9-3 0-16,-5-1 0 0,0 5 8 0,4-1 1 15,-3-3 1-15,3 3 0 0,1 0-8 0,-1 1-1 16,1-1-1-16,4 5 0 0,0-9-12 0,0 8-3 16,4-3 0-16,5 3 0 0,-1 0-8 0,1 5 0 15,-5-1 0-15,5 0 0 0,4 4 0 0,-4 4 0 16,0 4 0-16,-1 0 0 0,-3 0 0 0,3 4 0 15,-8 3 0-15,0 1 0 0,-4 7-10 0,-1-3 10 16,-3 4 0-16,-6 3-9 0,1 4 9 0,-5-3 0 16,-4 3 0-16,0 0 0 0,-8 1 13 0,-5-1 2 15,-1-4 0-15,-8 5 0 0,0-5 17 0,-4 0 3 0,0 5 1 16,-5-9 0-16,0 1-10 0,1-1-2 0,-10 1 0 16,5-5 0-16,-4-3-16 0,4 0-8 0,-1-5 8 0,-3 1-8 15,4-8 0-15,0 4 0 0,4-4 0 0,0 0 0 31,-4-4-153-31,5-4-23 0,-1-3-5 0,0 3-1 0</inkml:trace>
  <inkml:trace contextRef="#ctx0" brushRef="#br0" timeOffset="172547.7489">9871 17139 1324 0,'0'0'118'0,"0"0"-94"16,0-8-24-16,0 8 0 16,0 0 138-16,5-7 23 0,-5 7 5 0,8-4 1 0,5 4-104 0,1 0-21 15,-1 0-4-15,0 4-1 0,5 0-21 0,-5 3-4 16,-5 1 0-16,6-4-1 0,-1 4-11 0,-4 0 0 16,-5-1 0-16,0 1 0 0,5 0 0 0,-9 0 10 15,4 4-2-15,-4-12-8 0,-8 7 19 0,-1 1-3 16,0 4-1-16,0-8 0 0,1 4 6 0,3-5 2 15,-4 5 0-15,1 0 0 0,-1-8-23 0,9 0 0 16,0 0 0-16,-4 4 0 0,-5 0 0 0,9-4 0 16,0 0 0-16,0 0 0 0,0 0 0 0,0 0 0 15,0 0 0-15,-5-4 0 0,1-8 8 0,4 4-8 0,-4 1 10 16,-1-1-10-16,5 0 0 0,0-4 8 0,0-3-8 0,0 3 0 16,0-4 0-16,5 5 0 0,-1-1-12 0,5 4 12 15,-5 0 0-15,1 1-8 0,-1-5 8 0,-4 12 0 16,0 0 0-16,9-8 0 0,-1 0 0 0,6 4 0 15,-6 4 0-15,6 0 0 0,-14 0 0 0,13 0 0 16,4 0 0-16,-4 4-8 0,5 0 8 0,-9-4 0 16,8 0-20-16,1 4 0 0,-9 0 0 0,-9-4 0 15,0 0 20-15,8 8 0 0,6 0 0 0,-14 3 0 16,0-3 0-16,0 0 0 0,-9 0 0 0,-4 0 0 16,4 3 0-16,-4-3 0 0,-5 0 8 0,1 0-8 15,-1-1-121-15,0-3-27 16</inkml:trace>
  <inkml:trace contextRef="#ctx0" brushRef="#br0" timeOffset="173880.0056">11183 16882 921 0,'0'0'40'0,"0"0"10"0,0 0-40 0,0 0-10 16,0 0 0-16,0 0 0 0,0-8 147 0,0 4 27 16,0 4 6-16,4-8 0 0,1 1-104 0,-5 7-22 15,4-12-4-15,0 4-1 0,-4 0-33 0,5 0-8 16,-5 1 0-16,4-5-8 0,-4 4 22 0,0-4-2 16,0 5-1-16,-4-5 0 0,4 4 22 0,-5 0 5 15,1 1 1-15,0-1 0 0,-1-4 0 0,-3 4 0 0,-1 0 0 0,-4 1 0 16,-1-5-26-16,-3 0-5 0,-1 4 0 0,-4 1-1 15,0-1-15-15,5 0 0 0,-5 0 0 0,4 8 0 16,5 0 0-16,-4 0 0 0,4 4 0 0,-1 0 0 16,1 4 0-16,-4 0 0 0,-5 3 0 0,4 1 0 15,-4 4 0-15,0-1 0 0,-4 1 0 0,8 3 0 16,1 1 0-16,4 7 0 0,0-3 0 0,-5-5 0 16,5 1 0-16,0-1 0 0,4 4 8 0,5 1-8 15,-5-5 0-15,4 1 0 0,10-5 0 0,-1 1 0 16,1 0 0-16,-1-9 0 0,-4-7 0 0,9 12 0 15,8-4 8-15,5-8-8 0,0 0 0 0,4-8 9 0,1 0-26 0,8-3-6 0,-4-1-1 0,4-4 0 32,0 1 24-32,-4-1 0 0,-1-3 0 0,1-1 0 15,0 1 12-15,-5-5 4 0,5 1 1 0,-5 3 0 0,0-7 13 16,1 8 2-16,-5-5 1 0,4 1 0 0,0 3-6 16,-4 1-2-16,0-1 0 0,-4 1 0 0,-5 7-14 0,0 0-3 15,-4 1-8-15,0 3 12 0,-1 0-12 0,-3 0 0 16,-5 8 8-16,0 0-8 0,0 0 0 0,0 0 0 15,0 0 0-15,0 0 0 0,0 0 0 0,0 0 0 16,-5 12 0-16,1-4 0 0,0 3 10 0,-1 1-10 16,1 0 10-16,-1 3-10 0,1 1 12 0,-5 4-4 15,-4-5-8-15,0 9 12 0,0-1 0 0,-5 8 0 16,1-4 0-16,-1 9 0 0,1-1 6 0,-1 8 1 0,-4 3 0 16,0 1 0-16,-4 0-11 0,4 0-8 15,0 3 9-15,0-3-9 0,-4-4 8 0,-1 0-8 0,5 0 0 16,-4-4 0-16,0 4 19 0,4-8-3 0,0-4 0 15,0-4 0-15,4 1-16 0,-4-5 0 0,5-3 0 0,-1-5 0 16,5 1 0-16,0-1 0 0,0-3 0 0,-5 0 0 16,10 3 0-16,-6-3 0 0,6-4 0 0,-1 0 0 31,0-4-29-31,9-4 0 0,0 0 0 0,0 0 0 0,0 0 21 0,0 0 8 0,0 0 0 0,0 0-9 16,0 0 9-16,0 0 0 0,0 0 0 0,0 0 0 15,0 0 0-15,0 0 0 0,0 0 0 0,0 0 8 16,9-8-8-16,0-4 0 0,-1 4 0 0,6-7 0 15,-1-1 0-15,0-3 0 0,4-1 0 0,1 1 0 16,0-1 0-16,-1-3 0 0,9-1 0 0,-4-3 0 16,5 4 0-16,-5 3-12 0,4 5 4 0,-4-1 0 15,0 4-4-15,-5 1 0 0,5-1 0 0,-9 8 0 16,5 0 12-16,-5 4 0 0,-4 4 0 0,4 0 0 16,-4 4-8-16,0-1 8 0,4 5-8 0,-4 0 8 0,4 0-8 15,-5-1 8-15,1 5-8 0,0-4 8 16,4 3-100-16,-4 1-16 0,4-1-2 0,0 1-550 15,0 0-111-15</inkml:trace>
  <inkml:trace contextRef="#ctx0" brushRef="#br0" timeOffset="175183.3455">13390 16983 1152 0,'0'-15'102'0,"0"15"-82"0,4-12-20 0,-4 0 0 16,5 1 48-16,-1-1 4 0,0 0 2 0,1 0 0 15,-1 1 26-15,0-1 6 0,-8 0 1 0,0 5 0 16,4 7-44-16,0 0-9 0,0 0-2 0,0 0 0 15,0 0-7-15,0 0-1 0,0 0-1 0,4 15 0 16,0 5 3-16,-8 3 1 0,0 8 0 0,-5 4 0 16,-4 0 4-16,0 4 1 0,-1 0 0 0,1 4 0 15,-4 0-12-15,4-4-1 0,-1-4-1 0,6-3 0 16,-1-5-10-16,4-4-8 0,5-3 12 0,-4-1-12 16,0-3 12-16,4-4-4 0,0-12 0 0,0 0-8 15,0 0 20-15,17 3-2 0,-4-6-1 0,9-1 0 16,-4-8-1-16,4 0 0 0,0 1 0 0,0-5 0 15,4-7-16-15,0 3 0 0,5 1 8 0,-5-5-8 0,5 1 0 16,-5-5 0-16,-4 1 0 0,5 4 0 0,-10-1 8 0,5 1-8 16,-4 3 0-16,-5 5 0 0,0 3 8 0,0 8-8 15,-4 0 0-15,-9 4 0 0,9 8 9 0,-5 0-9 16,0 4 0-16,1 3 9 0,-5 1-9 0,0 3 0 16,0 5 0-16,0-5 0 0,0 1 0 0,0-1 0 15,4-3 0-15,1-1 0 0,-1 1 0 0,0-4 0 16,-4-12 0-16,5 8 0 0,-5-8 0 0,9 3 8 15,-1-3-8-15,1 0 0 0,0-3 27 0,4-5 0 16,0-4 0-16,0 0 0 0,1-3 17 0,3-1 4 16,-4 1 1-16,5-5 0 0,-1-3-17 0,-3-1-4 0,3-3-1 15,5 4 0-15,0-5-16 0,-9-3-3 0,0 4-8 0,9-4 12 16,0 3-12-16,0-3-18 0,0 4 4 0,-4-4 1 31,4 3-110-31,-5 5-21 0,-4-1-5 0,0 1-1 0</inkml:trace>
  <inkml:trace contextRef="#ctx0" brushRef="#br0" timeOffset="175838.2682">14781 16277 1728 0,'4'-19'76'0,"-4"19"16"0,0 0-73 0,0 0-19 0,0 0 0 0,0 0 0 15,0 0 91-15,0 0 14 16,0 0 3-16,0 8 1 0,4 3-57 0,-4 9-12 16,-4-1-3-16,4 9 0 0,0-1-10 0,0 4-3 15,-4 8 0-15,-5 4 0 0,0 4 8 0,-4 0 0 16,0 7 1-16,-1-3 0 0,-7 4-12 0,-1 3-2 15,0 4-1-15,0 1 0 0,-5-5-18 0,1 5 8 16,0-9-8-16,4 1 0 0,4-4 9 0,1-8-9 16,-1-4 0-16,5-4 9 0,0-4-9 0,4-4 0 0,0-3 9 0,1-9-9 15,-1 1 0-15,4-8 0 0,1 3 0 0,4-11 8 16,0 0-8-16,0 0 0 0,0 0 0 0,0 0 0 16,0 0 0-16,9-11 0 0,4-1 0 0,0-4 0 15,5-3 0-15,-1-1 0 0,1-3 0 0,8-1 0 16,0 1 0-16,-4 0 0 0,5-5 0 0,-1 1 0 15,9 4 0-15,-9-1 0 0,-4 1 0 0,0 7 0 16,0 1 0-16,0 3 0 0,-4 4 0 0,-10 4 0 16,1 0 8-16,-9 4-8 0,0 0 10 0,9 8-10 15,-5 4 10-15,-8 3-10 0,0 5 10 0,-1-1-10 16,1 9 9-16,-1-1-9 0,-3 0 8 0,-1 5-8 16,9-5 0-16,-4 0 0 0,-5-3-9 0,4-1 9 15,5 0-185-15,0-3-31 16</inkml:trace>
  <inkml:trace contextRef="#ctx0" brushRef="#br0" timeOffset="175891.3449">15395 16964 2545 0,'0'0'56'0,"0"0"11"0,-5 11 2 0,1 5 3 0,0 4-57 0,-1 3-15 15,-4-4 0-15,5 5 0 0,0 3 11 0,-1-3-1 16,1-1 0-16,-1-4 0 0,1 9-10 0,0-5 0 0,4-3 0 0,-5-1 0 31,1 1-156-31,0-5-28 0</inkml:trace>
  <inkml:trace contextRef="#ctx0" brushRef="#br0" timeOffset="176004.9725">15540 16617 2286 0,'-14'-24'101'0,"14"20"21"0,0 4-98 0,0 0-24 0,0 0 0 0,0 0-672 16,0 0-140-16</inkml:trace>
  <inkml:trace contextRef="#ctx0" brushRef="#br0" timeOffset="176275.7037">16285 16800 1728 0,'0'0'76'0,"5"-12"16"0,-1 4-73 0,1-3-19 16,-1-1 0-16,-4 0 0 0,0 12 192 0,0-7 34 15,0-1 7-15,0 8 2 0,-9-4-183 0,0 0-36 16,-4 4-7-16,-9 0-1 0,0 4-8 0,-4 4-8 15,-5 3 8-15,-4 9-12 0,-4 7 12 0,-1 4 0 16,1 1 0-16,-1 3 0 0,5 0 0 0,0 0 0 16,9 8 0-16,-1-4 0 0,10 0 0 0,-1 0 8 0,5-4 0 0,9 0 0 15,-1 0-8-15,10-4 0 0,4 0 0 0,4-7 0 32,9-1-80-32,8-3-18 0,10-5-3 0,4-7-954 0</inkml:trace>
  <inkml:trace contextRef="#ctx0" brushRef="#br0" timeOffset="176909.8238">17040 16055 2084 0,'9'-19'92'0,"-9"19"20"15,9-8-90-15,-1 4-22 0,-8 4 0 0,0 0 0 0,9 4 59 0,0 4 7 16,-5-1 2-16,1 9 0 0,-1 7-42 0,-4 9-8 16,0 3-2-16,0 4 0 0,-9 15-6 0,0 1-2 15,-4 7 0-15,-4 8 0 0,-1 1 6 0,-4-1 1 16,0 0 0-16,-8 0 0 0,3 0 5 0,-3 1 0 16,-1-5 1-16,5-8 0 0,-1-7-10 0,5-4-3 15,0-8 0-15,5 0 0 0,-1-12 8 0,1 4 2 16,4-11 0-16,4-1 0 0,-4 1-8 0,4-12-2 15,4 3 0-15,5-11 0 0,0 0 5 0,0 0 1 16,0 0 0-16,0 0 0 0,0 0-14 0,5-7 0 16,4-1 0-16,4-4 0 0,4-3 12 0,1-1 0 15,4-4 0-15,0 1 0 0,0-1-4 0,8 1 0 16,1 3-8-16,0-3 12 0,-1 3 1 0,6 1 0 0,-6-1 0 16,-3 4 0-16,-1 8 15 0,-4 1 4 0,-5-1 0 15,1 8 0 1,0-1-52-16,-5 9-9 0,0-4-3 0,-4 8 0 0,-1-1 20 0,1 5 3 0,-4-1 1 0,3 5 0 31,-3 3-93-31,-1 0-19 0,1 0-3 0,-1 1-999 0</inkml:trace>
  <inkml:trace contextRef="#ctx0" brushRef="#br0" timeOffset="177905.6279">19479 16765 806 0,'18'-4'72'15,"-9"0"-58"-15,-9 4-14 0,-5-8 0 16,1 4 54-16,8-3 8 0,1-5 2 0,-1 4 0 16,-8 0-11-16,-1-3-1 0,10 3-1 0,3-4 0 0,-3-4 12 15,-1 5 2-15,-8-5 1 0,-1 1 0 0,10 3-8 0,-10-4-2 16,-3 1 0-16,-1 3 0 0,4-4-8 0,1 1-1 16,-5 3-1-16,-4 4 0 0,-9-3 2 0,5 3 1 15,3-4 0-15,-3 4 0 0,-9 0-15 0,4 8-3 16,4 0-1-16,-8 0 0 0,-1 0-10 0,1 0-1 15,0 8-1-15,-1 0 0 0,1 4 6 0,-5 7 0 16,5 1 1-16,4-1 0 0,-4 9 1 0,8 3 0 16,-4 0 0-16,14 4 0 0,-1 4-15 0,-4 0-3 15,4 0-8-15,0 4 12 0,5-4-12 0,-1 4 0 16,1-4 0-16,4 0 0 0,0-4 0 0,4 4-16 16,5-12 3-16,0 4 1 15,0-3-105-15,8-9-21 0,1 1-4 0</inkml:trace>
  <inkml:trace contextRef="#ctx0" brushRef="#br0" timeOffset="178169.7744">20199 16929 1036 0,'-22'-12'46'0,"17"4"10"0,5-7-45 0,-4 3-11 0,-13 4 0 0,3-4 0 15,1 5 332-15,0-1 64 0,0 4 12 0,-13 0 4 16,-5 4-320-16,5 4-64 0,-5 0-13 0,0 4-3 15,-4-1-12-15,0 1-12 0,9 4 3 0,-5 3 0 16,-4 5 9-16,0-1-8 0,4 5 8 0,5-1-8 0,4 1 8 0,-5 3 0 16,5 0 0-16,5-3 0 0,8-5-10 0,5 5 0 15,-5-5 0-15,0 1 0 0,9-5 10 0,5 1-8 16,3-1 8-16,-3-3-8 0,-5 0 8 0,9-4 8 16,8-1-8-16,-4-3 11 0,5-4-23 0,-1-4-4 15,5 0 0-15,0-7-1 0,5 3 17 0,-1-4 0 16,-4-7 0-16,4-1 0 0,5 1 0 0,-5-9 0 15,-8 1 0-15,8-4 0 0,5-4 24 0,-5 4-2 16,-4-1 0-16,0 1 0 0,-5 8-9 0,1-4-1 16,0 7-1-16,-5 8 0 0,-5 1-11 0,-3 3 0 15,8 0 9-15,-4 8-9 0,-9 0 0 0,0 0 0 16,4 12 0-16,1 7 0 0,-1 1 0 0,-4 3-13 16,-4 12 3-16,-1 0 1 15,5-3-76-15,-13 7-15 0,-5 0-4 0,-3 3-916 0</inkml:trace>
  <inkml:trace contextRef="#ctx0" brushRef="#br0" timeOffset="178558.3934">20466 16948 2026 0,'22'-35'90'0,"-8"19"18"0,-1 1-86 0,4-1-22 0,5 1 0 0,0-1 0 16,0 4 50-16,4 1 6 0,-4 3 0 0,5 8 1 15,-1 0-21-15,-4 4-5 0,-5 7-1 0,5 5 0 0,-4 4-18 0,-5 7-3 16,-9-4-1-16,1 8 0 16,-1 1 0-16,-4-1-8 0,0 0 12 0,-9 0-4 0,-4 0-8 0,0-3-12 15,4-5 2-15,-4-3 1 0,0-5 35 0,0 5 7 16,4-9 2-16,0 1 0 0,5-4-22 0,4-8-4 16,-9 4-1-16,9-4 0 0,0 0 7 0,0 0 1 15,0 0 0-15,0 0 0 0,9-8 8 0,4-4 3 16,5-7 0-16,-5-1 0 0,4 1-8 0,1-1-2 15,-1-3 0-15,5-4 0 0,5 3-1 0,-5-3 0 16,0 0 0-16,0 7 0 0,4-3-16 0,-9 7 0 16,5 4 0-16,-9-3 0 0,1 3 0 0,-6 4 0 15,-8 8 0-15,0 0 0 0,0 0 0 0,9 12 0 16,0 4-10-16,-5-1 10 0,1 1 0 0,-5 3-11 16,0 5 11-16,0 3-8 0,0 0-3 0,0 1 0 15,0-5 0-15,-5 4 0 16,1 5-213-16,0-5-42 0,-10 20-9 0,10-16-1 0</inkml:trace>
  <inkml:trace contextRef="#ctx0" brushRef="#br0" timeOffset="179479.6183">22449 16406 403 0,'0'0'17'0,"5"-16"5"0,-1 5-22 0,1-1 0 15,3-4 0-15,-3 5 0 0,-1-1 288 0,1 4 52 16,-5 8 12-16,4-8 1 0,-4 8-206 0,0 0-42 16,0 0-8-16,9-11-1 0,-9 11-47 0,0 0-9 15,4-4-1-15,-4 4-1 0,0 0-26 0,0 0-4 0,0 0-8 0,9 4 11 16,-9-4-11-16,4 4 0 0,1 3-12 0,-1 5 12 15,0-4 0-15,1-4 0 0,-5-4 0 0,0 12 0 16,4-1-11-16,1-3 11 0,-5-8-8 0,0 0 8 16,0 0 0-16,0 0 8 0,0 0 0 0,0 0 0 15,0 0 21-15,0 0 5 0,0 0 1 0,0 0 0 16,0 0 1-16,0 0 0 0,0 0 0 0,4-4 0 16,-4 4-16-16,0 0-2 0,0 0-1 0,0 0 0 15,9-8-4-15,-9 8-1 0,0 0 0 0,0 0 0 16,0 0-12-16,0 0 0 0,0 0 0 0,0 0 0 15,0 0 0-15,0 0 0 0,0 0 0 0,0 0 0 16,0 0 0-16,0 0 0 0,0 0 0 0,4 12 0 16,-4 8 0-16,0 3 0 0,-4 8 0 0,-5 4 0 15,5 12 13-15,-5 0-3 0,-4 4-1 0,-1 7 0 16,-3-3-1-16,4-1-8 0,-5 5 12 0,5-5-4 16,-4 5-8-16,-1-8 0 0,0 3 9 0,5-7-9 0,-9 0 0 15,9-8 9-15,-4 4-9 0,3-8 0 0,-3 0 0 0,-1-4 0 16,-4 0 0-16,5-3-12 0,-1-5 12 0,1-4 0 15,4-3 0-15,-1 0 0 0,6-5 28 0,-1-3 3 16,9-8 0-16,0 0 0 0,0 0-31 0,0 0 0 16,0 0 0-16,4-8 0 0,5-3 9 0,4-1 6 15,5-4 1-15,-1 5 0 0,10-9-16 0,-1 5 0 16,-4-5 0-16,4-3 0 0,5-1 0 0,-5 5 0 16,5-5 0-16,-5 1 0 0,1-4 0 0,3 3 0 15,5-3 0-15,-4 7 0 0,-5 5 0 0,5 3-12 0,0 0 12 0,-5 9-10 16,-4 3 2-16,-4 0 0 15,-1 0 0-15,-4 3 0 0,-4 5 8 0,-4 4 0 0,-1 0 8 16,-4-1-8-16,-9 5 0 0,0 0 0 0,5-1 0 0,-9 1 0 16,0-1 0-16,0 1 0 0,-5 3 0 0,0-3 0 15,-8 4 0-15,0-5 0 0,-5-3 0 0,-4 0 0 32,4 3-115-32,-8 1-27 0,4-8-6 0,-5 3-568 0,5-3-113 0</inkml:trace>
  <inkml:trace contextRef="#ctx0" brushRef="#br0" timeOffset="179744.4406">23204 17284 2300 0,'22'-24'102'0,"-13"20"21"0,8-4-99 0,1 5-24 16,4-1 0-16,0 0 0 0,8 4 0 0,1-4 0 15,0-4 0-15,0 0 0 0,-1 0 0 0,-3 1-19 16,-1-1 3-16,-8 0 1 16,3-4-21-16,-7 1-5 0,-1-1-1 0,-4-4 0 0,-1 1 31 0,-3-1 11 15,-1-3 0-15,5 3-9 0,-9 0 45 0,0 1 8 16,0-1 3-16,-5 5 0 0,1 3-8 0,-5 0-2 16,1 0 0-16,-1 4 0 0,-9 4 5 0,5 4 1 15,-4 0 0-15,-1 8 0 0,-8-1-23 0,4 5-5 16,0 4-1-16,0-1 0 0,0 1-14 0,0-1 8 0,4 4-8 15,1 5 0-15,4 3 0 0,0-4 0 16,-1 4 0-16,10-3 0 0,0-1 0 0,4 4-15 0,4 0 2 16,5-3 0-1,8 3-175-15,10-4-36 0</inkml:trace>
  <inkml:trace contextRef="#ctx0" brushRef="#br0" timeOffset="181023.6522">25292 17151 1382 0,'0'-8'123'0,"-4"-4"-99"0,4 5-24 0,-4-5 0 16,4 4 82-16,0-4 11 0,0 1 3 0,-5-5 0 15,5 4-24-15,-4 1-4 0,-1-5 0 0,1 4-1 16,0 1-31-16,-5-1-7 0,5 0-1 0,-5 1 0 16,0 3-28-16,-4-4 0 0,-5 4 0 0,1 1 0 15,-5 3 0-15,-5 0 0 0,-3 8 0 0,-5 0 0 16,-9-4 0-16,4 7 11 0,-4 9-11 0,-4 3 10 15,0 5 2-15,-5 3 0 0,5 4 0 0,4 4 0 16,-4 4 8-16,8 4 1 0,5-4 1 0,9 0 0 16,0-4-14-16,8 4-8 0,1-3 10 0,8-5-10 15,0-4 8-15,9-4-8 0,4 1 0 0,1-5 0 16,4 1 0-16,4-8 0 0,0-1 0 0,4-3 0 16,5 0 11-16,0-8-11 0,9-4 12 0,0 0-12 15,4 0 24-15,0-8-3 0,-4-3 0 0,8-5 0 16,1 1 7-16,-1-1 0 0,1-7 1 0,-1 0 0 15,5-8-15-15,0-4-3 0,0-4-1 0,-5-4 0 0,1-4-10 16,4-3 0-16,4 3 0 0,-4-4 8 0,8 1-8 0,-8-1 0 16,-4-3 0-16,4 3 0 0,4-7 0 0,-4 7 0 15,-5-3 0-15,-4 7 0 0,-4 0 0 0,0 8 0 16,-5 0 0-16,-4 8 0 0,-5 4 11 0,-3 4 0 16,-1 3 0-16,-4 9 0 0,-5-1 1 0,0 4 0 15,5 5 0-15,-5-1 0 0,-4 4-12 0,0 4 0 16,0 0 0-16,0 0 0 0,0 0 0 0,0 0 0 15,0 0 0-15,0 0 0 0,0 0 0 0,-4 12 0 16,0 7 0-16,-9 5 0 0,4 7 0 0,-9 8-9 16,-4 11 9-16,0 5-13 0,-4 4 13 0,-5 3 0 0,-8 4 0 15,8 1 0-15,-4-1 0 0,-4 0 0 0,3 4 0 0,6-7 0 16,3-1 0-16,1-3 0 0,4-1-10 0,0-3 10 31,9-5-38-31,4-3-3 0,-4-8-1 0,4 0 0 16,5-8-95-16,0-3-19 0,4-9-4 0,0 1-734 0</inkml:trace>
  <inkml:trace contextRef="#ctx0" brushRef="#br0" timeOffset="181278.6149">25951 17007 748 0,'17'-32'33'0,"-13"17"7"16,5-1-32-16,-4 1-8 0,3-1 0 0,-3 4 0 15,-1 5 292-15,-4 7 56 0,0 0 11 0,0 0 2 0,-9 11-249 0,1 5-49 16,-10 11-11-16,1 4-1 0,-10 4-38 0,1 1-13 15,0 3 9-15,-1 0-9 0,1 0 8 0,0 0-8 16,-1-8 8-16,5 0-8 0,5-4 0 0,-1 1 0 0,5-9 8 0,4 1-8 16,5-9 0-16,-1 1 12 15,5-4-12-15,0-8 12 0,0 0-12 0,9 8 12 16,4-8-12-16,5 0 12 0,4 0 3 0,0-4 1 16,9-4 0-16,-5 0 0 0,5 0-4 0,-1-3-1 15,5-5 0-15,1 0 0 0,-1-3 3 0,4-5 1 16,-4 5 0-16,0-4 0 0,-4 3 1 0,0 1 1 15,-1-5 0-15,-12 1 0 0,0 7-1 0,-5-3-1 16,0 3 0-16,-13-3 0 0,-5 3-6 0,-3-4-1 16,-5 9 0-16,-9-1 0 0,0 0-8 0,-9 5 0 0,-4 3 0 0,-5 0 0 15,5 0 0-15,-4 8 0 0,-5 0 0 0,4 3-11 32,1 5-66-32,-1 4-14 0,-3-5-2 0,3 9-963 0</inkml:trace>
  <inkml:trace contextRef="#ctx0" brushRef="#br0" timeOffset="181851.7969">26402 16975 1324 0,'18'-35'118'0,"-9"24"-94"16,-1-9-24-16,1 8 0 15,9-3 167-15,-5 3 29 0,0 8 5 0,0 0 2 0,0 4-145 0,-4 4-29 16,4 0-5-16,-4 4-2 0,0 8-22 0,-5 3 9 15,-4 4-9-15,0 5 0 0,-8 3 32 0,3-4-1 16,-8 1 0-16,0-1 0 0,0 0 1 0,4 0 1 16,-4 1 0-16,-5-5 0 0,5 1 2 0,0-5 0 15,0-3 0-15,0-1 0 0,-1-3-11 0,6 0-3 16,3-1 0-16,1-3 0 0,4-8-4 0,0 0-1 16,0 0 0-16,0 0 0 0,0 0 3 0,9 4 0 15,4-4 0-15,0-8 0 0,4 0-1 0,1-3 0 16,4-1 0-16,-4-4 0 0,8-7-1 0,0-4 0 15,0-1 0-15,5 5 0 0,4 0-17 0,0-5 0 16,1 1 0-16,-6 4 0 0,1 3 13 0,-5 1-4 0,1 7-1 16,-5-4 0-16,-1 12-8 0,1 1 0 15,-4 3 0-15,-5 3-11 0,0 5 11 0,-4 4-8 0,0 0 8 0,-5 7-8 16,1 1 8-16,-1-1-8 0,-4 1 8 0,-4-1-8 31,4 1-18-31,-5 7-3 0,1 0-1 0,-5 4 0 16,5-3-145-16,-5 3-29 0,-13 16-5 0,9-12-2 0</inkml:trace>
  <inkml:trace contextRef="#ctx0" brushRef="#br0" timeOffset="182390.0938">27122 17167 1594 0,'0'0'71'0,"4"-8"14"0,-4 8-68 0,5-8-17 15,-1 0 0-15,-4 8 0 0,9-4 55 0,0-4 7 16,8 8 2-16,1-3 0 0,-1-1-23 0,5 4-4 16,5 0-1-16,3 0 0 0,10 0-6 0,4 0-2 15,-1 0 0-15,1 4 0 0,5-1-12 0,-1 1-4 16,0-4 0-16,0 4 0 0,-4 0 0 0,0-4-1 15,-4-4 0-15,-5 0 0 0,0 0-11 0,-4 1 0 16,-5-1 9-16,-4-4-9 0,-5-4 28 0,5 0 2 16,-9-7 0-16,1 7 0 0,-6-3 11 0,-3-5 3 15,-1 1 0-15,-4-1 0 0,0 1-20 0,-4-1-3 16,-5 1-1-16,-4-1 0 0,4 5-9 0,-9-1-3 0,1 0 0 0,-1 9 0 16,-4-1-8-16,1 0 8 0,-6 4-8 0,-4 4 8 15,1 4-8-15,-1 4 0 0,-8 3 9 0,3 5-9 16,1 7 0-16,-4 1 9 0,-1 3-9 0,5 4 0 15,-4-3 0-15,4 7 0 0,0 4 0 0,0 0 0 16,8 0 8-16,1 0-8 0,0-4 0 0,8 4 0 16,-4 0-12-16,13 0-10 0,1-4-2 0,8 0 0 15,8 4-112 1,10-8-22-16,8 0-5 0,14 1-1 0</inkml:trace>
  <inkml:trace contextRef="#ctx0" brushRef="#br0" timeOffset="201981.1875">28864 16780 475 0,'0'0'20'0,"0"0"6"0,4-3-26 0,-4 3 0 0,4 0 0 0,5-4 0 16,0 4 68-16,0-4 9 0,0 0 2 0,-5-4 0 16,5 4 1-16,-1 0 0 0,1 0 0 0,-9 4 0 0,5-7-12 0,-5 7-1 15,0 0-1-15,0 0 0 0,0 0-13 0,8-4-2 16,-8 4-1-16,0 0 0 0,0 0-18 0,0 0-3 15,0 0-1-15,0 0 0 0,0 0-16 0,0 0-3 16,0 0-1-16,0 0 0 0,0 0 4 0,0 0 0 16,0 0 0-16,-4 11 0 0,0 5 3 0,-1 0 1 15,5-5 0-15,-9 5 0 0,5 3 7 0,0 5 1 16,-1-1 1-16,1 8 0 0,0 1 2 0,-5-1 0 16,9-4 0-16,0 0 0 0,-5-3-6 0,5 3-1 15,0-4 0-15,0 5 0 0,0-5-6 0,0 1-2 16,0-9 0-16,0 1 0 0,0 3-12 0,0-7 0 15,5 0 0-15,-5-5 0 0,0-7 0 0,0 0-15 16,0 0 2-16,9 4 0 16,4-8-152-16,-5 4-31 0,14-19-5 0,0-1-2 0</inkml:trace>
  <inkml:trace contextRef="#ctx0" brushRef="#br0" timeOffset="202161.431">29149 16238 1152 0,'0'-11'102'0,"0"3"-82"0,0 0-20 0,0-4 0 16,0 5 45-16,0 7 5 0,0-4 1 0,0 4 0 16,4-8-19-16,-4 8-3 0,0 0-1 0,13 0-440 15,-4 8-89-15</inkml:trace>
  <inkml:trace contextRef="#ctx0" brushRef="#br0" timeOffset="202920.4501">29487 16745 576 0,'0'0'25'0,"0"0"6"0,0 0-31 0,0 0 0 0,0 0 0 0,0 0 0 16,0 0 210-16,0 0 36 0,0 0 7 0,0 0 2 15,-5 12-159-15,5 0-32 0,0 3-7 0,-4 5-1 16,4-1-27-16,-5 9-5 0,1-5-2 0,0 4 0 15,4 1-13-15,-5-1-9 0,-3-4 12 0,3-3-12 16,1-1 12-16,-1 1-12 0,1-5 12 0,4-3-12 16,0-12 24-16,0 0-1 0,0 8-1 0,0-8 0 15,0 0 8-15,0 0 2 0,0 0 0 0,0-8 0 16,9 0 5-16,0-3 2 0,-1-9 0 0,5 1 0 16,1-5-10-16,-1 1-1 0,0-8-1 0,0 3 0 15,9-3-15-15,-4 4-2 0,-1-4-1 0,1 3 0 16,4 1-9-16,0 4 0 0,-5 3-12 0,5 8 12 0,-9 5 0 15,5 3 0-15,-9 8 0 0,-1 3 12 0,1 5-12 0,0 4 10 16,-5 3-10-16,1 1 10 0,-5 7-10 16,4-4 10-16,-4 9-10 0,0-1 10 0,0 0-10 0,0 0 0 15,-4 4 0-15,4-7 0 16,0 3-108-16,0-4-23 0,4-7-5 0</inkml:trace>
  <inkml:trace contextRef="#ctx0" brushRef="#br0" timeOffset="214900.4528">31079 7850 1670 0,'-9'-8'148'0,"5"4"-118"0,0-7-30 0,-1-1 0 16,5-8 12-16,-4 5-4 0,0-9-8 0,4 5 12 15,4-1 20-15,0 1 3 0,-4-1 1 0,9 9 0 16,0 3 10-16,0 0 2 0,-1-4 1 0,6 12 0 15,3 0 18-15,1 8 3 0,4 0 1 0,0 0 0 16,-1 3-41-16,6 5-8 0,3 0-2 0,-3-1 0 16,4 1-4-16,-1-1-2 0,-3-3 0 0,-1 0 0 15,0 0-14-15,-8-1 0 0,-1-3 0 0,-4 4 0 16,1-1 0-16,-6-3 0 0,1 4 0 0,-9-12 0 16,0 0 0-16,0 8 12 0,0-8-1 0,-9 11-1 15,1 1 14-15,-6-4 4 0,1 0 0 0,-4-4 0 0,-5-4 1 16,0 0 1-16,-4-8 0 0,4 0 0 15,-5-8-2-15,1 1 0 0,0-5 0 0,-1-3 0 0,-3-4-28 16,3 3 0-16,1-3 0 0,0 4 0 0,8-5-15 0,5 5-2 16,-5-1-1-16,5 1 0 0,9 4 18 0,-5-1 0 15,5 4 0-15,8 5 0 0,0-5 0 0,5 4-10 16,0 1 10-16,4-1-8 0,-4-4 8 0,8 5-8 16,1 3 8-16,0 0-8 0,4 4 8 0,-5 0 0 15,1 0 0-15,-1 4 0 0,1 0 0 0,-1 4 11 16,-4-4-3-16,1 4 0 0,3-4 10 0,-4 4 2 15,0 0 0-15,-8 0 0 0,4 0-20 0,-9-4 0 16,8 4 0-16,-8-4 0 0,0 0 0 0,0 0 0 16,0 0 0-16,0 0 0 0,0 0 10 0,0 0-2 15,0 0 0-15,-8 0 0 0,-1-4-8 0,-9-4 0 0,5 0 0 16,-4 0 0-16,-1-7 0 0,5 3-11 0,-5-3 3 0,5-1 0 16,-4-4 8-16,3 5 0 0,1-9 0 0,0 9 0 15,4 3 0-15,5 0 0 0,0 1 0 0,4 3 0 16,-5-4 0-16,10 4 0 0,-5 8 0 0,8-3 0 15,1-1 0-15,4 4 11 0,0-4-3 0,1 0 0 16,3 4-8-16,1 0 0 0,-5-4 0 0,4 0 0 16,1 0 0-16,0 0 0 0,-1-4 0 0,1 5 0 15,4-5 0-15,-9-4 8 0,4 0-8 0,-8 1 8 16,0-1-8-16,0-4 0 0,-1 5 0 0,1-1-11 16,0-4 11-16,-5 5 0 0,1-5 0 0,-1 4 0 15,0 1-11-15,1-5 11 0,-5 4-13 0,4 1 5 16,1 3-152-16,-1-4-29 0,0-3-7 0</inkml:trace>
  <inkml:trace contextRef="#ctx0" brushRef="#br0" timeOffset="215382.9331">31439 7074 576 0,'0'0'51'0,"0"0"-41"0,0 0-10 0,0 0 0 16,0 0 181-16,0 0 35 0,0 0 6 0,9 4 2 16,-5-8-115-16,5 4-22 0,-5-8-5 0,-4 0-1 15,5-3-27-15,-1-1-6 0,-4 0 0 0,0-3-1 16,0-1-13-16,-9 0-2 0,9 5-1 0,-4-5 0 15,0-3-11-15,-1-1-1 0,-4 8-1 0,1 1 0 16,-1-1-3-16,0 0-1 0,-4 4 0 0,0 1 0 0,0-1 21 0,-1 4 4 16,1 4 1-16,-4 0 0 0,-1 4-9 0,1 0-2 15,3 0 0-15,1 0 0 0,4 3-10 0,1 1-3 0,-1 4 0 0,0-8 0 16,0 4-6-16,9-8-2 16,0 11 0-16,-4 1 0 0,4 0-8 0,4-1 0 15,1 5 0-15,4-4 0 0,-1-1 8 0,5 1 0 16,1-4 0-16,-1 4 0 0,9-1 9 0,-5 1 2 15,1 0 0-15,4-1 0 0,-5 1 2 0,5-4 1 16,-4 0 0-16,4-8 0 0,-5 0-22 0,5-4 9 16,5 0-9-16,-5-8 0 0,-1-3-9 0,1-1-9 15,-4-7-2-15,-1-5 0 16,1-3-150-16,-5-8-30 0,-4 0-7 0</inkml:trace>
  <inkml:trace contextRef="#ctx0" brushRef="#br0" timeOffset="215749.4689">31571 6189 2646 0,'-5'11'58'0,"-4"-3"12"0,5 8 2 0,0-5 3 0,4-11-60 0,0 0-15 16,0 0 0-16,0 0 0 0,0 0 24 0,0 0 1 15,0 0 1-15,0 0 0 16,0 0-112-16,8-4-22 0,-3-3-5 0,4-5-1 16,4 0-88-16,-4 1-18 0,-1-9-3 0,1 4-588 0</inkml:trace>
  <inkml:trace contextRef="#ctx0" brushRef="#br0" timeOffset="214021.8016">31242 8322 2131 0,'0'0'189'0,"0"0"-151"0,0 0-30 0,0 0-8 16,0 0 51-16,0 0 9 0,0 0 1 0,0 0 1 15,-5-8-38-15,5 8-7 0,0-8-1 0,0 8-1 16,13 0-15-16,0 0 0 0,5 0 0 0,4 8 0 15,0 0 0-15,0 3 8 0,9-3-8 0,-5 4 0 16,-9 0 9-16,5-5-9 0,0 1 8 0,-4-4-8 31,-1 0-60-31,-3-4-18 0,-1 0-3 0,-4-8-591 0,-5 4-117 0</inkml:trace>
  <inkml:trace contextRef="#ctx0" brushRef="#br0" timeOffset="213577.3793">30991 8852 1785 0,'-8'39'159'0,"-1"-27"-127"0,0 3-32 0,0 1 0 15,1-4 98-15,3-1 14 0,5-11 2 0,0 0 1 0,0 0-75 0,0 0-14 16,0 0-3-16,-4-11-1 16,4-5-22-16,-5-3 9 0,-3-1-9 0,8 1 0 0,-5-9 12 0,1-3-12 15,-5-4 12-15,5 4-12 0,-1-8 16 0,5 8-3 16,-4-4-1-16,4-4 0 0,-4 7-12 0,-1 5-16 15,1 0 3-15,4 3 1 16,-5 5-30-16,1 3-6 0,4 1 0 0,0 7-1 16,4 0-113-16,-4 8-22 0,0 0-5 0,0-8-570 0</inkml:trace>
  <inkml:trace contextRef="#ctx0" brushRef="#br0" timeOffset="213746.0068">30285 8478 874 0,'0'0'39'0,"0"0"8"0,-9 4-38 0,1-4-9 0,8 0 0 0,-9 0 0 16,0-4 111-16,-4 4 20 0,4-8 4 0,5 4 1 16,-5 4-27-16,9 0-5 0,-4-8 0 0,4 8-1 0,0 0-19 0,0 0-4 15,0 0-1-15,0 0 0 16,8-4-31-16,5 0-7 0,5 4-1 0,0 4 0 16,8 0-13-16,5 4-3 0,-1 8-1 0,10 3 0 15,-1 5 6-15,5 7 2 0,9-4 0 0,4 8 0 16,0-4 2-16,4 1 1 0,5 3 0 0,-4-4 0 0,3-4-9 0,-3-3-1 15,-5-5-1-15,-5 1 0 0,-3-1-15 0,3-3-8 16,1-1 10-16,-9-3-10 0,0 0 0 0,0-1 0 16,-1-3 0-16,-7 0 0 15,-1-8-88-15,-9 4-24 0,-4-4-5 0</inkml:trace>
  <inkml:trace contextRef="#ctx0" brushRef="#br0" timeOffset="214200.0508">30838 7959 460 0,'-18'12'41'0,"5"3"-33"16,0-3-8-16,0 0 0 0,4 3 361 0,-4 5 71 16,4-8 13-16,0-1 3 0,5 1-309 0,0-4-63 15,4-8-12-15,0 0-715 16,0 0-143-16</inkml:trace>
  <inkml:trace contextRef="#ctx0" brushRef="#br0" timeOffset="213155.1068">31242 9648 1036 0,'0'11'92'0,"-5"1"-73"16,-4-4-19-16,9 4 0 0,0-12 232 0,0 0 44 15,0 0 8-15,0 0 1 0,0 0-195 0,0 0-39 16,0 0-8-16,0-8-2 0,0-4-32 0,0-7-9 15,0 3 0-15,0-3 0 16,5-1-31-16,-1 1-10 0,-4 3-3 0,0-7 0 16,5-1-63-16,-5-3-13 0,0-4-2 0</inkml:trace>
  <inkml:trace contextRef="#ctx0" brushRef="#br0" timeOffset="212831.0625">31176 10755 1749 0,'-13'8'77'0,"13"-8"17"0,0 0-75 0,0 0-19 0,0 0 0 0,0 0 0 16,0 0 22-16,-5 8 1 0,1-4 0 0,-1 4 0 15,5-5-13-15,-8 5-2 0,8 4-8 0,0 0 12 16,-5-5-12-16,5 5 9 0,0 4-9 0,0-5 8 16,0 1 4-16,5 4 0 0,-5-5 0 0,4 5 0 15,5-4 16-15,0 3 4 0,4-3 1 0,-4 4 0 16,4-1-7-16,4 1-2 0,5-1 0 0,0 1 0 16,-4 4-15-16,4-9-9 0,-5-3 10 0,1 0-10 15,-1 0 9-15,-4-4-9 0,-4-1 8 0,0-3-8 16,-9 0 8-16,0 0-8 0,0 0 0 0,-4-7 8 15,-5-9 1-15,0 0 0 0,0 1 0 0,-4-1 0 16,-4 1-9-16,-1-5 0 0,0-3 0 0,-4 3 0 16,1-3 15-16,7 3-3 0,1 1 0 0,0-1 0 15,4 5 12-15,1-1 3 0,3 1 0 0,5 3 0 16,0 0-19-16,5 0-8 0,3 5 8 0,5-1-8 0,-4 0 0 0,4 0 0 16,1 0 0-16,-1 1 0 0,0-5 0 15,-4 0 0-15,4-3 0 0,-4-1 0 0,-5 0 0 0,0-3 0 16,1-8 0-16,-5-1 0 0,-5 1 0 0,1-4 0 15,-5 0 8-15,0-4-8 0,1-1 8 0,-6 5-8 16,1 0 12-16,-9 0-4 0,5 0 17 0,-5 3 3 16,-4 1 1-16,-5 8 0 0,0-5 4 0,-8 9 1 15,-5-5 0-15,-4 4 0 0,4 5-12 0,-5-1-2 16,-3 4-1-16,4 4 0 0,-1 0-11 0,5 1-8 16,0 3 9-16,5 0-9 0,4 3 0 0,0-3-15 15,4 4 2-15,5 0 0 0,-1-4-3 0,6 0 0 0,3 0 0 0,5 0 0 16,0 0 8-16,4 0 8 0,0 0-13 0,0 4 5 15,9-4 8-15,0 0-13 0,0 0 5 0,0 0 8 16,0 0-14-16,0 0 5 16,0 0 1-16,18 8 0 0,-5 4 8 0,5-1-8 0,-1 1 8 15,9 0-8-15,5-1 8 0,0 5 12 0,4 0-2 0,0 3-1 16,9 1 14-16,0-1 2 0,-5 1 1 0,5-1 0 16,9 5-4-16,-1-9-1 0,-3-3 0 0,-1 0 0 15,0-9-13-15,-4-3-8 0,-4 0 8 0,-1-3-8 16,-8-1 0-16,0-4-13 0,4 0 1 0,-5-4 1 15,-8 1-158 1,0-1-32-16</inkml:trace>
  <inkml:trace contextRef="#ctx0" brushRef="#br0" timeOffset="210781.6311">31027 13902 972 0,'-14'8'43'0,"6"-4"9"0,3 4-42 16,-4-4-10-16,-4 0 0 0,5-4 0 0,-6 0 116 0,1 4 22 0,0-4 4 0,0 0 1 16,4-8-31-16,-4 4-5 0,0-4-2 0,-5 4 0 15,9-8-38-15,1 5-8 0,-1-5-2 0,0-4 0 16,5 5-38-16,8-9-8 0,1 5-2 0,3-1 0 16,1-3-9-16,9 3 0 0,4-4 0 0,0 5 0 15,8 3 0-15,-3 4 0 0,-1 1 0 0,0 3 8 16,5 4 4-16,-5 7 0 0,-4-3 0 0,0 8 0 15,0-4 0-15,-4 7 1 0,-1 1 0 0,1 0 0 16,-10-1 2-16,6-3 0 0,-6 0 0 0,-3-1 0 16,-5 1-6-16,4-4-1 0,-4 4 0 0,0-12 0 15,0 0 6-15,-9 3 1 0,9-3 0 0,0 0 0 0,-13 0-5 0,0 0-1 16,-4 0 0-16,-1 0 0 0,-4-7 2 0,-4-1 0 16,-1 4 0-16,-3-8 0 0,-1-3-3 0,0-1 0 15,1-7 0-15,-6 3 0 0,1-3-8 0,9-5 0 16,0 5 0-16,8 0 0 0,9-1 0 0,1 5 0 15,3-5-10-15,10 5 10 0,-1-1-9 0,9 5 9 16,9-1-8-16,0 8 8 0,4 1 0 0,1 3 0 16,3 4 0-16,1 0 0 0,4 7 0 0,-4 1 0 15,0 0 0-15,-1 0 8 0,1-4-8 0,-5 4 8 16,-4-5-8-16,0 1 8 16,0-4-123-16,0-4-24 0,0-3-5 0</inkml:trace>
  <inkml:trace contextRef="#ctx0" brushRef="#br0" timeOffset="211724.8822">30978 12764 1987 0,'0'0'44'0,"0"0"8"0,0 0 3 0,0 0 1 0,0 0-45 0,0 0-11 0,-8-4 0 0,8-4 0 15,-5-4 30-15,5 1 4 0,5-5 1 0,8 0 0 16,0-3-17-16,4 7-3 0,1 0-1 0,8 1 0 15,-4-1-14-15,5 4 11 0,-1 0-11 0,0 5 10 16,1 3 0-16,-1 0 0 0,0 0 0 0,0 0 0 16,-4 3 7-16,0 5 2 0,0-4 0 0,-4 0 0 0,-1 4-19 0,-3 0 8 15,-1-4-8-15,-5 3 0 0,-8-7 12 0,0 0-12 16,0 0 12-16,0 0-12 0,0 0 13 0,0 0-4 16,-13-4-1-16,-4 4 0 0,-1-3-8 0,1-1 10 15,-1 0-10-15,1-4 10 0,-5 0-10 0,0 0 12 16,0 1-12-16,0-5 12 0,4-4-12 0,1 5 10 15,-1-5-10-15,5 0 10 0,0-3-10 0,4-1 0 16,5 1 0-16,-1 3 0 0,1-3 0 0,8 3 0 16,1-3 0-16,8 3 0 0,-4 0-12 0,4 1 12 15,4-1-10-15,1 1 10 0,-1-1 0 0,1 4-9 16,0 1 9-16,-5-1 0 0,4 0 0 0,-4 4 0 16,-4 1 0-16,4-1 0 0,-4 4 0 0,-9 4 0 15,9-4 8-15,-9 4-8 0,0 0 9 0,0 0-9 0,0 0 12 0,0 0-12 16,0 0 13-16,0 0-4 0,0 12-1 0,0-1 0 15,0 5 1-15,0-4 0 0,0-1 0 0,-4 1 0 16,-1-4 9-16,1 0 2 0,-5-4 0 0,5 0 0 16,-5-1-3-16,0-6 0 0,-4-1 0 0,0 0 0 15,-5-4-8-15,1 0-1 0,-1-4-8 0,1-3 12 16,-1-1-4-16,0 1-8 0,5-9 11 0,0 5-11 16,0-5 0-16,4 5-14 0,5-1 1 0,4 1 0 15,4 3 13-15,1 1 8 0,8 7 0 0,-5 0-8 16,6 0 0-16,3 4 0 0,1 4 0 0,-1 4 0 15,1 0 0-15,4 0 0 0,-5 4 0 0,5 0 0 16,-4-4-84 0,-1-1-10-16,5 5-2 0,5-4-969 0</inkml:trace>
  <inkml:trace contextRef="#ctx0" brushRef="#br0" timeOffset="211325.6941">30974 13103 2019 0,'-4'23'89'0,"4"-15"19"0,4 4-86 0,-4-4-22 0,9-1 0 0,-5 1 0 15,5-4 28-15,4 0 2 0,-4-4 0 0,4 0 0 16,0-4-22-16,5 4-8 0,-1 0 0 0,5-4 9 15,0 0-9-15,0 0 0 0,0 4 0 0,-4-3 8 16,3-1-8-16,-3 0 0 0,4-4 0 0,0 4 0 16,-5-4 0-16,1 4 0 0,-5-3 0 0,-4-1 8 15,0 0-8-15,-5 0 0 0,0 0 9 0,-4 8-9 0,-4-11 10 16,0-1-2-16,-1 0-8 0,-3 1 12 0,-1-1-4 0,-4 0 0 16,-5 0-8-16,5 5 12 0,0-1 0 0,-5 0-1 15,1 4 0-15,-1-4 0 0,-4 4 4 0,0 4 1 16,0 0 0-16,0 4 0 0,0 4-3 0,0-4 0 15,5 4 0-15,-1 0 0 0,5 3-2 0,4 5-1 16,1-4 0-16,3-1 0 0,5 1-10 0,5 4 0 16,-1-1 9-16,0 1-9 0,10-1 0 0,-6 5-16 15,6-8 2-15,-6-1 1 16,5 5-159-16,5 0-32 0</inkml:trace>
  <inkml:trace contextRef="#ctx0" brushRef="#br0" timeOffset="212040.0949">31167 11660 345 0,'0'0'15'0,"0"0"4"0,4-4-19 0,1-4 0 16,4 1 0-16,4-1 0 0,0 4 216 0,-4-4 39 15,4 0 8-15,-4 0 1 0,4 1-124 0,0-1-26 16,0 0-5-16,-4 0-1 0,8 0-67 0,-3 5-13 0,-6-1-4 0,5 0 0 31,-8 0-106-31,4 0-22 0,-9 4-4 0,0 0 0 0</inkml:trace>
  <inkml:trace contextRef="#ctx0" brushRef="#br0" timeOffset="209409.803">30272 14987 1036 0,'-18'0'92'0,"-4"-4"-73"0,1 0-19 0,3 0 0 15,5-8 44-15,0 4 6 0,8 1 1 0,1-1 0 16,0-4 33-16,8 0 6 0,0 5 2 0,9-1 0 15,5 4-18-15,13 0-3 0,-1 4-1 0,10 0 0 16,-1 0-8-16,5 8-2 0,0 0 0 0,4 3 0 16,-4 1-13-16,9 4-3 0,-5-1-1 0,0-3 0 15,-4 0-23-15,-4-1-5 0,4-3-1 0,0-4 0 16,-5 0-14-16,1-4 0 0,-10-4 0 0,1 0 0 16,0 0-148-16,-9 0-33 15</inkml:trace>
  <inkml:trace contextRef="#ctx0" brushRef="#br0" timeOffset="209150.7675">30803 15384 1141 0,'0'0'50'0,"0"0"11"0,0 0-49 0,-9-4-12 16,0 4 0-16,1-3 0 0,-1-1 97 0,0 4 17 0,5 0 3 0,-1-4 1 15,5 4-46-15,0 0-8 0,0 0-3 0,0 0 0 16,0 0-27-16,9 11-6 0,-5 1 0 0,14 4-1 16,8 3-11-16,9 5-3 0,5-5 0 0,4 8 0 15,0-3 6-15,-1 3 1 0,1 0 0 0,0-3 0 16,-4-1-1-16,-5-3 0 0,0-1 0 0,-4-3 0 15,-1-4-10-15,-3-5-1 0,-10-3-8 0,1 0 12 16,-1-8-12-16,-4-4 0 0,-4 1 0 0,0-9 0 16,-5 0 9-16,-4-3-9 0,-4-1 8 0,0-7-8 15,-10 0 0-15,6 0 0 0,-10-1 0 0,5-3 0 16,-9 4 0-16,4-1 0 0,-4 1 0 0,1 4 0 16,-1-1 0-16,-5 9-11 0,1 3 11 0,-5 0-12 15,-4 8 12-15,-4 1 0 0,4 6 0 0,4 1 8 16,0 4-8-16,0 0 0 0,5 4 0 0,4-1 8 0,9 5-8 15,0 0 9-15,0 3-9 0,0-3 10 16,4 3-2-16,4 1-8 0,5-1 12 0,0 1-4 0,5-1-8 0,4-3 0 16,-1-1 0-16,5-3 0 15,-4 0-140-15,0-8-23 0</inkml:trace>
  <inkml:trace contextRef="#ctx0" brushRef="#br0" timeOffset="210011.2305">30728 14717 748 0,'0'0'67'0,"0"0"-54"0,0 0-13 0,0 0 0 16,0 0 96-16,0 0 17 0,0 0 3 0,0 0 1 15,0 0 1-15,9 0 0 16,-9 0 0-16,18-3 0 0,4-1-32 0,4 4-6 0,0-4-2 0,0 0 0 16,1 0-38-16,-1 0-7 0,-4 0-1 0,0 4-1 15,-4-12-20-15,-1 5-11 0,1-1 12 0,-10-4-12 16,-3 0 12-16,-1 1-4 0,1 3 0 0,-5-4-8 15,-9-3 12-15,4 3-4 0,-8-4 0 0,0-3-8 16,-4 3 14-16,3 1-4 0,-3-5-1 0,-1 8 0 16,5 1 7-16,-4 3 0 0,3 0 1 0,1 0 0 15,9 1-3-15,-1-5-1 0,5 4 0 0,0 4 0 16,9-4-5-16,4 4 0 0,5-3-8 0,4 3 12 16,9 0-12-16,-1 0 11 0,10 0-11 0,-1 4 10 15,5 4 4-15,-4 0 1 0,-1 8 0 0,1-5 0 16,-1 9 4-16,5 0 1 0,0 3 0 0,-5 4 0 15,1-3 1-15,-5 3 1 0,-4-3 0 0,-1 3 0 16,-3-3-6-16,-1 3-2 0,-8 1 0 0,-10-1 0 0,5-4-4 16,-8 5-1-16,-1-5 0 0,-4 1 0 0,-4-1 4 0,-1 1 1 15,-8-1 0-15,5-3 0 0,-1 0 3 0,-9-1 1 16,-4-3 0-16,0-8 0 0,0 0-8 0,-4-4-2 16,-5-4 0-16,-4-4 0 0,5-4-16 0,-6-7-4 15,1-9-1-15,5-3 0 16,-1-12-119-16,0-3-24 0,5-9-5 0</inkml:trace>
  <inkml:trace contextRef="#ctx0" brushRef="#br0" timeOffset="207385.8483">30794 16539 939 0,'0'0'41'0,"0"0"10"0,0 0-41 0,0 0-10 0,-9 4 0 0,1-4 0 0,-6-4 93 0,6 4 17 15,-1 0 3-15,0 0 1 0,9 0-27 0,0 0-6 16,0 0-1-16,-4 0 0 0,4 0-32 0,0 0-6 16,0 0-2-16,0 0 0 0,0 0-22 0,0 0-5 15,8 0-1-15,6 4 0 0,8-1 10 0,4-3 2 16,9 4 0-16,9 0 0 0,4-4 0 0,5 4 1 16,-5 4 0-16,0-4 0 0,-4 0 4 0,-4 7 1 15,3-3 0-15,-7 4 0 0,3-4-6 0,-4 3-2 16,-4 1 0-16,0-4 0 0,-1 0-12 0,-8 0-2 15,-4 3-8-15,-5-3 12 0,4-4 0 0,1 4 0 0,-9-4 0 16,0-4 0-16,-9 0-12 0,13 0-16 16,-13 0 3-16,0 0 1 15,0 0-24-15,9 4-4 0,-9-4 0 0,0 0-1 16,0 0-41-16,0 0-8 0,0 0-2 0,0 0-734 0</inkml:trace>
  <inkml:trace contextRef="#ctx0" brushRef="#br0" timeOffset="207852.277">31136 16644 172 0,'0'0'16'0,"0"0"-16"0,-13 4 0 0,0 0 0 15,4-4 142-15,-8 4 26 0,-1-4 4 0,1 0 2 16,-1-4-58-16,-8 4-12 0,4-8-3 0,-5 4 0 0,-3-4-18 0,-1 4-4 16,5-7-1-16,-5-9 0 0,-4 1-14 0,4-5-4 15,-4 1 0-15,4-4 0 0,9-9-4 0,-4 5 0 16,0 0-1-16,-1 0 0 15,5 0-11-15,9-1-1 0,-4 5-1 0,8 0 0 0,0-4-24 0,9 7-5 16,0 1-1-16,9-1 0 0,0 1-12 16,4 4 11-16,9-1-11 0,0 8 10 0,8 1 2 0,-3 3 0 15,4 4 0-15,-5 4 0 0,0 4 22 0,5 8 5 16,-5-5 1-16,1 5 0 0,-1 4-29 0,0-1-11 16,-4 1 8-16,-4-1-8 0,-5 1 14 0,4 0-2 15,-8 3-1-15,0-3 0 0,0-1-11 0,-5-3 0 16,-4 0 0-16,4-1 8 15,1 1-122-15,-1 0-25 0,-4 0-5 0</inkml:trace>
  <inkml:trace contextRef="#ctx0" brushRef="#br0" timeOffset="208869.685">30851 16258 288 0,'0'0'12'0,"0"0"4"0,0 0-16 0,0 0 0 0,-9-4 0 0,9 4 0 16,0 0 144-16,0 0 25 0,0 0 6 0,0 0 1 15,0 0-83-15,0 0-16 0,0 0-3 0,0 0-1 16,0 0-17-16,0 0-4 0,0 0-1 0,0 0 0 16,0 0-16-16,9 8-3 0,-9-8-1 0,4 11 0 15,10-3-15-15,-6 4-4 0,-3-4 0 0,4 3 0 16,-1 1 5-16,6 0 1 0,-10 3 0 0,5-3 0 15,-1-4 2-15,1 4 0 0,0 3 0 0,-5-3 0 16,10 0-8-16,-10-1-2 0,5-3 0 0,-1 4 0 16,1-8-10-16,0 4 0 0,0-1 0 0,0-3 0 15,-9-4-133 1,8 8-23-16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25:50.4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4 30 1267 0,'0'0'112'0,"-4"-7"-89"16,0-5-23-16,4 4 0 0,0 8 202 0,0 0 36 15,-5-4 7-15,5 4 2 0,0 0-167 0,0 0-32 0,0 0-8 0,0 0-702 16,0-8-141-16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28:39.88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30825 11410 2304 0,'0'28'102'0,"0"-17"21"16,0 5-99-16,0-4-24 0,0 3 0 0,9-7 0 16,-5 0 15-16,5-4-3 0,-1-4 0 0,-3 0 0 15,4-4-191-15,-1-4-38 0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1:50.13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7E2988-CC24-4220-B710-B6D4F794345E}" emma:medium="tactile" emma:mode="ink">
          <msink:context xmlns:msink="http://schemas.microsoft.com/ink/2010/main" type="writingRegion" rotatedBoundingBox="1567,1297 19142,-481 20604,13968 3029,15746"/>
        </emma:interpretation>
      </emma:emma>
    </inkml:annotationXML>
    <inkml:traceGroup>
      <inkml:annotationXML>
        <emma:emma xmlns:emma="http://www.w3.org/2003/04/emma" version="1.0">
          <emma:interpretation id="{CC7CC3BA-7484-4F9A-87A3-F30CC2F3E1A5}" emma:medium="tactile" emma:mode="ink">
            <msink:context xmlns:msink="http://schemas.microsoft.com/ink/2010/main" type="paragraph" rotatedBoundingBox="3025,1062 19217,242 19440,4652 3248,54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6ACDA7-FFFC-4613-9C9E-267506083DD6}" emma:medium="tactile" emma:mode="ink">
              <msink:context xmlns:msink="http://schemas.microsoft.com/ink/2010/main" type="line" rotatedBoundingBox="3025,1062 19217,242 19324,2364 3132,3184"/>
            </emma:interpretation>
          </emma:emma>
        </inkml:annotationXML>
        <inkml:traceGroup>
          <inkml:annotationXML>
            <emma:emma xmlns:emma="http://www.w3.org/2003/04/emma" version="1.0">
              <emma:interpretation id="{CBCB3FC3-C867-4D20-8D71-D527F65D59E2}" emma:medium="tactile" emma:mode="ink">
                <msink:context xmlns:msink="http://schemas.microsoft.com/ink/2010/main" type="inkWord" rotatedBoundingBox="3028,1121 5087,1017 5166,2577 3107,26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-504 127 460 0,'0'0'41'0,"0"0"-33"0,0 0-8 0,0 0 0 15,0 0 61-15,0 0 11 0,0 0 1 0,0 0 1 16,4-7-6-16,5-1-2 0,-9 8 0 0,4-4 0 16,-4 4-19-16,0 0-4 0,0 0-1 0,9-8 0 15,-5 4-14-15,-4 4-4 0,0 0 0 0,0 0 0 0,14-8-7 0,-14 8-1 16,0 0-1-16,0 0 0 0,0-7 0 0,0 7 0 16,8-4 0-16,-8 4 0 0,0 0 2 15,0 0 1-15,0 0 0 0,9-8 0 0,-9 8-6 0,9 0 0 16,-9 0-1-16,13 0 0 0,-13 0-11 0,9-8 8 15,0 4-8-15,-1 0 8 0,1 0 7 0,0 4 1 16,4-7 0-16,-4 3 0 0,0 0-8 0,4 0-8 16,0 4 11-16,0-8-11 0,0 4 26 0,5 0-2 15,4 1 0-15,4-5 0 0,-8 4 2 0,4 0 0 16,4 0 0-16,-4 0 0 0,4 0 3 0,5 0 1 16,0 0 0-16,-1 1 0 0,-3-1-21 0,3 0-9 15,1 4 8-15,0 0-8 0,-5 0 0 0,0 4 8 16,-4-4-8-16,5 0 0 0,-5 4 0 0,0-1 0 15,-5-3 0-15,5 4 0 0,-9 0 0 0,5 0 0 16,-5 0-9-16,4-4 9 0,1 4-25 0,-5-4 1 16,5 0 1-16,-5 0 0 15,4 0-6-15,-3-4-2 0,3 0 0 0,-4 0 0 16,5-4-12-16,-5 1-2 0,-4 3-1 0,4-4 0 0</inkml:trace>
          <inkml:trace contextRef="#ctx0" brushRef="#br0" timeOffset="-978.8644">5 88 403 0,'0'0'36'0,"0"0"-36"16,0-11 0-16,0 3 0 0,0 8 126 0,0-8 18 16,0 0 4-16,0 8 1 0,0 0-66 0,0-4-14 15,0-7-2-15,0 11-1 0,-5-8-18 0,5 8-3 16,0 0-1-16,0 0 0 0,0 0-35 0,0-8-9 16,0 4 0-16,0 4 0 0,9-7 12 0,-9 7 0 15,4 0 0-15,-4 0 0 0,0 0 0 0,0 0 0 16,0 0 0-16,0 0 0 0,5-8 3 0,-5 8 1 0,4-4 0 15,-4 4 0-15,0 0 0 0,0 0 0 0,0 0 0 0,0 0 0 16,0 0-4-16,0 0 0 0,0 0 0 0,0 0 0 16,5 12-1-16,-5-5-1 0,0 9 0 0,0-1 0 15,4-3 10-15,-4 4 1 0,0-1 1 0,0 5 0 16,0 7-2-16,0 0-1 0,-4 9 0 0,4 3 0 16,4 3 1-16,0 13 0 0,1-4 0 0,-5 3 0 15,0 5-4-15,0-5-1 0,0 5 0 0,0-4 0 16,-5-1 5-16,5 1 2 0,-4-5 0 0,4-3 0 15,0-8 2-15,0-4 1 0,-4 0 0 0,4 1 0 16,0-5-12-16,0 0-2 0,0-4-1 0,-5-3 0 16,5-1-10-16,-4-3 10 0,-1-5-10 0,5-3 10 15,-4 7-10-15,4-11 12 0,0 0-12 0,0 0 12 16,0-8-28-16,0 0-6 0,0 0-1 0,0 0 0 16,0 0-109-16,0 0-21 0,0 0-5 0</inkml:trace>
          <inkml:trace contextRef="#ctx0" brushRef="#br0" timeOffset="988.487">-329 1383 172 0,'0'0'16'0,"0"0"-16"0,0 0 0 0,0 0 0 16,0 0 118-16,0 0 21 0,0 0 4 0,0 0 1 15,-4 4-82-15,4-4-16 0,0 0-3 0,0 0-1 16,0 0-12-16,0 0-2 0,0 0-1 0,0 0 0 15,0 0 17-15,0 0 4 0,0 0 1 0,0 0 0 16,0 0-6-16,0 0-2 0,0 0 0 0,0 0 0 16,0 0-9-16,0 0-3 0,0 0 0 0,0 0 0 15,0 0-8-15,0 0-1 0,0 0-1 0,0 0 0 16,0 0 13-16,9 4 4 0,-9-4 0 0,0 0 0 0,13 4-8 16,0-4-2-16,0 0 0 0,0-4 0 15,0 4 8-15,9 0 2 0,-9-4 0 0,9 8 0 0,0-4-11 16,-4-4-1-16,4 4-1 0,0 0 0 0,0 4-11 0,-5 0-3 15,5 0 0-15,0 0 0 0,0 4-9 0,-4-5 0 16,4 5 0-16,-5-4 8 0,5 4-8 0,0-4 0 16,-4 0 0-16,3 0 0 15,1-4-32-15,0-4-9 0,0 4-2 0</inkml:trace>
          <inkml:trace contextRef="#ctx0" brushRef="#br0" timeOffset="2883.2451">1466 283 288 0,'0'0'25'0,"0"0"-25"0,0 0 0 0,0 0 0 16,0 0 137-16,0 0 23 0,0 0 4 0,0 0 0 16,0 0-83-16,0 0-17 0,0 0-3 0,0 0-1 15,0 0-20-15,0 0-5 0,0 0-1 0,0 0 0 16,0 0-2-16,0 0 0 0,0 0 0 0,0 0 0 15,0 0-32-15,0 0 0 0,0 0 0 0,0 0 0 16,0 0 0-16,-9 0 0 0,-4 0 0 0,-1 0 0 0,1 0 13 0,5 4-4 16,-6 0-1-16,1 4 0 0,-4-4-8 0,3 4 0 15,1 0 0-15,-4-5 0 0,-5 5 0 0,0 0 0 16,0 0 0-16,0 4 0 0,-4-1 0 0,-1 5 0 16,5-4 0-16,-4 3 0 0,0 1 0 0,-1-1 10 15,10 5-10-15,-5-1 10 0,9-7-2 0,-5 4-8 16,5-1 12-16,4-3-4 0,5 4-8 0,0-5 0 15,4 1 0-15,0 0 8 0,0-5-8 0,0 5 0 16,-5-4 0-16,5 4 8 0,9-5-8 0,-5 5 0 16,1-4 0-16,4 4 0 0,-9-1 0 0,8 1 0 15,1-4 0-15,4 4 0 0,0-5 0 0,1 9 0 16,-1-12 0-16,0 4 0 0,9-1 0 0,-5 5 0 16,5-4 0-16,0 0 0 0,-9 3 0 0,9-11 0 15,5 8 0-15,-5 0 0 0,4-4 0 0,0 0 0 16,-4 4 0-16,4-4 0 0,1-1 0 0,-1 1 0 0,0 0 0 15,-4 4 0-15,0-4 0 0,-4 0 0 0,-1 0 0 0,-3 4 0 16,-1-5 0-16,0 5 0 0,-4 0 0 0,-1 4 0 16,-8-12 0-16,9 8 8 0,0 3-8 0,-5-3 8 15,1 8 7-15,-1 3 1 0,-4-3 0 0,5 7 0 16,-1 1 12-16,-8-5 4 0,-1 8 0 0,1-3 0 16,-5-1 4-16,5 4 0 0,-5 1 1 0,-4-5 0 15,4 1 5-15,-9-1 1 0,5 4 0 0,-9-7 0 16,0-1-2-16,-4 5 0 0,4-5 0 0,-4 1 0 15,-5-5-8-15,0 1-1 0,1-1-1 0,3 1 0 0,1-4 4 16,0-4 1-16,-5-1 0 0,5-3 0 0,-1 0-24 0,5 4-4 16,-4-8 0-16,4 0-8 0,9 0 0 0,-5 0 0 15,5-12-12-15,0 4 3 16,9 1-50-16,-5-1-9 0,0 0-3 0,9 0-873 16</inkml:trace>
        </inkml:traceGroup>
        <inkml:traceGroup>
          <inkml:annotationXML>
            <emma:emma xmlns:emma="http://www.w3.org/2003/04/emma" version="1.0">
              <emma:interpretation id="{19BF9DA2-831F-44BD-91F1-F3B985D403AB}" emma:medium="tactile" emma:mode="ink">
                <msink:context xmlns:msink="http://schemas.microsoft.com/ink/2010/main" type="inkWord" rotatedBoundingBox="9113,754 11721,622 11829,2743 9221,28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824.6723">7222 943 1227 0,'0'0'54'0,"0"0"12"0,0 0-53 0,0 0-13 16,0 0 0-16,0 0 0 0,0 0 78 0,13 3 13 15,-4 1 2-15,-1-4 1 0,1 4-19 0,4 0-4 16,9-4-1-16,0 4 0 0,5 4-10 0,3-8-3 16,1 4 0-16,0 0 0 0,8 0-26 0,1-1-6 15,-1 1-1-15,1 0 0 0,8-4-12 0,-4 0-4 16,4 0 0-16,-4 0 0 0,-5 0-8 0,1 0-9 15,4-8 9-15,0 1-636 16,4-5-119-16</inkml:trace>
          <inkml:trace contextRef="#ctx0" brushRef="#br0" timeOffset="6532.3019">7397 556 460 0,'0'0'41'0,"0"0"-33"15,-9-3-8-15,-4 3 0 0,0 0 134 0,0 0 25 16,0 3 5-16,4-3 0 0,0-3-70 0,-4 3-14 15,4 3-4-15,0-3 0 0,9 0-44 0,0 0-10 16,-13 0-2-16,13 0 0 0,0 0 4 0,0 0 0 16,0 0 0-16,0 0 0 0,0 0 4 0,13 0 2 15,5 0 0-15,0 0 0 0,4-3-3 0,4-1-1 16,0 4 0-16,5-4 0 0,0 0 3 0,4 0 1 16,0 0 0-16,-5 0 0 0,10 0-2 0,-5 0 0 15,0 4 0-15,5-7 0 0,-5 3-9 0,4-4-3 16,1 0 0-16,-10 4 0 0,1 0 4 0,0 0 0 15,0 4 0-15,-1-11 0 0,-3 7-20 0,3 0 0 16,-3 4 0-16,-1-8 0 0,-4 4 0 0,4 4-14 16,-8 0 2-16,4-4 1 0,-9 0 11 0,0 8 0 15,0-4-9-15,-4 0 9 0,0 0-10 0,-9 0 10 16,0 0-13-16,0 0 5 0,0 0-13 0,0 0-3 0,0 0 0 0,0 0 0 31,0 0-37-31,0 0-8 0,-5 16-2 0,-3-8-687 0</inkml:trace>
          <inkml:trace contextRef="#ctx0" brushRef="#br0" timeOffset="4773.7454">5857-1 918 0,'0'0'20'0,"0"0"4"15,5-12 0-15,-1 4 3 0,-4 1-27 0,4-1 0 0,5 8 0 0,-4-12 0 0,-1 4 44 0,0 0 3 16,5 5 1-16,0-5 0 0,-9 8-17 0,0 0-3 15,9-8-1-15,-9 8 0 0,4-8 16 0,0 4 3 16,1-7 1-16,-5 11 0 0,0 0-19 0,0 0-3 16,13-4-1-16,-4 0 0 0,-9 4 15 0,0 0 2 15,0 0 1-15,0 0 0 0,4 0-24 0,-4 0-5 16,0 0-1-16,0 0 0 0,0 0 0 0,0 0 0 16,0 0 0-16,0 0 0 0,0 0 16 0,0 0 2 15,0 0 1-15,0 0 0 0,0 0-31 0,0 0 0 0,0 0 0 16,5 4 0-16,-5-4 13 0,4 15-3 15,-4-3-1-15,4 0 0 0,-4 3-9 0,0 5 0 0,0-1 9 0,0 9-9 16,0-5 11-16,-4 12-3 0,0-4 0 16,-1 12 0-16,-4 8 0 0,5-4-8 0,0 15 12 0,-1 4-4 15,-4 8 24-15,-4-3 5 0,0 3 1 0,-4 4 0 16,-1-12-14-16,5 8-4 0,0-4 0 0,0-3 0 16,4 3 19-16,-4-4 3 0,4-11 1 0,4 3 0 15,-3-7-27-15,3-8-4 0,-4 4-2 0,5-8 0 16,0 0 2-16,-5 0 0 0,5 3 0 0,-1-14 0 15,1-1-1-15,-1 0 0 0,1 1 0 0,-5-9 0 16,5 5 5-16,-1-9 2 0,-3 5 0 0,3-5 0 0,1 1-4 16,0-8-1-16,-1 3 0 0,1-3 0 0,4-8-23 15,0 0-5-15,0 8-1 0,0-8 0 16,0 0-18-16,0 0-4 0,0 0-1 0,0 0 0 16,0 0-100-16,4-16-20 0,1 5-4 0,3-9-689 15</inkml:trace>
          <inkml:trace contextRef="#ctx0" brushRef="#br0" timeOffset="5331.0036">5765 244 403 0,'0'0'36'0,"-9"-7"-36"0,5 3 0 0,0-8 0 16,-1 4 203-16,5-3 33 0,0 3 8 0,0-8 0 16,5 4-132-16,-1 1-28 0,5-9-4 0,4 1-2 15,0 3-38-15,5-7-7 0,4 3-1 0,-1-3-1 16,-7 0 12-16,8-1 2 0,8 1 1 0,10-8 0 15,-5 7-21-15,4 1-4 0,1-5-1 0,-1 5 0 16,1-4-5-16,-1 3-2 0,1 1 0 0,-1 3 0 16,1-7-5-16,-1 8-8 0,-4-1 11 0,5 5-11 15,-5-1 16-15,0 0-3 0,4 5-1 0,5-5 0 16,-4 0-12-16,-1 9 0 0,-4-1 0 0,1 4 0 0,-6 4-8 16,1 4-5-16,-5-4-1 0,1 8 0 0,-1-4 14 15,-4 3 0-15,-5 1 0 0,5 4-9 0,-4 0 9 16,-1 3-8-16,-3 5 8 0,-1 3-8 0,0 4 8 0,-9 1 0 15,5 3 0-15,-5 4 0 0,-8 0 0 0,0 0 0 16,-5 0 0-16,0-4 0 0,-8 1 18 0,-1 3-1 16,-4 0 0-16,-4 0 0 0,-5-4 8 0,-4 0 2 15,-9 8 0-15,5-8 0 0,-10 5 15 0,5-9 3 16,-4 4 1-16,0-8 0 0,0 13-10 0,-5-17-3 16,5 4 0-16,0 5 0 0,-5-5-14 0,5-3-3 15,-9-1-1-15,4 1 0 0,0-9 1 0,5 5 0 16,4-8 0-16,9 3 0 15,0 1-36-15,4 0-6 0,5-4-2 0,4-1 0 16,4-3-99-16,5 4-20 0,13-8-4 0,0 0-1 0</inkml:trace>
        </inkml:traceGroup>
        <inkml:traceGroup>
          <inkml:annotationXML>
            <emma:emma xmlns:emma="http://www.w3.org/2003/04/emma" version="1.0">
              <emma:interpretation id="{EFC11E28-F49B-4F20-A8CC-22D59990E353}" emma:medium="tactile" emma:mode="ink">
                <msink:context xmlns:msink="http://schemas.microsoft.com/ink/2010/main" type="inkWord" rotatedBoundingBox="13310,597 16090,456 16180,2228 13400,23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651.4876">11732-301 1436 0,'0'0'32'0,"0"0"6"0,4-8 2 0,1 0 0 0,3 0-32 0,-3 0-8 0,-5 8 0 0,8-4 0 16,1-3 36-16,-4 7 7 0,-5 0 1 0,0 0 0 16,0 0-26-16,0 0-5 0,0 0-1 0,0 0 0 15,0 0 2-15,0 0 0 0,4 7 0 0,0 9 0 16,-4 4-4-16,0 3-1 0,0 0 0 0,-4 12 0 16,0-7 3-16,-1 7 0 0,1 8 0 0,-1 4 0 15,-3 7 11-15,-5 1 2 0,-1 7 1 0,-3 8 0 16,4 4 14-16,-5-3 2 0,1-1 1 0,-1 4 0 15,5-12 20-15,-5 1 4 0,5-5 1 0,-4 1 0 16,3-9-37-16,1 1-7 0,-4-4-2 0,4 0 0 16,-1-12-10-16,1 0-3 0,0-4 0 0,0-4 0 0,4-3-9 15,-4-5 0-15,0-7 0 0,4 0 0 0,0-5 0 0,1-3 0 16,3-4 0-16,-4 0-11 16,5-4-115-16,-5-7-23 0,5-1-5 0,-5 0-1 15</inkml:trace>
          <inkml:trace contextRef="#ctx0" brushRef="#br0" timeOffset="9080.0936">11583-122 403 0,'0'0'36'0,"-5"-8"-36"0,5 4 0 0,-4-11 0 16,4 7 265-16,4-4 47 0,-4 0 8 0,5 1 3 15,-1 3-233-15,0-12-46 0,10 9-10 0,-6-5-2 16,5 4 0-16,5 1 0 0,4-5 0 0,4 1 0 16,1-1-32-16,3-4-20 0,1 5 2 0,9-5 1 15,-5 9 17-15,4-5 0 0,1 0 0 0,-1 1 9 16,-4 3 8-16,5 0 2 0,-10 5 0 0,5-1 0 16,-4-4 15-16,0 8 3 0,-5 0 1 0,1 4 0 15,-1-7-14-15,-4 7-4 0,0 0 0 0,0 7 0 16,-5-7-20-16,5 0 8 0,-4 8-8 0,-1 4 0 15,5-12 14-15,-4 8-2 0,-1-1 0 0,1 5 0 16,-5-4 6-16,5 4 1 0,-1 7 0 0,-4-11 0 16,5 11 7-16,-9 1 2 0,-1-1 0 0,-3 5 0 0,-5 11-28 15,-9-8 0-15,-4 8 0 0,-5 0 0 0,-4 4 12 16,-8 0 8-16,-5-3 0 0,-1 3 1 0,-7 0-6 0,-1-8-2 16,-9 4 0-16,0-8 0 0,-4 0-13 0,5 1 9 15,-1-5-9-15,-4 8 8 0,9-11 0 0,-1-1-8 16,6-3 12-16,3-1-4 0,1 1-8 0,8-4-17 15,0-4 4-15,5-5-691 16,4-3-137-16</inkml:trace>
          <inkml:trace contextRef="#ctx0" brushRef="#br0" timeOffset="8007.7498">10205-181 864 0,'0'0'76'0,"0"0"-60"0,-4-15-16 0,4 11 0 16,-5-12 31-16,5 12 3 0,0-7 1 0,0 11 0 15,-4-8 57-15,4-4 11 0,0 12 2 0,0 0 1 16,0-8-42-16,0 8-8 0,0 0-1 0,0 0-1 16,0 0-37-16,0 0-7 0,0 0-2 0,0 0 0 15,0 0-8-15,0 0 8 0,-5 4-8 0,1 12 8 16,4 3 0-16,-4 1 0 0,-1 11 0 0,1 12 0 0,0 8-8 15,-5-1 8-15,-4 17-8 0,4 11 8 0,-13 7 26 16,4 9 5-16,1-8 1 0,-1 4 0 0,-4-9-4 0,5 1 0 16,-5-8 0-16,4-3 0 0,1-9 9 0,8-3 2 15,-4-5 0-15,4-3 0 0,0-8-23 0,5-4-4 16,-5-8 0-16,0 0-1 0,5-7 5 0,-5 3 2 16,5-15 0-16,-1-1 0 0,-3 1-26 0,8-12 0 15,0 0 0-15,0 0 0 0,0-12 8 0,-5 1 5 16,1-9 2-16,-1-7 0 0,5-1-7 0,5-11 0 15,4 4-8-15,-1-11 12 0,1-5-4 0,0-4 0 16,4-7-8-16,5-1 12 0,-5-7-12 0,4 0 0 16,1-4-12-16,8 0 12 0,-4 0 0 0,0 7-8 15,0 5 8-15,0 0 0 0,-5 7 0 0,5 4-10 16,-4 8 10-16,0-7-8 0,-1 11 8 0,-4-4 0 16,0 0 0-16,1 4 0 0,-1 0 0 0,0 8 0 0,0 0 0 15,0-1 0-15,0 13 0 0,1-8-10 0,-1 7 10 0,0 1 0 16,0 3-12-16,0 0 4 0,0 9 8 0,1-9-13 15,-1 4 13-15,0 5-11 0,0 3 11 0,0 4-10 16,-4-8 10-16,0 4 0 0,4 8 0 0,-9 4 0 16,5-1 0-16,0 9-16 0,0 4 4 0,-1 3 0 15,1 8 12-15,-4 4 0 0,-1 8-9 0,0 12 9 16,1 3-8-16,3 1 8 0,-3 3-10 0,-1 8 10 16,1-3 0-16,-1 7 0 0,0-4 0 0,1 0 0 15,-1 0 0-15,5-3-9 0,-5-5 9 0,5-4 0 16,0-3 0-16,0-4 0 0,-1-1 0 0,-3-3 0 0,-5-12 0 15,4 8 0-15,5-15 0 0,-9 3 8 0,4-12-8 0,-4-3 0 16,5 3 8-16,-1-7-8 0,-4-12 11 0,0 8-3 16,0-8 0-16,0 0 0 0,0 0 8 0,0 0 0 15,13-4 1-15,-8-4 0 0,3-7 1 0,6-1 0 16,-1-7 0-16,0-5 0 0,0-3 20 0,0 0 4 16,5-8 1-16,-1 0 0 0,1 0-23 0,-5 0-5 15,5-8-1-15,-1 4 0 0,5-15-3 0,-4-1-1 16,4-3 0-16,0-5 0 0,-1 5-1 0,6-12 0 15,-5 4 0-15,4 3 0 0,0-10-9 0,-4 10 0 16,5-11 0-16,-1 12 0 0,-4 7 0 0,4-3-14 16,-4 7 2-16,0 9 0 0,0 7 0 0,0 4 1 15,-4 3 0-15,-1 13 0 16,1-1-86-16,-5 1-18 0,0 7-3 0,-4 0-568 0,4 9-114 16</inkml:trace>
        </inkml:traceGroup>
        <inkml:traceGroup>
          <inkml:annotationXML>
            <emma:emma xmlns:emma="http://www.w3.org/2003/04/emma" version="1.0">
              <emma:interpretation id="{0440E328-10B3-42DD-B782-C86CE0678BAF}" emma:medium="tactile" emma:mode="ink">
                <msink:context xmlns:msink="http://schemas.microsoft.com/ink/2010/main" type="inkWord" rotatedBoundingBox="18442,585 19232,545 19304,1956 18514,1996"/>
              </emma:interpretation>
              <emma:one-of disjunction-type="recognition" id="oneOf3"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a</emma:literal>
                </emma:interpretation>
                <emma:interpretation id="interp5" emma:lang="" emma:confidence="0">
                  <emma:literal>°</emma:literal>
                </emma:interpretation>
                <emma:interpretation id="interp6" emma:lang="" emma:confidence="0">
                  <emma:literal>o</emma:literal>
                </emma:interpretation>
                <emma:interpretation id="interp7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10205.9556">14921-208 172 0,'0'0'16'0,"0"0"-16"16,0-8 0-16,0 4 0 0,0 4 178 0,0-15 33 0,0 11 6 0,5-8 2 15,-5 12-86-15,4-8-17 0,0-7-3 0,1 3-1 16,-1 0-44-16,1 1-10 0,-1-5-2 0,5 4 0 16,4 5-15-16,-4-13-3 0,0 8-1 0,-1-3 0 15,1 3-1-15,4 0-1 0,-4-3 0 0,4-1 0 16,0 8-19-16,5-7-4 0,4 3-1 0,4 4 0 16,0-7-11-16,10-1 0 0,-1 8 0 0,9-3 0 15,-5 3 0-15,5-4 0 0,0 4 0 0,4 8 0 16,-8-7 0-16,-5 7 0 0,0 0 0 0,0 7 0 15,-9-3 0-15,0 4-14 0,-8 0 2 0,0 0 0 16,-5 7 3-16,-5 1 1 0,-3-8 0 0,-5 11 0 16,-5 1 8-16,1-1 0 0,-5 5 0 0,-4 3 0 15,0 4 0-15,-5 8 11 0,-3 4-3 0,-6 4 0 0,-4 3 8 16,1-3 2-16,-5 12 0 0,-5 3 0 0,5 0 0 0,-4 5 0 16,8-1 0-16,-4 0 0 0,0 5-1 15,8-13 0-15,5 8 0 0,1-7 0 0,3-16-5 0,5 4 0 16,0-1-1-16,4-3 0 0,9-8-11 0,-5 0 0 15,5-3 0-15,5-5 0 16,-1-4-161-16,5 1-25 0</inkml:trace>
        </inkml:traceGroup>
      </inkml:traceGroup>
      <inkml:traceGroup>
        <inkml:annotationXML>
          <emma:emma xmlns:emma="http://www.w3.org/2003/04/emma" version="1.0">
            <emma:interpretation id="{658C366C-7C26-4E68-AD8E-22E86F50AFF6}" emma:medium="tactile" emma:mode="ink">
              <msink:context xmlns:msink="http://schemas.microsoft.com/ink/2010/main" type="line" rotatedBoundingBox="4491,3567 18752,2070 19001,4439 4740,5937"/>
            </emma:interpretation>
          </emma:emma>
        </inkml:annotationXML>
        <inkml:traceGroup>
          <inkml:annotationXML>
            <emma:emma xmlns:emma="http://www.w3.org/2003/04/emma" version="1.0">
              <emma:interpretation id="{42B5EDCA-BB51-4622-B4F9-BB4E74AC51D8}" emma:medium="tactile" emma:mode="ink">
                <msink:context xmlns:msink="http://schemas.microsoft.com/ink/2010/main" type="inkWord" rotatedBoundingBox="4528,3921 9939,3353 10123,5101 4712,567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3353.4035">2523 3197 990 0,'17'-12'44'0,"-17"12"8"0,9-4-41 0,-9 4-11 0,0 0 0 0,0 0 0 15,0 0 21-15,0 0 3 0,0 0 0 0,0 0 0 16,0 0 1-16,0 0 1 0,-4 8 0 0,-5 4 0 16,5-5 3-16,-5 5 1 0,9-4 0 0,-4 7 0 15,-18 1 11-15,13 0 3 0,0 7 0 0,5 0 0 0,-5 1-2 16,0 3 0-16,0 4 0 0,1 8 0 0,3 4-9 15,1 8-1-15,-5-8-1 0,5 4 0 0,-1-1-4 16,1 1-1-16,4-8 0 0,4 0 0 0,1-4-26 0,-1-3 0 16,5-9 0-16,-5 0 0 0,5-7 0 0,4-1 0 15,5-7 0-15,-5-8 8 0,-13 0-8 0,13-4 12 16,5-3-12-16,-1-9 12 0,5-4-12 0,-4-3 0 16,-1-4 0-16,1-8 8 0,8 0 8 0,-8-4 2 15,-14-4 0-15,5 0 0 0,4-8 18 0,-4 0 3 16,-9 1 1-16,0-1 0 0,0 4-15 0,4 0-2 15,0 5-1-15,-4 3 0 0,-8 3-22 0,3 5 8 16,10 0-8-16,-5 8 0 0,-9 3 0 0,0 5 0 16,5 7-12-16,-1 0-613 0,-3 8-123 15</inkml:trace>
          <inkml:trace contextRef="#ctx0" brushRef="#br0" timeOffset="12878.063">1180 3189 633 0,'-4'-4'56'16,"-5"0"-44"-16,5-4-12 0,4 8 0 16,0 0 123-16,0 0 22 0,0 0 5 0,0 0 1 15,0 0-79-15,0 0-16 0,0 0-4 0,0 0 0 0,0 0-27 0,0 0-5 16,0 0-2-16,0 0 0 0,0 0-5 0,0 0-1 15,0 16 0-15,0-1 0 0,0 1 10 0,0 7 2 16,0 5 0-16,0 7 0 0,4 0-12 0,-4 8-1 16,5 4-1-16,-5 7 0 0,0-3 0 0,-5 0 0 15,1 3 0-15,-1 5 0 0,5-5 17 0,-8-3 3 16,3-8 1-16,-3 0 0 0,3-4-4 0,5-8-1 16,0 0 0-16,-4-4 0 0,4-7-7 0,-5-1-2 15,10-3 0-15,-5-4 0 0,0-4-17 0,0-8 10 16,0 0-10-16,0 0 8 0,0 0 19 0,0 0 3 15,0-12 1-15,0-4 0 0,0 1-19 0,0-5-3 16,0-3-1-16,-5-8 0 0,5-5-8 0,-4 1 8 16,0-7-8-16,4-5 8 0,0 0-8 0,-5-4 0 15,5-7 0-15,5-1 0 0,-1-3-24 0,5 7-1 16,4 1 0-16,0-5 0 0,0 5 5 0,-4-1 2 0,4 0 0 16,5 5 0-16,4 7 10 0,0 4 8 0,0 0-12 15,-5 8 12-15,5 3-9 0,-4 5 9 0,-5 7 0 0,4 5-9 16,5 7 9-16,-4 4 0 0,-1 11 0 0,1 5-8 15,-1 3 8-15,1 13 0 0,0 11 0 0,3 3-8 16,-3 1 8-16,-5 8 0 0,0 3 0 0,0 1-8 16,5 3 8-16,-9-3 0 0,0-1 0 0,4 1-8 15,-4-9 8-15,-1-3 0 0,-3-8 0 0,3-4 0 16,1-7 0-16,0-9 0 0,-5-3 0 0,5-5 0 16,-4-3 10-16,-5-8-2 0,0 0-8 0,8-4 12 15,1-4 8-15,-5-3 2 0,5-13 0 0,0 1 0 16,0 0 10-16,-5-9 1 0,5-3 1 0,4 0 0 0,-4-8-6 15,8-4 0-15,-3 1-1 0,8-1 0 0,-1 0-5 16,1 0-1-16,-4-7 0 0,8-1 0 0,-4 4-21 0,5 5-18 16,-1 3 3-16,-4 0 1 15,-5 4-13-15,1 11-2 0,-1 1-1 0,-3 12 0 16,-6-1-115-16,-3 8-23 0</inkml:trace>
          <inkml:trace contextRef="#ctx0" brushRef="#br0" timeOffset="20088.7377">3453 2584 115 0,'0'0'10'0,"0"0"-10"0,0 0 0 0,4-7 0 16,-4-1 168-16,0 8 32 0,0 0 7 0,0 0 1 0,0-4-116 0,0 4-24 15,0-12-4-15,5 4 0 0,-5 8-32 16,0 0-7-16,0 0-1 0,0 0 0 0,0 0 17 0,0 0 3 16,0 0 1-16,0 0 0 15,0 0-30-15,0 0-7 0,0 0 0 0,0 0-8 0,0 20 0 0,4-1 0 16,5 5 0-16,-9 7 0 0,4 4 8 0,-4 8 4 16,5 12 0-16,-1-1 1 0,-4 12-13 0,0 1 9 15,-4 3-9-15,-1 0 8 0,5-7 8 0,-4-1 2 16,0-7 0-16,-1-1 0 0,1-3 13 0,4-8 2 15,-5-8 1-15,1 0 0 0,4-4 6 0,0-4 0 16,-4-11 1-16,4 0 0 0,-5-5-9 0,5-3-1 16,0-8-1-16,0 0 0 0,0 0-12 0,0 0-2 15,0 0-1-15,0 0 0 0,0 0-5 0,0-12-1 16,0-3 0-16,5 3 0 0,3-7-9 0,-3-1 10 16,-5 1-10-16,9-1 10 0,-1-3 6 0,1 3 2 15,0-3 0-15,0-1 0 0,4 1-30 0,0 0-7 16,0 3-1-16,5-3 0 0,-1 3 5 0,1 1 1 0,4 3 0 15,0 1 0-15,0-5-3 0,0 8-1 16,-1 1 0-16,1 3 0 0,0 0 18 0,0 4-10 0,-4 0 10 16,-1 8-8-16,1-4-4 0,-5 8-1 0,5 0 0 0,-5 3 0 15,-4 1 13-15,-5 4 0 0,5-1 0 0,-9 5 10 16,0-1-10-16,-9 1-11 0,0 7 3 0,-8 0 0 16,-10-3 8-16,5 3 12 0,0 4-2 0,-4 1-1 15,-5-5 11-15,1 0 1 0,-5 0 1 0,-1 1 0 16,1-1-10-16,5 0-1 0,-5-3-1 0,4-5 0 15,9-3-10-15,-4-1 0 0,-5 1-12 0,9-4 12 16,9-4-121-16,0-5-17 0,-18 5-3 16,31-8-1-16</inkml:trace>
          <inkml:trace contextRef="#ctx0" brushRef="#br0" timeOffset="21232.9767">4392 3247 698 0,'0'0'31'0,"0"0"6"0,0 0-29 0,0 0-8 16,0 0 0-16,-5-7 0 0,1 3 88 0,0-4 17 15,4 8 3-15,0 0 1 0,-9-4-25 0,0 0-6 16,9 4-1-16,-4-4 0 0,-1 0-37 0,-3 4-7 16,-1 0-1-16,0 4-1 0,9-4-22 0,-9 8-9 15,1 0 8-15,-1 0-8 0,-4 3 21 0,4 1-1 16,0 0 0-16,-4-1 0 0,4 1-6 0,0 4-2 16,-4 3 0-16,9-3 0 0,-9 3 10 0,8 1 2 15,1 3 0-15,-1 1 0 0,5-1-12 0,0 8-3 16,5 8 0-16,-1-8 0 0,1-3-9 0,-1-1 12 15,5 0-12-15,4 4 12 0,-4-3-12 0,-1-9 0 16,6 1 0-16,-1-1 8 0,0-11-8 0,5 4 8 0,-10-12-8 16,5 0 8-16,5-4-8 0,-5-4 0 0,9-4 9 15,0-3-9-15,4-9 14 0,1 1-2 0,-1 3 0 16,0-7 0-16,-4 0-12 0,-4-4 0 0,-1 3 0 0,-3-3 0 16,-6-4 0-16,1-4 0 0,-5 4 0 0,-4-4 0 15,0 4 0-15,0-4 8 0,-8 4-8 0,-1 4 0 16,5 3 8-16,-1 5-8 0,-4 7 0 0,1-3 0 15,-6 7 0-15,1 8 0 0,4 4 0 0,-4 8 0 16,-4 0 0-16,4 3-8 0,-5 5 8 0,1 4-10 16,-5-1-43-16,4 4-9 15,-4 5-2-15</inkml:trace>
          <inkml:trace contextRef="#ctx0" brushRef="#br0" timeOffset="21820.7146">5331 3232 1566 0,'0'0'34'0,"-5"-8"7"0,-3 0 2 0,3 0 1 0,1 1-35 0,-5 3-9 15,5-4 0-15,-5 0 0 0,0 4 18 0,9 4 2 0,-4-8 0 0,4 8 0 16,0 0-20-16,-9 0 0 0,-4 4 0 0,4 4 0 16,-4 0 0-16,4 7 0 0,-4 1 0 0,0 4-9 15,0 3 9-15,-1 4-8 0,6 1 8 0,-1-1-8 16,-4 0 8-16,8-3 0 0,1 3 0 0,0-4 0 16,-1 1 0-16,5-5 0 0,-4 1 0 0,4-1-8 15,4-3-5-15,-4-5-1 0,5-3 0 0,-1 0 0 16,5-4 14-16,-1-4-12 0,6-8 12 0,-1-4-12 15,0 5 12-15,5-9 10 0,3 0-2 0,-3-3 0 16,-5-1-8-16,5-3 0 0,4-4 0 0,-5 3-11 16,5 5 11-16,-4-1 8 0,4 1-8 0,-5-1 11 15,1 1-11-15,-5-5 12 0,0 1-12 0,5 0 12 16,-5 3-12-16,-4-7 12 0,4 0-12 0,-5-5 12 16,1 1-4-16,-4-4 0 0,3-4 0 0,1 0 0 0,-4 0 7 15,3 0 1-15,-3-4 0 0,-1-4 0 0,1 1-16 0,-1-5 8 16,0-4-8-16,1 5 0 0,-1-1 8 0,0 4-8 15,1 0 0-15,-1 8 0 0,1 4 8 0,-1 8-8 16,0 3 0-16,1 5 0 0,-5 7 8 0,0 4-8 16,0 8 0-16,0 0 0 0,0 0 0 0,0 0 0 15,0 8 0-15,0 16 0 0,0-9 0 0,0 16 0 16,-5 1 0-16,5 3 0 0,-4 8 16 0,-5 0 3 16,5-4 1-16,-5 11 0 0,0-7-20 0,1 8 0 15,-6 0-11-15,6-5 11 0,-6 9 0 0,1 0 0 16,0-1 0-16,0 1 0 0,0-5-20 0,0 1-1 15,-1-8 0-15,6 0-492 0,-6-8-99 0</inkml:trace>
          <inkml:trace contextRef="#ctx0" brushRef="#br0" timeOffset="22321.3822">5888 2842 403 0,'0'0'36'0,"0"0"-36"0,0 0 0 0,0 0 0 16,0 0 220-16,0 0 38 0,0 0 7 0,-4 15 2 0,4 1-171 0,-5 7-33 15,5 1-7-15,0 3-2 0,0 4-21 0,5 0-4 16,-5 5-1-16,4-5 0 0,0 4-8 0,1-4-3 16,-1-4 0-16,0-3 0 0,1-1 3 0,-1-7 0 15,5-5 0-15,4-3 0 0,0-4-20 0,5-4 0 16,-1-4 0-16,5-4 0 0,0-3 0 0,0-1 0 15,0-7 0-15,0-1 0 0,4-3 0 0,1-5 0 16,-5-3 0-16,0 0 0 0,0 0 0 0,0 3 0 16,-1-3 0-16,1 4 0 0,0 7 9 0,-4 1 8 15,4-1 2-15,-5 9 0 0,1 3 4 0,-1 4 1 16,-3 8 0-16,3 8 0 0,-4-1-7 0,1 9-1 16,-6 3 0-16,1 12 0 0,4 8-7 0,-4 4-1 15,-5 4-8-15,1 3 12 0,-5 5-2 0,0-1-1 16,-5 5 0-16,1-1 0 0,-9 1-9 0,4-1 0 15,-4-4 0-15,-5 1 8 0,1-4 0 0,-1-9-8 16,1-3 12-16,-5-4-4 0,4-4 28 0,-4-4 4 16,-4-3 2-16,4-1 0 0,0-7-5 0,0-9-1 0,0 5 0 15,0-8 0-15,0-4 7 0,5-4 1 0,-5-4 0 0,4 0 0 16,5-4 8-16,0-4 1 0,0-3 1 0,4-1 0 16,5-3-37-16,4-5-7 0,8-3-2 0,1-4 0 15,9-4-17-15,8-4-4 0,0 0-1 0,9 0 0 31,5-4-18-31,4 4-4 0,0 4-1 0,8-4 0 0,5 0-153 0,5 4-30 16</inkml:trace>
        </inkml:traceGroup>
        <inkml:traceGroup>
          <inkml:annotationXML>
            <emma:emma xmlns:emma="http://www.w3.org/2003/04/emma" version="1.0">
              <emma:interpretation id="{35A11E38-17FB-4243-844A-9884705DF34A}" emma:medium="tactile" emma:mode="ink">
                <msink:context xmlns:msink="http://schemas.microsoft.com/ink/2010/main" type="inkWord" rotatedBoundingBox="11747,2805 16912,2263 17161,4633 11996,517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3980.8279">9551 2752 1742 0,'0'-8'38'0,"5"-3"8"0,-5 3 2 0,4-4 1 0,0 0-39 0,5-3-10 16,0-1 0-16,0 8 0 0,4-3 61 0,-4-1 11 16,4 4 1-16,-4 4 1 0,4 4-36 0,0 0-7 15,-4 0-2-15,0 8 0 0,4 4-21 0,-5 3-8 0,1-3 0 0,-4 11 0 16,-1 1 0-16,0 3 0 0,-4 0 0 0,0 5 0 16,-4 3 13-16,-5-4-3 0,5 0-1 0,-5-4 0 15,-4 1-1-15,4-1 0 0,0-4 0 0,1 1 0 16,-1-5 4-16,0-3 0 0,0 0 0 0,9-5 0 15,0-11-12-15,0 0 12 0,0 0-12 0,0 0 12 16,0 0 2-16,0 0 1 0,0-11 0 0,9-9 0 16,0 1 0-16,0-5 0 0,-1-3 0 0,6-4 0 15,-6-4-15-15,10-1 9 0,-1-3-9 0,1 4 8 16,4-4-8-16,4 4 0 0,1 0 0 0,-1 8 0 16,5 0 0-16,-9 11 0 0,-1 4 0 0,-3 1 0 15,4 3 0-15,-5 4 0 0,-8 8 0 0,0 4 0 16,4 3 0-16,-8 5 0 0,-5-1 0 0,0 9 0 0,0-1 10 15,-5 5 3-15,1-1 1 0,-5 0 0 0,5-3 2 16,-5 3 1-16,4 0 0 0,1-3 0 16,4-1-113-16,-4 4-24 0,4-7-4 0,4-5-852 15</inkml:trace>
          <inkml:trace contextRef="#ctx0" brushRef="#br0" timeOffset="24345.7639">10490 2717 921 0,'0'-23'40'0,"-4"11"10"0,-1 4-40 0,5-4-10 0,-4 1 0 0,4 3 0 16,-9-4 208-16,9 8 40 0,0 4 8 0,0 0 2 16,0 0-177-16,0 0-35 0,-9 16-7 0,1-1-2 15,-1 5-29-15,0 7-8 0,-4 8 0 0,4-3 0 16,0 3 0-16,1 4 0 0,3-4 0 0,1 0 0 15,4-4 0-15,0 0-12 0,9-7 2 0,-5-5 0 16,5-3 0-16,-5-5 0 0,5-3 0 0,0 0 0 16,4-8 10-16,0-4 0 0,0 0 0 0,0-4 0 15,5-3 12-15,0 3 4 0,-1-8 0 0,-4 1 1 16,5-5 11-16,-5 1 1 0,0-1 1 0,0-3 0 16,-4-1 14-16,-5-3 4 0,5 4 0 0,-4-5 0 15,-1 9-24-15,-4-4-4 0,0-1 0 0,0 5-1 16,-4 3 1-16,-1 4 0 0,-4 1 0 0,5 3 0 15,-9 4-8-15,0 0-2 0,0 0 0 0,-5 8 0 0,0-4-23 16,5 8-5-16,-4-4-1 0,-5 0-690 16,4 7-139-16</inkml:trace>
          <inkml:trace contextRef="#ctx0" brushRef="#br0" timeOffset="23554.4969">8336 2799 230 0,'0'0'20'0,"13"4"-20"16,-4 0 0-16,4-4 0 0,5 0 162 0,-1-8 28 15,5 4 6-15,4-8 0 0,1 1-62 0,-1-9-13 16,0 1-2-16,5-5-1 0,4-3-50 0,0-4-9 16,0 7-3-16,1-19 0 0,-6 8-35 0,5-4-7 15,-4 0-2-15,0-4 0 0,0 4-1 0,-5-4-1 16,0-3 0-16,0-1 0 0,-4 0 7 0,5-4 2 15,-5 1 0-15,0-1 0 0,-5 0-19 0,1 1 10 16,-5-5-10-16,0 4 8 0,0 5-8 0,-8 7 8 16,3-4-8-16,-3 11 8 0,-5 5 0 0,0 4 0 15,-5 3 0-15,1 9 0 0,-5-1 12 0,5 4 1 16,-9 8 1-16,-1 0 0 0,1 0-12 0,-4 8-2 0,-1 4-8 16,-4-1 12-16,5 9-12 0,-10-5 0 0,5 5 0 15,5 7 0-15,-5 4 0 0,0 8 0 0,0-4 0 0,5 8 0 16,-1 4 0-16,0 8 0 0,1-5 0 0,4 9 0 15,-5 3 0-15,5 12 0 0,0-7-8 0,4 11 8 16,-4-4 0-16,4 4 0 0,0-8 11 0,-4 0-11 16,4 0 39-16,1 1 1 0,3-9 0 0,-3 0 0 15,-1 1-8-15,0-5 0 0,9 1-1 0,-4-1 0 16,4-7-18-16,0-4-3 0,-9-4-1 0,4 0 0 0,-8-8-1 16,0-4-8-16,-4 4 12 0,-5-8-4 0,4-7 2 15,5-1 0-15,-5 1 0 0,5-1 0 0,0-7-2 0,0 0 0 16,4-5 0-16,-4 1 0 0,9-4-8 0,4-4 10 15,-9 0-10-15,9 0 10 0,-9 0 3 0,9 0 1 16,-4-8 0-16,-1 1 0 0,5 3-2 0,0 4-1 16,0-20 0-16,0 5 0 0,5-5-3 0,-1 1-8 15,0-5 12-15,1 1-4 0,8-5-8 0,-4-7 0 16,4 4 0-16,0-8 0 0,0-8 0 0,9 1-9 16,0-1 0-16,0-12 0 0,-4 1 9 0,8-1-13 15,5 1 5-15,8 3 8 0,5 4-20 0,-5 9 4 16,5-9 1-16,0 8 0 0,-4 8 3 0,-1 8 0 15,-4-1 0-15,0 5 0 0,0 3 12 0,-8 1 0 16,-1 7-10-16,0 4 10 0,-4 8 0 0,-4 8 0 0,-1-4 10 0,-8 8-10 16,0 3 8-16,-5 5-8 0,-4-1 0 15,-4 5 0-15,-5 3 0 0,-4 4-16 0,0 4 4 16,-5-3 0-16,-4 7 12 0,0-4 0 0,-4 0 0 0,4-4 0 16,-4 8 0-16,-5-8 0 0,5-4 0 0,0 1-9 15,-5-9 9-15,0 1 0 0,0-1-9 0,1-7 9 16,3 0 8-16,-3-5 7 0,3 1 1 0,1-8 0 15,0-4-25-15,4 0-5 0,9 1-1 0,-5-1 0 16,0-4 15-16,1 0 0 0,4 0 0 0,0 0 0 16,-1 1 0-16,6 3 0 0,8 4 8 0,0 0-8 15,0 0 0-15,0 0 8 0,0 0-8 0,4 11 0 16,9 5 12-16,-4 4-12 0,0-5 12 0,13 5-12 16,0-5 0-16,8 5 0 0,5-5 0 0,5 1 0 15,-1-4 0-15,1-1 0 0,4 1 0 0,-5-8 0 16,5 0-118-16,-4-4-27 15,-1 0-6-15</inkml:trace>
          <inkml:trace contextRef="#ctx0" brushRef="#br0" timeOffset="24895.2584">10960 2553 403 0,'0'0'36'0,"0"0"-36"0,0 0 0 0,0 0 0 16,0 0 233-16,0 12 40 0,0 3 8 0,-5 1 2 15,1 4-188-15,4-1-38 0,-5 8-7 0,5 1-2 16,0 3 6-16,5 0 1 0,-1 0 0 0,1 0 0 16,-1 1-26-16,0-5-5 0,5 4 0 0,0-7-1 15,0-5-10-15,-1-3-1 0,6-5-1 0,-1 1 0 16,0-4 14-16,5-4 3 0,3-12 1 0,6 4 0 16,-5-4-9-16,4-3-1 0,5-9-1 0,4-3 0 15,-4 3-3-15,-9-7-1 0,4 0 0 0,0-5 0 16,0 1 14-16,-4-4 4 0,-4 4 0 0,0-4 0 15,-1 0-5-15,-4 3-1 0,0 5 0 0,1 4 0 0,-6 7 11 16,1 4 3-16,-5 5 0 0,-4 7 0 0,0 0-26 0,0 0-5 16,5 11-1-16,-5 5 0 0,0 7-8 15,0 1 0-15,0 3 0 0,0 0 0 0,4 1 0 0,-4 3 0 16,5-4 0-16,-1 0 0 0,0-3 0 0,5-5 0 16,-4 5 0-16,8-13 0 0,-4 1 0 0,-1-4 0 15,5-8 0-15,5 4 0 0,-5-8 0 0,5 4 8 16,-5-8-8-16,4 0 8 0,1-3 16 0,-5-1 4 15,5-4 0-15,-5 5 0 0,0-9 3 0,0 5 1 16,-4-5 0-16,0 4 0 0,-1 1-12 0,-3-1-1 16,-1 1-1-16,5-5 0 0,-5 5-18 0,1-1 0 15,-1-4 8-15,1 1-8 16,-5-4-19-16,0 7-7 0,4 0-2 0,0-3 0 16,-4 3-131-16,0 5-26 0,0-1-6 0,0-4-825 0</inkml:trace>
          <inkml:trace contextRef="#ctx0" brushRef="#br0" timeOffset="25536.326">12851 2378 874 0,'0'0'39'0,"0"0"8"0,0-8-38 0,-5 0-9 0,5 0 0 16,-4 0 0-16,-1 1 79 0,-3-1 13 0,-6 0 4 0,1 0 0 15,-4 8-36-15,-5 0-6 0,-5 4-2 0,1 0 0 16,4 0 8-16,0 8 2 0,-4-5 0 0,0 5 0 16,4 0-3-16,-5 0-1 0,5 3 0 0,-4 1 0 15,4 3-22-15,9-7-5 0,-5 4-1 0,5-1 0 16,0 1-6-16,4-1-2 0,1 1 0 0,3 0 0 16,1-1-30-16,4 1-7 0,0-1-1 0,9-3 0 15,-5 0 26-15,9-1 5 0,-4 1 1 0,8-4 0 16,5 4-26-16,0-1-5 0,5-3-1 0,-5 4 0 15,4 0 24-15,-4 3 5 0,0-3 1 0,0 3 0 16,-5 1 6-16,1-4 2 0,-5-1 0 0,0 5 0 16,-4 0 27-16,-9 3 6 0,-4 1 1 0,-1-5 0 15,-8 5-4-15,0-5 0 0,-5 1 0 0,1 3 0 0,-10 1-35 16,1-1-7-16,-9 1-2 0,0-1 0 0,-5 1-8 0,1-1-9 16,-5-3 9-16,-4 4-748 15,0-9-141-15</inkml:trace>
          <inkml:trace contextRef="#ctx0" brushRef="#br0" timeOffset="77595.6913">13447 2034 172 0,'0'0'16'0,"0"-7"-16"16,0-9 0-16,0 4 0 0,0-3 312 0,0-1 60 0,5 1 12 16,-5 3 3-16,0 0-252 0,0 1-51 15,0 3-9-15,0 4-3 0,0 4-12 0,0 0-4 16,0-8 0-16,0 8 0 0,0 0-28 0,0 0-7 0,0 0-1 16,0 16 0-16,4 3 19 0,0 4 3 0,-4 9 1 0,5 7 0 15,-1 7-27-15,-4 5-6 0,0 8-1 0,0 7 0 16,-9 4-1-16,1 4-8 0,-6 0 12 0,1-3-4 15,0-1-8-15,-4-4 0 0,-5-4 0 0,4-3 8 16,1-4-122 0,-1-5-25-16,-4 32-5 0,4-23 0 0</inkml:trace>
          <inkml:trace contextRef="#ctx0" brushRef="#br0" timeOffset="77758.3567">13421 3513 2246 0,'-9'3'49'0,"5"-3"11"0,-5 4 1 0,5 0 3 0,-5 0-52 0,4-4-12 15,1-4 0-15,0 4 0 0,4 0 15 0,0 0 0 16,0 0 0-16,0 0-690 16,17-8-137-16</inkml:trace>
        </inkml:traceGroup>
        <inkml:traceGroup>
          <inkml:annotationXML>
            <emma:emma xmlns:emma="http://www.w3.org/2003/04/emma" version="1.0">
              <emma:interpretation id="{D47CACB9-95D5-4DAA-95BE-318F761FE96C}" emma:medium="tactile" emma:mode="ink">
                <msink:context xmlns:msink="http://schemas.microsoft.com/ink/2010/main" type="inkWord" rotatedBoundingBox="18678,2519 18798,2507 18808,2603 18688,261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768.5386">15167 1387 1497 0,'0'0'133'0,"0"0"-106"16,0 0-27-16,0 0 0 0,9 0 76 0,0 0 11 15,-9 0 1-15,4 0 1 0,5 4-41 0,4-4-8 16,-4 4-1-16,4 0-1 0,-4 0-18 0,-5 4-4 16,5-5-1-16,0 5 0 0,-9-8-15 0,0 0 11 15,0 0-11-15,0 8 10 0,0-8-2 0,0 12 0 16,-9-4 0-16,4-1 0 0,5-7-8 0,-8 8 0 16,-1 0 0-16,-4-8-11 0,4 4 11 0,0 0 0 15,9-4 0-15,-13 0 8 0,4 0 10 0,0-4 2 16,5 0 1-16,-5 4 0 0,5-12 14 0,-1 4 2 15,1 1 1-15,4-1 0 0,0-4-20 0,0 4-4 16,0 1-1-16,0-1 0 0,9 0 0 0,-9 8 0 16,0 0 0-16,0 0 0 0,0 0-13 0,4-4 8 0,-4 4-8 15,0 0 0-15,0 0 0 0,9 8 0 0,0 0 0 0,-5 3 0 32,1 1-72-32,-5 0-18 0,0-1-3 0</inkml:trace>
        </inkml:traceGroup>
      </inkml:traceGroup>
    </inkml:traceGroup>
    <inkml:traceGroup>
      <inkml:annotationXML>
        <emma:emma xmlns:emma="http://www.w3.org/2003/04/emma" version="1.0">
          <emma:interpretation id="{3EEC0012-1D23-464C-9392-9639DD123B23}" emma:medium="tactile" emma:mode="ink">
            <msink:context xmlns:msink="http://schemas.microsoft.com/ink/2010/main" type="paragraph" rotatedBoundingBox="2718,6853 19711,5133 20104,9022 3111,10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7B02B5-3A0A-46ED-A086-5A0716088776}" emma:medium="tactile" emma:mode="ink">
              <msink:context xmlns:msink="http://schemas.microsoft.com/ink/2010/main" type="line" rotatedBoundingBox="2718,6853 19711,5133 19948,7483 2956,9202"/>
            </emma:interpretation>
          </emma:emma>
        </inkml:annotationXML>
        <inkml:traceGroup>
          <inkml:annotationXML>
            <emma:emma xmlns:emma="http://www.w3.org/2003/04/emma" version="1.0">
              <emma:interpretation id="{8C78A317-66E2-4BB8-BB21-E2D9D50B217F}" emma:medium="tactile" emma:mode="ink">
                <msink:context xmlns:msink="http://schemas.microsoft.com/ink/2010/main" type="inkWord" rotatedBoundingBox="2744,7111 4657,6918 4803,8360 2890,855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8302.1609">-653 5977 576 0,'0'0'51'15,"0"0"-41"-15,-9 8-10 0,4-4 0 16,1 4 122-16,-5-1 22 0,5-3 5 0,4 4 1 16,-9-4-52-16,9-4-10 0,-9 8-3 0,5-4 0 0,4-4-28 15,0 0-5-15,0 0-2 0,0 0 0 0,0 0-18 16,0 0-4-16,0 0-1 0,0 0 0 0,9-4 5 0,8 4 0 15,5-4 1-15,0-4 0 0,4 0-1 0,5-3-1 16,-5 3 0-16,10-4 0 0,-1 4-11 0,4 1-1 16,-4 3-1-16,0-4 0 0,9 0-7 0,0 0-2 15,-4 0 0-15,-5 5 0 0,4 3-9 0,1 0 0 16,3 3 0-16,-16 1 0 16,4 0-20-16,-1 4-5 0,-3-4-2 0,-6 4 0 15,1 0-11-15,-4 3-2 0,0 1-1 0,-5 0 0 16,4-5-9-16,1 5-2 0,-9 0 0 0,4 3-688 0</inkml:trace>
          <inkml:trace contextRef="#ctx0" brushRef="#br0" timeOffset="27890.3241">-153 6184 403 0,'0'-24'17'0,"4"17"5"0,-4-5-22 0,0 0 0 0,4-3 0 0,-4 3 0 15,5-4 196-15,-5 9 34 0,4-5 7 0,-4 0 2 16,5 4-151-16,-5 8-31 0,-5-7-5 0,5-1-2 15,5-4-6-15,-5 12-2 0,0 0 0 0,0 0 0 16,0 0-21-16,0 0-4 0,0 0-1 0,0 0 0 16,0 0-16-16,0 0 10 0,0 0-10 0,0 0 8 15,0 0-8-15,0 0 12 0,0 0-12 0,0 0 12 16,0 0 12-16,0 8 2 0,0 4 1 0,0-1 0 16,-5 1-2-16,5 7 0 0,-4 5 0 0,4 7 0 0,-5 12 19 15,1 0 4-15,-5 4 1 0,5 7 0 0,-5 9 7 16,5-1 0-16,-5 0 1 0,-4 9 0 0,0-9-29 0,4 0-7 15,0 1-1-15,0-5 0 0,-8-3-8 0,4-4-3 16,4-5 0-16,0 1 0 0,0-8 0 0,0-8 0 16,1-3 0-16,8-5 0 0,-13-7-9 0,8-5-14 15,1-3 3-15,-5 0 1 16,9 0-53-16,0-8-10 0,0 0-3 0,-9-4-576 16,5-4-116-16</inkml:trace>
          <inkml:trace contextRef="#ctx0" brushRef="#br0" timeOffset="28975.3898">-662 7291 288 0,'0'0'25'0,"0"0"-25"0,0 0 0 0,0 0 0 15,0 0 102-15,0 0 15 0,0 0 3 0,0 0 1 16,0 0-56-16,0 0-11 0,0 0-2 0,0 0-1 15,0 0-14-15,0 0-2 0,0 0-1 0,0 0 0 16,0 0 11-16,0 0 3 0,0 0 0 0,0 0 0 16,0 0 15-16,0 0 3 0,0 0 1 0,0 0 0 15,0 0-3-15,0 0 0 0,13-3 0 0,-13 3 0 16,9 0-20-16,-9 0-5 0,0 0-1 0,17 3 0 16,-4 1-16-16,-4 4-3 0,4-4-1 0,0 4 0 15,-4 0 1-15,4 3 0 0,5-3 0 0,0 4 0 16,-1-4 1-16,5-1 0 0,4-3 0 0,5 0 0 0,4 0-20 0,-4 0 8 15,13-4-8-15,0 0 0 0,-1-12 13 16,6 8-4-16,-1-3-1 0,5-1 0 16,-1 0-139-16,1-4-28 0</inkml:trace>
          <inkml:trace contextRef="#ctx0" brushRef="#br0" timeOffset="30273.8815">1128 6145 230 0,'0'0'10'0,"0"0"2"0,0 0-12 0,0 0 0 15,0 0 0-15,0 0 0 0,0 0 64 0,0 0 11 16,0 0 1-16,0 0 1 0,0 0-30 0,0 0-7 15,-9 8 0-15,9-8-1 0,0 0 21 0,-4 4 4 16,4-4 0-16,0 0 1 0,-9 3-16 0,9-3-3 16,-5 4-1-16,5-4 0 0,0 0-27 0,0 0-6 15,0 0 0-15,0 0-1 0,-8 4-2 0,8-4 0 16,-9 4 0-16,9-4 0 0,-9 8 0 0,0-4 0 16,1 4 0-16,-1-4 0 0,9-4 10 0,-9 3 1 15,0 5 1-15,0 0 0 0,-4 0 12 0,5 0 3 0,-6-1 0 0,1 5 0 16,-4-8-17-16,3 4-3 0,1-4-1 0,0 0 0 15,0 3-7-15,-5 5-8 0,5 0 11 0,0-8-11 16,0 4 10-16,4-1-10 0,-8 1 8 0,8 0-8 16,0 0 10-16,5-4-10 0,-5 3 12 0,0-3-12 15,5 0 15-15,4-4-4 0,0 0-1 0,-5 8 0 16,5-8 0-16,0 0 0 0,0 0 0 0,0 0 0 16,5 8-10-16,-1 0 12 0,1-1-12 0,3 1 12 15,1 4-12-15,-5-4 0 0,5 0 0 0,0 3 8 16,4-7-8-16,-13 0 0 0,0-4 0 0,13 12 0 15,-4-4 8-15,0 3 0 0,0-3 0 0,4 4 0 16,0-4-8-16,0-1-11 0,0 1 3 0,0-4 0 0,1 4 8 0,3 0 0 16,1-4 0-16,-1 3 0 0,1 1 0 0,4 0 8 15,0-4-8-15,4 4 11 0,-4-1-11 0,-4 5 0 16,3-4 0-16,-7 4 0 0,3-1 0 0,-8 5 12 16,0 0-12-16,-9-1 12 0,0 1 31 0,0 3 6 15,-5 1 2-15,-3 3 0 0,-1-3-9 0,-4 3-2 16,-1 0 0-16,-7 1 0 0,-1 3-3 0,4-7-1 15,-4-1 0-15,5 1 0 0,-10 3-1 0,5-3-1 16,-4-5 0-16,-5 9 0 0,5-5-3 0,-5-3-1 16,1-1 0-16,3-3 0 0,-8 0-18 0,9-1-3 15,-5-7-1-15,0 0 0 0,9 0-8 0,0 0 0 16,5-4 0-16,-1-4 0 16,5-4-47-16,4 4-5 0,9-7 0 0,-8 3-604 0,3-4-120 15</inkml:trace>
        </inkml:traceGroup>
        <inkml:traceGroup>
          <inkml:annotationXML>
            <emma:emma xmlns:emma="http://www.w3.org/2003/04/emma" version="1.0">
              <emma:interpretation id="{C89A1E29-B8A9-4957-802C-E8DB2FBD1DC6}" emma:medium="tactile" emma:mode="ink">
                <msink:context xmlns:msink="http://schemas.microsoft.com/ink/2010/main" type="inkWord" rotatedBoundingBox="8767,6372 11332,6112 11494,7714 8929,797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7777.2552">7151 5724 633 0,'0'0'56'0,"-4"-4"-44"0,-5-4-12 0,5 8 0 0,4 0 96 0,0 0 18 0,-4-4 3 0,4 4 1 16,0 0-24-16,0 0-5 0,0 0-1 0,0 0 0 15,0 0-16-15,0 0-4 0,0 0-1 0,0 0 0 16,13-8-19-16,0 1-3 0,4 3-1 0,5 0 0 16,0-4-6-16,5 4-2 0,-1 0 0 0,5 0 0 15,4 0-2-15,0 4-1 0,0-4 0 0,-4 4 0 16,4 0-33-16,-5-3 0 0,1 3 0 0,-5-4 0 15,1 0 0-15,-1 0 0 0,-4-4 0 0,4 8 10 16,-8-4-10-16,4 0 0 0,-5 0 0 0,5 0 8 16,-4 1-8-16,-1 3 12 0,1-4-12 0,-5 4 12 15,5 0-12-15,-10 4-12 0,6-4 2 0,-6 3 1 16,-8-3-43-16,0 0-9 0,5 4-2 0,-5-4 0 16,0 12-20-16,0-4-4 0,-9 4-1 0</inkml:trace>
          <inkml:trace contextRef="#ctx0" brushRef="#br0" timeOffset="38110.3225">7116 5993 403 0,'0'0'17'0,"-8"4"5"16,-1 0-22-16,0-1 0 0,9-3 0 0,0 0 0 0,0 0 116 0,0 0 20 0,-4 4 3 0,4-4 1 15,0 0-59-15,0 0-11 0,0 0-2 0,0 0-1 16,0 0 4-16,0 0 1 0,0 0 0 0,0 0 0 16,0 0 6-16,0 0 2 0,0 0 0 0,0 0 0 15,8 0-7-15,6 0-1 0,-1 0 0 0,4 0 0 16,1-4-8-16,4 4-1 0,0-3-1 0,8-1 0 15,6 0-27-15,3-4-6 0,5 4-1 0,9-4 0 16,-5 4-18-16,0 4-10 0,5-4 10 0,-1 1-10 16,10 3-63-16,-1-4-18 0,-4 0-4 15,5 4-850-15</inkml:trace>
          <inkml:trace contextRef="#ctx0" brushRef="#br0" timeOffset="36318.6172">5660 5396 792 0,'0'0'35'0,"0"0"7"0,4-8-34 0,1 1-8 15,-5-1 0-15,0 0 0 0,0 0 79 0,0 8 13 16,0-8 4-16,0 8 0 0,4-4-43 0,-4-3-8 16,0 3-1-16,0 4-1 0,0 0-19 0,0 0-3 15,4-8-1-15,-4 8 0 0,0 0 13 0,0 0 3 0,0 0 0 16,0 0 0-16,0 0-8 0,0 0-2 0,0 0 0 0,0 0 0 15,0 0-14-15,0 0-4 0,0 0 0 0,0 0 0 16,0 0 12-16,0 0 1 0,0 0 1 0,0 0 0 16,0 0 5-16,0 16 1 0,0-5 0 0,-4 1 0 15,4 0 3-15,-4 3 1 0,-1 1 0 0,1 3 0 16,4 5 0-16,-5-1 0 0,-3 8 0 0,3 8 0 16,1 8-1-16,-5 4 0 0,0 3 0 0,1 5 0 15,-1-1 6-15,0 1 2 0,-9 7 0 0,5-3 0 16,0 3-11-16,0 0-1 0,0-7-1 0,0-1 0 15,-1-3 14-15,1-5 4 0,0 1 0 0,4-8 0 16,-4 0-23-16,4-4-4 0,5-4-1 0,0-4 0 16,-1 4-1-16,1-3-1 0,-5-5 0 0,9 0 0 0,-4-7 6 15,4-1 2-15,-5 1 0 0,5-1 0 0,0-7-22 0,-4-4 0 16,4 3 0-16,0-11 0 0,0 0 0 0,0 0-13 16,0 8 1-16,0-8 1 0,0 8-3 0,0-8-1 15,0 0 0-15,0 0 0 16,0 0-47-16,0 0-10 0,0 0-1 0,0 0-1 15,-9-8-126-15,9 0-26 0,-4-3-5 0,4-5-585 0</inkml:trace>
          <inkml:trace contextRef="#ctx0" brushRef="#br0" timeOffset="36915.5713">5581 5673 403 0,'0'0'36'15,"0"-12"-36"-15,0-3 0 0,0-1 0 0,-5 1 144 0,5-1 21 16,0 0 5-16,-4 1 1 0,4-5-83 0,0 1-16 16,0-1-3-16,4 1-1 0,1 3-31 0,-5 1-6 15,9-1-2-15,-5 0 0 0,5 1-5 0,0 3 0 16,-5 0-1-16,9 1 0 0,5-5-12 0,4 0-3 16,0-3 0-16,-1 7 0 0,1-7 12 0,9 3 1 15,0-3 1-15,0 3 0 0,-5 0-2 0,5 5 0 16,-5-1 0-16,5 0 0 0,4 1 0 0,-5-1-1 15,5 8 0-15,-4 0 0 0,0-4-19 0,0 8 0 16,-1-4 8-16,-3 1-8 0,-5 3 0 0,4 3 0 16,-9-3 8-16,5 4-8 0,0 4 0 0,-4 4 0 15,-5-4 8-15,0 7-8 0,0-3 20 0,-4 7 1 16,0 1 0-16,-5 3 0 0,1 1 3 0,-5-1 0 16,0 4 0-16,0 1 0 0,-5 7 0 0,1-4 0 15,-5 4 0-15,0-4 0 0,-4 1 3 0,0-9 1 16,0 0 0-16,0 5 0 0,0-5 12 0,-5 0 2 0,0-3 1 15,1-1 0-15,-9-3-16 0,4 0-3 0,-5 3-1 0,-8-3 0 16,0-1-12-16,0 1-3 0,-4-4 0 0,-5 3 0 16,-5 1-8-16,6-5 12 0,-1 1-12 0,9-4 12 15,-5-4-4-15,5 0 0 0,4-4 0 0,5 0 0 16,0 0-8-16,-1 4 0 0,5-4-10 0,0 4 10 16,5-4-46-1,-1 3-3-15,5 1-1 0,4 0 0 0,1 0-116 0,3 0-23 0,1 0-5 16</inkml:trace>
        </inkml:traceGroup>
        <inkml:traceGroup>
          <inkml:annotationXML>
            <emma:emma xmlns:emma="http://www.w3.org/2003/04/emma" version="1.0">
              <emma:interpretation id="{A6047868-ED79-445A-8EB1-B1C9C115B609}" emma:medium="tactile" emma:mode="ink">
                <msink:context xmlns:msink="http://schemas.microsoft.com/ink/2010/main" type="inkWord" rotatedBoundingBox="12564,5856 17647,5342 17806,6919 12724,743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527.3138">11113 5509 946 0,'0'0'42'0,"0"0"9"0,0 0-41 0,0 0-10 15,0 0 0-15,0 0 0 0,0-8 86 0,0 1 15 16,5-1 3-16,-1 0 1 0,5-4-13 0,0 5-2 16,4-1-1-16,0 0 0 0,0 4-22 0,9 0-5 15,0 4-1-15,0 0 0 0,-5 4-31 0,5 0-6 16,-4 0-2-16,4 4 0 16,0 3-127-16,4 1-26 0,22 15-5 0,-4-11 0 0</inkml:trace>
          <inkml:trace contextRef="#ctx0" brushRef="#br0" timeOffset="41266.833">12206 5018 1422 0,'4'-16'63'0,"-4"12"13"0,0-3-61 0,0-5-15 0,0 8 0 0,0-4 0 16,4 0 86-16,-4 8 14 0,0 0 4 0,0 0 0 15,0 0-57-15,0 0-11 0,0 0-3 0,0 0 0 16,0 0-1-16,0 0-1 0,0 0 0 0,0 0 0 16,0 12-11-16,0 0-1 0,0 3-1 0,-4 9 0 15,4 3 2-15,-9 4 0 0,5 4 0 0,-1 4 0 16,-3 0 11-16,-1 8 2 0,-4-4 1 0,0 12 0 0,-5 3-8 15,5 1-2-15,-5-1 0 0,1 1 0 16,-1-5-24-16,1 1 0 0,-1-4 0 0,-4-1 0 0,9-7 24 0,0-8 5 16,0-4 2-16,4-7 0 0,0-5-23 15,0 1-8-15,1-5 0 0,3-3 0 0,5-12 13 0,0 0-3 16,0 0-1-16,0 0 0 0,0 0-9 0,0 0 0 16,0 0 0-16,0-12 0 0,0 1 12 0,0-9 0 15,5-3 0-15,3-8 0 0,-3-1-12 0,-1-7 0 16,1-3 0-16,-1-5 0 0,0 4 0 0,5-8 0 15,4 0 9-15,5-3-9 0,-5-1 0 0,5 5 0 16,8-1 0-16,0 4 8 0,0 0-20 0,1 4-3 16,-5 0-1-16,4 4 0 0,0 0 0 0,-4 4 0 15,0 4 0-15,-4 8 0 0,-1 3 16 0,-3 5 0 16,-1-1-10-16,-5 8 10 0,-8 8 0 0,0 0 0 16,9 0 0-16,4 8 0 0,-8 8-13 0,4 7 5 0,-5 0 8 15,0 9-13-15,1 3 13 0,-5 4 0 0,4 4 0 16,5 3 0-16,-5 1 0 0,1 4-9 0,-5 0 9 15,8 3 0-15,-3 1 0 0,4-4 0 0,-5-5 0 0,5-3 0 16,0-4 0-16,-5-8 0 0,5 1 0 0,-5-9-8 16,0-3 0-16,1-5 0 0,-1-7 0 0,-4-8 0 15,9 12 8-15,-9-12 0 0,9 0 0 0,0 0 0 16,-1-4 0-16,5 0 0 0,-4-8 0 0,4 0 0 16,1 1 0-16,3-5 9 0,-8-3-9 0,4-1 0 15,0-3 16-15,0-1-4 0,-4-7-1 0,4 0 0 16,0 0 9-16,9-8 3 0,-4 0 0 0,8-4 0 0,1 8-9 15,-5-4-2-15,4 0 0 0,5-4 0 16,-5 4-12-16,-4-4 9 0,4 4-9 0,1 0 8 0,-6 0 0 0,6 4-8 16,-5-4 12-16,4 4-4 0,-4-4-8 0,4 4 0 15,-4 0 0-15,0 3 0 16,0 1-56-16,4 4-3 0,1 0-1 0,-1-1-671 16,-4 9-134-16</inkml:trace>
          <inkml:trace contextRef="#ctx0" brushRef="#br0" timeOffset="41735.9625">13636 4881 1191 0,'0'0'26'0,"9"-7"6"0,-1 3 0 0,6-8 2 15,-10 0-34-15,0 1 0 0,5 3 0 0,0-4 0 16,-5 0 100-16,1 5 12 0,-5-5 4 0,4 4 0 15,0 0-31-15,1 0-5 0,-5 8-2 0,0 0 0 0,0 0-15 0,0 0-3 16,0-7-1-16,0 7 0 0,0 0-30 0,0 0-5 16,0 15-2-16,0 1 0 0,-5 7-2 15,-3 5 0-15,3 3 0 0,-3 8 0 0,-1 4 13 0,-4 3 3 16,4 1 0-16,-4 8 0 0,-1-1-6 16,1-3-1-16,0 4 0 0,-4-1 0 0,3 5-7 0,1-5-2 15,-4 1 0-15,-1 0 0 0,5-5-8 0,-5-7-1 16,1 0-1-16,-1-4 0 0,1-4-10 0,-1 0 0 15,1-7 0-15,-5-5 0 0,0-4 12 0,4-3 0 16,10-4 0-16,-1-4 0 16,9-8-117-16,0 0-23 0,0 0-5 0,0 0-568 15,-9 0-114-15</inkml:trace>
          <inkml:trace contextRef="#ctx0" brushRef="#br0" timeOffset="42077.71">13307 5490 288 0,'-5'-28'25'0,"5"13"-25"0,0-5 0 0,0-7 0 16,0 0 259-16,0-4 46 0,5-1 10 0,-1 1 1 15,1-8-172-15,-1 4-34 0,14 0-7 0,8 0-2 16,0-4-54-16,0 0-11 0,1 4-3 0,4 0 0 16,-5 3-33-16,0 5 0 0,1-4 0 0,-1 8 0 15,0-5 12-15,0 9-4 0,-4-1 0 0,5 9-8 16,-1-1 9-16,0 0-9 0,5-3 0 0,0 7 9 15,0-4-9-15,-1 4 0 0,5 4 0 0,-4 0 0 16,0-3 0-16,4 3-17 0,-4 0 4 0,-1 0 1 16,1 8 12-16,-9 0 0 0,0-4 0 0,-9 8 0 0,0-5 36 15,-4 9 3-15,-5 0 1 0,-4 3 0 0,-8 1 11 16,-1 4 2-16,-9-1 1 0,-4 8 0 0,-4 1-25 0,-5 3-5 16,5-4 0-16,-9 8-1 0,-9 0 22 15,4-3 5-15,1 3 1 0,-5-4 0 0,5-4-37 0,-5 0-14 16,4 1 11-16,1-5-11 0,-5-3 0 0,0-1 0 15,-4 1 0-15,0-5-753 16,8-3-145-16</inkml:trace>
          <inkml:trace contextRef="#ctx0" brushRef="#br0" timeOffset="39077.4816">10047 4920 874 0,'4'-19'39'0,"-4"19"8"0,0 0-38 0,9-12-9 0,-9-3 0 0,0-1 0 15,5 4 79-15,-5-3 13 0,0-1 4 0,0-3 0 0,0 7-32 0,-5-4-7 16,-4 1-1-16,1-1 0 16,-1 4-4-16,0-3-2 0,-4 3 0 0,0 0 0 15,-5 1-17-15,1 3-3 0,4 0-1 0,-5 4 0 16,0 0-17-16,-3 0-3 0,-1 0-1 0,4 4 0 16,-4 8-8-16,0-4 0 0,-4 0 0 0,4 4 0 0,-4 0 0 15,4-1 0-15,-5 1 0 0,1 4 0 0,-5 0 0 16,5 3 0-16,-5 1 0 0,5-1 0 0,0 5 10 0,4-1 6 15,-5-3 2-15,5 11 0 0,-4 1-18 0,4 3 0 16,0 8 0-16,-4 0 0 0,4 8 15 0,0 7-1 16,9 1 0-16,0 3 0 0,-9 5 30 0,4 3 5 15,-4 4 2-15,5 0 0 0,-5-3 1 0,9-1 1 16,-5-4 0-16,9-7 0 0,5-4-12 0,4-5-2 16,0-7-1-16,4-3 0 0,5-5-22 0,4 0-4 15,5-8 0-15,-1-3-1 0,10-5-11 0,3-7 0 16,10-4 0-16,-1 0 0 15,10-4-55-15,-1 0-13 0,0-4-2 0,5 0-1 16,-5-4-158-16,5 1-32 0</inkml:trace>
          <inkml:trace contextRef="#ctx0" brushRef="#br0" timeOffset="39942.5125">10481 5482 172 0,'0'0'8'0,"0"0"1"0,0-12-9 0,5 1 0 0,-1 3 0 0,1-4 0 15,-5 0 222-15,0 5 42 0,0-5 9 0,4 4 2 16,-4-4-166-16,4 1-33 0,1 3-6 0,-1 0-2 15,-4 8-24-15,0-8-4 0,0 8-2 0,5-8 0 16,-5-3-5-16,0 3-1 0,4 4 0 0,-4 4 0 16,0 0 0-16,0 0-1 0,0 0 0 0,-4-8 0 15,4 0-3-15,0 8 0 0,0 0 0 0,0 0 0 16,-9 0-15-16,9 0-3 0,-9-3-1 0,5 6 0 16,-10 1-9-16,6 0 0 0,-6 8 0 0,1-4 8 15,0 3 1-15,0 1 0 0,-5 4 0 0,1-1 0 0,-1 9 10 16,5-1 1-16,-4 1 1 0,3 7 0 0,-3-4-8 15,4 4-1-15,4 0-1 0,-4 1 0 0,0-1-1 16,8 0 0-16,-4-4 0 0,5 1 0 0,-5 3-1 0,9-4 0 16,-4 0 0-16,4 1 0 0,4-9-1 0,1 5-8 15,-1-5 12-15,0 1-4 0,5-5-8 0,-4-3 0 16,3 0 9-16,1-5-9 0,4 5 0 0,1-4 9 16,-1-4-9-16,0 0 0 0,0-4 10 0,5 0-10 15,-1-4 8-15,1 0-8 0,-1-4 0 0,10 0 8 16,-10 0-8-16,5-3 0 0,0-1 17 0,4-4-1 15,-4 1-1-15,0-1 0 0,-4-3-15 0,-1-1 0 16,1-3 8-16,-5-4-8 0,0-1 0 0,5-3 0 16,-5-4 0-16,-4-4 0 0,-1 4 8 0,1-4 0 15,0-4-8-15,-5 0 12 0,1 4-12 0,-5 0 0 16,0 0 0-16,-5 4 0 0,5 8 0 0,-8 3 0 0,-1 1 0 0,0 3 0 16,0 1 0-16,0 7 0 0,1-3 0 0,-1 7 0 15,-4 4-9-15,-5 4 9 0,-4 0-13 0,0 4 5 16,-4 4-40-1,-5 3-8-15,5 5-2 0,-5 0-574 0,1-1-114 0</inkml:trace>
        </inkml:traceGroup>
        <inkml:traceGroup>
          <inkml:annotationXML>
            <emma:emma xmlns:emma="http://www.w3.org/2003/04/emma" version="1.0">
              <emma:interpretation id="{50CB5DF2-774E-4954-98C2-EAFC88E385B5}" emma:medium="tactile" emma:mode="ink">
                <msink:context xmlns:msink="http://schemas.microsoft.com/ink/2010/main" type="inkWord" rotatedBoundingBox="18935,5725 19762,5641 19948,7483 19122,7567"/>
              </emma:interpretation>
              <emma:one-of disjunction-type="recognition" id="oneOf10">
                <emma:interpretation id="interp14" emma:lang="" emma:confidence="1">
                  <emma:literal>?</emma:literal>
                </emma:interpretation>
                <emma:interpretation id="interp15" emma:lang="" emma:confidence="0">
                  <emma:literal>7.</emma:literal>
                </emma:interpretation>
                <emma:interpretation id="interp16" emma:lang="" emma:confidence="0">
                  <emma:literal>X.</emma:literal>
                </emma:interpretation>
                <emma:interpretation id="interp17" emma:lang="" emma:confidence="0">
                  <emma:literal>'.</emma:literal>
                </emma:interpretation>
                <emma:interpretation id="interp18" emma:lang="" emma:confidence="0">
                  <emma:literal>7,</emma:literal>
                </emma:interpretation>
              </emma:one-of>
            </emma:emma>
          </inkml:annotationXML>
          <inkml:trace contextRef="#ctx0" brushRef="#br0" timeOffset="42680.2463">15426 4885 1792 0,'0'0'40'0,"0"-11"8"0,4-1 1 0,-4 0 1 0,5-3-40 0,-1 3-10 16,0-4 0-16,1 5 0 0,4-9 31 0,-1 4 4 15,6 1 1-15,3-5 0 0,5 1-22 0,4-1-4 16,14-3-1-16,-1 3 0 0,5 1-9 0,0-1 0 0,9 1 0 16,-1 3 0-16,-3 5-11 0,-1 3 11 15,0-4-8-15,-4 8 8 0,0 0 0 0,-9 4-8 16,-4 0 8-16,-5 4 0 0,-4 0 0 0,-5 4 0 0,1 4 0 15,-9-5 0-15,0 9 0 0,-1 0 11 0,-3 3-3 16,-1 1 0-16,1-1 16 0,-5 5 4 16,-5 3 0-16,1 0 0 0,4 0 0 0,-9 9 0 0,-4-5 0 0,0 8 0 15,-1 0 14-15,-3 8 3 0,-9-5 1 0,-14 21 0 16,5-9-25-16,-4 1-5 0,-1-4 0 0,-4 3-1 16,9-3-15-16,0 0 11 0,0-1-11 0,4 5 10 15,0-4-10-15,1 3 0 0,3-3-10 0,1 0-698 16,4-8-139-16</inkml:trace>
          <inkml:trace contextRef="#ctx0" brushRef="#br0" timeOffset="42866.5815">15996 6363 2480 0,'0'0'55'0,"0"0"11"0,0 0 2 0,5 12 1 0,-1-4-55 0,-4-8-14 15,-9 11 0-15,9-11-732 16,13 0-150-16</inkml:trace>
        </inkml:traceGroup>
      </inkml:traceGroup>
      <inkml:traceGroup>
        <inkml:annotationXML>
          <emma:emma xmlns:emma="http://www.w3.org/2003/04/emma" version="1.0">
            <emma:interpretation id="{FDCAAB8A-760F-4EC0-B091-63143F7A94FB}" emma:medium="tactile" emma:mode="ink">
              <msink:context xmlns:msink="http://schemas.microsoft.com/ink/2010/main" type="line" rotatedBoundingBox="5025,8439 17674,7205 17876,9275 5227,10510"/>
            </emma:interpretation>
          </emma:emma>
        </inkml:annotationXML>
        <inkml:traceGroup>
          <inkml:annotationXML>
            <emma:emma xmlns:emma="http://www.w3.org/2003/04/emma" version="1.0">
              <emma:interpretation id="{DAB75863-9FF7-4AD1-BAF1-B7009410FCB7}" emma:medium="tactile" emma:mode="ink">
                <msink:context xmlns:msink="http://schemas.microsoft.com/ink/2010/main" type="inkWord" rotatedBoundingBox="5043,8627 10462,8098 10646,9981 5227,10510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7064.3837">3506 7631 1677 0,'4'-8'36'0,"5"-8"8"0,4 5 2 0,-4-5 2 0,8 0-38 0,-4 5-10 16,5-1 0-16,-5 4 0 0,0 0 21 0,-4 5 3 16,4-1 0-16,-8 4 0 0,-1 11-6 0,-4 5-1 15,4 3 0-15,1 9 0 0,-10 11-2 0,1 4-1 16,0 0 0-16,-1 3 0 0,1 5 8 0,-1 0 2 0,5-1 0 0,-4 9 0 16,4 3-7-16,-4 1-1 0,4-5 0 15,-5 5 0-15,5-5-2 0,5-3-1 0,-5-5 0 0,4-3 0 16,-4 4 0-16,4-12 0 0,1-8 0 0,-1 0 0 15,-4-7 22-15,0-1 4 0,0 0 1 0,0-7 0 16,0-4-27-16,0-4-5 0,0-1 0 0,0-7-8 16,0 0 15-16,0 0-4 0,0 0-1 0,0 0 0 15,0 0-10-15,0 0 12 0,-4-4-12 0,-1-7 12 16,1 3-12-16,0-4 8 0,4-3-8 0,0 3 8 16,0-8-8-16,4 1 0 0,0-1 0 0,10-7 0 15,-6 0 0-15,6-8 0 0,3-4 0 0,1-4 0 16,4 4 0-16,4 0-9 0,0-4 9 0,5 8 0 15,4 0-13-15,0 0 4 0,0 7 1 0,-4 5 0 16,4 3 8-16,0 9-13 0,-4 3 5 0,-5 4 8 16,1 4-10-16,-1 4 10 0,-9 4 0 0,-3 3-9 0,-6 5 9 0,1 4 0 15,-9-1 0-15,0 4-8 0,-4 5 8 0,-9-1 0 16,-5 4 10-16,-4 0-10 0,-4 5 12 0,-5-1-3 16,-4-4-1-16,0 4 0 0,0-4-8 0,0 0 8 15,0-3-8-15,-5-1 8 0,5-4-21 0,4-3-5 16,1-5-1-16,3-3 0 15,1 0-143-15,4-4-29 0</inkml:trace>
          <inkml:trace contextRef="#ctx0" brushRef="#br0" timeOffset="47534.2538">4717 8165 1810 0,'0'0'40'0,"0"0"8"0,0 0 1 0,0 0 3 0,-5-8-42 0,1 4-10 0,-1 0 0 0,5 4 0 16,-4-4 50-16,4 4 8 0,-9 0 2 0,5 0 0 15,4 0-60-15,-13 4-14 0,4 0-2 0,-4 4 0 16,4 4 26-16,-4-4 5 0,0 7 1 0,-5 1 0 15,5-1-28-15,0 5-4 0,0-1-2 0,-1 9 0 0,1 3 18 16,0-4 0-16,0 0-8 0,4 1 8 16,9-1 0-16,-4-4 0 0,4 1 0 0,4-5 0 0,5-7 0 0,0 4 0 15,4-9-8-15,-4 1 8 0,8-4 0 0,-4-4-10 16,1-4 10-16,3-4-8 0,1 1 8 0,-1-9 0 16,5-3 0-16,-4-1-8 0,4-3 8 0,-5-1 0 15,1 1 0-15,-5-4 0 0,0-1 20 0,-4-3-1 16,0 0 0-16,-1-4 0 0,1-4 9 0,-4 4 3 15,3-4 0-15,-3 4 0 0,-1-4-14 0,0 0-2 16,5 0-1-16,0 0 0 0,-5 3-14 0,5 1 0 16,4 8 8-16,-4 0-8 0,-5 7 0 0,5 1 0 15,4 3 0-15,-8 4 0 0,-1 5-15 0,-4 7 1 16,0 0 0-16,0 0 0 16,0 0-46-16,0 11-10 0,-4 1-2 0,-1 4 0 15,1 3-94-15,0 1-19 0,-18 26-4 0,9-14-1 0</inkml:trace>
          <inkml:trace contextRef="#ctx0" brushRef="#br0" timeOffset="46004.9036">1838 8188 403 0,'-17'-7'36'0,"17"7"-36"16,0-8 0-16,4 4 0 0,5-4 139 0,0 0 21 16,-14 4 4-16,1-3 0 0,4-1-76 0,0 8-16 15,0 0-4-15,0 0 0 0,0 0-49 0,0-4-11 16,4 0-8-16,-4 4 12 0,-8-4-12 0,8 4 0 15,0 0 0-15,0 0 0 0,0 0 0 0,0 0 0 16,0 0 0-16,4 8 0 0,14-4 18 0,-10-4 2 16,-8 0 0-16,0 0 0 0,0 0-20 0,0 0 0 15,0 0 8-15,0 0-8 0,0 0 24 0,0 0 2 16,0 0 0-16,0 0 0 0,-8 0 2 0,8 0 0 16,0 0 0-16,0 0 0 0,-14 0-20 0,14 0-8 0,0 0 8 0,0 0-8 15,14 0 8-15,-6 0-8 0,-8 0 8 0,0 0-8 16,9 0 0-16,-9 0 0 0,0 0 0 0,0 0 0 15,0 0 0-15,0 0 0 0,0 0 0 0,0 0 0 16,-9 0 0-16,9 0 0 0,0 0 0 0,0 0 0 16,-13-4 0-16,13 4 0 0,9-4 0 0,-9 4 0 15,0 0 0-15,0 0 0 0,0 0 0 0,0 0 0 16,18 0-9-16,-10 0 9 0,-8 0 0 0,0 0 0 16,0 0 0-16,0 0 0 0,0 0 0 0,0 0 0 15,0 0 0-15,0 0 0 0,0 0 0 0,0 0 0 0,-13-4-8 16,13 4 8-16,0 0 0 0,0 0 0 0,0 0 0 0,0 0 0 15,0 0 12-15,0 0-3 0,0 0-9 0,0 0 0 16,0 0 0-16,0 0 0 0,0 0 0 0,0 0 0 16,0 0 0-16,0 0 0 0,0 0 0 0,0 0 12 15,0 0-2-15,0 0 0 0,0 0-10 0,0 12 0 16,-4 3 0-16,-1 5 0 0,-3-1 12 0,3 9 0 16,5 7 0-16,-9 4 0 0,1 4-2 0,-5 3 0 15,13-3 0-15,-5 4 0 0,-8-4 2 0,4 0 1 16,0 0 0-16,5 0 0 0,4-4 5 0,-4 0 1 15,-9-4 0-15,4 0 0 0,4 0-11 0,-3-4-8 16,-6-3 12-16,1-1-12 0,0-4 10 0,4-3-10 16,1-1 8-16,3-3-8 0,1-1 0 0,-1-7 0 15,1 0 0-15,0 0 0 0,-1-8 0 0,5 0 0 0,0 0 0 16,0 0 0-16,0 0 0 0,0 0 0 0,0 0 0 16,0 0 0-16,5-8 0 0,3-4 0 0,-8 1 0 0,5-5 0 15,4 0 0-15,-1 1 0 0,-8-1 0 0,5-3 0 16,-1-9 0-16,0 1 8 0,10 0-8 0,-1-4 0 15,-13-1 0-15,4-3 0 0,9 0 8 0,-4-4-8 16,-9 0 0-16,5 0 0 0,3-4 0 0,5 0 0 16,-8-3 0-16,4 7 0 0,-1-4 0 0,1 4 0 15,9-4 0-15,-5 4 0 0,-9 4-10 0,9 0 10 16,18 0-12-16,-13 3 12 0,-14 5-13 0,5 0 5 16,4 3-20-16,-4 9-4 0,4-5-1 15,-4 12 0-15,-14-3 25 0,5 11 8 0,18 0 0 0,-5 11 0 16,5 1-10-16,-5 8 10 0,0 7-8 0,9 4 8 0,4 4 0 0,-4 4-8 15,-9 8 8-15,0 4 0 0,1-1 0 0,-6 1-8 16,1 0 8-16,0 0 0 0,0-1 0 0,-1-7-8 16,-3-4 8-16,4-4 0 0,-5-4 0 0,-4-7 0 15,4-5 0-15,-4-3 0 0,0-4 0 0,0-1 0 16,0-11 0-16,0 0 0 0,14 4 0 0,-14-4 11 16,0 0-11-16,0 0 12 0,0-8 4 0,8 1 2 15,-3-5 0-15,3-8 0 0,1 1 2 0,0-4 0 16,4-5 0-16,-4-7 0 0,0-4 19 0,0 0 4 15,4-8 1-15,0-7 0 0,0 3-5 0,0-7-1 16,5 3 0-16,-1 4 0 0,14 1-17 0,-13 3-3 16,-10 4-1-16,1 4 0 0,0 8-17 0,4 3 0 15,0 1 0-15,0 11 0 16,-4 1-36-16,-4 3-4 0,-1 0 0 0,5 9-873 0</inkml:trace>
          <inkml:trace contextRef="#ctx0" brushRef="#br0" timeOffset="46484.6436">3014 8337 806 0,'0'0'72'0,"0"0"-58"16,-4-12-14-16,-5 4 0 0,5 0 178 0,-1 4 33 16,5 4 6-16,0 0 2 0,-4-7-129 0,4 7-26 15,0 0-4-15,0 0-2 0,0 0-43 0,0 0-15 16,-9-4 9-16,9 4-9 0,0 0 0 0,-9 4 0 16,1 3 0-16,-1 5 0 0,4-4 0 0,-3 7 0 15,3 5 0-15,-3 3 0 0,3-3 0 0,1 7 0 16,-1 4 0-16,1-3 0 0,-5 3 0 0,5 0 0 15,4-4 0-15,-5-3 0 0,10-1 0 0,-5-3 0 16,0-1 0-16,4 1 0 0,5-5 0 0,-5-3 0 16,-4-12 0-16,0 0 0 0,9 8 0 0,-9-8 12 15,0 0-4-15,13-4 0 0,5-4-8 0,4-4 0 16,-9-3 0-16,9-5-11 0,-5-3 11 0,1-4 0 0,8-1 0 16,-8-7 0-16,-1-4 10 0,1 0-2 0,4 0-8 15,-9-4 12-15,-4-4 4 0,0 5 0 0,-5 3 0 0,-4 0 0 16,9 3-7-16,-9 9-1 0,0 4 0 0,-9 3 0 15,0 5 12-15,0 3 3 0,-8 4 0 0,-5 12 0 16,0 4-35-16,0 4-6 0,-4 3-2 0,-5 9 0 16,0 7-83-1,-4 0-17-15,0 4-3 0</inkml:trace>
          <inkml:trace contextRef="#ctx0" brushRef="#br0" timeOffset="48458.8718">4804 7939 842 0,'0'0'37'0,"-4"-4"8"0,0-4-36 0,-1 4-9 0,1-8 0 0,-5 9 0 16,5-5 114-16,-5 0 21 0,4 0 4 0,-3 4 1 0,3-4-52 0,1 1-11 15,-1-1-1-15,1 0-1 16,4 8-25-16,0 0-5 0,0 0-1 0,-4-4 0 15,4 4-20-15,0 0-4 0,0 0 0 0,0 0-1 0,0 0-9 16,0 0-2-16,0 0 0 0,0 0 0 0,0 0 0 16,-9 0-8-16,5 8 12 0,-5-4-4 15,0 4 8-15,-4-1 2 0,0 5 0 0,-5 0 0 0,5 3 10 16,0 5 1-16,-5-1 1 0,5 5 0 0,4-1-2 16,1 1 0-16,-1 3 0 0,4 0 0 0,-3 4-3 15,3-3-1-15,5-1 0 0,0 4 0 0,0-3-14 0,5-1-10 16,-1 4 12-16,0-4-12 0,1 1 9 0,4 3-9 15,-5-8 0-15,9 1 9 0,-4 3-9 0,0-4 10 16,-1 1-10-16,6-5 10 0,-6 1 1 0,1-1 0 16,4-7 0-16,-4 4 0 0,0-1-11 0,-5-7 10 15,5 0-10-15,-9-8 10 0,0 0-10 0,13 8 10 16,-4-5-10-16,4 1 10 0,5-4-10 0,-5-4 0 16,4 1 9-16,1-1-9 0,-1-8 0 0,1 4 0 15,4-4 0-15,-5 5 8 0,5-9-8 0,-4 0 0 16,0 1 0-16,-1-5 0 0,1-3 0 0,-1-4 0 15,-4 3 0-15,0-3 0 0,-4 0 0 0,4-1 0 0,-4-3 0 16,-4-4 8-16,-1 4-8 0,0-4 0 0,1 4 8 16,-5-5-8-16,0-3 19 0,0 4-1 0,-5 0 0 0,1 4 0 15,0 0-18-15,-1 4 0 0,1 7 0 0,-5 1 0 16,0-1 0-16,5 4 10 0,-9 1 0 0,8 3 0 16,-3 4-10-16,-6 1 0 0,6 3 0 0,-1 4-11 15,-4-4 11-15,4 8 0 0,-4-4-9 0,0 4 9 16,-5 3-16-16,0 1 0 0,1 0 1 0,-1 4 0 15,-4 3-41-15,1 1-8 16,3-1-1-16,-8 5-615 0,4 3-122 0</inkml:trace>
          <inkml:trace contextRef="#ctx0" brushRef="#br0" timeOffset="49072.8998">5884 7970 1465 0,'-14'-16'64'0,"10"12"15"0,0-3-63 0,-5-5-16 0,0 4 0 0,0-4 0 16,-4 5 80-16,4-5 12 0,-4 4 4 0,0-4 0 16,4 5-55-16,-4 3-10 0,0 0-3 0,4 4 0 15,-4 0-28-15,0-4 0 0,4 8 0 0,0 0 0 16,-4 4 0-16,0 7 0 0,0 1 0 0,0 3 0 15,-1 5 0-15,-3 3 0 0,4 4 0 0,0 4 0 16,-1 4-12-16,6-4 12 0,-1-3-12 0,0 3 12 16,5-4 0-16,-1-4 0 0,10-3 0 0,-5-5 0 15,4-3 0-15,1-9 0 0,3 1 0 0,-8-8 0 16,0 0 0-16,18-8 0 0,-5 1 0 0,5-13 0 16,-1-3 9-16,5-5 3 0,0-3 0 0,4-4 0 0,-4-4 12 15,5-4 2-15,-1 0 1 0,0-3 0 0,1-5 0 16,-6-4 0-16,-3-7 0 0,0 3 0 0,3-3 9 15,-3 0 1-15,0-5 1 0,-1 5 0 0,1 0-38 0,-5-1 0 16,4 5 0-16,-3 3 0 0,-1 8 12 0,0 0-3 16,0 8 0-16,-4 8 0 0,0 8-9 0,-5 7 8 15,0 1-8-15,-4 15 8 0,0 0 0 0,0 0 0 16,-4 19 0-16,0 12 0 0,-10 4-8 0,1 8 0 16,0 8 0-16,-4 8 0 0,-5 3 0 0,4 8 0 15,1 4 0-15,-1 8 0 0,0 0 0 0,1 0 0 16,-1-4 0-16,-4 0 0 15,9-4-52-15,-4-4-2 0,8 0-1 0,0-7-599 16,0-1-120-16</inkml:trace>
          <inkml:trace contextRef="#ctx0" brushRef="#br0" timeOffset="49513.5449">6436 7654 1555 0,'0'0'138'0,"-8"4"-110"0,-1 0-28 0,0 8 0 16,-4 3 112-16,4 9 16 0,0-1 4 0,1 0 1 16,-1 5-62-16,0 3-13 0,5-8-2 0,-1 5-1 0,5-5-38 0,0 0-7 15,0 1-2-15,0-5 0 0,5-3-8 0,-1-4 0 16,0-1 9-16,5-3-9 0,0-4 0 0,4-4 8 16,0 0-8-16,0-4 0 0,5-4 0 0,4-3 8 15,0-5-8-15,0-4 0 0,0 1 0 0,4-4 0 16,5-1 0-16,4-3 0 0,0 0 0 0,4 3 8 15,-3 1-8-15,-6 3 0 0,10 1 0 0,-10 7 8 16,1 8-8-16,-5 4 0 0,-4 12 0 0,0 3 8 16,0 1-8-16,-4 11 0 0,-1 5 0 0,1 7 0 15,-5 0 0-15,-4 11 0 0,-5 5 0 0,1 7 0 16,-5 5 0-16,-5 3 0 0,-4 0 0 0,1-4 9 16,-5-3-9-16,-5-5 0 0,0 1 9 0,-4-5-9 15,-4-3 0-15,-5 0 9 0,-4-5 28 0,0-3 6 16,-9-8 1-16,9-3 0 0,-4-9-19 0,4-3-3 15,-5-9-1-15,5-3 0 0,4-4 32 0,1-4 7 16,-1-4 0-16,5-8 1 0,-1-3-21 0,14-5-4 16,0 1 0-16,9-12-1 0,-1 3-27 0,14-11-8 0,4 0 0 15,9-8 0 1,13 1-18-16,13-9-10 0,5-3-3 0,9 3 0 16,3 0-153-16,10-3-32 0,0 3-5 0</inkml:trace>
        </inkml:traceGroup>
        <inkml:traceGroup>
          <inkml:annotationXML>
            <emma:emma xmlns:emma="http://www.w3.org/2003/04/emma" version="1.0">
              <emma:interpretation id="{BD09EBB8-FFE8-4F0D-BAB5-01220B3B7A10}" emma:medium="tactile" emma:mode="ink">
                <msink:context xmlns:msink="http://schemas.microsoft.com/ink/2010/main" type="inkWord" rotatedBoundingBox="12444,7715 17674,7205 17871,9224 12641,9734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0656.669">9148 7533 403 0,'0'0'36'0,"0"0"-36"16,0 0 0-16,0 0 0 0,13 4 196 0,-4-4 33 16,4 4 7-16,4-8 0 0,5 0-88 0,-4-4-19 15,-5-3-3-15,5-5-1 0,3 1-41 0,6-9-9 16,3 1-2-16,-3-1 0 0,4-3-31 0,-1-4-6 15,-3 4-2-15,-1-5 0 0,0 5-18 0,-4-4-3 16,-9-4-1-16,5 0 0 0,-1 0-12 0,-3-4 8 16,-1 0-8-16,-4-4 0 0,-1 4 8 0,-3-4-8 15,-1 0 0-15,-4 0 9 0,4-4-9 0,-4 8 0 16,5-4 0-16,-5 4 0 0,0 4 0 0,0 4 0 16,0 8 0-16,0 3 0 0,0 1 0 0,0 7 0 15,-5 0 0-15,5 4 0 0,0 8 0 0,0 0 0 16,-13 0 0-16,0 8 0 0,0 4 0 0,0 0 0 15,0 7 0-15,-1 4 0 0,6 1-9 0,-5 7 9 16,-1 4 0-16,6 4 0 0,-1 8 0 0,4 4 0 16,-3-1 0-16,3 9 0 0,-3 3 9 0,-1 8 9 15,0-3 2-15,0 7 0 0,0-4 5 0,-4 4 2 16,-4 0 0-16,-1 4 0 0,1 0-7 0,-5-4-2 0,-5 0 0 16,5-3 0-16,5-9 19 0,4-4 4 0,-9 1 1 15,4-4 0-15,-4-5-24 0,0-7-5 0,5 0-1 0,-5-8 0 16,4-4-4-16,5-3 0 0,0-5-8 0,4-11 12 15,0 3-4-15,1-7-8 0,-1-4 11 0,9-4-11 16,0 0 10-16,-5-8-10 0,1-3 8 0,4-5-8 16,0-4 8-16,0-3-8 0,4 4 0 0,1-5 8 15,4 1-8-15,-1-1 0 0,1-3 0 0,4 4 0 16,-4-5 0-16,4 5 0 0,0-4 0 0,9 3 8 16,0-3-8-16,5 0 0 0,-5-8 0 0,4-1 0 15,5 1-14-15,4-4 2 0,4 4 0 0,1-4 0 0,-1-4-3 16,5 4 0-16,-4-3 0 0,3-1 0 15,6 0-9-15,-1 4-1 0,0 0-1 0,5 8 0 16,-5 7 10-16,0 5 1 0,1 3 1 0,-10 0 0 0,-4 9 14 0,-8-1 0 16,-6 8-10-16,-3 0 10 0,-18 0 0 0,9 12-11 15,-5-1 11-15,-8 9-8 0,-14-1 8 0,-4 9 0 16,-8 3 0-16,-10 0 0 0,1 0 8 0,-10 0 3 16,1 4 1-16,-5 1 0 0,10-1-12 0,-6-4 0 15,5-4 0-15,1 0 0 0,3 1 20 0,5-9 0 16,4-3-1-16,1-5 0 0,-1-3-19 0,9 0 0 15,9-4 0-15,4 0 0 0,0-4 0 0,9 0 0 16,0 0 0-16,0 0 0 0,9 0 0 0,4-4 0 16,0 4 0-16,5 0 0 0,8 0 10 0,1 4-2 15,-1 0 0-15,5 0 0 0,-1 7-8 0,1 1 10 0,0 0-10 16,-1-1 10-16,5 5-10 0,-4-4 10 0,4 3-10 0,0-3 10 31,0 4-118-31,1-5-23 0,3-3-5 0,-4 4 0 0</inkml:trace>
          <inkml:trace contextRef="#ctx0" brushRef="#br0" timeOffset="51046.8466">10525 7451 1958 0,'9'-7'174'0,"0"-1"-139"16,0 4-35-16,-1-4 0 0,6 8 104 0,-1 0 13 15,0 4 3-15,0 0 1 0,-9 8-66 0,10 3-14 16,-6 5-2-16,6-1-1 0,-6 5-27 0,-3-1-11 16,-1 8 8-16,0 0-8 0,-4 4 8 0,0-3-8 15,-4 3 8-15,0-4-8 0,-1 0 9 0,-3-4-9 16,-1 1 10-16,0-9-10 0,-4-3 13 0,4-1-3 16,0-3-1-16,0-4 0 0,5 0 2 0,4-8 0 15,0 0 0-15,0 0 0 0,0 0 2 0,-4-8 1 16,-1-4 0-16,10 0 0 0,-1-7 0 0,5-1 0 15,4-3 0-15,5-4 0 0,-5-4-6 0,4-4 0 16,5-1-8-16,5 5 12 0,-1-4-12 0,5 0 9 16,-1 4-9-16,-3 0 8 0,-5 7-8 0,-1 5 0 15,1-1 0-15,0 5 0 0,-13 7 0 0,4 8 0 16,0 0 0-16,1 8 8 0,-6 3-8 0,1 9 0 0,-4-1 0 16,3 9 0-16,-3-5-13 0,-1 4 1 0,0 5 1 15,-4 3 0 1,0 0-137-16,0 0-27 0,-4-4-5 0</inkml:trace>
          <inkml:trace contextRef="#ctx0" brushRef="#br0" timeOffset="51378.4964">11587 7377 1958 0,'0'0'174'0,"0"0"-139"16,-4-4-35-16,4 4 0 0,0 0 83 0,0 0 9 15,0 0 3-15,-9 8 0 0,0 4-61 0,0 3-12 16,-8 5-2-16,4 7-1 0,-1 1-19 0,1-1 0 16,0 4 0-16,0-4 0 0,4 1 0 0,0 3 0 15,5-4 0-15,0-3 0 0,4-1 0 0,4-7 0 16,0-5 0-16,5 1 0 0,-4-4 0 0,8-4 0 16,0-1 0-16,4-3 0 0,1-7 0 0,-5-5 0 15,5-4 0-15,-1 5 0 0,-4-5 8 0,1 1-8 16,-1-5 9-16,-5 1-9 0,1-5 24 0,0 5-2 15,0-1 0-15,-5-3 0 0,1-1 14 0,-1 5 4 16,-8-1 0-16,4 1 0 0,-5-1 1 0,-4 1 1 16,1-1 0-16,-1 9 0 0,-9-1-27 0,5 4-6 15,-9 0-1-15,0 8 0 16,0 0-73-16,-4 4-15 0,4 4-4 0,-9 0-1072 0</inkml:trace>
          <inkml:trace contextRef="#ctx0" brushRef="#br0" timeOffset="51860.1892">12083 7295 2134 0,'0'0'95'0,"0"0"19"0,-5-7-91 0,1-1-23 16,4 8 0-16,0 0 0 0,-9 11 67 0,0 1 9 15,1 4 1-15,-1 7 1 0,-4 1-42 0,4 3-8 16,0 8-1-16,5-4-1 0,-5 0-26 0,9-3 0 16,-4-1 0-16,4 4 0 0,4-7 0 0,0-1 8 15,1-7-8-15,-1-1 0 0,5 1 0 0,4-5 0 16,-4-7 0-16,4 0 0 0,0-4 0 0,5-4 0 16,-5-3-14-16,4-1 5 15,1-4-19-15,0-4-3 0,-1 1-1 0,1-5 0 0,-1 1 52 0,-4-5 9 16,1-3 3-16,-1 0 0 0,4-4-32 0,-4 3 0 15,-4 1 0-15,0 8 0 0,4 3 24 0,-4 4-2 16,0 1 0-16,-5 7 0 0,-4 4-6 0,0 0 0 16,4 11-1-16,1 5 0 0,-5 7-15 0,4 1 0 15,-4 3 0-15,5 8 0 0,-1-4 0 0,0 1 0 16,5-5 0-16,0 0 0 0,0-3 0 0,4-9 8 16,-4-3-8-16,8 0 0 0,1-9 20 0,-1-3 2 0,5-3 0 15,0-5 0-15,0-4-22 0,0 0-10 0,0-3 1 16,0-5 0-16,-5 5 25 0,1-13 6 0,0 1 1 0,-5-4 0 15,0 0-11-15,0-1-3 0,0-3 0 0,-4-4 0 16,4 8-9-16,0-4 0 0,-4 4 0 0,4 0 0 31,0 3-101-31,-4 5-23 0,4 3-4 0,-4 5-983 0</inkml:trace>
          <inkml:trace contextRef="#ctx0" brushRef="#br0" timeOffset="52404.2075">13482 7073 1796 0,'0'0'40'0,"0"0"8"0,0 0 1 0,0 0 1 0,0 0-40 0,0 0-10 0,0 0 0 0,0 0 0 15,-8 0 17-15,-6 0 2 0,-3 4 0 0,-1 0 0 16,1 0 8-16,-5 4 1 0,0-1 1 0,0 5 0 16,0 0 7-16,4-1 0 0,5 5 1 0,-4-4 0 15,-1 3-12-15,5 1-2 0,4 0-1 0,0 3 0 16,1-3-22-16,-1-1 8 0,5 1-8 0,-1-4 0 16,5 3 0-16,0-3 0 0,0 7 0 0,5-7 0 15,3 0 0-15,1-1 0 0,4 1 0 0,5 0-8 16,-1 3 8-16,5 1 0 0,-4-4 0 0,8 3 0 15,-4-3 0-15,4 4 0 0,1 3 0 0,3 1 11 16,-3-5 32-16,-5 5 6 0,-5-5 2 0,-4 9 0 0,1-1 36 16,-6 4 7-16,-3-3 2 0,-5-1 0 0,-5-3-52 15,-3 3-9-15,-10 0-3 0,0 1 0 0,-8-1 0 0,-5 1 0 16,-4 3 0-16,0 0 0 16,0-3-76-16,-4 3-16 0,-1-4-4 0,-4 1-771 15,0-1-154-15</inkml:trace>
          <inkml:trace contextRef="#ctx0" brushRef="#br0" timeOffset="76436.8743">14184 6730 288 0,'-4'-16'12'0,"-1"12"4"0,5-7-16 0,0 3 0 16,0 0 0-16,0-4 0 0,0 1 250 0,0-1 47 15,0 4 10-15,0 0 1 0,0 4-143 0,0 4-29 16,0 0-5-16,0 0-2 0,0 0-35 0,0 0-7 0,0 0-2 0,0 0 0 16,9 12-26-16,-4 8-6 0,-1-1-1 15,0 5 0-15,-4 7-16 0,0 0-4 0,0 8-1 0,-4 4 0 16,0 0-15-16,-5 0-4 0,0 3 0 0,0 1 0 16,-4 0-12-16,0 0 0 0,0 0 8 0,0-4-8 15,0 3-14-15,4-7-6 0,-4-4 0 0,4 1-1 16,4-9-171-1,1 0-33-15,0 12-7 0,8-15-2 0</inkml:trace>
          <inkml:trace contextRef="#ctx0" brushRef="#br0" timeOffset="76620.9667">14180 8075 2199 0,'0'0'48'0,"-5"8"11"0,1-4 1 0,4-4 2 0,0 0-50 0,0 0-12 16,0 0 0-16,0 8 0 0,0-8 27 0,0 0 2 16,0 0 1-16,9 8 0 0,0-8-30 0,-1 3-18 15,6-3 2-15,-6-3-995 0</inkml:trace>
        </inkml:traceGroup>
      </inkml:traceGroup>
    </inkml:traceGroup>
    <inkml:traceGroup>
      <inkml:annotationXML>
        <emma:emma xmlns:emma="http://www.w3.org/2003/04/emma" version="1.0">
          <emma:interpretation id="{B150B89C-D37A-4281-AD7B-170CA2AC8655}" emma:medium="tactile" emma:mode="ink">
            <msink:context xmlns:msink="http://schemas.microsoft.com/ink/2010/main" type="paragraph" rotatedBoundingBox="2618,11723 19372,9982 19600,12168 2845,139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39D830-AC55-4E03-8B01-A735EA90B27C}" emma:medium="tactile" emma:mode="ink">
              <msink:context xmlns:msink="http://schemas.microsoft.com/ink/2010/main" type="line" rotatedBoundingBox="2618,11723 19372,9982 19600,12168 2845,13909"/>
            </emma:interpretation>
          </emma:emma>
        </inkml:annotationXML>
        <inkml:traceGroup>
          <inkml:annotationXML>
            <emma:emma xmlns:emma="http://www.w3.org/2003/04/emma" version="1.0">
              <emma:interpretation id="{41A1E0B0-514F-4FF2-A8F1-97EA26997351}" emma:medium="tactile" emma:mode="ink">
                <msink:context xmlns:msink="http://schemas.microsoft.com/ink/2010/main" type="inkWord" rotatedBoundingBox="2626,11797 4250,11628 4405,13127 2781,13296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3971.5091">-838 10844 1004 0,'0'0'44'16,"0"0"10"-16,0 0-43 0,0 0-11 0,0 0 0 0,0 0 0 0,0 0 93 0,0 0 17 16,0 0 3-16,0 0 1 0,0 0-32 0,0 0-6 15,0 0-2-15,0 0 0 0,0 0-27 0,0 0-6 16,0 0-1-16,18-8 0 0,4 4-12 16,4-3-2-16,5-1-1 0,8-4 0 0,5 4 5 0,4-3 1 15,1-5 0-15,3 4 0 0,10-7-19 0,-1 3-3 16,1 1-1-16,-1-1 0 0,0 0-8 0,-8 1-14 15,8 3 3-15,-8-3 1 16,-9 3-34-16,0 0-6 0,-9 0-2 0,-4 9 0 16,-5 3-96-16,-8 0-20 0</inkml:trace>
          <inkml:trace contextRef="#ctx0" brushRef="#br0" timeOffset="53572.1643">-250 10735 518 0,'0'0'46'0,"0"0"-37"0,0 0-9 0,5-4 0 16,-10-4 97-16,1 4 18 0,4-3 3 0,0 3 1 16,-5-4-19-16,5 4-3 0,0-4-1 0,-4 0 0 15,4 1-9-15,0-5-3 0,0 4 0 0,4 0 0 16,1 0-16-16,-1 1-3 0,9-1-1 0,-13 0 0 15,9 0-22-15,-5 0-5 0,1 5-1 0,-5 3 0 16,0 0-13-16,0 0-3 0,9 0-1 0,-9 0 0 16,8 15-8-16,-8 5-2 0,0 7 0 0,-4 12 0 15,-5 8 9-15,0 7 2 0,5 13 0 0,-5 7 0 0,-4-4 16 0,0 0 3 16,0-4 1-16,0 1 0 0,4-1-11 16,0-4-1-16,5 1-1 0,-9-12 0 0,4 3-14 15,0-3-2-15,5-4-1 0,-1-8 0 0,5-4-10 0,-4-4-16 16,-1-8 4-16,1 8 1 15,4-3-70-15,-4-9-15 0,-1-7-2 0,5-4-854 16</inkml:trace>
          <inkml:trace contextRef="#ctx0" brushRef="#br0" timeOffset="54390.8377">-781 11936 633 0,'0'0'56'0,"0"0"-44"15,0-12-12-15,0 5 0 0,5-1 168 0,-1 0 31 16,0 0 6-16,5 0 2 0,0 1-105 0,0 3-21 15,0 0-4-15,-1 0-1 0,5 0-28 0,-4 4-7 16,9 0-1-16,-9 0 0 0,8 0-14 0,1 4-3 16,4-4-1-16,4 4 0 0,0 0-14 0,9 0-8 15,-4-1 8-15,9-3-8 0,-5-3 0 0,4-1 0 16,14-4-10-16,-5-4-547 16,0 0-110-16</inkml:trace>
          <inkml:trace contextRef="#ctx0" brushRef="#br0" timeOffset="54893.2958">729 11187 1137 0,'8'-15'50'0,"-3"7"11"0,3 4-49 0,6-4-12 16,-14 0 0-16,8 1 0 0,-3 3 57 0,-5 4 9 15,0 0 2-15,0 0 0 0,0 0-4 0,0 0-1 16,0 0 0-16,-13 8 0 0,-5-1-39 0,5 5-8 15,-5 0-2-15,1 7 0 0,-10-3-6 0,6-1-8 16,-1 5 11-16,0-1-11 0,0 5 32 0,0-5 0 16,13 5 0-16,-4-5 0 0,4 5-12 0,0-1-4 15,1 0 0-15,-1-3 0 0,9-1-16 0,0-3 10 16,4 4-10-16,-4-5 8 0,9-3-8 0,-5-4 0 16,5 3 0-16,4 1 0 0,0-4 0 0,5 4 0 15,-1-1-11-15,5-3 11 0,0 0 0 0,0 0 0 16,9 3 0-16,-9-3 0 0,-4 4 0 0,3-1 0 15,1 1 8-15,-4 0-8 0,-5 3 14 0,-4 1-2 16,-5-4 0-16,1 7 0 0,-5-3 32 0,0-1 7 0,-5 5 1 16,-4 3 0-16,-4-3-8 0,0-1 0 0,-4 1-1 15,-5-1 0-15,-5 1-27 0,5-1-6 0,0 1-1 16,-4-1 0 0,-5 1-46-16,9-5-10 0,5 1-1 0,-5 0-920 0</inkml:trace>
        </inkml:traceGroup>
        <inkml:traceGroup>
          <inkml:annotationXML>
            <emma:emma xmlns:emma="http://www.w3.org/2003/04/emma" version="1.0">
              <emma:interpretation id="{F27602B7-EB04-466A-B67A-59E3B2C9933F}" emma:medium="tactile" emma:mode="ink">
                <msink:context xmlns:msink="http://schemas.microsoft.com/ink/2010/main" type="inkWord" rotatedBoundingBox="7743,11191 11182,10833 11332,12272 7892,1262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8258.889">4550 10361 1630 0,'0'-12'36'0,"0"0"7"15,-5-3 1-15,5-1 3 0,5 0-38 0,-1 1-9 0,-4-1 0 0,5 4 0 0,-1 1 39 0,0-5 5 16,1 4 2-16,-1 1 0 0,-4 3-30 0,0 0-7 16,0 8-1-16,0 0 0 0,0 0 6 0,0 0 1 15,0 0 0-15,0 0 0 0,0 0-3 0,0 0 0 16,5 12 0-16,-5 3 0 0,-5 9-2 0,1 7-1 16,-5 4 0-16,0 8 0 0,0 4 9 0,1 4 2 15,-6-1 0-15,1 5 0 0,9 3 0 0,-9 1 1 16,0-1 0-16,-1 1 0 0,1-1-9 0,5 1-3 15,-6-8 0-15,1-1 0 0,0-3 19 0,-5-4 4 16,14-4 1-16,-5-8 0 0,5-4-17 0,0-3-4 16,-1-1-1-16,1-7 0 0,4-4-2 0,-5-1 0 15,1-3 0-15,4-8 0 0,0 0-9 0,0 0 8 16,0 0-8-16,0 0 8 0,0 0-8 0,0 0 10 16,-4-8-10-16,-1 0 10 0,-4-3-10 0,5-5 0 15,4-3 0-15,0-5 8 0,4-3-8 0,-4-8 10 16,-4-4-10-16,4-4 10 0,4-4-10 0,1-4 0 0,-5 1-10 15,0-5 10-15,4-3 0 0,1 3 18 0,3 0-2 0,-3 5-1 16,-1-5-15-16,5 1 0 0,0 3-12 0,4 4 12 16,-4 0-14-16,8 8 4 0,1 0 1 0,-1 8 0 15,1 4 9-15,-1 3-10 0,1 5 10 0,-1 7-10 16,1 0 10-16,4 5 0 0,-13 7-9 0,8 0 9 16,1 11 0-16,-1-3-9 0,-3 8 9 0,3 7 0 15,1 4-11-15,-1 12 11 0,-4 4-10 0,1 8 10 16,-1 4-8-16,0 7 8 0,-4 4 0 0,-5 5-9 15,5 3 9-15,-5 4 0 0,1-4 0 0,3-4 0 16,-3-8 0-16,4-7 0 0,-9-8 0 0,8-4-8 16,-8-8 8-16,5 0 0 0,-1-8 0 0,0-7 8 0,-4-1-8 15,5-7 0-15,-5-12 0 0,0 0 0 0,9 8 0 0,-9-8 0 16,0 0 8-16,8-4-8 0,6-4 11 0,-1-4-3 16,-5 1 0-16,6-9 0 0,-6-7 8 0,6-1 2 15,-1-7 0-15,0-4 0 0,-4-4 14 0,8-11 2 16,-4-1 1-16,1-7 0 0,3-4-5 0,1-5-1 15,-1 5 0-15,1 0 0 0,4-1-17 0,0-3-3 16,0 4-1-16,-1 4 0 0,1 3 5 0,0 4 1 16,-4 1 0-16,-1 7 0 15,-3 0-38-15,-1 12-8 0,0 0-2 0,0 12 0 16,0 3-64-16,0 1-13 0,-4 7-2 0,4 4-587 16,1 4-116-16</inkml:trace>
          <inkml:trace contextRef="#ctx0" brushRef="#br0" timeOffset="58677.9906">5708 10232 1314 0,'0'-24'28'0,"-4"13"7"0,-1-1 1 0,-3-7 1 0,3 3-29 0,1-4-8 15,-1 1 0-15,1 3 0 0,4-3 98 0,0 7 18 16,0-3 4-16,0 3 1 0,0 4-43 0,0 8-9 15,0 0-1-15,0 0-1 0,0 0-25 0,4 16-5 16,1 7-1-16,4 4 0 0,-5 5-1 0,0 7-1 16,1 7 0-16,-5 9 0 0,0 7 4 0,0 5 1 15,-5-1 0-15,-3 8 0 0,-6 4-12 0,6 0-3 16,-6 4 0-16,1-8 0 0,0 0-7 0,-4-8-1 16,3-3-1-16,1-5 0 0,0-3-7 0,4-8-8 15,-4-4 11-15,-4-4-11 0,3-4-10 0,1-12-9 16,0-3-1-16,4-9-1091 0</inkml:trace>
          <inkml:trace contextRef="#ctx0" brushRef="#br0" timeOffset="59051.5137">5585 10380 1695 0,'-9'-19'75'0,"5"11"16"16,-5-8-73-16,5 4-18 0,0-7 0 0,4 3 0 15,4 1 70-15,0-5 10 0,1 1 3 0,3-5 0 16,6 1-27-16,-1-4-4 0,0-1-2 0,9 5 0 0,-5-4-14 0,10 3-4 16,3 1 0-16,6-1 0 0,-1 1-14 0,0 4-3 15,0-1-1-15,4 1 0 0,1 3-3 0,4 4-1 16,-5 1 0-16,1 3 0 0,-1 0-10 0,-4 8 0 16,-8 4 0-16,3 0 8 0,-8 4-8 0,-4 3 0 15,-1 9 0-15,-4-5 0 0,1 5 25 0,-1 7 0 16,-9 0 0-16,5 1 0 0,-9 3-7 0,4 0-2 15,-4 0 0-15,5 1 0 0,-5 3 2 0,-5-4 0 16,1 0 0-16,-5 4 0 0,-8-4-6 0,3 1 0 16,-3-5-1-16,-1 0 0 0,-8 0-2 0,0-7 0 15,-1 3 0-15,-3-3 0 0,-1-5 3 0,-4 1 1 16,-5 0 0-16,5-5 0 0,5 1-13 0,-6 4 0 16,1-5-12-16,-4 5 12 15,4-4-39-15,-5-1-1 0,5 1 0 0,-4 4 0 16,4-5-157-16,0 1-32 0,-5 0-7 0</inkml:trace>
          <inkml:trace contextRef="#ctx0" brushRef="#br0" timeOffset="59711.483">6919 10704 1735 0,'0'0'76'0,"0"0"17"0,0 0-74 0,0 0-19 16,0 0 0-16,13 0 0 0,-4 0 96 0,8 4 16 16,1-4 4-16,0 4 0 0,3-4-44 0,1 3-8 15,0 1-1-15,9 0-1 0,4-4-31 0,-4 0-7 16,4 0 0-16,4 0-1 0,5-4-13 0,5 4-2 15,-10-4-8-15,9 4 12 16,-4-3-162-16,4 3-33 0,-4 0-6 0</inkml:trace>
          <inkml:trace contextRef="#ctx0" brushRef="#br0" timeOffset="59476.3625">6923 10388 806 0,'0'0'72'0,"0"0"-58"16,0-8-14-16,0 0 0 0,0 8 209 0,5-4 39 16,-1-3 8-16,5-1 2 0,4 4-142 0,-4 0-28 15,4-4-5-15,5 4-2 0,-5 0-25 0,9 0-4 16,0 1-2-16,4-1 0 0,5 4-14 0,-1 0-2 16,1-4-1-16,4 4 0 0,0 4-16 0,5-4-3 15,-5 4-1-15,0-1 0 0,0 1-1 0,-4 0 0 16,-1 0 0-16,1 4 0 0,-5-8-12 0,-4 4 0 15,0-4 0-15,0 0 0 0,5 0 0 0,-10 0 0 16,5 0-8-16,-4-4 8 16,-1 4-38-16,-4-4-1 0,5 0 0 0,-9 0-648 0,-9 4-129 0</inkml:trace>
        </inkml:traceGroup>
        <inkml:traceGroup>
          <inkml:annotationXML>
            <emma:emma xmlns:emma="http://www.w3.org/2003/04/emma" version="1.0">
              <emma:interpretation id="{8D327823-A7C2-49E2-92A1-0810EEDEB366}" emma:medium="tactile" emma:mode="ink">
                <msink:context xmlns:msink="http://schemas.microsoft.com/ink/2010/main" type="inkWord" rotatedBoundingBox="12189,10813 16980,10315 17114,11601 12323,12098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1426.3043">10644 10247 1573 0,'0'0'69'0,"0"0"15"0,0 0-67 0,0 0-17 16,0 0 0-16,0 0 0 0,0 0 111 0,0 0 18 15,0 0 4-15,0 0 1 0,17-3-56 0,1-1-11 0,-1-4-3 0,5 4 0 16,0-4-24-16,9 0-4 0,-5 1-2 0,5 3 0 16,-5 0-17-16,1 4-3 0,3-4-1 0,-3 4 0 31,-5 0-60-31,4 0-12 0,-4 4-2 0,4 0-629 0,1-4-126 0</inkml:trace>
          <inkml:trace contextRef="#ctx0" brushRef="#br0" timeOffset="62184.9916">11912 9740 1818 0,'0'-15'80'0,"0"15"17"0,0-4-77 0,0-4-20 16,0 0 0-16,0 8 0 0,4-7 105 0,-4 7 18 15,0 0 3-15,0 0 1 0,0 0-71 0,0 0-13 16,0 0-3-16,0 0-1 0,-4 15-16 0,4 5-3 16,-9 3-1-16,4 8 0 0,-8 4-19 0,5 8 0 15,-6 4-13-15,1 4 5 0,0 3 20 0,0 5 5 16,0 3 1-16,-5-3 0 0,5 3-2 0,-5-7 0 0,1-5 0 16,4-7 0-16,0 0-3 0,-1-8-1 0,1 0 0 15,0-7 0-15,0-5 12 0,4 1 1 0,-8-9 1 0,8 1 0 16,-4-5-26-16,4-3 0 0,0 0 0 15,0 0 0-15,5 0 0 0,0-4 0 0,4-4 0 0,0 0 0 16,0 0 0-16,0 0 0 0,0 0 0 0,0 0 0 16,0-12 0-16,0 4 0 0,4-8 0 0,-4 1 0 15,4-1 0-15,5-7 0 0,-4-1 0 0,3-7 0 16,-3 0 0-16,8-8 0 0,-4-8 0 0,-1-3 0 0,6-1 0 0,-1-4 0 16,4-3 0-16,-4-1 0 15,1 9 0-15,3 3 0 0,1 0-14 0,-1 0 5 16,5 8-7-16,-4 4-2 0,-1 8 0 0,5-4 0 15,-4 7 7-15,-1 9 2 0,1-1 0 0,-5 8 0 0,-4 4 9 16,0 0-8-16,-9 4 8 0,8 12-8 0,6 4 8 16,-6 7-8-16,1 4 8 0,0 5-8 0,0 3 8 0,-5 0 0 15,5 4-9-15,0 4 9 0,-5 0 0 0,0-4 0 16,1 0 0-16,-1 0 0 0,1 0 0 0,-1-4 0 16,0 0 0-16,1-4 0 0,-1-4 0 0,0-3 0 15,1-5 0-15,-5-3 0 0,4-1 8 0,1 1-8 16,-5-8 0-16,0-8 8 0,0 0-8 0,0 0 10 15,0 0-10-15,0 0 10 0,0 0-10 0,0 0 0 16,8 0 0-16,6-4 0 0,-1-4 32 0,-5-4 2 16,1 1 0-16,4-1 0 0,-4-8-18 0,0 1-3 15,4-8-1-15,0-1 0 0,0-3 7 0,1-4 1 16,-1-4 0-16,4-4 0 0,1 4-20 0,-1 0 0 16,1-4 0-16,4 0 0 0,0 4 0 0,0 0 0 15,0 0 0-15,0 4 0 0,-5-4-14 0,1 8-6 0,-1 0-2 16,5 7 0-1,-4 5-104-15,-1 3-21 0,-4 1-4 0</inkml:trace>
          <inkml:trace contextRef="#ctx0" brushRef="#br0" timeOffset="60538.3922">9564 9768 1220 0,'0'0'54'0,"-4"-4"11"0,4-4-52 0,-4 0-13 0,-1 4 0 0,1-3 0 15,-5-1 105-15,0 0 19 0,5-4 3 0,-9 1 1 16,0-5-42-16,0 4-8 0,-1 4-2 0,1-3 0 16,0 3-35-16,-5 4-7 0,1-4-2 0,4 1 0 15,-5 3-12-15,1 0-4 0,-1 4 0 0,1 0 0 16,3 0 14-16,-3 0 2 0,-1 4 1 0,1 0 0 16,-1 7-19-16,1 1-4 0,-5 7-1 0,4 5 0 0,-4 3 7 0,5 4 0 15,-10 8 1-15,5 4 0 0,0 0 13 16,-4 8 2-16,4-1 1 0,-4 9 0 0,-5-1-3 15,5 1-1-15,0-1 0 0,8-15 0 0,0 4-14 0,1 0-3 16,-1-4-1-16,-4 0 0 0,9-4 17 0,-4 0 3 16,8 0 1-16,-4 8 0 0,0-5-32 0,8-6 0 15,5-1 0-15,9-4 0 0,0-4 0 0,4-7 0 16,4-1 0-16,10-7 0 0,4 0-14 0,4-9-9 16,0-3-1-16,9-3-1 15,-1-5-112-15,10-8-23 0,0 1-4 0,-1-1-839 0</inkml:trace>
          <inkml:trace contextRef="#ctx0" brushRef="#br0" timeOffset="61046.4893">9907 10185 900 0,'0'0'40'0,"0"0"8"0,0 0-39 0,4-12-9 0,0 1 0 0,1 3 0 15,-5-4 115-15,4 0 21 0,-4 1 4 0,0 3 0 0,0 8-8 0,-4-8-3 16,-1 0 0-16,5 8 0 0,0 0-33 0,0 0-8 16,-8-11 0-16,8 11-1 15,0 0-38-15,0 0-7 0,-9 0-2 0,0 0 0 0,0 4-15 16,-4-1-3-16,4 1-1 0,1 4 0 0,-6 4-12 0,-3 3-9 15,8 5 12-15,-4 3-12 0,-5 5 13 0,5 7-4 16,-4 4-1-16,4 0 0 0,-5 0-8 0,5 4 12 16,0-4-12-16,0 0 12 0,8 0-4 0,-4-4-8 15,5-4 12-15,4 0-4 0,0 0-8 0,0-7 0 16,0-1 9-16,4-3-9 0,5-5 8 0,0-3-8 16,4-4 10-16,0-4-10 0,0 0 9 0,5-4-9 15,4-8 8-15,4-4-8 0,1 0 8 0,3-3-8 16,-3-1 0-16,8-3 8 0,0-5-8 0,0 5 10 15,-4-5-10-15,-1-3 10 0,1 4-10 0,-5-5 12 16,-4-3-12-16,-4 0 12 0,-5 0 15 0,0-8 3 0,-8 4 1 16,-5 0 0-16,0 3-31 0,-9 1 8 0,0 0-8 15,0 4 0-15,-4-1 9 0,-5 1-1 0,-3 4 0 0,-1 3 0 16,-5 5-8-16,1 3 0 0,0 0 0 16,-5 0 0-16,5 5 0 0,-1 3 0 0,-3 4-14 0,8 4 5 31,4-4-111-31,1 4-23 0,-1-1-4 0,0 1-911 0</inkml:trace>
          <inkml:trace contextRef="#ctx0" brushRef="#br0" timeOffset="62805.7532">12930 9708 1785 0,'4'-11'159'0,"-4"11"-127"16,0-8-32-16,0 4 0 0,0 4 94 0,0 0 13 16,0 0 2-16,0 0 1 0,0 0-27 0,0 0-6 15,0 0-1-15,-4 8 0 0,4 7-38 0,-9 5-8 16,4 3-2-16,-3 4 0 0,3 9-12 0,-8 3-2 15,0 3-1-15,4 5 0 0,-4 4 15 0,-5 4 4 16,5-1 0-16,-4 5 0 0,8-1-21 0,-4-7-11 16,-5-4 12-16,5-1-12 0,4-7 0 0,-4-3 0 15,0-5 0-15,0-8 0 0,0 1 24 0,-1-9-3 16,6 1 0-16,3-8 0 0,1 3 12 0,4-11 3 16,0 0 0-16,0 0 0 0,0 0-36 0,0 0 0 15,0 0 0-15,0 0 0 0,0 0 0 0,0 0 0 0,0 0 0 0,0 0 0 16,4-11 0-16,1-5 0 0,-1 0 0 0,9-3 0 15,-8-8 0-15,8-1 0 0,4-7 0 0,1-4 0 16,-1-4 0-16,5-4 0 0,0 1 0 0,5-13 10 16,-5 8-10-16,4-3 0 0,0-5 0 0,5 1 0 15,0 3-27 1,-1 1-7-16,1-1-2 0,4 8 0 0,0 0 13 0,0 9 3 0,5 2 0 0,-5 5 0 16,-4 8 8-16,4 3 1 0,-5 1 1 0,1 3 0 15,0 12 10-15,-5-3 0 0,-4 7 0 0,0 0 0 16,-9 0 0-16,0 3 0 0,-4 5 0 0,-9-8 0 0,5 8 0 0,-1 4 0 15,-4 3 0-15,-9 1 0 0,0 3 0 0,-8 1 0 16,-5-1 0-16,-4 5 0 0,-1-1 10 0,-3 1-2 16,-6-5-8-16,1 4 12 0,-4-3-12 0,4 3-15 15,-5-7 3-15,5 3 1 16,4 1-41-16,1-4-8 0,-1-5-1 0,5 5-1079 16</inkml:trace>
        </inkml:traceGroup>
        <inkml:traceGroup>
          <inkml:annotationXML>
            <emma:emma xmlns:emma="http://www.w3.org/2003/04/emma" version="1.0">
              <emma:interpretation id="{59BCFF4F-786A-4274-9BC3-FBB7CC4C07A5}" emma:medium="tactile" emma:mode="ink">
                <msink:context xmlns:msink="http://schemas.microsoft.com/ink/2010/main" type="inkWord" rotatedBoundingBox="18429,10197 19384,10098 19600,12168 18644,12268"/>
              </emma:interpretation>
              <emma:one-of disjunction-type="recognition" id="oneOf16">
                <emma:interpretation id="interp24" emma:lang="" emma:confidence="1">
                  <emma:literal>P?</emma:literal>
                </emma:interpretation>
                <emma:interpretation id="interp25" emma:lang="" emma:confidence="1">
                  <emma:literal>p ?</emma:literal>
                </emma:interpretation>
                <emma:interpretation id="interp26" emma:lang="" emma:confidence="0">
                  <emma:literal>P ?</emma:literal>
                </emma:interpretation>
                <emma:interpretation id="interp27" emma:lang="" emma:confidence="0">
                  <emma:literal>. ?</emma:literal>
                </emma:interpretation>
                <emma:interpretation id="interp28" emma:lang="" emma:confidence="0">
                  <emma:literal>, ?</emma:literal>
                </emma:interpretation>
              </emma:one-of>
            </emma:emma>
          </inkml:annotationXML>
          <inkml:trace contextRef="#ctx0" brushRef="#br0" timeOffset="63449.6792">15027 9397 1681 0,'-9'-15'74'0,"9"11"16"0,0-8-72 0,0 4-18 16,0 1 0-16,0-1 0 0,4-4 64 0,1 0 10 15,-1 1 2-15,0-1 0 0,5-4-20 0,4 5-4 16,0-9-1-16,9 1 0 0,-4-1-24 0,4 1-5 0,13-1-1 0,0 1 0 16,0-5-9-16,0 5-1 0,5-1-1 0,-5 5 0 15,0-1 3-15,4 0 1 0,-3 1 0 0,-1 3 0 16,-5 4 5-16,1 1 1 0,0 3 0 0,0 0 0 15,-10 4-20-15,10 4 0 0,-5 0 0 0,1 7 0 16,4 1 0-16,-5 4 0 0,-4-1 0 0,-5 5 0 16,5-1 0-16,-4 8 0 0,-9 5 0 0,-9-1 0 15,-5 4 0-15,-8 4 0 0,0 4 0 0,-13 4 0 16,-5 3 29-16,-4 1 3 0,-5 0 0 0,-8 3 0 16,4-3-10-16,-4 4-2 0,0-5 0 0,-5 5 0 15,5-4-6-15,-1-5-2 0,6 1 0 0,-1 4 0 16,0 0-12-16,9-5-15 0,4-3 3 0,-4 8 1 15,4-4-107-15,0 0-22 0,5-1-4 16,4 1-850-16</inkml:trace>
          <inkml:trace contextRef="#ctx0" brushRef="#br0" timeOffset="63679.2488">15158 11086 2469 0,'0'0'109'0,"0"0"23"0,0 0-105 0,0 8-27 16,0 3 0-16,-4 1 0 0,4-4 19 0,0 0-2 15,0-8 0-15,0 0 0 0,0 0-29 0,0 0-7 0,0 0-1 0,0 0-717 16,0 0-144-16</inkml:trace>
        </inkml:traceGroup>
      </inkml:traceGroup>
    </inkml:traceGroup>
    <inkml:traceGroup>
      <inkml:annotationXML>
        <emma:emma xmlns:emma="http://www.w3.org/2003/04/emma" version="1.0">
          <emma:interpretation id="{E6E3FFA0-FE29-40AB-884E-42C3931AF382}" emma:medium="tactile" emma:mode="ink">
            <msink:context xmlns:msink="http://schemas.microsoft.com/ink/2010/main" type="paragraph" rotatedBoundingBox="5100,13152 16103,12548 16206,14419 5203,150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EB2DF0-AD72-4256-B7EF-AB50829D146E}" emma:medium="tactile" emma:mode="ink">
              <msink:context xmlns:msink="http://schemas.microsoft.com/ink/2010/main" type="line" rotatedBoundingBox="5100,13152 16103,12548 16206,14419 5203,15024"/>
            </emma:interpretation>
          </emma:emma>
        </inkml:annotationXML>
        <inkml:traceGroup>
          <inkml:annotationXML>
            <emma:emma xmlns:emma="http://www.w3.org/2003/04/emma" version="1.0">
              <emma:interpretation id="{07413BDC-F722-42A0-A17E-DCCF997796B5}" emma:medium="tactile" emma:mode="ink">
                <msink:context xmlns:msink="http://schemas.microsoft.com/ink/2010/main" type="inkWord" rotatedBoundingBox="5116,13449 9725,13196 9810,14747 5201,15000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7943.3028">2852 13016 806 0,'4'-11'36'0,"-4"7"7"15,-4-4-35-15,4-4-8 0,4 4 0 0,-4 5 0 16,0 3 104-16,0 0 18 0,0 0 4 0,0 0 1 0,0 0-65 15,0 0-13-15,-17 3-2 0,4 9-1 0,4 4-14 16,-4-1-4-16,0 5 0 0,-1 3 0 0,1 1-3 0,4 3-1 16,-4-4 0-16,4 5 0 0,-4-1-8 0,5 0-1 15,-1 1-1-15,4-1 0 0,1-4-2 0,4 1-1 16,4-5 0-16,-4 1 0 0,9-1-3 0,0-7 0 16,0 0 0-16,4-5 0 0,4-3 2 0,-8-4 0 15,4-4 0-15,5 0 0 0,4-7-1 0,-5-1 0 16,1-4 0-16,-1-3 0 0,5-1 3 0,-4 1 1 15,0-4 0-15,-5-1 0 0,-9-3 0 0,5 0 0 16,4-1 0-16,-4 1 0 0,0 0 17 0,-5-5 3 16,-4 1 1-16,0 0 0 0,-4 4-17 0,4-1-3 15,-9 5-1-15,0 4 0 0,0 7-1 0,0 0 0 16,-4 0 0-16,-9 9 0 0,9 3-12 0,-4 7 0 0,-1 5 0 16,-4 0 0-1,0 3-70-15,5 5-20 0,-5 3-4 0</inkml:trace>
          <inkml:trace contextRef="#ctx0" brushRef="#br0" timeOffset="68489.6139">3321 12498 1594 0,'14'-16'35'0,"-10"8"7"0,-4-7 2 0,0 3 1 0,0 0-36 0,0 1-9 16,0-1 0-16,0 4 0 0,4-4 57 0,-4 5 10 15,5-1 1-15,-5 8 1 0,0 0-36 0,0 0-7 16,0 0-2-16,0 0 0 0,0 0-24 0,0 0 0 15,0 0 0-15,0 0 0 0,8 8 0 0,6-1 8 16,-10 13-8-16,5-1 0 0,0 9 9 0,-1 3-9 16,1 4 10-16,0 8-10 0,0 4 12 0,-1-1-3 15,1 9-1-15,-4 4 0 0,-5-5 5 0,0 1 1 16,0-1 0-16,-5 1 0 0,1-8 8 0,-1 0 2 16,-3-8 0-16,3-4 0 0,1 0 2 0,-5-8 1 0,0 0 0 0,1-7 0 15,3-1 2-15,5-7 1 0,-9 0 0 0,5-4 0 16,4-8-13-16,0 0-2 0,0 0-1 0,0 0 0 15,0 0-14-15,0 0 11 0,0 0-11 0,0 0 10 16,0 0-10-16,9-12 0 0,-5 0 0 0,5-7 0 16,4-5 0-16,0 1 0 0,5-4 0 0,-1-5 0 15,5 5 0-15,0-8 0 0,0 0 0 0,9 0 0 16,-5 0 0-16,1 3-9 0,-1 1 9 0,0 4 0 16,5 4-9-16,-5 7 9 0,-4 0 0 0,0 5-9 15,0 7 9-15,-9 4-10 0,0 0 10 0,1 8-10 16,-10 3 10-16,0 5 0 0,-4-1 0 0,-4 9 0 15,-5 3 0-15,0 4 8 0,-13-3-8 0,5 3 8 0,-5 0 4 0,0 0 0 16,-4-3 1-16,-1 3 0 0,5-4-13 0,-4 0-8 16,-5-7 8-16,5 3-13 15,4 1-143-15,0-5-28 0,-4-7-5 0</inkml:trace>
          <inkml:trace contextRef="#ctx0" brushRef="#br0" timeOffset="67391.898">1909 12806 345 0,'-13'-8'15'0,"4"4"4"0,0 0-19 0,9 4 0 0,0 0 0 0,-9-4 0 16,-8-4 221-16,8 5 41 0,13-5 8 0,1 4 2 15,-5 0-166-15,0-4-33 0,0 0-6 0,8 4-2 16,1-3-23-16,-4 3-5 0,-5 4-1 0,0 0 0 16,0 0-7-16,0 0-1 0,0 0-1 0,0 0 0 15,0 11-11-15,4 9-3 0,0-4 0 0,-4 7 0 16,0 8 11-16,0 4 1 0,-8 4 1 0,-1 8 0 15,0 0-14-15,-4 4-4 0,-5-1 0 0,1 5 0 0,-1-8-8 16,5 3 0-16,-4-3 0 0,-1-4 8 0,-4-4-8 0,9 0 8 16,4-8-8-16,-4 0 8 0,4-3 2 0,5-9 0 15,-1 1 0-15,1-5 0 0,0 1-2 0,-1-8 0 16,5-1 0-16,0-7 0 0,0 0-8 0,0 0 0 16,0 0 9-16,0 0-9 0,0 0 0 0,0 0 0 15,0 0 0-15,0 0 0 0,0 0 8 0,0 0-8 16,0 0 8-16,0 0-8 0,0 0 0 0,0 0 0 15,-4-7 0-15,4-5 8 0,0-4-8 0,-5 1 0 16,5-1 0-16,5-3 0 0,-1-5 0 0,-4 1 8 16,0 0-8-16,5-9 8 0,-1 1-8 0,5-4 0 15,-5 0 0-15,1 4 0 0,3-4 0 0,1-4-8 16,0 0 8-16,0 0 0 0,4-4 0 0,0 0 0 16,5 0 0-16,-1 4 0 0,-4 0-9 0,0 0 9 0,5 4-10 15,-1 0 10-15,1 4 0 0,-5 3 0 0,0 5 0 16,1 3 0-16,-1 5 0 0,0 3-12 0,-4 4 12 0,-1 0-12 15,1 8 12-15,4 8 0 0,0 0 0 0,5 8-9 16,-5 7 9-16,0 4 0 0,5 5 0 0,-1 7-8 16,-8 7 8-16,4 1 0 0,1 4 0 0,-1 0 0 15,-5-1 0-15,6-3 14 0,-1 4-3 0,-4-8-1 16,-1 0-10-16,1-4 0 0,0-4-12 0,-5-8 12 16,5 0 0-16,-5-11 0 0,1-1 0 0,-1-3 0 15,1-4 17-15,-5-8 2 0,0 0 0 0,0 0 0 0,0 0 15 16,0 0 3-16,8-12 1 0,1-3 0 0,-4-5-17 15,-1-3-3-15,5-5-1 0,-1 5 0 0,-3-4 6 0,-1-4 1 16,5-1 0-16,4-7 0 0,-4 4-4 0,0 0-1 16,0-4 0-16,-1 0 0 0,1 0-19 0,0 4 0 15,4-4 0-15,-4 4 0 16,4 4-16-16,-4-4-9 0,0 3-3 0,-1 1 0 16,5 8-132-16,5-1-26 0</inkml:trace>
          <inkml:trace contextRef="#ctx0" brushRef="#br0" timeOffset="68937.2827">4339 12888 403 0,'0'0'17'0,"0"0"5"0,0 0-22 0,0 0 0 0,-13 4 0 0,0 3 0 15,0 5 317-15,0 0 59 0,-1-1 12 0,-3 9 3 16,4-1-265-16,-5 5-53 0,1-1-10 0,3 5-3 16,-3-1-42-16,4 4-9 0,0-4-1 0,4 1-8 15,0 3 17-15,5-8-3 0,-1 1-1 0,1-5 0 16,-1 1-2-16,5-9-1 0,0-11 0 0,14 8 0 16,-6 0-10-16,6-4 0 0,-1-8 9 0,9-4-9 15,-5-4 0-15,5-3 0 0,0-1 0 0,0-3 0 16,4-5 0-16,-4 1 0 0,-4-8-11 0,-1 3 11 15,1 1-8-15,-5 0 8 0,-4-4 0 0,0-1-9 16,-9 5 9-16,4 0 16 0,0 0-4 0,-8 7-1 0,0 8 15 16,-1-3 3-16,5 7 1 0,-4-4 0 0,-5 8-2 15,-4 4 0-15,0 0 0 0,-5 8 0 0,1 4-42 0,-1 3-9 16,-4 1-1-16,0 7-661 16,0 5-132-16</inkml:trace>
          <inkml:trace contextRef="#ctx0" brushRef="#br0" timeOffset="69411.5097">4883 12884 1580 0,'0'0'70'0,"-4"-8"14"0,-5 4-67 0,5-4-17 0,-5 0 0 0,0 5 0 16,5-5 100-16,-5 0 16 0,5 0 3 0,-5 0 1 15,4 1-43-15,1-1-8 0,0 0-1 0,-1 4-1 16,5 4-43-16,-8-4-9 0,8 4-2 0,0 0 0 16,-5 0-13-16,1 8 0 0,-5 0 0 0,0 3 0 15,0 1 0-15,1 4 0 0,-1 3-9 0,0 9 9 16,0 3-28-16,1 4 0 16,-6-4 0-16,10 4 0 0,-5-4-4 0,5 4-1 0,-5-3 0 15,5-9 0-15,-1 0 18 0,5-3 4 0,0-4 1 0,0-1 0 16,0-15-2-16,0 0 0 0,0 0 0 0,13-8 0 15,1 1 12-15,3-5 0 0,-4-8 10 0,5-7-10 16,4 4 15-16,0-9-3 0,0 1-1 0,-5-4 0 0,10 0 5 16,-10-4 0-16,5-4 1 0,-4 0 0 0,-1-4 7 15,1-3 2-15,-1-5 0 0,1 1 0 0,-1-1-10 0,-4 0-1 16,5-3-1-16,0 7 0 0,-5 0-14 0,4 1 9 16,-4-1-9-16,5 8 8 0,-5 4 0 0,0 8-8 15,-8 11 12-15,3 1-4 0,-3 7 0 0,-5 12-8 16,0 0 12-16,0 0-4 0,-9 20 4 0,5 3 1 15,-9 8 0-15,-1 8 0 0,1 4-13 0,0 4 0 16,0 0 0-16,0 7 0 0,0-3 0 0,4 8 0 16,0-5 0-16,0 1 0 15,5-1-30-15,-1 1 1 0,5-4 0 0,5-1-649 16,-1 1-130-16</inkml:trace>
          <inkml:trace contextRef="#ctx0" brushRef="#br0" timeOffset="69848.0392">5515 12533 2512 0,'0'0'56'0,"0"0"11"0,0 0 2 0,0 0 1 0,0 15-56 0,4-3-14 0,1 4 0 0,-1-1 0 15,1-3 12-15,-1 7-1 0,0-3 0 0,1 4 0 16,4-1-11-16,-5-3 0 0,0 3 9 0,1 1-9 15,-1-13 8-15,5 1-8 0,-5 0 8 0,-4-8-8 16,9 4-10-16,0-8-6 0,4 0-2 0,0-4 0 16,0-3 9-16,0-1 9 0,1-8-13 0,3 1 5 0,1 3 8 15,-1-3 0-15,5 3 0 0,-4 1 0 0,4-1 0 0,0 4 0 16,-5 1 0-16,5 3-8 0,-4 8 8 0,-1 0 14 16,-4 4-3-16,5 7-1 0,4 1-10 0,-5 8 0 15,1 3 0-15,-1 8 0 0,1 4 0 0,-5 4 0 16,0 0 0-16,0 8 0 0,1 0 12 0,-6 0-2 15,1 0-1-15,-4-1 0 0,-1-3 6 0,-4 4 1 16,-4-8 0-16,-1 4 0 0,-4 0 0 0,-8-4 1 16,-1 8 0-16,-8-8 0 0,4 0 0 0,0-4 0 15,-4 0 0-15,4-4 0 0,-4 0-1 0,-5-4-1 16,5-3 0-16,-1-1 0 0,1-7 5 0,0-1 2 16,4-7 0-16,4 0 0 0,1-8 6 0,-1 0 2 15,5-4 0-15,0-4 0 0,8 1-14 0,5-9-2 16,0-4-1-16,9-7 0 0,4 0-13 0,9-8 0 15,4-8 0-15,10 0 0 0,7-8 0 0,6 1-10 0,3-5 2 16,1 0 0 0,4 1-56-16,4-5-10 0,-4 9-2 0,0 3-764 0,1 0-153 0</inkml:trace>
        </inkml:traceGroup>
        <inkml:traceGroup>
          <inkml:annotationXML>
            <emma:emma xmlns:emma="http://www.w3.org/2003/04/emma" version="1.0">
              <emma:interpretation id="{90D993FC-726C-4F61-A097-C91E9A700116}" emma:medium="tactile" emma:mode="ink">
                <msink:context xmlns:msink="http://schemas.microsoft.com/ink/2010/main" type="inkWord" rotatedBoundingBox="11598,12795 15956,12556 16049,14246 11691,14486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3136.5507">10512 12541 1728 0,'0'0'153'0,"0"0"-122"16,0 0-31-16,-4 7 0 0,-1 1 82 0,1 4 10 15,4 0 3-15,4 3 0 0,1 5-30 0,-1 3-5 0,1 0-2 0,3 1 0 16,-3-1-30-16,3 1-5 0,6 3-2 0,-10-8 0 16,9 1-13-16,-4-8-8 0,0-1 8 0,4-3-8 15,-4 0 0-15,-1-4 0 0,-8-4 0 0,0 0 8 16,14-4-8-16,-1 4 0 0,0-8 0 0,4-4 0 15,-3-3 27-15,-1-1 4 0,4-3 1 0,-4-5 0 16,5 1-32-16,-5 0 0 0,5 3 0 0,-1 4 0 16,-8 1 0-16,0 7 0 0,0 0 0 0,-9 8 0 15,0 0 16-15,8 8-4 0,1 8 0 0,-4-1 0 16,-5 9-12-16,0 3 0 0,0-4 0 0,0 9 0 16,0-5 0-16,4-4 0 0,0 5 0 0,-4-9 0 15,5-3 0-15,3-1 8 0,1-7-8 0,0 0 0 16,4-4 11-16,5-8-11 0,-5-4 12 0,9-4-12 15,0-3 21-15,0-1-2 0,0-3-1 0,4-5 0 0,0 1 5 0,1-4 1 16,-1-5 0-16,-4 1 0 0,4 0-4 0,1 4 0 16,-6-5 0-16,6 1 0 0,-14 4-20 0,5 0 0 15,-5-1 0-15,0 5 8 16,0-4-75-16,-4 7-14 0,0 1-3 0,4-1-692 16,-9 5-137-16</inkml:trace>
          <inkml:trace contextRef="#ctx0" brushRef="#br0" timeOffset="73523.8229">11776 12310 2044 0,'-9'-15'91'0,"4"7"18"0,1-4-87 0,0 5-22 0,-5-1 0 0,5 4 0 15,-1 0 24-15,1 0 1 0,-5 4 0 0,0 4 0 16,0 4-12-16,1 0-2 0,-5 7-1 0,4 1 0 16,0 7-10-16,0 4 0 0,0 1 0 0,5-1-11 15,4 4 11-15,0 0 0 0,4-3 0 0,1-1 0 16,4 0 0-16,-1-3 0 0,1-1 0 0,4-3 0 0,-4-1 0 0,0 1 0 15,0 3 0-15,-5-3 11 0,5-1 24 0,-9-3 5 16,0-1 0-16,-5-3 1 0,1 4 18 16,-9-1 3-16,0 1 1 0,0-5 0 0,-5 9-6 0,-4-4-1 15,0-1 0-15,-4 1 0 0,4-1-35 0,-4-3-7 16,-1 4-2-16,1-5 0 16,0 1-119-16,-1-4-24 0,-3-4-5 0,3 4 0 0</inkml:trace>
          <inkml:trace contextRef="#ctx0" brushRef="#br0" timeOffset="73817.0088">12473 12712 2419 0,'0'0'215'15,"0"0"-172"-15,0 0-35 0,0 0-8 16,0 0 32-16,0 0 5 0,0 0 1 0,0 0 0 15,0 0-119-15,0 0-24 0,0 0-5 0</inkml:trace>
          <inkml:trace contextRef="#ctx0" brushRef="#br0" timeOffset="71877.5408">8125 12736 954 0,'0'0'42'0,"0"0"9"0,0 0-41 0,0 0-10 16,0 0 0-16,0 0 0 0,9-4 64 0,4-8 10 16,1 4 2-16,3-4 1 0,-4 1 19 0,5-5 4 15,-5-3 1-15,5-1 0 0,-1-7-31 0,5 0-6 16,0-1-2-16,0-3 0 0,0 0-25 0,4-4-5 15,0 0 0-15,-4-4-1 0,5-4-19 0,-5 4-4 16,0 0-8-16,0 0 12 0,-5 0-12 0,1 0 0 16,-5-4 0-16,0 4 0 0,0-4 0 0,0 4-15 15,-8 0 3-15,3 0 1 0,1 0-1 0,0 4 0 0,-5 4 0 16,1 3 0-16,-5 5 4 0,0 3 0 0,-5-3 0 16,1 7 0-16,4 1 8 0,-4 3 0 0,-5 0 0 0,4 9 0 15,-3-5 0-15,8 8 0 0,0 0 0 0,0 0-8 16,-9 4 8-16,-4 3 0 0,0 1 0 0,4 4 0 15,-9-4 0-15,9 3-8 0,-4 1 8 0,5 4 0 16,-6-1 0-16,6 9 0 0,-1-1 0 0,0 8 0 16,0 8 0-16,0 4 0 0,1 8 12 0,-1 7-4 15,5 9 29-15,-5 7 7 0,0 0 0 0,-4 8 1 16,0-4 14-16,4 4 2 0,-4 0 1 0,0 0 0 16,-5-4-17-16,5 0-3 0,0-4-1 0,0-8 0 0,-1-4-9 15,1-7-3-15,-4-8 0 0,8-4 0 0,-4-4-1 0,4-8 0 16,-4 0 0-16,4-8 0 0,0-3-13 15,5-1-3-15,-5-3-1 0,0 0 0 0,5-1-11 0,0-7 10 16,-1 0-10-16,1 0 10 0,4-8-10 0,0 0 0 16,0 0 0-16,0 0 8 0,0 0-8 0,0 0 0 15,0 0 0-15,0 0 8 0,0 0-8 0,4-12 0 16,-4 0 0-16,5-3 0 0,-1-5-10 0,0 1 10 16,5-9-13-16,0-3 5 0,0 0 0 0,4-8 0 15,0-4 0-15,5-8 0 0,3-3-12 0,6-1-1 16,-1-3-1-16,5-1 0 15,4 8-7-15,4-3-2 0,5 7 0 0,0 4 0 0,0 0 9 0,0 8 2 16,0 4 0-16,0 4 0 0,-5 7 20 0,-4 8-9 16,-8-3 9-16,-1 7 0 0,-9 4-12 0,1 0 4 15,-18 4 8-15,0 0-13 0,9 12 13 0,-14 4 0 0,1-1-10 16,-5 5 10-16,-8-1 0 0,-5 5 0 0,-5 3 0 0,-3-4 0 16,-10 5 0-16,1-1 0 0,8 0 9 15,-4 0-9-15,-5 5 0 0,10-9 9 0,-1 0-9 0,5-3 0 16,4 3 15-16,0-3-4 0,4-1-1 0,5 5 0 15,9-5 2-15,-1 1 0 0,1-5 0 0,8 5 0 16,1-5-12-16,8 5 0 0,0-4 9 0,0-1-9 16,9-3 0-16,-4 3 8 0,8-3-8 0,-8 0 0 15,-1-4-12-15,9-1-6 0,1 1-2 0,8-4-684 16,-4 0-136-16</inkml:trace>
          <inkml:trace contextRef="#ctx0" brushRef="#br0" timeOffset="72304.1716">9095 12583 1854 0,'4'-11'40'0,"1"-1"9"0,4 0 2 0,4 1 1 0,0-1-41 0,4 0-11 16,5 4 0-16,-4 1 0 0,-1 3 69 0,1 8 12 15,0 3 3-15,-1 5 0 0,5 8-37 0,0 3-7 16,-4 4-2-16,-5 5 0 0,4 3-14 0,-8 0-2 16,0 0-1-16,-5 0 0 0,-4-4 10 0,0 4 1 15,-4-4 1-15,-5 5 0 0,-4-9-20 0,0-4-4 0,4-7-1 16,0-1 0-16,0 1 0 0,1-4-8 0,-1-4 12 0,4-5-4 16,5-3 4-16,0 0 1 0,-8-3 0 0,8-5 0 15,4-4 3-15,0-4 0 0,1-7 0 0,-1 0 0 16,5-1-16-16,4-7 0 0,0-4 0 0,9-4 0 15,-4 4 0-15,4-4 0 0,0 0 0 0,4 4 0 16,0 0-8-16,1 7 8 0,-1 1 0 0,-4 4 0 16,-5 3 0-16,1 12 0 0,0-3 0 0,-5 11 0 15,0 4-8-15,-4 3 8 0,4 5-12 0,-4 4 12 16,-1 3 0-16,-3 8 0 0,4-3 0 0,-9 7 0 16,0 0 0-16,0 0 0 0,4 1 0 0,-8-1 9 15,-1-4-9-15,5 4-11 0,0 1 3 0,-4-5 0 16,4 0-166-16,0-3-33 0</inkml:trace>
          <inkml:trace contextRef="#ctx0" brushRef="#br0" timeOffset="72687.0757">10078 12638 1904 0,'0'0'42'0,"0"0"9"0,0 0 1 0,4 12 1 0,-4-1-42 0,0 9-11 0,5 7 0 0,-5 1 0 15,-5-5 36-15,5 0 4 0,-4 5 2 0,4-1 0 16,0 4-27-16,-5-4-6 0,5 1-1 0,-4-5 0 16,4 1-8-16,0-5 10 0,4-3-10 0,1-5 10 15,-5 1-10-15,0-12 10 0,0 0-10 0,0 0 10 16,13 0-10-16,0 0 0 0,0-4 0 0,0-4 8 15,1 1-8-15,-1-9 0 0,-4 4 0 0,4-7 8 16,-5 3-8-16,1 1 10 0,-4-5-10 0,-1 1 10 16,0 3 21-16,-4-4 4 0,5-3 1 0,-5 0 0 15,0-1 9-15,-5 1 3 0,5 3 0 0,-8-3 0 16,3 7-19-16,1 1-3 0,-5-1-1 0,5 4 0 16,-9-3-10-16,4 3-3 0,0 4 0 0,0 1 0 15,0 3-12-15,1 0-8 0,-6 4 8 0,1 4-13 16,0 0-34-16,-4 7-6 0,3 5-2 0,-7 3-671 15,-1 5-134-15</inkml:trace>
        </inkml:traceGroup>
        <inkml:traceGroup>
          <inkml:annotationXML>
            <emma:emma xmlns:emma="http://www.w3.org/2003/04/emma" version="1.0">
              <emma:interpretation id="{E35C056A-59A8-4DE1-8240-F3EA837AC094}" emma:medium="tactile" emma:mode="ink">
                <msink:context xmlns:msink="http://schemas.microsoft.com/ink/2010/main" type="inkWord" rotatedBoundingBox="15975,13042 16130,13034 16206,14419 16052,14427"/>
              </emma:interpretation>
              <emma:one-of disjunction-type="recognition" id="oneOf19">
                <emma:interpretation id="interp31" emma:lang="" emma:confidence="1">
                  <emma:literal>!</emma:literal>
                </emma:interpretation>
                <emma:interpretation id="interp32" emma:lang="" emma:confidence="0">
                  <emma:literal>1</emma:literal>
                </emma:interpretation>
                <emma:interpretation id="interp33" emma:lang="" emma:confidence="0">
                  <emma:literal>1.</emma:literal>
                </emma:interpretation>
                <emma:interpretation id="interp34" emma:lang="" emma:confidence="0">
                  <emma:literal>'.</emma:literal>
                </emma:interpretation>
                <emma:interpretation id="interp35" emma:lang="" emma:confidence="0">
                  <emma:literal>1,</emma:literal>
                </emma:interpretation>
              </emma:one-of>
            </emma:emma>
          </inkml:annotationXML>
          <inkml:trace contextRef="#ctx0" brushRef="#br0" timeOffset="79162.4608">12548 13289 288 0,'0'0'25'0,"-9"0"-25"0,0 8 0 0,0-8 0 16,9 0 441-16,0 0 83 0,-8 0 17 0,8 0 3 15,0 0-376-15,0 0-75 0,0 0-15 0,0 0-3 16,0 0-75-16,8-8-30 0,6 1 2 0,-1-1 0 16,-4-4-170-16,8 0-34 0,9-15-6 15,-4 4-2-15</inkml:trace>
          <inkml:trace contextRef="#ctx0" brushRef="#br0" timeOffset="78891.3912">12548 12049 345 0,'0'0'15'0,"4"-12"4"0,1 5-19 0,-5-5 0 0,0 0 0 0,0 1 0 16,0-1 196-16,0 0 35 0,-5 4 7 0,5 1 2 15,5-1-115-15,-5 8-22 0,0 0-5 0,0-8-1 16,0 0-35-16,0 8-7 0,0 0-2 0,0 0 0 15,0-8-14-15,0 8-3 0,4-4-1 0,-4 4 0 16,0 0-7-16,4-7-2 0,-4 7 0 0,5-4 0 16,-5 4-9-16,0 0-1 0,0 0-1 0,9-4 0 15,-9 4-15-15,0 0 0 0,0 0 0 0,0 0 0 16,0 0 0-16,8 0 0 0,-8 0 0 0,0 0 0 16,0 0 24-16,0 0 0 0,5 12-1 0,-5-1 0 15,0 1 7-15,0 0 2 0,0 7 0 0,-5 1 0 16,-3 7-3-16,-1 0 0 0,0 4 0 0,0 8 0 15,-4 0-4-15,4 8-1 0,0 0 0 0,5 4 0 16,0 3 0-16,-1-3-1 0,1-4 0 0,0 0 0 0,4-1-11 0,0-3-3 16,0-4 0-16,0 0 0 0,4-4-9 0,0-7 0 15,-4-5-12-15,0 1 12 16,0-5-58-16,0-3-4 0,0-1-1 0,-4-3-989 0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37.2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36FD8C4-EABE-4ADF-9809-C80B58E404D1}" emma:medium="tactile" emma:mode="ink">
          <msink:context xmlns:msink="http://schemas.microsoft.com/ink/2010/main" type="writingRegion" rotatedBoundingBox="3317,914 17181,565 17250,3279 3385,3629"/>
        </emma:interpretation>
      </emma:emma>
    </inkml:annotationXML>
    <inkml:traceGroup>
      <inkml:annotationXML>
        <emma:emma xmlns:emma="http://www.w3.org/2003/04/emma" version="1.0">
          <emma:interpretation id="{80BF12AD-CF98-42A6-A3ED-F77C28485503}" emma:medium="tactile" emma:mode="ink">
            <msink:context xmlns:msink="http://schemas.microsoft.com/ink/2010/main" type="paragraph" rotatedBoundingBox="3317,914 17181,565 17250,3279 3385,3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276980-8092-4CA9-BFB7-801A5CB8EA59}" emma:medium="tactile" emma:mode="ink">
              <msink:context xmlns:msink="http://schemas.microsoft.com/ink/2010/main" type="line" rotatedBoundingBox="3317,914 17181,565 17250,3279 3385,3629"/>
            </emma:interpretation>
          </emma:emma>
        </inkml:annotationXML>
        <inkml:traceGroup>
          <inkml:annotationXML>
            <emma:emma xmlns:emma="http://www.w3.org/2003/04/emma" version="1.0">
              <emma:interpretation id="{5281F1BE-A847-4015-81DD-C66A10B070E9}" emma:medium="tactile" emma:mode="ink">
                <msink:context xmlns:msink="http://schemas.microsoft.com/ink/2010/main" type="inkWord" rotatedBoundingBox="3334,1612 5106,1567 5141,2954 3369,29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1585 979 1382 0,'0'0'123'0,"0"0"-99"15,0 0-24-15,0 0 0 0,5-8 46 0,3 1 4 16,-3-1 1-16,-1-4 0 0,5 0-7 0,4-3 0 16,-4-1-1-16,0 1 0 0,4-5-30 0,0 1-5 15,0-1-8-15,-4-3 11 0,0 3-11 0,-1-7 0 16,6 0 0-16,-6-1 8 0,-3 5-8 0,4 0 8 15,-1-5-8-15,5 1 8 0,-8 4 11 0,-1-9 1 16,-4 1 1-16,0 4 0 0,5 0-10 0,-10-1-3 16,1 9 0-16,-5-9 0 0,5 9-8 0,-5 3 0 15,-9-3 0-15,5 11 0 0,0-4 0 0,-4 8 0 16,3 4 0-16,-8 0 0 0,0 8 0 0,-4 8 0 16,4-1 0-16,-4 9 0 0,-5-1 8 0,5 5-8 15,4 3 0-15,-9 0 8 0,5 0 6 0,4 12 1 0,0 0 0 16,0 8 0-16,9-1 9 0,0-3 3 0,4 8 0 15,5-5 0-15,-1 5-3 0,5-4 0 0,5-1 0 0,3-7 0 16,1-4-4-16,4 4-2 0,0-12 0 0,5 1 0 16,0-1 0-16,3-4 0 0,6-3 0 0,4-1 0 15,-1-7-18-15,5-1-16 0,-4-7 4 0,4-4-648 16,5-4-128-16</inkml:trace>
          <inkml:trace contextRef="#ctx0" brushRef="#br0" timeOffset="-449.0832">45 63 172 0,'0'0'16'0,"0"0"-16"0,0-8 0 0,0 8 0 15,0 0 91-15,0 0 15 0,-4-8 3 0,4 4 1 16,-9 0-20-16,9 4-4 0,0 0-1 0,0 0 0 16,-4-7-49-16,-1 3-11 0,1 0-1 0,4 4-1 15,0 0 17-15,0 0 4 0,0 0 1 0,0 0 0 16,-4-4-4-16,4 4-1 0,0-12 0 0,0 4 0 0,0 8 2 15,0 0 0-15,0 0 0 0,0 0 0 16,4 0 0-16,-4 0 0 0,0 0 0 0,0 0 0 0,0 0-27 0,0 0-6 16,0 0-1-16,0 0 0 0,0 0 5 0,0 0 1 15,0 0 0-15,0 0 0 0,0 0-6 0,0 0-8 16,0 0 11-16,0 0-11 0,0 0 0 0,0 0 0 16,0 0 0-16,0 0 0 0,0 0 0 0,0 0 0 15,0 0 0-15,0 0 0 0,0 0 12 0,0 0-12 16,-9 0 12-16,9 0-12 0,0 0 0 0,0 0 0 15,0 0 0-15,0 12 0 0,-4-4 10 0,4-8 2 16,0 8 0-16,-5 3 0 0,5-7-12 0,0 8 12 16,0-12-12-16,0 12 12 0,0-1-12 0,0 5 0 15,5 0-10-15,-1-1 10 0,5 5 0 0,0-1 0 16,4 1 0-16,-4 7 0 0,4 0 0 0,0 8 20 16,-4 4-4-16,8 0 0 0,1 8-16 0,4 8 0 0,-5-8 8 15,14 11-8-15,-13 8 0 0,8 1 0 0,-4-1-11 0,0-4 11 16,0-3 0-16,-5-1 0 0,5-3 0 15,-13-4 9-15,4-1-9 0,0-7 0 0,-4 0 0 16,0-4 0-16,-5-8 16 0,5 1 0 0,0-5 1 0,-9-4 0 16,0-7 6-16,0-4 1 0,0-5 0 0,0-7 0 15,0 0 9-15,0 0 3 0,0 0 0 0,0-11 0 16,-9-13 13-16,9-3 3 0,0-4 1 0,0-4 0 16,0-8-37-16,9-4-8 0,-9-8-8 0,0-3 11 15,4-8-11-15,1-1 0 0,-1-3 0 0,5 0 0 16,0 0 0-16,-1 3-17 0,-3 5 4 0,8 11 1 15,-4 8 12-15,8 8 0 0,-4 4 12 0,0 8-12 0,5 3 0 16,-5 8-16-16,5 1 2 0,-1 7 0 0,1 8 14 16,4 0 0-16,-5 7-10 0,5 1 10 0,-9 11-19 15,5 5 1-15,0 3 0 0,-1 8 0 0,5-4-2 0,-4 8-1 16,-1 4 0-16,1 3 0 0,-1-3 4 0,1-4 1 16,-5-4 0-16,0 0 0 0,0 0 16 0,-4-12-8 15,-5 1 8-15,5-1 0 0,-4-7 0 0,-1-5 0 16,0-3 0-16,-4 3 0 0,0-15 24 0,0 0 0 15,0 0-1-15,0 0 0 0,0 0 21 0,5-11 5 16,4-5 1-16,-5 1 0 0,9-9-17 0,-4-3-3 16,0 0-1-16,4-9 0 0,-4 1-10 0,4-4-3 15,-5 0 0-15,6 0 0 0,3-11-8 0,-8 3-8 16,9 0 12-16,-1-4-12 0,-8 5 0 0,4-1 0 16,5 4 0-16,-1 0 0 0,-4 4-12 0,0 4 0 15,-4 8 0-15,0-1 0 16,-5 1-98-16,5 7-19 0,-4 5-4 0,3 3-496 0,1 0-99 0</inkml:trace>
        </inkml:traceGroup>
        <inkml:traceGroup>
          <inkml:annotationXML>
            <emma:emma xmlns:emma="http://www.w3.org/2003/04/emma" version="1.0">
              <emma:interpretation id="{3E10BAC8-AE6D-406C-90D4-173BDAA0A321}" emma:medium="tactile" emma:mode="ink">
                <msink:context xmlns:msink="http://schemas.microsoft.com/ink/2010/main" type="inkWord" rotatedBoundingBox="7241,1077 10119,1005 10181,3458 7303,353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416.8427">4775 269 806 0,'13'0'72'0,"4"0"-58"0,1 0-14 0,0 4 0 16,-1 4 88-16,5 4 16 0,0 3 2 0,-4 9 1 15,-1 7-50-15,1 8-9 0,-1 0-3 0,-4 8 0 16,-4-4-16-16,0 4-3 0,-5 3-1 0,-4-7 0 15,0 0 22-15,0-4 4 0,-4-4 1 0,0-4 0 16,-5-3-7-16,0-1-1 0,0-4 0 0,0 1 0 16,1-9 2-16,3 1 0 0,1 0 0 0,-5-5 0 15,5 1-18-15,4-12-3 0,0 0-1 0,0 0 0 16,-9 0-7-16,9 0-1 0,0 0-1 0,-4-12 0 16,4-3 7-16,0-5 2 0,0-3 0 0,4-8 0 15,5-1-12-15,-1-7-3 0,1-4 0 0,9-7 0 16,4-5-9-16,0-3 0 0,4-5 0 0,5 9 0 0,-1-1 0 15,10 8 0-15,-5-7 0 0,4 11 0 0,-3 8 10 0,-6 7 0 16,1 5 0-16,-5 7 0 0,1 9-10 0,-5 7 0 16,0 7 0-16,-9 9 0 0,-5 7 0 0,-8 12 0 15,5 4 0-15,-10 8 8 0,1 4-8 0,-5 4 0 16,1 3 0-16,-1 1 0 0,-9-5-11 0,5 1-4 16,0-1-1-16,4-11 0 0,0 0 16 0,1-4-11 15,-1-8 11-15,4-3-10 16,-3-1-118-16,3-8-23 0</inkml:trace>
          <inkml:trace contextRef="#ctx0" brushRef="#br0" timeOffset="4687.5286">5937-429 1440 0,'14'-35'64'0,"-10"20"12"0,0-5-60 0,5 1-16 0,4 3 0 0,-4 1 0 16,0-1 58-16,4 4 9 0,-4 4 1 0,0 5 1 16,-9 3-13-16,0 0-4 0,4 11 0 0,0 9 0 15,-4-1-8-15,0 9-1 0,-8 11-1 0,3-1 0 16,-4 9-30-16,1 12-12 0,-6 3 8 0,1 8-8 16,0 4 9-16,0 8-9 0,-5-11 10 0,5 7-10 15,-4-4 10-15,4 0-10 0,-1 0 10 0,6 0-10 16,-6 0 0-16,1-4 0 0,0-7 0 0,0-5 0 15,0 1-143-15,-5-5-28 0</inkml:trace>
          <inkml:trace contextRef="#ctx0" brushRef="#br0" timeOffset="3959.5076">4437 273 403 0,'0'0'36'0,"0"0"-36"0,0 0 0 0,0-4 0 16,0-7 104-16,0 3 15 0,0 8 2 0,0 0 1 0,0-12-37 0,-4 4-7 16,4 1-2-16,0 7 0 0,0 0-31 0,0 0-6 15,-5-4-2-15,5 4 0 0,0 0-18 0,0 0-4 16,-4-4-1-16,-1 4 0 0,-3 0-3 0,-1 4-1 16,4 4 0-16,-3-1 0 0,-1 1 0 0,-4 4 0 15,0 3 0-15,-1-3 0 0,-3 4 3 0,-1 3 1 16,1-3 0-16,-1 3 0 0,-4 5 21 0,0-1 4 15,0 4 1-15,5 1 0 0,-1-1-23 0,1 0-4 16,-1 8-1-16,-4 1 0 0,5-1-1 0,-1 4-1 16,-4 4 0-16,9-4 0 0,-4 3 0 0,-1-3 0 15,0 0 0-15,5 0 0 0,0 4-2 0,4-4-8 16,5-4 12-16,0 1-4 0,4-1-8 0,4-4 8 16,0 0-8-16,5-4 8 0,4-3 10 0,-4-1 2 0,4-3 0 15,5-1 0-15,-5-3-20 0,4-1 0 0,1-3 0 0,0-8 0 16,-1-4 11-16,-4 0-2 0,5 0 0 0,-5-4 0 15,9-4-9-15,-5 0 10 0,1-3-10 0,0-1 10 16,-1 0 1-16,1-7 0 0,-1-5 0 0,1 1 0 16,-1-4 16-16,1-4 3 0,-5-1 1 0,0-7 0 15,0 0 1-15,-4-7 1 0,4-1 0 0,0 0 0 16,1-8-17-16,-6-3-3 0,6-1-1 0,-6-3 0 16,1 7-12-16,0 9 9 0,0-5-9 0,-5 16 8 15,-4 4-8-15,0 3 0 0,-4 5 0 0,-5 7 0 16,0 5-11-16,-4 3 3 0,0 4 0 0,-5 0 0 15,-4 4-35-15,0 4-6 0,-4 8-2 16,4 3 0-16,0-3-128 0,-4 0-25 0,-27 19-6 0,18-8-1 16</inkml:trace>
          <inkml:trace contextRef="#ctx0" brushRef="#br0" timeOffset="5158.9202">6302 402 1911 0,'0'0'42'0,"0"0"9"0,0 0 1 0,0 12 2 0,-5-1-43 0,5 1-11 15,0 4 0-15,-4-5 0 0,4 5 21 0,0 4 3 16,-9-1 0-16,9 1 0 0,0-1-13 0,0-7-3 0,0-1 0 0,4 5 0 16,1-16-8-16,-5 0 0 0,13 4 0 0,0-4 0 15,0 0 0-15,5-4 0 0,-1-8 0 0,1 5 0 16,-1-13 0-16,1 1 0 0,4-1-10 0,0 4 10 15,0-3 0-15,-5 3 20 0,5 1-4 0,0-1 0 16,5 1-3-16,-6-1-1 0,1 8 0 0,0 4 0 16,0 4-12-16,0 12 11 0,0 4-11 0,0 3 10 15,-4 4-10-15,-5 9 0 0,4 11 0 0,-3 3-11 16,-6 9 11-16,1 0 0 0,0 3 0 0,-5 4 0 16,-8-3 28-16,-1 7 7 0,1-7 1 0,0 3 1 15,-1-3-4-15,-3-1-1 0,-6 1 0 0,1 3 0 16,-4-7 17-16,-5-5 3 0,-5 5 1 0,-3-1 0 15,-1 1-18-15,-4-8-4 0,0-4-1 0,4 0 0 16,-4-8-14-16,-5-4-4 0,5-4 0 0,0-3 0 0,5-9 20 0,-1-3 3 16,5 0 1-16,4-12 0 0,0 4 2 0,8-8 1 15,1 4 0-15,13-16 0 0,5-3-27 0,8-9-4 16,4 1-8-16,14-12 11 0,9-8-11 0,3-4 0 16,6-7-10-16,3-8 10 15,10-4-107-15,4 3-15 0,8-3-3 0,10-4-1072 16</inkml:trace>
        </inkml:traceGroup>
        <inkml:traceGroup>
          <inkml:annotationXML>
            <emma:emma xmlns:emma="http://www.w3.org/2003/04/emma" version="1.0">
              <emma:interpretation id="{C7979A28-2BB5-4D59-962A-D7FFE5E4CC49}" emma:medium="tactile" emma:mode="ink">
                <msink:context xmlns:msink="http://schemas.microsoft.com/ink/2010/main" type="inkWord" rotatedBoundingBox="12517,682 17181,565 17238,2817 12574,2935"/>
              </emma:interpretation>
              <emma:one-of disjunction-type="recognition" id="oneOf2">
                <emma:interpretation id="interp2" emma:lang="" emma:confidence="1">
                  <emma:literal>now</emma:literal>
                </emma:interpretation>
                <emma:interpretation id="interp3" emma:lang="" emma:confidence="1">
                  <emma:literal>n o w</emma:literal>
                </emma:interpretation>
                <emma:interpretation id="interp4" emma:lang="" emma:confidence="1">
                  <emma:literal>no w</emma:literal>
                </emma:interpretation>
                <emma:interpretation id="interp5" emma:lang="" emma:confidence="0">
                  <emma:literal>n OW</emma:literal>
                </emma:interpretation>
                <emma:interpretation id="interp6" emma:lang="" emma:confidence="0">
                  <emma:literal>n ow</emma:literal>
                </emma:interpretation>
              </emma:one-of>
            </emma:emma>
          </inkml:annotationXML>
          <inkml:trace contextRef="#ctx0" brushRef="#br0" timeOffset="7160.1697">11106 227 1796 0,'0'0'40'0,"-5"-8"8"0,1 0 1 0,4 8 1 0,0 0-40 0,0 0-10 0,0 0 0 0,0 0 0 15,0 0 37-15,0 0 6 0,4 12 1 0,-4 3 0 16,0 1-34-16,5 7-10 0,-5 1 0 0,4 7 0 15,0 4 20-15,-4 4-4 0,0 8 0 0,0-8 0 16,0 8-16-16,-4-8 0 0,0 0 0 0,-1 3 0 16,1-6 0-16,-1-5 0 0,-3 0 8 0,3-8-8 0,1 1 0 15,-1-9 0-15,1 1 0 0,0-4 0 0,4-8 13 0,0-4-1 16,0 0 0-16,0 0 0 0,0 0 32 0,0 0 7 16,-5-4 1-16,5-16 0 0,0 5-30 0,5-5-6 15,-1-11 0-15,0 0-1 0,5-8-5 0,4-4-1 16,1-4 0-16,-1 4 0 0,9-12-9 0,0 9 12 15,4 3-12-15,5 0 12 0,-1 12-12 0,1-1 0 16,-5 13 0-16,5-1 0 0,-5 9 0 0,-4 7 0 16,-4 8 0-16,-1 7 0 0,-3 1 0 0,-1 8 0 15,-4 7 0-15,-5 4 0 0,-4 4 0 0,0 4 0 16,-4-4 0-16,-5 4 0 0,4 0-12 0,-3 4 12 16,3 0-10-16,1 0 10 0,-5 4-24 0,0-16 2 15,1 4 0-15,3 0-657 16,1-7-131-16</inkml:trace>
          <inkml:trace contextRef="#ctx0" brushRef="#br0" timeOffset="7568.76">11856 414 1699 0,'4'-31'75'0,"1"19"16"16,-1 4-73-16,0 0-18 0,-4 8 0 0,5-4 0 15,-1-3 92-15,-4 7 14 0,0 0 3 0,0 0 1 16,0 0-69-16,0 7-13 0,0 5-4 0,-4 4 0 16,4-1-24-16,0 9 0 0,-5 3 0 0,1 0 0 15,4-3-15-15,0 3-1 0,0 0-1 0,9 1 0 16,-5-5-3-16,5 4 0 0,0-3 0 0,4-5 0 0,0 1 20 0,0-5 0 16,0 1-8-16,0-8 8 0,-4-4 0 0,4 3 0 15,1-7 11-15,-1 0-11 0,-4 0 12 0,4 0-12 16,-5-11 12-16,6 3-12 0,-1 0 16 0,-4-4-3 15,-1-3-1-15,6-1 0 0,-6-7-4 0,1-1 0 16,0 1-8-16,0 0 12 0,4-5 13 0,-9-3 3 16,1 0 0-16,-5-4 0 0,4 0-20 0,-4 0-8 15,4 3 0-15,-4 1 8 0,5 8 16 0,-5 3 2 16,-5 5 1-16,5 3 0 0,-4 0 8 0,0 4 1 16,-1 5 1-16,5 3 0 0,-9 0-29 0,1 3-8 15,-10 1 0-15,5 0 0 0,0 8 0 0,0-4 0 16,-5 3 0-16,0 9 0 15,5-1-35-15,-4-3-5 0,-5 4 0 0,0 7-672 16,0 0-133-16</inkml:trace>
          <inkml:trace contextRef="#ctx0" brushRef="#br0" timeOffset="8073.2572">12900 184 2257 0,'0'0'49'0,"9"0"11"0,-5-12 1 0,-4 12 3 0,0 0-51 16,0 0-13-16,0 0 0 0,9 4 0 0,-5 4 12 0,-4 7-1 16,0 1 0-16,-4 7 0 0,0 8-11 0,-5 8 0 15,0-3 0-15,5 3 0 0,-5-8 0 0,4 0-9 16,1-4 9-16,4-3 0 0,4-1 0 0,5-3 0 15,-4-1 0-15,8 1 0 0,0-13 0 0,4 5 0 16,-3-8 0-16,3-4 0 0,5-4 0 0,-4-4 0 16,4-3 0-16,-5-1 0 0,1 4 0 0,4-8 0 15,-5 1 9-15,1-5-9 0,-5 5 12 0,0-9-4 16,5 9 0-16,-5-5 0 0,0 1 25 0,0-1 5 16,-4 9 1-16,4-1 0 0,-4 4-10 0,-9 8-1 15,0 0-1-15,4 4 0 0,5 0-27 0,-5 8 0 16,-4 3 0-16,0 5 0 0,0 7 0 0,0-4 0 15,5 5 0-15,-1-5 0 0,1-3 0 0,-1-1 0 16,9 1 0-16,5-1 0 0,4-7 0 0,-1-8 0 16,6 0 0-16,8-4 0 0,0-4 10 0,-4-4-10 0,-1 0 12 15,1-4-12-15,0-7 36 0,4 3 0 0,-4-7 0 16,-5 3 0-16,0 1-13 0,1-1-3 0,-5-7 0 0,-5 4 0 16,1-1 20-16,-1-7 3 0,-4-4 1 0,5 4 0 15,-9 3-36-15,4-11-8 0,-4 0 0 0,-1 0 0 16,1 0 0-16,-4 0 0 0,-5 4 0 0,0-11 0 15,0 7-136 1,0 0-28-16,-5 0-7 0,-4 0-967 0</inkml:trace>
          <inkml:trace contextRef="#ctx0" brushRef="#br0" timeOffset="6650.4095">9329 367 921 0,'0'0'40'0,"0"0"10"0,0 0-40 0,0 0-10 16,13 0 0-16,0-4 0 0,0 0 93 0,5-4 17 15,4-3 3-15,0-5 1 0,0 0-39 0,4-3-8 16,9-1-2-16,0-11 0 0,9 0-26 0,-5-4-6 16,1 0-1-16,-1 4 0 0,-3-8-21 0,3 0-11 15,-4 0 10-15,-4 0-10 0,-5 0 8 0,-4 4-8 16,4-12 0-16,-4 4 0 0,0-4 0 0,-4 4 0 15,-5-4 0-15,5 4 0 0,-5-7 8 0,0-1-8 16,-4 0 0-16,-1 1 0 0,1 3 0 0,0 8-10 16,0 0 0-16,-5 0 0 0,1 4 22 0,-1 4 5 15,-4 11 1-15,0-7 0 0,0 3-5 0,-4 9-1 16,-1 3 0-16,1 0 0 0,-5 5-12 0,5-1 0 16,4 8 0-16,0 0-10 0,-14 0 10 0,1 0 0 0,-4 8 0 15,4-1-8-15,-1 5 8 0,1 0 0 0,0 3 0 16,-4 5 0-16,3-1 0 0,1 13 0 0,-4-5 0 15,3 12 0-15,1 0 0 0,0 8 0 0,0 3 0 16,-5 1 0-16,5 4 0 0,0 3 0 0,-4 8 10 16,-1 1-10-16,-4-1 17 0,5 12-2 0,-5 4-1 0,0 4 0 15,4 0 10-15,-4 7 3 0,-4-7 0 0,4 0 0 16,0 0 5-16,0-5 2 0,-9 1 0 0,14 0 0 16,4-8-7-16,-1-3-2 0,-3-5 0 0,-1-4 0 15,1-7 4-15,4-4 1 0,-5-9 0 0,1 5 0 16,-1-16-15-16,0 1-3 0,10-1-1 0,-5-8 0 15,-5 5 10-15,9-17 3 0,0 1 0 0,1 0 0 16,-1-8-2-16,4-1 0 0,5-3 0 0,0 0 0 0,0 0-6 16,-4-3 0-16,-5-5-1 0,5 0 0 0,4 8-15 0,-4-4 0 15,-1-8 0-15,5 12 0 0,-4-7 0 0,4 7 0 16,0 0 0-16,-5 0 0 0,1-8 0 0,4 8 0 16,0 0 0-16,0 0 0 0,-4-4 0 0,4 4 0 15,0 0 0-15,0 0 0 0,0 0 0 0,0-12 0 16,4-7 0-16,5 3 0 0,4 0 0 0,0-7 0 15,9-4 0-15,0-4 0 0,4-8 0 0,5 0 0 16,-5-8 0-16,14-4 0 0,4-7 0 0,4-5 0 16,5-7 0-16,-1 0 9 0,1 0-22 0,0-5-5 15,4 1-1-15,4 0 0 0,-4-4-2 0,4 12-1 16,1 0 0-16,-1-1 0 0,-4 17 9 0,-4 11 1 16,-5 4 1-16,0 11 0 0,-12 5 3 0,-1 11 0 15,-9 4 0-15,-4 16 0 0,-5-1 8 0,-3 13-10 16,-6 3 10-16,1 4-10 0,-4 8 10 0,-1 4 0 15,-13-4 0-15,5 4 0 0,-9 4 0 0,-1-4-8 0,1 0 8 16,-9 0 0-16,0-1 0 0,1 1 0 0,-6-4 0 16,1-4 8-16,-5 1-8 0,0-13-13 0,-8 8 3 0,-1-7 1 15,5-5-21 1,-4-3-4-16,-1-1-1 0,1 1 0 0,-1-12 11 0,1 0 3 0,4 0 0 0,0-4 0 16,-5-4 21-16,10 4 0 0,-6-8-9 0,6 0 9 15,-1 4 0-15,5-4 8 0,4 8-8 0,4-11 12 16,1 7-4-16,4 0-8 0,-1 4 11 0,1-4-11 15,13 4 20-15,0 0-4 0,0 0 0 0,0 0 0 16,0 0-7-16,0 0-1 0,13 8-8 0,1 0 12 16,7 7 8-16,1 1 2 0,9-1 0 0,-5 5 0 15,-4-5-3-15,9 5-1 0,-5-1 0 0,5-3 0 0,-5 4-6 0,1-1-2 16,-1 1 0-16,0-5 0 0,5 5-10 0,0-5 0 16,-5 5 0-16,5-5-702 15,0 1-133-15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52.8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5F503E-35B1-496D-A489-F46A90AA4DD5}" emma:medium="tactile" emma:mode="ink">
          <msink:context xmlns:msink="http://schemas.microsoft.com/ink/2010/main" type="inkDrawing" rotatedBoundingBox="9124,7122 14814,7264 14704,11703 9013,11562" semanticType="enclosure" shapeName="Other"/>
        </emma:interpretation>
      </emma:emma>
    </inkml:annotationXML>
    <inkml:trace contextRef="#ctx0" brushRef="#br0">329 837 403 0,'0'0'17'0,"0"-8"5"0,0 8-22 0,4-8 0 0,1-4 0 15,-1 4 0-15,1-3 145 0,3-1 25 16,-8 0 5-16,5-3 1 0,-5-1-84 0,8 4-17 0,1 1-3 0,0-1-1 15,-5 0-27-15,1 1-4 0,-1 3-2 0,1 0 0 16,3 0-27-16,1-3-11 0,0-1 8 0,4 0-8 16,5 4 31-16,-1 1 1 0,1-5 0 15,-1 0 0-15,1 0-8 0,-1 1-2 0,5-1 0 0,-4-4 0 16,4 5-8-16,-5-1-2 0,5 0 0 0,-4 1 0 16,4-1-12-16,0 0 11 0,0 1-11 0,-5-1 10 15,10-4-10-15,-6 8 12 0,1-3-12 0,0-1 12 16,5-4-4-16,-1 5 0 0,-4 3 0 0,9-4 0 15,-5 1 0-15,5-5-8 0,-5 4 12 0,5 4-4 16,-1-3 5-16,5 3 1 0,-4 0 0 0,4-4 0 16,0 1-14-16,0 3 9 0,1-4-9 0,-6 4 8 15,5-7 4-15,0 3 0 0,1 0 0 0,-6 1 0 16,1-1-4-16,4 0 0 0,0 1 0 0,0 3 0 16,-4-4 1-16,9 0 0 0,-1 5 0 0,5-5 0 15,-5 4 11-15,5 0 3 0,-4-3 0 0,-1 3 0 16,5 4-23-16,-4-4 0 0,-1 4 0 0,1 0-8 0,-1 0 16 15,-4-3 3-15,9 7 1 0,-5-4 0 0,1 0-12 0,-1 0 0 16,-3 0 0-16,-1 4 0 0,4-4 0 0,1 4 0 16,-5 0 0-16,0 0-11 0,0 4 11 0,0-4 0 15,0 4 8-15,-4-4-8 0,0 0 0 0,-1 4 0 16,1-4 0-16,0 4-8 0,-1 0 8 0,1-4 0 16,0 4 0-16,-1-4 0 0,6 0 0 0,-1 0 0 15,0 0 8-15,0 3-8 0,0-3 0 0,4-3 0 16,1-1 0-16,-1 4 0 0,1 4 0 0,-1-1 0 15,5-3 0-15,-4 0 0 0,-1 0 0 0,-4 0 0 16,5-3 0-16,-5 3-8 0,4 3 8 0,-3 1 0 0,7-4 0 16,-12 4 8-16,0 0 0 0,0 0 1 0,-1 0 0 0,5 0 0 15,0 4-9-15,1-1 0 0,-6 1 9 0,5 0-9 16,-4-4 0-16,0 8 0 0,-1-5 0 0,-3 1 0 16,8-4 0-16,-4 4 0 0,-5 0 0 0,5 0 8 15,4-5-8-15,0 5 8 0,0 0-8 0,0 0 8 16,9 0-8-16,0-1 0 0,-5 5 0 0,1-4 0 15,-1 0 0-15,1 3 0 0,-1-3 0 0,-4 4 0 16,0 0 0-16,0-1 0 0,1 5 0 0,-1 0 0 16,-5-5 0-16,1 5 0 0,4 3 0 0,-4 1 0 15,4-8 0-15,-4 7 0 0,-1-3 0 0,1-1 0 16,-5 9 0-16,-4-5 0 0,0 1 0 0,0 3 0 16,5-3 0-16,-1-1 8 0,0 1-8 0,1 3 8 15,-1 0 0-15,-4 5 0 0,0-1 0 0,0 4 0 16,0-4-8-16,0 5 12 0,-5-5-4 0,5 4 0 0,0 8 0 15,0-4 1-15,-5 4 0 0,5-4 0 0,-4 0 0 0,0-3 0 16,-1 3 0-16,-4-4 0 0,5 4-9 0,-5 0 10 16,0 4-10-16,0-8 10 0,-4 4-10 0,4-3 0 15,-4 3 0-15,0 4 8 0,-5-4-8 0,5 4 0 16,-5 4 9-16,5-4-9 0,-9 4 0 0,4-4 8 16,-4 4-8-16,5-1 0 0,-1-3 0 0,-4-4 9 15,0 8-9-15,0-8 0 0,0 4 12 0,0 0-4 16,0 0 0-16,0-3-8 0,0 3 18 0,-4-4-3 15,4 0-1-15,-5 4 0 0,5-8 0 0,0 4 0 0,0 4 0 16,-4-4 0-16,0-4-4 0,-5 8-1 0,5-4 0 16,-5 4 0-16,4-3-9 0,-8-1 12 0,0 4-12 0,0-4 12 15,0 4-12-15,-5 4 0 0,1 0 9 0,-1-1-9 16,-4 1 0-16,0 0 9 0,-4 0-9 0,4 0 0 16,-4-4 9-16,-1 0-9 0,5 0 0 0,-4-4 9 15,-5 4 0-15,5-4 0 0,0 0 0 0,-1 0 0 16,1-3-9-16,0 3 10 0,4-4-10 0,-5 0 10 15,1 4 2-15,4-4 1 0,-9 1 0 0,1 3 0 16,3-8-5-16,1 4 0 0,-5 0-8 0,1 5 12 16,-1-9-1-16,5 4-1 0,-9-4 0 0,8 4 0 15,-3-3 1-15,-1-1 0 0,0 0 0 0,0-3 0 16,-8 3-11-16,4 0 8 0,4 1-8 0,-4-5 8 16,0 4-8-16,0-3 10 0,0-1-10 0,4 1 10 0,-4-5-10 15,4 4 12-15,0 1-12 0,1-5 12 16,3-3-12-16,-3 0 8 0,-1-1-8 0,0 1 8 0,1-1-8 0,-1 1 0 15,-4 0 0-15,-5-1 8 0,1-3 1 0,-1 0 0 16,5 3 0-16,-4-3 0 0,-10 3-9 0,6-3 0 16,-1 4 9-16,4-5-9 0,-4 1 0 0,1 0 8 15,-1-4-8-15,4-1 0 0,-4 1 0 0,0 4 8 16,-4-8-8-16,0 0 0 0,-5 4 0 0,9-5 0 16,-4 1 0-16,0 0 8 0,4-4-8 0,-4 4 0 15,4-4 0-15,0 4 0 0,0-4 0 0,5 4 0 16,-1-4 0-16,1 0 0 0,-5 0 0 0,4 0 0 15,1-4 0-15,-1 4-12 0,1-4 12 0,-1 0 11 16,1 4-3-16,-1-4 0 0,5 0-8 0,-4-3 0 0,-1 3 0 16,-4 0 0-16,5 0 0 0,-5 4 0 0,0-4 0 0,5 0 0 15,-5 4 0-15,4-4 0 0,-4 4 0 0,1 0 0 16,-1 0 0-16,4 0 0 0,1 0 11 0,-1-4-11 16,1 4 0-16,4-4 0 0,0 1 0 0,4-1-10 15,0-4 10-15,0 4 0 0,5-8 0 0,-5 4 0 16,5 1 0-16,0-5 0 0,-1 0 0 0,1 4 0 15,-5-7 0-15,5 3 0 0,0 0 0 0,-1-3 0 16,1 3 0-16,-5-3-10 0,1-1 1 0,3 4 0 16,-3 1 9-16,-1-1 0 0,0-4 0 0,1 1 0 15,-1 3 0-15,0-4 0 0,0 1 0 0,1-1 0 16,-1 1 0-16,5 3 0 0,-5-4 10 0,5 1-10 16,-1-1 0-16,5 0 0 0,-4-3 0 0,4 3 0 0,5-3 8 15,-5-1-8-15,4-3 0 0,-4 0 0 16,0-1 0-16,0 1 0 0,0-1-11 0,5-3 11 0,-5 4 0 15,0-1 0-15,4-3 12 0,1 4-4 0,-1-5-8 16,1 5 0-16,-1 0 0 0,1 3 0 0,8 1 0 0,0-5 0 16,-4 5 0-16,-5-5 0 0,10 1 0 0,-6-4-9 15,1 3 9-15,0 1 0 0,-4-1-9 0,3 1 9 16,6-4 0-16,-1 3-9 0,-4-3 9 0,4 0 0 16,0-1 0-16,5 1 0 0,-5-4 0 0,0 0 0 15,0-1 0-15,1-3 0 0,-1-4 0 0,0 0 0 16,5 4 0-16,-5-4 0 0,0 0 0 0,5 4 0 15,-5 0 0-15,0 0 0 0,0 4 0 0,1 0 0 16,3 3 0-16,-3 1 0 0,3 4 0 0,-4-1 0 16,1 1 0-16,-1-5 0 0,0 9 0 0,0-1 0 0,5-3 0 15,-5 4 8-15,0-1-8 0,5 1 0 0,-5-5 0 16,5 5 0-16,-5-5 0 0,5 1 0 0,-1 3 0 0,1-3 0 16,-1 0 0-16,-3-1 0 0,3-3 0 0,5 3-8 15,-8 1 8-15,3-4 0 0,5 7 0 0,0-3 0 16,0-1 0-16,-4 5 0 0,4-1 0 0,-5 1 0 15,5 3 0-15,0 1 0 0,-4-1 0 0,4 1 0 16,0 3 0-16,0-4 0 0,0 5 0 0,0-5-8 16,0 8 8-16,0-4 0 0,0-3 0 0,4 3 0 15,-4 0 0-15,5 5 0 0,-1-9 0 0,-4 4-8 16,5 1 8-16,-1-5 0 0,0 4 0 0,1-3 0 16,-1-1 0-16,0 4 0 0,5-3 0 0,-4-5-8 15,3 5 8-15,-3-1 0 0,-5 1 0 0,4-1 0 16,1-3 0-16,-5-1 0 0,4 4 0 0,-4 1 0 0,0-1 0 15,0-3 0-15,0 3 0 0,0-3 0 0,0-1 0 16,4 1 0-16,1 3 0 0,-1-3 0 0,0-1 0 0,1 1 0 16,-1-1 0-16,1 1 0 0,3-1 0 0,-3 1 0 15,4-1 0-15,-1 1 0 0,-3-1 0 0,4-3 0 16,-1 3 0-16,1 1 0 0,-5-5 0 0,1 1 0 16,4-8 0-16,-5-1 0 0,0 5 0 0,1-4 0 15,-1-4 0-15,5 0 0 0,0 0 0 0,8 0 0 16,-4-4 0-16,5 0 0 0,4-4 0 0,0 0 0 15,9 0 0-15,8-4 0 0,5-4 0 0,4 5 0 16,9-1 0-16,5-4 0 0,3 4 0 0,6 4 0 16,3-3 0-16,5 3 0 0,9 4 0 0,4 4 0 15,5-4 0-15,3 3-8 16,6 9-128-16,8-4-26 0,9 0-5 0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58.6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34CF32-627E-4B0C-8985-7046DC41974E}" emma:medium="tactile" emma:mode="ink">
          <msink:context xmlns:msink="http://schemas.microsoft.com/ink/2010/main" type="inkDrawing" rotatedBoundingBox="6639,7625 19340,2692 22261,10210 9559,15144" hotPoints="19616,9238 14157,14698 8697,9238 14157,3779" semanticType="container" shapeName="Circle">
            <msink:sourceLink direction="with" ref="{CFD89AD4-CEED-42E0-AD91-B4D8FA73AA67}"/>
          </msink:context>
        </emma:interpretation>
      </emma:emma>
    </inkml:annotationXML>
    <inkml:trace contextRef="#ctx0" brushRef="#br0">10283 140 230 0,'0'0'10'0,"-5"0"2"0,1 0-12 0,0-4 0 15,-1 0 0-15,1 4 0 0,0-12 156 0,-1 9 28 16,1-1 5-16,-1-4 2 0,5 4-134 0,-4 0-26 15,4 4-6-15,-4-4-1 0,-5 4-24 0,4-4 0 16,1 0 0-16,-5 0 0 0,5 4 0 0,-5-3 0 16,5-1 0-16,-5 0 12 0,0 4 11 0,-4 0 2 15,9-4 1-15,-10 4 0 0,1-4-15 0,5 0-3 16,-6 0-8-16,1 4 12 0,-4 0 14 0,3 0 2 16,-3 0 1-16,-1 0 0 0,1-4-12 0,-1 0-2 15,1 0-1-15,-10 4 0 0,5-7-4 0,-4 3-1 16,0 0 0-16,-5 0 0 0,0 0-9 0,-4 4 8 0,5 0-8 15,-6 0 8-15,-7-4-8 0,-1 4 0 0,4-4 0 16,-4 4-11-16,1 4 19 0,-1-4 4 0,-5 4 1 16,6 0 0-16,-10-8-1 0,-4 4 0 0,0 4 0 0,0 0 0 15,0 0-4-15,0 0-8 0,4 0 11 0,-4-1-11 16,4-3 15-16,1 0-4 0,-1 0-1 0,-4 0 0 16,4 0 0-16,-8 0 0 0,-5 0 0 0,5 0 0 15,4 0 6-15,0 4 2 0,4-4 0 0,-4 0 0 16,4 0 3-16,-4 4 1 0,5-8 0 0,-1 8 0 15,-4 0-6-15,0 0-2 0,-4 0 0 0,3 0 0 16,10 0-6-16,-4 4 0 0,-5-1-8 0,4 1 12 16,-4 0 8-16,4 0 0 0,1 0 1 0,-5-5 0 15,-5 5-21-15,1 0 0 0,-1 4-10 0,1-1 10 16,8-3 0-16,1 4 0 0,3-4 0 0,-3 3 0 16,-1 1 0-16,5 0 0 0,-1 0 9 0,1-1-9 0,0 1 0 15,-5-4 0-15,5 0 0 0,4-1 0 0,0 1 0 0,5 0 0 16,-5 0 0-16,0 0 0 0,-4-1 0 0,4 5 0 15,4-8 0-15,-3 4 0 0,3 0 22 0,-4 3-1 16,5-3 0-16,-1 0 0 0,1 0-8 0,-5 3-1 16,0-3-1-16,0 4 0 0,-4-1-11 0,4 1 8 15,-4 0-8-15,4 0 8 0,4-5-8 0,1 5 0 16,-1 0 0-16,5 3 0 0,0-3 0 0,0 0 0 16,0 3 0-16,4-3 0 0,-4-4 0 0,0 0 0 15,4 3 0-15,1-3 0 0,-1 8 8 0,-9-8-8 16,5 3 0-16,0-3 8 0,5 4-8 0,-1-1 0 0,0 1 0 15,-4 0 0-15,0 0 0 0,4-5 0 0,-4-3 0 16,4 8 0-16,-4 4 0 0,5-5 0 0,-5 1 0 16,4 0 0-16,0-5 0 0,-4 1 0 0,4 0 0 0,-4 0 0 15,5 0 0-15,-6-1 0 0,6 5 0 0,-5-4 0 16,4 0 0-16,0 0 0 0,0 3 0 0,1 1 0 16,3-4 0-16,-3 3 0 0,-1 1 0 0,0 0 0 15,5-4 0-15,-5 3 0 0,5 1 0 0,-5 4 0 16,5-9 0-16,-5 5 0 0,5 0 0 0,0 0 0 15,-5 3 0-15,0-3 0 0,-4 3 0 0,4-3 0 16,-8 4 0-16,4-1 0 0,0-3 0 0,0 4 0 16,-1-1 0-16,-3 5 0 0,-1-9 0 0,1 5 0 15,4 0 0-15,4 3 0 0,-4-3 0 0,0-5 0 16,4 5 0-16,1-4 0 0,-1 3 0 0,5 1 0 16,-1 0 14-16,1-1-2 0,0 1-1 0,4-1 0 0,-5 1-11 0,1 0 0 15,0-1 9-15,-1 5-9 0,-3-1 56 16,8 1 6-16,-5-5 2 0,1 5 0 15,4-1-103-15,-4 5-20 0,-1-5-4 0,1 1-1 16,0-1 52-16,-1 5 12 0,1-5 0 0,-5 1 0 0,5-1 0 0,0 1 0 16,-5-1 0-16,5-3 0 0,-5 3 0 0,5 1 0 15,-5-1 0-15,0 1 0 0,1-1 0 0,-1-3 12 16,0-1-3-16,0 5 0 0,1-5-9 0,-1 5 0 16,9 3 0-16,-4-3 0 0,4 3 0 0,-4-3-14 15,-5-1 5-15,4 1 1 0,-3 3 8 0,3 1 0 16,1-5 0-16,0 4 0 0,-1 1 0 0,-3 3 0 15,3-3 0-15,-3-1 0 0,3-4 0 0,1 5 0 0,0-5 0 16,-5 1 0-16,5-5 0 0,-1 5 0 0,1 3 0 0,0-7 0 16,-1-1 0-16,1 1 0 0,0 4 0 0,4-5 0 15,0 5 0-15,4-1 8 0,-8-3-8 0,4 3 0 16,-4 1 0-16,4 3 0 0,-4-3 0 0,-1-1 0 16,5 1 0-16,-4 3 0 0,4-3 0 0,-4 3 0 15,4 0 0-15,0 5 0 0,0-5 0 0,-4 0 0 16,-1 5 0-16,5-1 0 0,-4 0 0 0,0-3 0 15,-1 3 0-15,5-4 8 0,-4 1-8 0,-5 3 11 16,5-3-11-16,-5-1 0 0,9 4 0 0,-4-7 0 16,0 3 0-16,-1 1 0 0,1-1 0 0,0 0 0 15,4-3 0-15,0-1 8 0,-4 1-8 0,8-1 0 16,-4 5 8-16,-4-1-8 0,8 4 0 0,-4 5 8 16,-4-5-8-16,4 4 0 0,-4-4 0 0,4 1 8 0,-5-1-8 15,1 4 0-15,-5 0 0 0,5 1 0 0,0 3 0 16,-1-4 0-16,1 4 0 0,4 0 8 0,-4-4 2 0,4 1 0 15,0 3 0-15,4-4 0 0,-4 0 2 0,5 4 1 16,4 4 0-16,4 0 0 0,-9-4-13 0,5 8 9 16,0 0-9-16,4 0 8 0,-4 0-8 0,0 0 0 15,4 0 0-15,-4-1 8 0,4 1-8 0,1 0 0 16,-6 0 9-16,6 4-9 0,-1 0 22 0,0 3 0 16,0-3 0-16,0 8 0 0,1-4-22 0,-1 3-13 15,5-3 1-15,-5 0 1 0,0-1 11 0,5-3 0 16,4 0 0-16,0 0 0 0,-5-4 9 0,5-1 1 15,0 5 0-15,5-4 0 0,-5 4-10 0,0-4 0 16,0 0-12-16,0 0 12 0,0 0 0 0,0-4 0 0,0 0 0 0,0 0 0 16,4 0 8-16,-4 0 0 0,0 0 0 0,4 0 0 15,1 0 0-15,-1 3-8 0,1 1 12 0,-1 4-4 16,0 0-8-16,1 0 8 0,-1 0-8 0,5-5 8 16,0 1-8-16,-5 0 8 0,5-4-8 0,0-4 8 15,-1 4-8-15,-3-4 0 0,4-3 0 0,-1 3 0 16,5-4 0-16,-4 4 8 0,4-4-8 0,-4 0 0 15,4 4 0-15,-4-3 0 0,4-1 0 0,0 4 0 16,-4-4 8-16,0 4-8 0,4 0 12 0,0 0-4 16,0 1-8-16,1-1 0 0,-1 0 0 0,4-4 8 15,-4 4-8-15,5-4 0 0,0 4 0 0,-1-3 8 16,1-1-8-16,4-4 0 0,0 0 0 0,-5 5 0 0,5-5 0 16,0 4 0-16,4-4 0 0,-4 5 0 15,5-5 10-15,-1-4-10 0,0 1 12 0,1 3-12 0,-1-4 13 16,5 5-4-16,-1-9-1 0,1 5 0 0,4-1 0 0,-4 4 0 15,0-7 0-15,4 7 0 0,-5 0 1 0,5 1 0 16,-4-5 0-16,0 4 0 0,4 1-9 0,0-5-11 16,-4 8 3-16,-1-7 0 0,6-1 8 0,-6 0 0 15,5 1 0-15,0-1 0 0,-4 1 0 0,4-5 0 16,5 1 0-16,-1-1 8 0,-4 1 4 0,0-1 0 16,5 1 1-16,-1-5 0 0,1 5-13 0,-1-1 11 15,1 1-11-15,4-1 10 0,-9 1-1 0,4-5 0 16,-4 1 0-16,5 3 0 0,-5-7-9 0,0 4 12 15,0-1-12-15,0 1 12 0,0-1-12 0,1 1 0 16,-1 0 0-16,0-1 0 0,0-3 0 0,4 0 0 0,-4-1 0 16,5 1 0-16,-5-4 13 0,4 4-2 0,-3-1-1 0,-1 1 0 15,0 0 2-15,0-1 1 0,-4 1 0 0,4 0 0 16,0-1 5-16,4 1 1 0,-4-4 0 0,5 4 0 16,4-1-19-16,4-3 0 0,-4 4 0 0,4-4 0 15,0 3 10-15,1 1-10 0,3 0 8 0,-3-4-8 16,-6 3 9-16,1-3-9 0,5-4 10 0,-6 0-10 15,6 0 8-15,-5 0-8 0,8 0 0 0,-8-1 9 16,0 5-9-16,0-8 8 0,4 4-8 0,-4 0 8 16,4-4-8-16,0 0 0 0,-4 0 0 0,5 0 0 15,-6-4 0-15,10 0 0 0,0 4 0 0,-1 0 0 16,-3-4 0-16,8 0 0 0,0 4 0 0,4 0 0 16,-4-3 0-16,-4-1 0 0,4 0 0 0,-4 4 0 15,-1 0 0-15,1 0 0 0,-1 0 0 0,5 0 8 0,-4 0-8 16,4 0 0-16,0-4 0 0,0 0 0 0,0 0 0 15,0 0 0-15,-4-4 0 0,0 1 0 0,-5-1 0 0,0 4 0 16,9-4 0-16,0 4 0 0,-4 0 0 0,4-4 0 16,4 1 8-16,-4-1-8 0,0 0 0 0,0 0 8 15,-4 0-8-15,4 1 8 0,0-1-8 0,-4 0 0 16,4-4 0-16,-5 5 0 0,5-1 0 0,-4 0 0 16,0 0 0-16,-1-4 0 0,5 5 0 0,-4-5 0 15,0 4 0-15,-1 0 0 0,-3 1 0 0,-1-1 0 16,0 0 9-16,5 0-9 0,-5-4 8 0,5 5-8 15,-1-5 8-15,5 0-8 0,5 1 0 0,-5-1 9 16,0 0-9-16,0-3 0 0,0-1 11 0,0 0-11 16,0 5 10-16,-4-5-10 0,8-3 8 0,-4-1-8 15,9 1 0-15,0-1 9 0,0-3 3 0,-1 3 1 0,1 1 0 0,4-1 0 16,-8-3-13-16,4-1-15 0,4 1 3 0,0 0 1 16,-4-1 19-16,4 1 3 0,0 3 1 0,-4-3 0 15,-5 0-12-15,1-1-16 0,-5 1 4 0,0-1 1 16,4 1 11-16,1 0 0 0,-5-1 0 0,4 1 0 15,5-5 0-15,-5 5 0 0,1 0 0 0,-5-1 0 16,-4 1 12-16,4-1-3 0,0-3 0 0,0-4 0 16,4 4-9-16,-4-1 0 0,0-3 0 0,5 4 0 15,-5-8 0-15,4 4 0 0,-4-1 0 0,-4 1 0 16,-1 0 0-16,-3 0 0 0,3 0 0 0,-3-1 0 16,3 5 0-16,-4-4-12 0,1 0 2 0,-1-4 1 15,5-1 9-15,-5 1 0 0,0 0 0 0,0-4 0 0,-4 8 8 16,-4-4 0-16,4 4 0 0,-5-4 0 0,-4 0-8 15,0 3 0-15,0-3 0 0,0 4 0 0,5 0 0 16,-5 0 0-16,9-1 12 0,-5 1-4 0,5 0-8 0,-4 0 0 16,4 0 0-16,0-1 0 0,-5 1 0 0,-4-4 0 15,5 4 0-15,-5-4 8 0,4 0-8 0,-4-4 0 16,0-4 0-16,5 4 0 0,-5 0 0 0,0 0 0 16,-4 0 0-16,4 0 0 0,0 0 0 0,-4 4 0 15,4-8 0-15,-4 8 0 0,-5-4 0 0,5 0 0 16,4 0 0-16,-5 0 0 0,-3 0 0 0,-1 0 0 15,5-4 0-15,-1 4 0 0,-3 0 0 0,-1 0 8 16,-4 0-8-16,0 4 8 0,4-4-8 0,1 4 11 16,-10 0-11-16,1 0 12 0,4-1-12 0,-5-3 12 0,5 0-12 0,0-3 12 15,4-5-12-15,-4 4 8 0,9-4-8 0,-9 0 8 16,-5-3-8-16,1 3 0 0,13 0 0 0,-5 0 0 16,5 0 0-16,-5 1 0 0,5-1 0 0,-5 0 0 15,5 4 0-15,-5 0 0 0,-4-4 0 0,-4 1 0 16,8 3 0-16,-13-4 0 0,5 0 8 0,-10 4-8 15,6 4 0-15,-6 0 0 0,6-4 0 0,-6 4 0 16,-3 0 0-16,-1 0 0 0,5 0 8 0,0 4-8 16,-9-4 0-16,4 0 0 0,5 0 0 0,-5-4 0 15,5 0 0-15,0 4 0 0,0-3 0 0,-1 3 0 16,1 0 0-16,0 0 0 0,-5 0 0 0,1 3 0 16,3 1 0-16,-3 0 0 0,4 4 0 0,-9-4 0 15,4 0 0-15,-4 0 0 0,9 4 0 0,-9-5 0 16,0 5 0-16,4 0 0 0,1-4 0 0,-1 0 0 15,-4-4 0-15,4 4 0 0,1-4 0 0,3 4 0 0,-3-4 0 16,-1 4 0-16,-4-1 0 0,5 1 8 0,3 0-8 0,1 0 0 16,-9 4 0-16,5-4 0 0,-1 4 0 0,5-4 0 15,-5 3 0-15,-4-3 0 0,0 0 0 0,4 0 0 16,5 4 8-16,-4 0-8 0,-1 0 0 0,-4-5 0 16,9-3 0-16,-5 8 0 0,1 4 0 0,-1 0 0 15,-4 3 0-15,0-3 0 0,0 0 0 0,0 3 0 16,0-3 0-16,0 4 0 0,0 3 0 0,0 1 0 15,-4-1 0-15,-5 1 0 0,0-1 0 0,0 4 0 16,0-3 8-16,1-1-8 0,-5 1 0 0,-1-4 0 16,6-1 0-16,-1 5 0 0,-4-1 0 0,4-3 0 15,0 3 0-15,-4-3 0 0,9-4 0 0,-5 7 0 0,-4 1 0 0,4-1 0 16,4 1 0-16,1-5 0 0,-9 1 0 0,4-1 0 16,0 9 0-16,1-5 0 0,-1 1 0 0,-4-1 0 15,0 5 0-15,-1-1 0 0,6 0 0 0,-6-3 0 16,-3-1 0-16,4 1 0 0,0 3 0 0,-1-3 0 15,1-5 0-15,-4 5 0 0,-1-1 0 0,5 1 0 16,4-1 0-16,-4-3 0 0,-9 4 0 0,9-1 0 16,9-3 0-16,-10-5 0 0,1 5 0 0,-4 0 0 15,4 3 0-15,-1 1 0 0,-3-1 0 0,-1 1 0 16,-8-5 0-16,8 1 0 0,1-1 0 0,-5 1 0 16,0 3-8-16,0 1 8 0,4 3 0 0,-3 1 0 15,3-5 0-15,-4 1 0 0,-4 3 0 0,4 1 0 16,4-1 0-16,1 0 0 0,-5 1 0 0,0-1 0 15,4 4 0-15,-4 1 0 0,-4-5 0 0,0 4 0 16,-1-7 0-16,1 3 0 0,4 1 0 0,0-5-11 0,-17 1 11 16,8 3 0-16,13 1 0 0,-4-1 0 0,-4-3 0 15,-9-1 0-15,9 8 0 0,-5-3 0 0,-4 3 0 16,4-4 0-16,0 5 0 0,-4-1 0 0,0 0 0 0,0 1 0 16,0 3 0-16,0 0 0 0,0 0 0 0,4 0 0 15,-8-3 0-15,-1 7-8 0,5-4 8 0,-4 4 0 16,4-8 0-16,-1 9 0 0,1-5 0 0,0 0 0 15,0 0 0-15,-4-4 0 0,4 9 0 0,4-5 0 16,-9 0 0-16,5 4 0 0,-4 0 0 0,-1 4 0 16,1 0 0-16,-9 0 0 0,-9-4 0 0,4 4 0 15,0 4 0-15,-8-4 0 0,-5 8 0 0,5 0 0 0,-10 3 0 16,6 1 0-16,-6-4 0 0,1 0 0 16,0 3 0-16,0 5-8 0,8-4 8 0,-3-1 0 0,-6 9-9 15,6-1 9-15,3-7-24 0,-4 4-1 0,5-1 0 0,-9-3 0 31,4 0-105-31,9-1-21 0,9 1-4 0,-1-8-997 0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4:08.2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8AC74B-562D-483B-8E2E-51DD493D28F6}" emma:medium="tactile" emma:mode="ink">
          <msink:context xmlns:msink="http://schemas.microsoft.com/ink/2010/main" type="inkDrawing" rotatedBoundingBox="3209,4168 16471,6839 14813,15069 1551,12398" semanticType="container" shapeName="Other">
            <msink:sourceLink direction="with" ref="{6AD9A504-6C80-48EF-8249-DCEEA70DC9F4}"/>
          </msink:context>
        </emma:interpretation>
      </emma:emma>
    </inkml:annotationXML>
    <inkml:trace contextRef="#ctx0" brushRef="#br0">1626 60 1263 0,'-8'-12'28'0,"8"12"5"0,0 0 2 0,0 0 1 0,8-12-36 0,-8 12 0 0,18-3 0 0,-1-5 0 16,1 8 32-16,0-4 0 0,3 4 0 0,1-4 0 15,0 4-4-15,5 4-2 0,-1-4 0 0,0 4 0 16,1-4 0-16,3 4 0 0,-3-4 0 0,-1 0 0 16,5 4-26-16,-5-1-14 0,0-6 2 0,5 3 0 15,4 0 28-15,0-4 7 0,0 4 1 0,5-4 0 16,-1 4 6-16,5-4 2 0,-4 0 0 0,4-4 0 16,4 8-10-16,-4-4-2 0,0 4 0 0,-5-4 0 15,5 0-20-15,-5-3 0 0,5 7 0 0,5 0 0 16,-1 0 11-16,-4 4-3 0,-5-1 0 0,5 1 0 15,9 4 5-15,-9 0 1 0,-14 0 0 0,14 3 0 16,4-3-3-16,1 0-1 0,-5 0 0 0,-1 0 0 16,1-1-2-16,9 1 0 0,4-4 0 0,-4 4 0 0,-14-4-8 15,9 0 8-15,14-4-8 0,-5 4 8 0,0 0-8 0,0-4 0 16,0 0 0-16,4 3 8 0,-4-3-8 0,0 4 0 16,-4 0 0-16,8 0 8 0,5 0-8 0,-4 8 8 15,-14-4-8-15,5 7 8 0,4 1 4 0,-5-1 0 16,1 1 0-16,0 0 0 0,-1 3-12 0,-4-3 0 15,10-1-10-15,-10 1 10 0,4-5 0 0,1 5 0 16,4 0 0-16,0-5 10 0,5-3-2 0,-5 0 0 16,-5 0 0-16,5 0 0 0,0-5-8 0,-4 5 0 15,4-4 0-15,-4 0 0 0,-1-4 0 0,1 0 8 16,4 4-8-16,-9 0 8 0,0 0 7 0,1 4 1 0,-5-1 0 16,-5 5 0-16,1-4-5 0,-1 0-1 15,1 3 0-15,-5 5 0 0,-5-4 12 0,10 3 2 0,-5-3 1 0,4 4 0 16,1 7-25-16,-5-4 0 0,0-3 8 0,0 0-8 15,0-1 0-15,5 1 0 0,-1-4 0 0,1-1 0 16,-5 1 0-16,4-4 0 0,1 3 0 0,-5-7 0 16,0 4 0-16,5 0 0 0,-10-4 0 0,5 0 0 15,-4 0 0-15,0 0 0 0,-1 3 0 0,6 1 0 16,-6-4 0-16,-8 4 0 0,5 0 0 0,-1-1 0 16,0 5 0-16,5 4 0 0,0-1 0 0,-5 1 0 15,5-4 0-15,-5 3 0 0,5-3 0 0,-1 4-11 16,-3 3 11-16,3-3 0 0,-3-5 0 0,3 5 0 15,-3-8 0-15,4 3 0 0,-1-7 0 0,1 4 0 16,0 0 0-16,4 0 12 0,-5-4-4 0,1 0 0 16,-5-1-8-16,5 1 9 0,0 0-9 0,0 4 10 0,-5-4 6 15,5 0 0-15,-5 0 1 0,0 4 0 0,-4-1-5 16,5 5-2-16,-1-4 0 0,0 7 0 0,-4-7-10 0,4 4 10 16,1 0-10-16,-5-1 10 0,4 1-10 0,-4 0 0 15,0-4 0-15,4 3 0 0,-4-3 0 0,0 4 8 16,0-4-8-16,4-1 0 0,-4 1 0 0,0-4 0 15,0 0 0-15,5 4 0 0,-6 0 0 0,1-1 0 16,-4 1 8-16,4-4-8 0,0 4 0 0,-5-4 0 16,5 0 0-16,0 3 8 0,-4-3 8 0,-1 4 0 15,5-4 1-15,-4 0 0 0,-1 4-7 0,5 0-2 16,-4 3 0-16,-1-3 0 0,5 0-8 0,-4-4 0 0,-5 4 0 16,5-1 0-16,-1 1 0 0,-4-4 0 0,5 4 0 0,-5 0 0 15,5-1 0-15,-1 1-11 0,-4-4 3 16,5 4 0-16,-5-4 8 0,5 4 0 0,-1-4 0 0,1 3 0 15,-1-3 0-15,1 0 0 0,-1-4 0 0,5 4 0 16,-4-4 0-16,-1 8 0 0,-4-4 0 0,1 0 0 16,3 0 0-16,1-1 12 0,-1 1-4 0,5 4 0 15,-4-4-8-15,4 4 0 0,-5-4-8 0,1 0 8 16,-1 3 0-16,5 1 0 0,-4-4 0 0,4 4 0 16,-5 0 0-16,5 0 0 0,-4-5 0 0,4 1 0 15,-5 4 0-15,1-4 0 0,-1 0 0 0,5 0 0 16,-4 0 0-16,4 0 0 0,-5-4 0 0,5 0 0 15,-4 7 0-15,4-3 0 0,0 0 0 0,-5 0 0 16,10 0 8-16,-5 0-8 0,-1 0 10 0,1 4-10 16,-4-4 8-16,4-1-8 0,0 5 0 0,4-4 9 0,0 0-9 15,1 4 0-15,4-4 0 0,-5 4 0 0,0-5 0 0,-4 5 0 16,4-4 0-16,-4 4 0 0,0 0 0 0,0 0 0 16,-4-5 0-16,4 5 0 0,-5 0 8 0,1 0-8 15,-1 0 8-15,-3-1-8 0,3-3 0 0,1 4 0 16,-5 0 0-16,4-4 0 0,-4 8 0 0,5-9 0 15,0 1 0-15,-1 0 0 0,1 0 0 0,-1 0 0 16,5 4 0-16,-4-4 0 0,4-4 0 0,-9 8 0 16,4-8 0-16,-3 7 0 0,7-3 0 0,-3 4 0 15,4-4 0-15,0 4 0 0,4 0 0 0,-4 3 0 16,0-3 0-16,4 4 8 0,-4-4-8 0,0 3 0 16,0 1 9-16,5 4-9 0,-10-9 0 0,5 1 0 15,0 4 0-15,0-4 8 0,-5-1-8 0,5 5 0 0,0-4 0 16,-4 4 0-16,8-5 0 0,-4 1 8 0,4 0-8 15,1 0 0-15,-1 0 0 0,5-1 0 0,-9-3 0 0,4 4 0 16,0 4 0-16,-4 3 0 0,5-7 0 0,-10 8 0 16,1-4 0-16,4 3 0 0,4 1 0 0,-4-1 8 15,0-3-8-15,0 4 0 0,0-5 8 0,0 5-8 16,-5-4 0-16,5 3 8 0,-4 1-8 0,-1-5 0 16,5 1 0-16,-4 0 8 0,-1 0-8 0,1 3 0 15,4-3 0-15,-5-4 0 0,5 3 0 0,-4 1 0 16,-1 4 0-16,1-5 0 0,4-3 0 0,0 0 0 15,-5 4 8-15,1-5 1 0,4 5 0 0,4-4 0 16,-8 0-1-16,-1 3-8 0,-4 1 12 0,1 0-4 16,8 0 0-16,-5 3 0 0,5 1 0 0,-4-5 0 0,3-3-8 15,1 4 0-15,-4 4 0 0,4-1-11 0,0-3 11 16,0 0 0-16,0-1 0 0,-5 1 0 0,1 0 0 16,4 3 0-16,-5-3 0 0,5 0 0 0,-9-1 0 0,5 1 0 15,4 0 0-15,0 3 0 0,-5 1 0 0,1 0 0 16,4-1 0-16,-5 1 0 0,5-1 0 0,-4 1 0 15,8 7 0-15,-8-3 0 0,4-1 0 0,0 1 0 16,0-1 8-16,-5 1-8 0,5 3 0 0,0-3 0 16,0 7 0-16,4-4 0 0,1 1 0 0,-1-1 0 15,0 5 0-15,1 3 0 0,-1-4 0 0,-4 0 11 16,0 1-11-16,0 3 12 0,0 4-12 0,0-4 0 16,4-4-12-16,-4 1 12 0,0 3 0 0,-5 0 0 15,5-4 0-15,0 1 0 0,0-1 0 0,0 4 0 16,0-3 0-16,-4-1 0 0,3-4 0 0,-3 5 0 0,4-1 0 15,-4 4 0-15,3 0 8 0,1 0 4 0,0 1 0 0,0-1 0 16,-4 4-12-16,4-4 0 0,0 0-10 0,-5 1 10 16,5 3 0-16,0 0 0 0,0 0 0 0,0-4 0 15,-4 0 0-15,-1 4 0 0,-4-4 0 0,0 1 0 16,1 3 8-16,-1-4-8 0,0 4 0 0,0-4 0 16,-4 8 16-16,0 0-4 0,-5-4-1 0,0 0 0 15,5 4-11-15,-9 0 0 0,5 4 0 0,-5-4 0 16,4 0 8-16,-4 0 0 0,0 4 0 0,0-4 0 15,0-4-8-15,-4 4 8 0,4 4-8 0,-5-4 8 16,5 4-8-16,-4 0 0 0,-1 0 0 0,1 0 0 16,0 4 13-16,-1-1 1 0,-4-3 0 0,1 4 0 15,3-4-14-15,-8 0 0 0,4 0 0 0,-4-4 0 0,0 0 20 16,0 4-3-16,0-8 0 0,-5 4 0 0,5-4-17 16,-5 4 0-16,1 0 0 0,-1 0 0 0,1 0 0 15,-5 0 0-15,0 0 0 0,4 4 0 0,1-4 8 0,-1 0-8 16,1 0 12-16,-5 0-12 0,4 0 0 0,-4 0 0 15,0 0-10-15,-4-4 10 0,8 0 0 0,-8 0 0 16,9 4 0-16,-5-4 0 0,0 0 0 0,0 4 8 16,0 0 0-16,4-4 0 0,-4 4-8 0,5 0 0 15,-5-4-12-15,0 1 12 0,4-1 0 0,-4 0 0 16,1 0 0-16,-1 0 0 0,4-4 0 0,-4 4 8 16,5-4-8-16,-5 1 8 0,-5-1-8 0,10 0 0 15,-5 0 0-15,4 0 0 0,1-3 0 0,4-5 0 16,-5 4 8-16,0 1-8 0,1-1 0 0,-1 0 0 0,-4 1 0 0,5-1 0 15,-1-4 8-15,-4 5-8 0,5-5 8 0,-5 0-8 16,0 5 0-16,0-5 8 0,0 4-8 0,5-3 0 16,-10-1 0-16,1 5 0 0,4-1 8 0,-4 0-8 15,-5 0 0-15,5 1 0 0,-5 3 0 0,0-4 0 16,-4 1 0-16,4-1 0 0,1-4 8 0,-1 5-8 16,-4-1 0-16,0 0 0 0,0 0 9 0,0 5-9 15,-1-9 0-15,-3 4 0 0,4-3 0 0,0-1 0 16,-5 0 0-16,1-3 0 0,-1 3 0 0,1-3 8 15,-1 7-8-15,-4-7 9 0,1 3-9 0,-6 0 10 16,5 1 1-16,-4-1 0 0,4 1 0 0,-4 3 0 16,9-4 7-16,-5 1 2 0,4 3 0 0,1-4 0 15,8-3-20-15,-8-1 0 0,-5 5 0 0,0-1 0 16,4-3 8-16,-4-1-8 0,-8 1 0 0,8-1 0 16,0 1 0-16,-4 3 0 0,4 1 0 0,-4-5 0 0,-1 4-8 15,1-3-3-15,4-1 0 0,-4 1 0 0,4-1 19 0,-9 1 3 16,5-4 1-16,-4-1 0 0,-1 5-12 0,0-5-16 15,5 1 4-15,0-1 1 0,-1-3 11 0,1 4 0 16,0-1 0-16,4 1 0 0,0-4 0 0,5 3 0 16,-5-3 0-16,0 0 0 0,0-5 12 0,0 5-3 15,0 4 0-15,1-5 0 0,-1-3-1 0,4 4 0 16,-8-4 0-16,0 0 0 0,4-5-8 0,-5 5 0 16,1-4 0-16,0 4 0 0,-5-4 0 0,-4 0 0 15,0 4 0-15,-9-5 0 0,5 1 0 0,-5 0 0 16,0 0 8-16,1 0-8 0,-1 0 0 0,4 0 0 15,1 0 0-15,-5 0 0 0,5-4 10 0,-5 4-10 0,-4-4 12 16,8 0-12-16,1 3 10 0,4-3-10 0,0 4 8 16,0-4-8-16,4 4 0 0,0-4 8 0,1 0-8 0,-1 0 0 15,-4-8 0-15,0 5 8 0,0-1-8 0,0 0 0 16,0 0 0-16,0-4 0 0,4 0 0 0,-4 0 0 16,5-3 0-16,-1 3 0 0,-4-4 8 0,-4 4-8 15,-5 1 0-15,0-1 0 0,4-4 0 0,1 0 0 16,-9 1 0-16,0-1 0 0,-1-4 0 0,6 5 0 15,-1-5 0-15,0 4 12 0,-4 1-12 0,4-1 12 16,0-4-12-16,5 5 0 0,-5-5 0 0,0 1 0 16,9-1 19-16,-4 0-2 0,4 1 0 0,0-1 0 15,0 1-17-15,0-5 0 0,-5 4 0 0,5-3 0 0,0-1-16 16,4 5 0-16,-4-5 0 0,0 1 0 16,-4-1 16-16,4 1 0 0,0-1 0 0,-5 5 0 0,-3-5 0 15,-1 5 0-15,4-1 0 0,1 0 0 0,0 5 0 0,-1-9 0 16,5 5-8-16,5-1 8 0,-1-3 8 0,5 3 4 15,-5-4 0-15,9 1 1 0,5 3-13 0,-10-3-16 16,-8-1 3-16,9 1 1 0,13-5 12 0,-5 5 0 16,-8-4 0-16,4 3 0 0,-4-3 0 0,4 3 16 15,5-3-3-15,-1 3-1 0,-8-3-12 0,4 3 0 16,9-3 0-16,-4-4 0 0,-5 3 0 0,0 1 0 16,0-4 0-16,4-1 0 0,10 5 0 0,-5-4 0 15,-9-1 0-15,0 1 0 0,13-4 0 0,-8 4 0 16,4-5 0-16,-5 5 0 0,5-8 0 0,0 4 0 15,0 0 0-15,0-5 0 0,0 5 0 0,-1-4 0 0,1 0 0 0,-4 4 0 16,4 0 0-16,-5-1 0 0,-4-3 0 0,9 0 0 16,-4 0 0-16,-1 4 0 0,5 4 0 0,-4-5 0 15,4 5 0-15,0-4 0 0,-1 0 0 0,1 3 0 16,5 5 0-16,-1-4 0 0,0-4 0 0,1 7 0 16,-1-3 0-16,-4 0 0 0,4-1 0 0,0 1 9 15,1-4-9-15,-5 0 0 0,4 3-10 0,-4-3 10 16,4-4 0-16,0 4 0 0,1 0-8 0,-1-1 8 15,-9 1 0-15,5 4 0 0,5-4 0 0,-1 3 0 16,-4-3 0-16,4 4 0 0,-4-4-8 0,4 3 8 16,-4 1 0-16,9-4-9 0,-9 4 9 0,4-1-8 15,0 1 8-15,5-4 0 0,-9 0 0 0,4 3 0 16,5-3 0-16,0 0 0 0,4-4 0 0,-5 4 0 16,1-5 0-16,4 5 0 0,-4-4 0 0,-1 4 0 0,1-8 0 15,0 8 0-15,4-4 0 0,4 0-8 0,-4 0 8 0,5 3 0 16,-5 1 0-16,4-4 0 0,-4 0 0 0,9 4 0 15,-4 0 0-15,-1-1-8 0,5-3 8 0,-5 4 0 16,10-4 0-16,-14 0 0 0,13-4 0 0,-9 4 0 16,1 0 0-16,8 0-8 0,-13-4 8 0,13 0 0 15,-8 0 0-15,4 0 0 0,-1-4 0 0,-3 4 0 16,4 0 0-16,0 0 0 0,-1-4 0 0,1 0 0 16,0-4 0-16,0 0-8 0,4 0 8 0,-8 5 0 15,-1-5 0-15,9 4 0 0,-4-4 0 0,0 0 0 16,0 0 0-16,-5 5-8 0,5-5 8 0,-5 4 0 15,1 0 0-15,4-4 0 0,-5 4 0 0,1 0 0 16,4-3 0-16,-1 7 0 0,1 0 0 0,4 0-8 0,1-4 8 16,-1 0 0-16,0 4 0 0,0-4-8 0,1 0 8 0,-1 4 0 15,9-4 0-15,-9 4-10 0,5-4 10 0,-5 4 0 16,4-4 0-16,-3 4-8 0,3-4 8 0,1 4 0 16,-1-3 0-16,5-1 0 0,-4 4 0 0,4-4 0 15,0-4 0-15,0 4 0 0,4 0 0 0,1-4 0 16,-1 1 0-16,5-1-8 0,-5 0 8 0,5-4 0 15,9 4 0-15,-9 1-10 0,4-5 10 0,4 0-8 16,1 4 8-16,-1 1-8 0,-3 3 8 0,7-4-8 16,-7 8 8-16,12 0 0 0,-13 0 0 0,5 0 0 15,-10 0 0-15,10 4 0 0,0-4 0 0,-5 0-8 16,4 0 8-16,-8 0 0 0,9 0 0 0,-1 0 0 16,1 0 0-16,-1 0 0 0,1 4 0 0,-5-4 0 15,4-8 0-15,5 8 0 0,-13-4 0 0,9 4 0 0,-1 0 0 0,-4 0 0 16,5 4 0-16,-5-4 0 0,5-4 0 15,-1 4 0-15,-4 0 0 0,1 0 0 0,3 4 0 0,1 0 0 16,-1 0 0-16,5 4 0 0,-9-4 0 0,5-1 0 16,4 5 0-16,0 4-8 0,4 0 8 0,-4-1 0 15,4-3 0-15,1 4 0 0,-1 3 0 0,0-3 0 16,-4 0 0-16,9 0 0 0,-5-5 0 0,5 1 0 16,-5 0 0-16,5-4 0 0,-5 0 0 0,5 4 0 15,0-1 0-15,-5 1 0 0,5-4 0 0,-1-4 0 16,1 0 0-16,0 8 0 0,0 0 0 0,-5-1 0 15,5 1 0-15,4 0 0 0,0 4 0 0,0-1 0 16,-9-3 0-16,9 4 0 0,5-4 0 0,4 4 0 0,0-1 0 0,-1 9 0 16,10-5 0-16,-9 5 0 15,0 3 0-15,4-3-8 0,5 7 8 0,8 0-10 0,5 5 10 0,0-1-10 32,0 0-34-32,8 0-6 0,1 4-2 0,8-4 0 15,1 1-103-15,3-1-21 0,10 0-4 0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53.9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11AA85-73AC-4DDB-BEA6-1E62082D911C}" emma:medium="tactile" emma:mode="ink">
          <msink:context xmlns:msink="http://schemas.microsoft.com/ink/2010/main" type="inkDrawing" rotatedBoundingBox="11321,8610 12407,8279 12560,8783 11475,9113" hotPoints="12571,8568 12090,8933 11507,8776 11988,8411" semanticType="enclosure" shapeName="Ellipse"/>
        </emma:interpretation>
      </emma:emma>
    </inkml:annotationXML>
    <inkml:trace contextRef="#ctx0" brushRef="#br0">13 551 230 0,'-4'-28'20'0,"4"17"-20"0,-4-9 0 0,4 1 0 16,-5-5 263-16,10-3 48 0,-1 4 9 0,5-5 3 15,0 9-187-15,4-8-38 0,4-1-7 0,1 1-2 16,4 4-42-16,4-1-9 0,5 1-2 0,0 3 0 16,-1-3-11-16,5 0-2 0,0-1-1 0,1 5 0 15,-1 3 0-15,0-3 0 0,0 7 0 0,0-4 0 16,0 5-6-16,0 3-2 0,-4 4 0 0,0 0 0 16,-1 4-4-16,1 0-1 0,-9 0 0 0,4 4 0 15,5 4 31-15,-5-1 7 0,5 1 1 0,0 0 0 16,-1 0-29-16,1 4-6 0,0 7-1 0,-5-3 0 15,0 3 0-15,-4 1-1 0,0 3 0 0,-4 0 0 16,-5 1 14-16,0-5 3 0,-8 1 1 0,-1 3 0 0,-4 1 2 16,-4-5 0-16,-5 1 0 0,-4-1 0 0,-9 1-3 15,-5-1-1-15,-12 1 0 0,-5 3 0 0,-13 0-7 16,-4 1-2-16,-5-1 0 0,-4 1 0 0,-1-5-18 0,6 1 0 16,-6-1-11-16,1-3 11 0,4-1-16 0,5-3 4 15,4-4 1-15,9 0 0 16,4-1-81-16,9-3-16 0,0 0-3 0,8 0-957 0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33:53.5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39CA44-2058-4797-BF0D-BEB6BDDF8509}" emma:medium="tactile" emma:mode="ink">
          <msink:context xmlns:msink="http://schemas.microsoft.com/ink/2010/main" type="inkDrawing" rotatedBoundingBox="11767,8423 11791,9710 11566,9714 11543,8427" shapeName="Other"/>
        </emma:interpretation>
      </emma:emma>
    </inkml:annotationXML>
    <inkml:trace contextRef="#ctx0" brushRef="#br0">154 208 1148 0,'0'-20'51'0,"0"12"10"0,0-3-49 16,4-5-12-16,1 0 0 0,-1 1 0 0,0-1 70 0,5 1 11 0,-4-1 3 0,3 4 0 16,1 1-13-16,-5 3-3 0,1-4 0 0,-1 4 0 15,-4 8-40-15,0 0-9 0,0 0-2 0,0 0 0 16,0 0-17-16,0 0 10 0,0 0-10 0,0 0 8 16,0 0-8-16,13 12 0 0,-8 4 0 0,4-1 0 15,-5 1 27-15,0 3 0 0,1 9 0 0,-1-1 0 16,5 4 19-16,-5 4 4 0,1 0 1 0,-1 4 0 15,5 4-3-15,0 0-1 0,-5 4 0 0,0 4 0 16,1 3 0-16,-1-3 0 0,1 3 0 0,-5 1 0 0,0 4-7 16,0-5-2-16,0 1 0 0,-5-1 0 0,5 1-13 15,-4-8-2-15,-1 0-1 0,5-8 0 0,-4-4-9 0,0-4-1 16,-1-4-1-16,1-3 0 0,-1-5-11 0,1 1 12 16,-5-5-12-16,0-3 12 0,5 0-12 0,-5-9 0 15,9-3 0-15,-4 4 0 0,-5 0-11 0,0-4-7 16,1 0-2-16,-6-4 0 15,10-3-18-15,-9-1-4 0,0-8-1 0,0 1 0 16,-1-1-127-16,1-7-26 0,-4-5-4 0,4-3-2 0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34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62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92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15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9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5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7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8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08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4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7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55370-49EE-482E-83E3-121275F6FEC1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91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12" Type="http://schemas.openxmlformats.org/officeDocument/2006/relationships/customXml" Target="../ink/ink6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image" Target="../media/image3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.xml"/><Relationship Id="rId5" Type="http://schemas.openxmlformats.org/officeDocument/2006/relationships/image" Target="../media/image34.emf"/><Relationship Id="rId4" Type="http://schemas.openxmlformats.org/officeDocument/2006/relationships/customXml" Target="../ink/ink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7" Type="http://schemas.openxmlformats.org/officeDocument/2006/relationships/image" Target="../media/image16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.xml"/><Relationship Id="rId5" Type="http://schemas.openxmlformats.org/officeDocument/2006/relationships/image" Target="../media/image14.emf"/><Relationship Id="rId4" Type="http://schemas.openxmlformats.org/officeDocument/2006/relationships/customXml" Target="../ink/ink2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.xml"/><Relationship Id="rId13" Type="http://schemas.openxmlformats.org/officeDocument/2006/relationships/image" Target="../media/image18.emf"/><Relationship Id="rId3" Type="http://schemas.openxmlformats.org/officeDocument/2006/relationships/image" Target="../media/image17.emf"/><Relationship Id="rId7" Type="http://schemas.openxmlformats.org/officeDocument/2006/relationships/image" Target="../media/image43.emf"/><Relationship Id="rId12" Type="http://schemas.openxmlformats.org/officeDocument/2006/relationships/customXml" Target="../ink/ink36.xml"/><Relationship Id="rId17" Type="http://schemas.openxmlformats.org/officeDocument/2006/relationships/image" Target="../media/image20.emf"/><Relationship Id="rId2" Type="http://schemas.openxmlformats.org/officeDocument/2006/relationships/customXml" Target="../ink/ink31.xml"/><Relationship Id="rId16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3.xml"/><Relationship Id="rId11" Type="http://schemas.openxmlformats.org/officeDocument/2006/relationships/image" Target="../media/image45.emf"/><Relationship Id="rId5" Type="http://schemas.openxmlformats.org/officeDocument/2006/relationships/image" Target="../media/image42.emf"/><Relationship Id="rId15" Type="http://schemas.openxmlformats.org/officeDocument/2006/relationships/image" Target="../media/image19.emf"/><Relationship Id="rId10" Type="http://schemas.openxmlformats.org/officeDocument/2006/relationships/customXml" Target="../ink/ink35.xml"/><Relationship Id="rId4" Type="http://schemas.openxmlformats.org/officeDocument/2006/relationships/customXml" Target="../ink/ink32.xml"/><Relationship Id="rId9" Type="http://schemas.openxmlformats.org/officeDocument/2006/relationships/image" Target="../media/image44.emf"/><Relationship Id="rId14" Type="http://schemas.openxmlformats.org/officeDocument/2006/relationships/customXml" Target="../ink/ink3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3.xml"/><Relationship Id="rId13" Type="http://schemas.openxmlformats.org/officeDocument/2006/relationships/image" Target="../media/image52.emf"/><Relationship Id="rId18" Type="http://schemas.openxmlformats.org/officeDocument/2006/relationships/customXml" Target="../ink/ink48.xml"/><Relationship Id="rId3" Type="http://schemas.openxmlformats.org/officeDocument/2006/relationships/image" Target="../media/image47.emf"/><Relationship Id="rId7" Type="http://schemas.openxmlformats.org/officeDocument/2006/relationships/image" Target="../media/image49.emf"/><Relationship Id="rId12" Type="http://schemas.openxmlformats.org/officeDocument/2006/relationships/customXml" Target="../ink/ink45.xml"/><Relationship Id="rId17" Type="http://schemas.openxmlformats.org/officeDocument/2006/relationships/image" Target="../media/image54.emf"/><Relationship Id="rId2" Type="http://schemas.openxmlformats.org/officeDocument/2006/relationships/customXml" Target="../ink/ink40.xml"/><Relationship Id="rId16" Type="http://schemas.openxmlformats.org/officeDocument/2006/relationships/customXml" Target="../ink/ink4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2.xml"/><Relationship Id="rId11" Type="http://schemas.openxmlformats.org/officeDocument/2006/relationships/image" Target="../media/image51.emf"/><Relationship Id="rId5" Type="http://schemas.openxmlformats.org/officeDocument/2006/relationships/image" Target="../media/image48.emf"/><Relationship Id="rId15" Type="http://schemas.openxmlformats.org/officeDocument/2006/relationships/image" Target="../media/image53.emf"/><Relationship Id="rId10" Type="http://schemas.openxmlformats.org/officeDocument/2006/relationships/customXml" Target="../ink/ink44.xml"/><Relationship Id="rId19" Type="http://schemas.openxmlformats.org/officeDocument/2006/relationships/image" Target="../media/image55.emf"/><Relationship Id="rId4" Type="http://schemas.openxmlformats.org/officeDocument/2006/relationships/customXml" Target="../ink/ink41.xml"/><Relationship Id="rId9" Type="http://schemas.openxmlformats.org/officeDocument/2006/relationships/image" Target="../media/image50.emf"/><Relationship Id="rId14" Type="http://schemas.openxmlformats.org/officeDocument/2006/relationships/customXml" Target="../ink/ink4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emf"/><Relationship Id="rId4" Type="http://schemas.openxmlformats.org/officeDocument/2006/relationships/customXml" Target="../ink/ink5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customXml" Target="../ink/ink5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7" Type="http://schemas.openxmlformats.org/officeDocument/2006/relationships/image" Target="../media/image21.emf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6.xml"/><Relationship Id="rId5" Type="http://schemas.openxmlformats.org/officeDocument/2006/relationships/image" Target="../media/image62.emf"/><Relationship Id="rId4" Type="http://schemas.openxmlformats.org/officeDocument/2006/relationships/customXml" Target="../ink/ink5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emf"/><Relationship Id="rId7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.xml"/><Relationship Id="rId5" Type="http://schemas.openxmlformats.org/officeDocument/2006/relationships/image" Target="../media/image8.emf"/><Relationship Id="rId4" Type="http://schemas.openxmlformats.org/officeDocument/2006/relationships/customXml" Target="../ink/ink9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60.xml"/><Relationship Id="rId13" Type="http://schemas.openxmlformats.org/officeDocument/2006/relationships/image" Target="../media/image38.emf"/><Relationship Id="rId18" Type="http://schemas.openxmlformats.org/officeDocument/2006/relationships/customXml" Target="../ink/ink65.xml"/><Relationship Id="rId26" Type="http://schemas.openxmlformats.org/officeDocument/2006/relationships/customXml" Target="../ink/ink69.xml"/><Relationship Id="rId3" Type="http://schemas.openxmlformats.org/officeDocument/2006/relationships/image" Target="../media/image22.emf"/><Relationship Id="rId21" Type="http://schemas.openxmlformats.org/officeDocument/2006/relationships/image" Target="../media/image64.emf"/><Relationship Id="rId7" Type="http://schemas.openxmlformats.org/officeDocument/2006/relationships/image" Target="../media/image28.emf"/><Relationship Id="rId12" Type="http://schemas.openxmlformats.org/officeDocument/2006/relationships/customXml" Target="../ink/ink62.xml"/><Relationship Id="rId17" Type="http://schemas.openxmlformats.org/officeDocument/2006/relationships/image" Target="../media/image41.emf"/><Relationship Id="rId25" Type="http://schemas.openxmlformats.org/officeDocument/2006/relationships/image" Target="../media/image66.emf"/><Relationship Id="rId2" Type="http://schemas.openxmlformats.org/officeDocument/2006/relationships/customXml" Target="../ink/ink57.xml"/><Relationship Id="rId16" Type="http://schemas.openxmlformats.org/officeDocument/2006/relationships/customXml" Target="../ink/ink64.xml"/><Relationship Id="rId20" Type="http://schemas.openxmlformats.org/officeDocument/2006/relationships/customXml" Target="../ink/ink66.xml"/><Relationship Id="rId29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9.xml"/><Relationship Id="rId11" Type="http://schemas.openxmlformats.org/officeDocument/2006/relationships/image" Target="../media/image37.emf"/><Relationship Id="rId24" Type="http://schemas.openxmlformats.org/officeDocument/2006/relationships/customXml" Target="../ink/ink68.xml"/><Relationship Id="rId5" Type="http://schemas.openxmlformats.org/officeDocument/2006/relationships/image" Target="../media/image27.emf"/><Relationship Id="rId15" Type="http://schemas.openxmlformats.org/officeDocument/2006/relationships/image" Target="../media/image40.emf"/><Relationship Id="rId23" Type="http://schemas.openxmlformats.org/officeDocument/2006/relationships/image" Target="../media/image65.emf"/><Relationship Id="rId28" Type="http://schemas.openxmlformats.org/officeDocument/2006/relationships/customXml" Target="../ink/ink70.xml"/><Relationship Id="rId10" Type="http://schemas.openxmlformats.org/officeDocument/2006/relationships/customXml" Target="../ink/ink61.xml"/><Relationship Id="rId19" Type="http://schemas.openxmlformats.org/officeDocument/2006/relationships/image" Target="../media/image63.emf"/><Relationship Id="rId4" Type="http://schemas.openxmlformats.org/officeDocument/2006/relationships/customXml" Target="../ink/ink58.xml"/><Relationship Id="rId9" Type="http://schemas.openxmlformats.org/officeDocument/2006/relationships/image" Target="../media/image36.emf"/><Relationship Id="rId14" Type="http://schemas.openxmlformats.org/officeDocument/2006/relationships/customXml" Target="../ink/ink63.xml"/><Relationship Id="rId22" Type="http://schemas.openxmlformats.org/officeDocument/2006/relationships/customXml" Target="../ink/ink67.xml"/><Relationship Id="rId27" Type="http://schemas.openxmlformats.org/officeDocument/2006/relationships/image" Target="../media/image6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0.emf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0.emf"/><Relationship Id="rId2" Type="http://schemas.openxmlformats.org/officeDocument/2006/relationships/customXml" Target="../ink/ink7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77.xml"/><Relationship Id="rId13" Type="http://schemas.openxmlformats.org/officeDocument/2006/relationships/image" Target="../media/image70.emf"/><Relationship Id="rId18" Type="http://schemas.openxmlformats.org/officeDocument/2006/relationships/customXml" Target="../ink/ink82.xml"/><Relationship Id="rId26" Type="http://schemas.openxmlformats.org/officeDocument/2006/relationships/customXml" Target="../ink/ink86.xml"/><Relationship Id="rId3" Type="http://schemas.openxmlformats.org/officeDocument/2006/relationships/image" Target="../media/image650.emf"/><Relationship Id="rId21" Type="http://schemas.openxmlformats.org/officeDocument/2006/relationships/image" Target="../media/image74.emf"/><Relationship Id="rId7" Type="http://schemas.openxmlformats.org/officeDocument/2006/relationships/image" Target="../media/image670.emf"/><Relationship Id="rId12" Type="http://schemas.openxmlformats.org/officeDocument/2006/relationships/customXml" Target="../ink/ink79.xml"/><Relationship Id="rId17" Type="http://schemas.openxmlformats.org/officeDocument/2006/relationships/image" Target="../media/image72.emf"/><Relationship Id="rId25" Type="http://schemas.openxmlformats.org/officeDocument/2006/relationships/image" Target="../media/image76.emf"/><Relationship Id="rId2" Type="http://schemas.openxmlformats.org/officeDocument/2006/relationships/customXml" Target="../ink/ink74.xml"/><Relationship Id="rId16" Type="http://schemas.openxmlformats.org/officeDocument/2006/relationships/customXml" Target="../ink/ink81.xml"/><Relationship Id="rId20" Type="http://schemas.openxmlformats.org/officeDocument/2006/relationships/customXml" Target="../ink/ink8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6.xml"/><Relationship Id="rId11" Type="http://schemas.openxmlformats.org/officeDocument/2006/relationships/image" Target="../media/image690.emf"/><Relationship Id="rId24" Type="http://schemas.openxmlformats.org/officeDocument/2006/relationships/customXml" Target="../ink/ink85.xml"/><Relationship Id="rId5" Type="http://schemas.openxmlformats.org/officeDocument/2006/relationships/image" Target="../media/image660.emf"/><Relationship Id="rId15" Type="http://schemas.openxmlformats.org/officeDocument/2006/relationships/image" Target="../media/image71.emf"/><Relationship Id="rId23" Type="http://schemas.openxmlformats.org/officeDocument/2006/relationships/image" Target="../media/image75.emf"/><Relationship Id="rId10" Type="http://schemas.openxmlformats.org/officeDocument/2006/relationships/customXml" Target="../ink/ink78.xml"/><Relationship Id="rId19" Type="http://schemas.openxmlformats.org/officeDocument/2006/relationships/image" Target="../media/image73.emf"/><Relationship Id="rId4" Type="http://schemas.openxmlformats.org/officeDocument/2006/relationships/customXml" Target="../ink/ink75.xml"/><Relationship Id="rId9" Type="http://schemas.openxmlformats.org/officeDocument/2006/relationships/image" Target="../media/image680.emf"/><Relationship Id="rId14" Type="http://schemas.openxmlformats.org/officeDocument/2006/relationships/customXml" Target="../ink/ink80.xml"/><Relationship Id="rId22" Type="http://schemas.openxmlformats.org/officeDocument/2006/relationships/customXml" Target="../ink/ink84.xml"/><Relationship Id="rId27" Type="http://schemas.openxmlformats.org/officeDocument/2006/relationships/image" Target="../media/image7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customXml" Target="../ink/ink8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customXml" Target="../ink/ink8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emf"/><Relationship Id="rId4" Type="http://schemas.openxmlformats.org/officeDocument/2006/relationships/customXml" Target="../ink/ink8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7" Type="http://schemas.openxmlformats.org/officeDocument/2006/relationships/image" Target="../media/image83.emf"/><Relationship Id="rId2" Type="http://schemas.openxmlformats.org/officeDocument/2006/relationships/customXml" Target="../ink/ink9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2.xml"/><Relationship Id="rId5" Type="http://schemas.openxmlformats.org/officeDocument/2006/relationships/image" Target="../media/image82.emf"/><Relationship Id="rId4" Type="http://schemas.openxmlformats.org/officeDocument/2006/relationships/customXml" Target="../ink/ink9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customXml" Target="../ink/ink9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ink/ink97.xml"/><Relationship Id="rId13" Type="http://schemas.openxmlformats.org/officeDocument/2006/relationships/image" Target="../media/image90.emf"/><Relationship Id="rId18" Type="http://schemas.openxmlformats.org/officeDocument/2006/relationships/customXml" Target="../ink/ink102.xml"/><Relationship Id="rId3" Type="http://schemas.openxmlformats.org/officeDocument/2006/relationships/image" Target="../media/image85.emf"/><Relationship Id="rId7" Type="http://schemas.openxmlformats.org/officeDocument/2006/relationships/image" Target="../media/image87.emf"/><Relationship Id="rId12" Type="http://schemas.openxmlformats.org/officeDocument/2006/relationships/customXml" Target="../ink/ink99.xml"/><Relationship Id="rId17" Type="http://schemas.openxmlformats.org/officeDocument/2006/relationships/image" Target="../media/image92.emf"/><Relationship Id="rId2" Type="http://schemas.openxmlformats.org/officeDocument/2006/relationships/customXml" Target="../ink/ink94.xml"/><Relationship Id="rId16" Type="http://schemas.openxmlformats.org/officeDocument/2006/relationships/customXml" Target="../ink/ink10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6.xml"/><Relationship Id="rId11" Type="http://schemas.openxmlformats.org/officeDocument/2006/relationships/image" Target="../media/image89.emf"/><Relationship Id="rId5" Type="http://schemas.openxmlformats.org/officeDocument/2006/relationships/image" Target="../media/image86.emf"/><Relationship Id="rId15" Type="http://schemas.openxmlformats.org/officeDocument/2006/relationships/image" Target="../media/image91.emf"/><Relationship Id="rId10" Type="http://schemas.openxmlformats.org/officeDocument/2006/relationships/customXml" Target="../ink/ink98.xml"/><Relationship Id="rId19" Type="http://schemas.openxmlformats.org/officeDocument/2006/relationships/image" Target="../media/image93.emf"/><Relationship Id="rId4" Type="http://schemas.openxmlformats.org/officeDocument/2006/relationships/customXml" Target="../ink/ink95.xml"/><Relationship Id="rId9" Type="http://schemas.openxmlformats.org/officeDocument/2006/relationships/image" Target="../media/image88.emf"/><Relationship Id="rId14" Type="http://schemas.openxmlformats.org/officeDocument/2006/relationships/customXml" Target="../ink/ink10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0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7" Type="http://schemas.openxmlformats.org/officeDocument/2006/relationships/image" Target="../media/image96.emf"/><Relationship Id="rId2" Type="http://schemas.openxmlformats.org/officeDocument/2006/relationships/customXml" Target="../ink/ink10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5.xml"/><Relationship Id="rId5" Type="http://schemas.openxmlformats.org/officeDocument/2006/relationships/image" Target="../media/image95.emf"/><Relationship Id="rId4" Type="http://schemas.openxmlformats.org/officeDocument/2006/relationships/customXml" Target="../ink/ink10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customXml" Target="../ink/ink10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8.emf"/><Relationship Id="rId4" Type="http://schemas.openxmlformats.org/officeDocument/2006/relationships/customXml" Target="../ink/ink10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customXml" Target="../ink/ink10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customXml" Target="../ink/ink10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customXml" Target="../ink/ink1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customXml" Target="../ink/ink1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3.emf"/><Relationship Id="rId4" Type="http://schemas.openxmlformats.org/officeDocument/2006/relationships/customXml" Target="../ink/ink11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6.xml"/><Relationship Id="rId3" Type="http://schemas.openxmlformats.org/officeDocument/2006/relationships/image" Target="../media/image104.emf"/><Relationship Id="rId7" Type="http://schemas.openxmlformats.org/officeDocument/2006/relationships/image" Target="../media/image106.emf"/><Relationship Id="rId2" Type="http://schemas.openxmlformats.org/officeDocument/2006/relationships/customXml" Target="../ink/ink1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5.xml"/><Relationship Id="rId5" Type="http://schemas.openxmlformats.org/officeDocument/2006/relationships/image" Target="../media/image105.emf"/><Relationship Id="rId4" Type="http://schemas.openxmlformats.org/officeDocument/2006/relationships/customXml" Target="../ink/ink114.xml"/><Relationship Id="rId9" Type="http://schemas.openxmlformats.org/officeDocument/2006/relationships/image" Target="../media/image10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7" Type="http://schemas.openxmlformats.org/officeDocument/2006/relationships/image" Target="../media/image110.emf"/><Relationship Id="rId2" Type="http://schemas.openxmlformats.org/officeDocument/2006/relationships/customXml" Target="../ink/ink11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9.xml"/><Relationship Id="rId5" Type="http://schemas.openxmlformats.org/officeDocument/2006/relationships/image" Target="../media/image109.emf"/><Relationship Id="rId4" Type="http://schemas.openxmlformats.org/officeDocument/2006/relationships/customXml" Target="../ink/ink1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customXml" Target="../ink/ink1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customXml" Target="../ink/ink1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5" Type="http://schemas.openxmlformats.org/officeDocument/2006/relationships/image" Target="../media/image11.emf"/><Relationship Id="rId4" Type="http://schemas.openxmlformats.org/officeDocument/2006/relationships/customXml" Target="../ink/ink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.xml"/><Relationship Id="rId3" Type="http://schemas.openxmlformats.org/officeDocument/2006/relationships/image" Target="../media/image29.emf"/><Relationship Id="rId7" Type="http://schemas.openxmlformats.org/officeDocument/2006/relationships/image" Target="../media/image31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.xml"/><Relationship Id="rId5" Type="http://schemas.openxmlformats.org/officeDocument/2006/relationships/image" Target="../media/image30.emf"/><Relationship Id="rId4" Type="http://schemas.openxmlformats.org/officeDocument/2006/relationships/customXml" Target="../ink/ink21.xml"/><Relationship Id="rId9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248874" y="493087"/>
              <a:ext cx="4200840" cy="11797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6914" y="477607"/>
                <a:ext cx="4243320" cy="12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7272034" y="607567"/>
              <a:ext cx="143640" cy="8280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0794" y="475447"/>
                <a:ext cx="1353600" cy="11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7746371" y="642207"/>
              <a:ext cx="495000" cy="749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29811" y="629247"/>
                <a:ext cx="531360" cy="78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1554731" y="1993287"/>
              <a:ext cx="9485640" cy="25380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42491" y="1977447"/>
                <a:ext cx="9515520" cy="257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7" name="Ink 36"/>
              <p14:cNvContentPartPr/>
              <p14:nvPr/>
            </p14:nvContentPartPr>
            <p14:xfrm>
              <a:off x="11033531" y="5171727"/>
              <a:ext cx="186840" cy="57960"/>
            </p14:xfrm>
          </p:contentPart>
        </mc:Choice>
        <mc:Fallback>
          <p:pic>
            <p:nvPicPr>
              <p:cNvPr id="37" name="Ink 3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016611" y="5154807"/>
                <a:ext cx="2206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2" name="Ink 71"/>
              <p14:cNvContentPartPr/>
              <p14:nvPr/>
            </p14:nvContentPartPr>
            <p14:xfrm>
              <a:off x="10716011" y="3014247"/>
              <a:ext cx="520560" cy="112284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698011" y="3002007"/>
                <a:ext cx="556200" cy="11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3" name="Ink 82"/>
              <p14:cNvContentPartPr/>
              <p14:nvPr/>
            </p14:nvContentPartPr>
            <p14:xfrm>
              <a:off x="7124651" y="3840807"/>
              <a:ext cx="263880" cy="38448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105211" y="3819927"/>
                <a:ext cx="304200" cy="42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502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84474" y="101407"/>
              <a:ext cx="10604880" cy="4249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7914" y="80167"/>
                <a:ext cx="10643040" cy="429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708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70514" y="269887"/>
              <a:ext cx="11050920" cy="5237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5034" y="254047"/>
                <a:ext cx="11084760" cy="527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0" name="Ink 99"/>
              <p14:cNvContentPartPr/>
              <p14:nvPr/>
            </p14:nvContentPartPr>
            <p14:xfrm>
              <a:off x="7596754" y="7687687"/>
              <a:ext cx="191520" cy="673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79834" y="7670767"/>
                <a:ext cx="22536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1" name="Ink 120"/>
              <p14:cNvContentPartPr/>
              <p14:nvPr/>
            </p14:nvContentPartPr>
            <p14:xfrm>
              <a:off x="8571994" y="6592927"/>
              <a:ext cx="53280" cy="900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55074" y="6576007"/>
                <a:ext cx="87120" cy="4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893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937474" y="134167"/>
              <a:ext cx="10452240" cy="52394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3434" y="115807"/>
                <a:ext cx="10485360" cy="527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Ink 8"/>
              <p14:cNvContentPartPr/>
              <p14:nvPr/>
            </p14:nvContentPartPr>
            <p14:xfrm>
              <a:off x="1417931" y="5732247"/>
              <a:ext cx="1445760" cy="68364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9211" y="5713167"/>
                <a:ext cx="148248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" name="Ink 17"/>
              <p14:cNvContentPartPr/>
              <p14:nvPr/>
            </p14:nvContentPartPr>
            <p14:xfrm>
              <a:off x="3834251" y="5380167"/>
              <a:ext cx="2702160" cy="110016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17691" y="5363247"/>
                <a:ext cx="2739240" cy="113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228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0368" y="464647"/>
              <a:ext cx="10288080" cy="5970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2728" y="447007"/>
                <a:ext cx="10321920" cy="599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3" name="Ink 102"/>
              <p14:cNvContentPartPr/>
              <p14:nvPr/>
            </p14:nvContentPartPr>
            <p14:xfrm>
              <a:off x="3223474" y="5083447"/>
              <a:ext cx="551880" cy="13518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11594" y="5066527"/>
                <a:ext cx="583920" cy="13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4" name="Ink 103"/>
              <p14:cNvContentPartPr/>
              <p14:nvPr/>
            </p14:nvContentPartPr>
            <p14:xfrm>
              <a:off x="4047514" y="5726047"/>
              <a:ext cx="277200" cy="44568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38874" y="4957447"/>
                <a:ext cx="829080" cy="12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1" name="Ink 110"/>
              <p14:cNvContentPartPr/>
              <p14:nvPr/>
            </p14:nvContentPartPr>
            <p14:xfrm>
              <a:off x="5446474" y="4979407"/>
              <a:ext cx="3153960" cy="132264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32434" y="4958887"/>
                <a:ext cx="3178440" cy="136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2" name="Ink 111"/>
              <p14:cNvContentPartPr/>
              <p14:nvPr/>
            </p14:nvContentPartPr>
            <p14:xfrm>
              <a:off x="501154" y="5492767"/>
              <a:ext cx="1586520" cy="64620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2074" y="5478727"/>
                <a:ext cx="1617120" cy="67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3668291" y="4810287"/>
              <a:ext cx="288360" cy="7002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48131" y="4794087"/>
                <a:ext cx="319680" cy="73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1405331" y="92127"/>
              <a:ext cx="9496080" cy="160380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395611" y="73767"/>
                <a:ext cx="9520200" cy="163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7" name="Ink 46"/>
              <p14:cNvContentPartPr/>
              <p14:nvPr/>
            </p14:nvContentPartPr>
            <p14:xfrm>
              <a:off x="7288811" y="2180847"/>
              <a:ext cx="1903680" cy="60732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71894" y="2165367"/>
                <a:ext cx="1937874" cy="64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619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702034" y="123007"/>
              <a:ext cx="11186640" cy="64468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9714" y="105367"/>
                <a:ext cx="11222280" cy="64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779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229874" y="251887"/>
              <a:ext cx="1865520" cy="16221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5834" y="236407"/>
                <a:ext cx="1898640" cy="165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1270834" y="1883047"/>
              <a:ext cx="3386160" cy="3956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1114" y="1861087"/>
                <a:ext cx="341388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932794" y="2267527"/>
              <a:ext cx="2971080" cy="23947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6594" y="2250607"/>
                <a:ext cx="3004200" cy="24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Ink 20"/>
              <p14:cNvContentPartPr/>
              <p14:nvPr/>
            </p14:nvContentPartPr>
            <p14:xfrm>
              <a:off x="5699194" y="1590007"/>
              <a:ext cx="1787040" cy="1584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691634" y="1567327"/>
                <a:ext cx="181620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5" name="Ink 24"/>
              <p14:cNvContentPartPr/>
              <p14:nvPr/>
            </p14:nvContentPartPr>
            <p14:xfrm>
              <a:off x="7127314" y="1413607"/>
              <a:ext cx="313920" cy="4035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11834" y="1396327"/>
                <a:ext cx="35172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Ink 30"/>
              <p14:cNvContentPartPr/>
              <p14:nvPr/>
            </p14:nvContentPartPr>
            <p14:xfrm>
              <a:off x="3928714" y="4092367"/>
              <a:ext cx="1643760" cy="1558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09634" y="4082647"/>
                <a:ext cx="168552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3" name="Ink 32"/>
              <p14:cNvContentPartPr/>
              <p14:nvPr/>
            </p14:nvContentPartPr>
            <p14:xfrm>
              <a:off x="8803474" y="1353127"/>
              <a:ext cx="531360" cy="63216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784754" y="1333687"/>
                <a:ext cx="572760" cy="67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4" name="Ink 33"/>
              <p14:cNvContentPartPr/>
              <p14:nvPr/>
            </p14:nvContentPartPr>
            <p14:xfrm>
              <a:off x="5200234" y="3918127"/>
              <a:ext cx="268200" cy="3081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95194" y="3903367"/>
                <a:ext cx="294840" cy="3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5" name="Ink 34"/>
              <p14:cNvContentPartPr/>
              <p14:nvPr/>
            </p14:nvContentPartPr>
            <p14:xfrm>
              <a:off x="6309754" y="3768727"/>
              <a:ext cx="972360" cy="4068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289594" y="3746767"/>
                <a:ext cx="1014840" cy="44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511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56514" y="220927"/>
              <a:ext cx="10996560" cy="6536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6794" y="200767"/>
                <a:ext cx="11026800" cy="65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8" name="Ink 127"/>
              <p14:cNvContentPartPr/>
              <p14:nvPr/>
            </p14:nvContentPartPr>
            <p14:xfrm>
              <a:off x="4964794" y="5578447"/>
              <a:ext cx="4057200" cy="17316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48594" y="5558647"/>
                <a:ext cx="4093920" cy="20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491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52074" y="134527"/>
              <a:ext cx="10318320" cy="60796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6594" y="114007"/>
                <a:ext cx="10355760" cy="612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0" name="Ink 79"/>
              <p14:cNvContentPartPr/>
              <p14:nvPr/>
            </p14:nvContentPartPr>
            <p14:xfrm>
              <a:off x="859714" y="3845407"/>
              <a:ext cx="7679160" cy="32760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7834" y="3819847"/>
                <a:ext cx="7716600" cy="37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349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7234" y="119407"/>
              <a:ext cx="11766240" cy="6468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434" y="102847"/>
                <a:ext cx="11805480" cy="650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493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04554" y="29047"/>
              <a:ext cx="10993680" cy="1788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474" y="13207"/>
                <a:ext cx="11031840" cy="18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8" name="Ink 27"/>
              <p14:cNvContentPartPr/>
              <p14:nvPr/>
            </p14:nvContentPartPr>
            <p14:xfrm>
              <a:off x="9629314" y="207607"/>
              <a:ext cx="0" cy="82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696131" y="1956567"/>
              <a:ext cx="9270000" cy="29642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2451" y="1939647"/>
                <a:ext cx="9293760" cy="300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125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662074" y="276727"/>
              <a:ext cx="10298160" cy="38192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0834" y="257647"/>
                <a:ext cx="10340280" cy="38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242971" y="3812727"/>
              <a:ext cx="1383840" cy="72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2171" y="3792207"/>
                <a:ext cx="1414800" cy="1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5797691" y="3402687"/>
              <a:ext cx="989280" cy="24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81851" y="3383607"/>
                <a:ext cx="1024560" cy="6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186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4" name="Ink 73"/>
              <p14:cNvContentPartPr/>
              <p14:nvPr/>
            </p14:nvContentPartPr>
            <p14:xfrm>
              <a:off x="1301651" y="217767"/>
              <a:ext cx="10540800" cy="3280680"/>
            </p14:xfrm>
          </p:contentPart>
        </mc:Choice>
        <mc:Fallback>
          <p:pic>
            <p:nvPicPr>
              <p:cNvPr id="74" name="Ink 7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0491" y="206607"/>
                <a:ext cx="10564560" cy="330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5" name="Ink 124"/>
              <p14:cNvContentPartPr/>
              <p14:nvPr/>
            </p14:nvContentPartPr>
            <p14:xfrm>
              <a:off x="2356091" y="4474767"/>
              <a:ext cx="2598840" cy="146088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49611" y="4455327"/>
                <a:ext cx="2627280" cy="150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8" name="Ink 127"/>
              <p14:cNvContentPartPr/>
              <p14:nvPr/>
            </p14:nvContentPartPr>
            <p14:xfrm>
              <a:off x="3544091" y="4962567"/>
              <a:ext cx="31680" cy="41688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29691" y="4946727"/>
                <a:ext cx="69480" cy="45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9" name="Ink 128"/>
              <p14:cNvContentPartPr/>
              <p14:nvPr/>
            </p14:nvContentPartPr>
            <p14:xfrm>
              <a:off x="3552011" y="4852407"/>
              <a:ext cx="419040" cy="24948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42651" y="4832247"/>
                <a:ext cx="45000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1" name="Ink 130"/>
              <p14:cNvContentPartPr/>
              <p14:nvPr/>
            </p14:nvContentPartPr>
            <p14:xfrm>
              <a:off x="1268531" y="3869967"/>
              <a:ext cx="5808240" cy="2692800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56651" y="3849447"/>
                <a:ext cx="5840640" cy="27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4" name="Ink 133"/>
              <p14:cNvContentPartPr/>
              <p14:nvPr/>
            </p14:nvContentPartPr>
            <p14:xfrm>
              <a:off x="5067611" y="5678247"/>
              <a:ext cx="317160" cy="472320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44211" y="5653047"/>
                <a:ext cx="36576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6" name="Ink 135"/>
              <p14:cNvContentPartPr/>
              <p14:nvPr/>
            </p14:nvContentPartPr>
            <p14:xfrm>
              <a:off x="5413571" y="5648727"/>
              <a:ext cx="359280" cy="204480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95571" y="5628927"/>
                <a:ext cx="39888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7" name="Ink 136"/>
              <p14:cNvContentPartPr/>
              <p14:nvPr/>
            </p14:nvContentPartPr>
            <p14:xfrm>
              <a:off x="5483411" y="5722167"/>
              <a:ext cx="85320" cy="336960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65771" y="5702007"/>
                <a:ext cx="123480" cy="37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9" name="Ink 138"/>
              <p14:cNvContentPartPr/>
              <p14:nvPr/>
            </p14:nvContentPartPr>
            <p14:xfrm>
              <a:off x="8073251" y="4460367"/>
              <a:ext cx="484920" cy="76140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062451" y="4442007"/>
                <a:ext cx="515520" cy="80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3" name="Ink 142"/>
              <p14:cNvContentPartPr/>
              <p14:nvPr/>
            </p14:nvContentPartPr>
            <p14:xfrm>
              <a:off x="9041291" y="4510407"/>
              <a:ext cx="581400" cy="393840"/>
            </p14:xfrm>
          </p:contentPart>
        </mc:Choice>
        <mc:Fallback>
          <p:pic>
            <p:nvPicPr>
              <p:cNvPr id="143" name="Ink 14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022211" y="4494207"/>
                <a:ext cx="615240" cy="42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6" name="Ink 145"/>
              <p14:cNvContentPartPr/>
              <p14:nvPr/>
            </p14:nvContentPartPr>
            <p14:xfrm>
              <a:off x="9044171" y="5036367"/>
              <a:ext cx="621360" cy="80280"/>
            </p14:xfrm>
          </p:contentPart>
        </mc:Choice>
        <mc:Fallback>
          <p:pic>
            <p:nvPicPr>
              <p:cNvPr id="146" name="Ink 14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030131" y="5015127"/>
                <a:ext cx="65340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47" name="Ink 146"/>
              <p14:cNvContentPartPr/>
              <p14:nvPr/>
            </p14:nvContentPartPr>
            <p14:xfrm>
              <a:off x="10222811" y="4306647"/>
              <a:ext cx="256680" cy="75168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201571" y="4290087"/>
                <a:ext cx="294480" cy="79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49" name="Ink 148"/>
              <p14:cNvContentPartPr/>
              <p14:nvPr/>
            </p14:nvContentPartPr>
            <p14:xfrm>
              <a:off x="10375091" y="4307007"/>
              <a:ext cx="506520" cy="65844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365371" y="4289007"/>
                <a:ext cx="539640" cy="69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1" name="Ink 150"/>
              <p14:cNvContentPartPr/>
              <p14:nvPr/>
            </p14:nvContentPartPr>
            <p14:xfrm>
              <a:off x="10954691" y="4241127"/>
              <a:ext cx="513000" cy="721080"/>
            </p14:xfrm>
          </p:contentPart>
        </mc:Choice>
        <mc:Fallback>
          <p:pic>
            <p:nvPicPr>
              <p:cNvPr id="151" name="Ink 1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935971" y="4223487"/>
                <a:ext cx="550800" cy="76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615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931211" y="179247"/>
              <a:ext cx="10971360" cy="645156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611" y="163767"/>
                <a:ext cx="11004840" cy="648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736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04674" y="166927"/>
              <a:ext cx="10788480" cy="5152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954" y="148567"/>
                <a:ext cx="10828080" cy="519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657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45594" y="85567"/>
              <a:ext cx="10481400" cy="6615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1194" y="69007"/>
                <a:ext cx="10516680" cy="665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532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13954" y="624487"/>
              <a:ext cx="542880" cy="1967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3794" y="606127"/>
                <a:ext cx="581400" cy="20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5959834" y="508567"/>
              <a:ext cx="166680" cy="1396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6514" y="489127"/>
                <a:ext cx="19656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4353154" y="783607"/>
              <a:ext cx="244800" cy="1551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34434" y="768487"/>
                <a:ext cx="27864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/>
              <p14:cNvContentPartPr/>
              <p14:nvPr/>
            </p14:nvContentPartPr>
            <p14:xfrm>
              <a:off x="3993514" y="2155207"/>
              <a:ext cx="103680" cy="1771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76954" y="2135047"/>
                <a:ext cx="1404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Ink 15"/>
              <p14:cNvContentPartPr/>
              <p14:nvPr/>
            </p14:nvContentPartPr>
            <p14:xfrm>
              <a:off x="1713274" y="3199567"/>
              <a:ext cx="186840" cy="1580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98154" y="3186247"/>
                <a:ext cx="21888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8" name="Ink 27"/>
              <p14:cNvContentPartPr/>
              <p14:nvPr/>
            </p14:nvContentPartPr>
            <p14:xfrm>
              <a:off x="4935994" y="2385967"/>
              <a:ext cx="181080" cy="20484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22314" y="2369047"/>
                <a:ext cx="20628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Ink 29"/>
              <p14:cNvContentPartPr/>
              <p14:nvPr/>
            </p14:nvContentPartPr>
            <p14:xfrm>
              <a:off x="7731034" y="4518247"/>
              <a:ext cx="228600" cy="2156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24194" y="4499167"/>
                <a:ext cx="25488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6" name="Ink 35"/>
              <p14:cNvContentPartPr/>
              <p14:nvPr/>
            </p14:nvContentPartPr>
            <p14:xfrm>
              <a:off x="9532834" y="692167"/>
              <a:ext cx="1882080" cy="23025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512314" y="673807"/>
                <a:ext cx="1922400" cy="23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0" name="Ink 39"/>
              <p14:cNvContentPartPr/>
              <p14:nvPr/>
            </p14:nvContentPartPr>
            <p14:xfrm>
              <a:off x="8305594" y="410647"/>
              <a:ext cx="502920" cy="16149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84354" y="390847"/>
                <a:ext cx="543960" cy="165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3" name="Ink 42"/>
              <p14:cNvContentPartPr/>
              <p14:nvPr/>
            </p14:nvContentPartPr>
            <p14:xfrm>
              <a:off x="7057114" y="774607"/>
              <a:ext cx="218160" cy="17208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037674" y="754807"/>
                <a:ext cx="2574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5" name="Ink 44"/>
              <p14:cNvContentPartPr/>
              <p14:nvPr/>
            </p14:nvContentPartPr>
            <p14:xfrm>
              <a:off x="1227994" y="420007"/>
              <a:ext cx="10050120" cy="58176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01354" y="394447"/>
                <a:ext cx="10102320" cy="586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4" name="Ink 73"/>
              <p14:cNvContentPartPr/>
              <p14:nvPr/>
            </p14:nvContentPartPr>
            <p14:xfrm>
              <a:off x="1819474" y="2670727"/>
              <a:ext cx="4390560" cy="36262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99314" y="2650207"/>
                <a:ext cx="4433400" cy="36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3" name="Ink 82"/>
              <p14:cNvContentPartPr/>
              <p14:nvPr/>
            </p14:nvContentPartPr>
            <p14:xfrm>
              <a:off x="665314" y="5583487"/>
              <a:ext cx="11194920" cy="114192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47314" y="5560807"/>
                <a:ext cx="11234160" cy="118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547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26931" y="11127"/>
              <a:ext cx="11364840" cy="6661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811" y="-6153"/>
                <a:ext cx="11397960" cy="670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518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96531" y="131007"/>
              <a:ext cx="10971000" cy="48319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8171" y="114807"/>
                <a:ext cx="11010240" cy="48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7" name="Ink 166"/>
              <p14:cNvContentPartPr/>
              <p14:nvPr/>
            </p14:nvContentPartPr>
            <p14:xfrm>
              <a:off x="4183811" y="6183687"/>
              <a:ext cx="83880" cy="2304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66891" y="6166767"/>
                <a:ext cx="117720" cy="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033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3" name="Ink 22"/>
              <p14:cNvContentPartPr/>
              <p14:nvPr/>
            </p14:nvContentPartPr>
            <p14:xfrm>
              <a:off x="270611" y="90687"/>
              <a:ext cx="11410920" cy="659880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2971" y="73047"/>
                <a:ext cx="11446560" cy="66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9" name="Ink 68"/>
              <p14:cNvContentPartPr/>
              <p14:nvPr/>
            </p14:nvContentPartPr>
            <p14:xfrm>
              <a:off x="8451251" y="696207"/>
              <a:ext cx="0" cy="1116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45" name="Ink 244"/>
              <p14:cNvContentPartPr/>
              <p14:nvPr/>
            </p14:nvContentPartPr>
            <p14:xfrm>
              <a:off x="11382731" y="4390887"/>
              <a:ext cx="19080" cy="37440"/>
            </p14:xfrm>
          </p:contentPart>
        </mc:Choice>
        <mc:Fallback>
          <p:pic>
            <p:nvPicPr>
              <p:cNvPr id="245" name="Ink 24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62571" y="4372527"/>
                <a:ext cx="56880" cy="7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9715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72611" y="186807"/>
              <a:ext cx="6146640" cy="5134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411" y="172407"/>
                <a:ext cx="6180840" cy="517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708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01211" y="238647"/>
              <a:ext cx="4993200" cy="1011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5011" y="222087"/>
                <a:ext cx="5033880" cy="10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3267611" y="2589087"/>
              <a:ext cx="2053440" cy="159948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43851" y="2570727"/>
                <a:ext cx="2097360" cy="164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2832011" y="1657767"/>
              <a:ext cx="4654440" cy="313380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12571" y="1644447"/>
                <a:ext cx="4699080" cy="31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5" name="Ink 24"/>
              <p14:cNvContentPartPr/>
              <p14:nvPr/>
            </p14:nvContentPartPr>
            <p14:xfrm>
              <a:off x="897371" y="1716087"/>
              <a:ext cx="4815720" cy="332676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1091" y="1699527"/>
                <a:ext cx="4865400" cy="336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6" name="Ink 25"/>
              <p14:cNvContentPartPr/>
              <p14:nvPr/>
            </p14:nvContentPartPr>
            <p14:xfrm>
              <a:off x="4125131" y="3024687"/>
              <a:ext cx="382680" cy="23580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11091" y="3006327"/>
                <a:ext cx="41760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7" name="Ink 26"/>
              <p14:cNvContentPartPr/>
              <p14:nvPr/>
            </p14:nvContentPartPr>
            <p14:xfrm>
              <a:off x="4163291" y="3033327"/>
              <a:ext cx="77400" cy="46368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147091" y="3017127"/>
                <a:ext cx="11484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9" name="Ink 28"/>
              <p14:cNvContentPartPr/>
              <p14:nvPr/>
            </p14:nvContentPartPr>
            <p14:xfrm>
              <a:off x="9571211" y="5272887"/>
              <a:ext cx="28800" cy="864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554291" y="5255967"/>
                <a:ext cx="6264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1" name="Ink 30"/>
              <p14:cNvContentPartPr/>
              <p14:nvPr/>
            </p14:nvContentPartPr>
            <p14:xfrm>
              <a:off x="6457931" y="2313327"/>
              <a:ext cx="779040" cy="61344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438851" y="2296407"/>
                <a:ext cx="817200" cy="64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6" name="Ink 35"/>
              <p14:cNvContentPartPr/>
              <p14:nvPr/>
            </p14:nvContentPartPr>
            <p14:xfrm>
              <a:off x="1308851" y="2193087"/>
              <a:ext cx="1578600" cy="66060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92291" y="2176167"/>
                <a:ext cx="1613880" cy="69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799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452554" y="275287"/>
              <a:ext cx="11592000" cy="60595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4634" y="255127"/>
                <a:ext cx="11619000" cy="610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175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2899" y="386247"/>
              <a:ext cx="10525232" cy="5855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2379" y="369327"/>
                <a:ext cx="10564832" cy="58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8" name="Ink 127"/>
              <p14:cNvContentPartPr/>
              <p14:nvPr/>
            </p14:nvContentPartPr>
            <p14:xfrm>
              <a:off x="1378691" y="1992927"/>
              <a:ext cx="4833000" cy="31356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72571" y="1972407"/>
                <a:ext cx="485496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1" name="Ink 140"/>
              <p14:cNvContentPartPr/>
              <p14:nvPr/>
            </p14:nvContentPartPr>
            <p14:xfrm>
              <a:off x="1662731" y="5183247"/>
              <a:ext cx="2147040" cy="16416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53731" y="5160567"/>
                <a:ext cx="2178360" cy="19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532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78931" y="293007"/>
              <a:ext cx="10359360" cy="5412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371" y="273927"/>
                <a:ext cx="10386720" cy="54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1468691" y="920127"/>
              <a:ext cx="1928520" cy="16236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58251" y="898527"/>
                <a:ext cx="1960560" cy="19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227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99371" y="61167"/>
              <a:ext cx="11322000" cy="6569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691" y="43167"/>
                <a:ext cx="11346480" cy="660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985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63811" y="127047"/>
              <a:ext cx="10039680" cy="47109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2931" y="108327"/>
                <a:ext cx="10082520" cy="474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825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76571" y="62607"/>
              <a:ext cx="10643400" cy="64584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411" y="44967"/>
                <a:ext cx="10683360" cy="649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407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3318011" y="481647"/>
              <a:ext cx="5400" cy="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54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8" name="Ink 57"/>
              <p14:cNvContentPartPr/>
              <p14:nvPr/>
            </p14:nvContentPartPr>
            <p14:xfrm>
              <a:off x="459611" y="145047"/>
              <a:ext cx="10063800" cy="643788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4131" y="127047"/>
                <a:ext cx="10098360" cy="647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996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3" name="Ink 92"/>
              <p14:cNvContentPartPr/>
              <p14:nvPr/>
            </p14:nvContentPartPr>
            <p14:xfrm>
              <a:off x="533771" y="176727"/>
              <a:ext cx="10379880" cy="380880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451" y="162327"/>
                <a:ext cx="10410840" cy="38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7" name="Ink 96"/>
              <p14:cNvContentPartPr/>
              <p14:nvPr/>
            </p14:nvContentPartPr>
            <p14:xfrm>
              <a:off x="2847131" y="3046287"/>
              <a:ext cx="699480" cy="78084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25531" y="3029727"/>
                <a:ext cx="744480" cy="81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8" name="Ink 97"/>
              <p14:cNvContentPartPr/>
              <p14:nvPr/>
            </p14:nvContentPartPr>
            <p14:xfrm>
              <a:off x="3204971" y="3238527"/>
              <a:ext cx="2880" cy="1836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84451" y="3218367"/>
                <a:ext cx="4212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9" name="Ink 98"/>
              <p14:cNvContentPartPr/>
              <p14:nvPr/>
            </p14:nvContentPartPr>
            <p14:xfrm>
              <a:off x="3931091" y="3563967"/>
              <a:ext cx="27000" cy="1044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09851" y="3542727"/>
                <a:ext cx="68040" cy="5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467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98851" y="129927"/>
              <a:ext cx="10647360" cy="6478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3371" y="112287"/>
                <a:ext cx="10683720" cy="65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0" name="Ink 69"/>
              <p14:cNvContentPartPr/>
              <p14:nvPr/>
            </p14:nvContentPartPr>
            <p14:xfrm>
              <a:off x="5993171" y="2229807"/>
              <a:ext cx="0" cy="252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4" name="Ink 143"/>
              <p14:cNvContentPartPr/>
              <p14:nvPr/>
            </p14:nvContentPartPr>
            <p14:xfrm>
              <a:off x="4043771" y="5840607"/>
              <a:ext cx="0" cy="756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43771" y="5826117"/>
                <a:ext cx="0" cy="3181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951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81571" y="114087"/>
              <a:ext cx="10649160" cy="6450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451" y="96447"/>
                <a:ext cx="10686240" cy="648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177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562571" y="352407"/>
              <a:ext cx="9773640" cy="621216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5731" y="334407"/>
                <a:ext cx="9798120" cy="624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429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1098971" y="187527"/>
              <a:ext cx="10224000" cy="188784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1331" y="170607"/>
                <a:ext cx="10260720" cy="19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8" name="Ink 67"/>
              <p14:cNvContentPartPr/>
              <p14:nvPr/>
            </p14:nvContentPartPr>
            <p14:xfrm>
              <a:off x="1495691" y="2591247"/>
              <a:ext cx="5801760" cy="371700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1213" y="2568567"/>
                <a:ext cx="5849637" cy="37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0" name="Ink 69"/>
              <p14:cNvContentPartPr/>
              <p14:nvPr/>
            </p14:nvContentPartPr>
            <p14:xfrm>
              <a:off x="7265051" y="2679087"/>
              <a:ext cx="1825920" cy="72108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43451" y="2661447"/>
                <a:ext cx="1868400" cy="75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4903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9" name="Ink 18"/>
              <p14:cNvContentPartPr/>
              <p14:nvPr/>
            </p14:nvContentPartPr>
            <p14:xfrm>
              <a:off x="1083994" y="363847"/>
              <a:ext cx="10493280" cy="60026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1394" y="346207"/>
                <a:ext cx="10527480" cy="604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2789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792394" y="224527"/>
              <a:ext cx="11352960" cy="27007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9074" y="210127"/>
                <a:ext cx="11385360" cy="27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593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47554" y="211927"/>
              <a:ext cx="7946280" cy="3461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3874" y="193567"/>
                <a:ext cx="7979400" cy="350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61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652714" y="389407"/>
              <a:ext cx="10377000" cy="73206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7234" y="370687"/>
                <a:ext cx="10412640" cy="73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7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62994" y="116527"/>
              <a:ext cx="11046960" cy="6625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674" y="99967"/>
                <a:ext cx="11091600" cy="66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9" name="Ink 138"/>
              <p14:cNvContentPartPr/>
              <p14:nvPr/>
            </p14:nvContentPartPr>
            <p14:xfrm>
              <a:off x="2366314" y="5744767"/>
              <a:ext cx="6140880" cy="16092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1194" y="5721007"/>
                <a:ext cx="617652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1" name="Ink 140"/>
              <p14:cNvContentPartPr/>
              <p14:nvPr/>
            </p14:nvContentPartPr>
            <p14:xfrm>
              <a:off x="417634" y="935527"/>
              <a:ext cx="3843000" cy="2538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4314" y="915367"/>
                <a:ext cx="387072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" name="Ink 2"/>
              <p14:cNvContentPartPr/>
              <p14:nvPr/>
            </p14:nvContentPartPr>
            <p14:xfrm>
              <a:off x="5297291" y="6497247"/>
              <a:ext cx="46080" cy="298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82171" y="6483567"/>
                <a:ext cx="72360" cy="5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663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4644</TotalTime>
  <Words>0</Words>
  <Application>Microsoft Office PowerPoint</Application>
  <PresentationFormat>Widescreen</PresentationFormat>
  <Paragraphs>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55</cp:revision>
  <dcterms:created xsi:type="dcterms:W3CDTF">2020-04-13T00:26:45Z</dcterms:created>
  <dcterms:modified xsi:type="dcterms:W3CDTF">2020-04-20T14:19:48Z</dcterms:modified>
</cp:coreProperties>
</file>

<file path=docProps/thumbnail.jpeg>
</file>